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5" r:id="rId2"/>
  </p:sldMasterIdLst>
  <p:notesMasterIdLst>
    <p:notesMasterId r:id="rId33"/>
  </p:notesMasterIdLst>
  <p:handoutMasterIdLst>
    <p:handoutMasterId r:id="rId34"/>
  </p:handoutMasterIdLst>
  <p:sldIdLst>
    <p:sldId id="259" r:id="rId3"/>
    <p:sldId id="263" r:id="rId4"/>
    <p:sldId id="296" r:id="rId5"/>
    <p:sldId id="264" r:id="rId6"/>
    <p:sldId id="302" r:id="rId7"/>
    <p:sldId id="298" r:id="rId8"/>
    <p:sldId id="294" r:id="rId9"/>
    <p:sldId id="265" r:id="rId10"/>
    <p:sldId id="266" r:id="rId11"/>
    <p:sldId id="267" r:id="rId12"/>
    <p:sldId id="268" r:id="rId13"/>
    <p:sldId id="271" r:id="rId14"/>
    <p:sldId id="272" r:id="rId15"/>
    <p:sldId id="273" r:id="rId16"/>
    <p:sldId id="299" r:id="rId17"/>
    <p:sldId id="281" r:id="rId18"/>
    <p:sldId id="282" r:id="rId19"/>
    <p:sldId id="283" r:id="rId20"/>
    <p:sldId id="285" r:id="rId21"/>
    <p:sldId id="286" r:id="rId22"/>
    <p:sldId id="287" r:id="rId23"/>
    <p:sldId id="288" r:id="rId24"/>
    <p:sldId id="262" r:id="rId25"/>
    <p:sldId id="295" r:id="rId26"/>
    <p:sldId id="297" r:id="rId27"/>
    <p:sldId id="275" r:id="rId28"/>
    <p:sldId id="277" r:id="rId29"/>
    <p:sldId id="274" r:id="rId30"/>
    <p:sldId id="301" r:id="rId31"/>
    <p:sldId id="300"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p:cViewPr varScale="1">
        <p:scale>
          <a:sx n="63" d="100"/>
          <a:sy n="63" d="100"/>
        </p:scale>
        <p:origin x="504" y="38"/>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20-Jul-15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20-Jul-15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2</a:t>
            </a:fld>
            <a:endParaRPr lang="en-US"/>
          </a:p>
        </p:txBody>
      </p:sp>
    </p:spTree>
    <p:extLst>
      <p:ext uri="{BB962C8B-B14F-4D97-AF65-F5344CB8AC3E}">
        <p14:creationId xmlns:p14="http://schemas.microsoft.com/office/powerpoint/2010/main" val="44149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DEC3A-CC0A-4DFF-AB0D-E0BD8229F9B0}" type="slidenum">
              <a:rPr lang="en-US" altLang="en-US">
                <a:latin typeface="Arial" panose="020B0604020202020204" pitchFamily="34" charset="0"/>
              </a:rPr>
              <a:pP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201866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23</a:t>
            </a:fld>
            <a:endParaRPr lang="en-US"/>
          </a:p>
        </p:txBody>
      </p:sp>
    </p:spTree>
    <p:extLst>
      <p:ext uri="{BB962C8B-B14F-4D97-AF65-F5344CB8AC3E}">
        <p14:creationId xmlns:p14="http://schemas.microsoft.com/office/powerpoint/2010/main" val="193519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8246" y="4063998"/>
            <a:ext cx="92202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468246" y="1828800"/>
            <a:ext cx="9220200" cy="2147926"/>
          </a:xfrm>
        </p:spPr>
        <p:txBody>
          <a:bodyPr anchor="ctr">
            <a:normAutofit/>
          </a:bodyPr>
          <a:lstStyle>
            <a:lvl1pPr algn="ctr">
              <a:defRPr sz="4400" cap="all" normalizeH="0" baseline="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3B9B9059-F1D6-41D0-95CF-D21CAA096B3A}" type="datetimeFigureOut">
              <a:rPr lang="en-US" smtClean="0"/>
              <a:pPr/>
              <a:t>20-Jul-15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9" name="Rectangle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p:cNvSpPr>
            <a:spLocks noGrp="1"/>
          </p:cNvSpPr>
          <p:nvPr>
            <p:ph type="pic" idx="1"/>
          </p:nvPr>
        </p:nvSpPr>
        <p:spPr>
          <a:xfrm>
            <a:off x="507869" y="482602"/>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3B9B9059-F1D6-41D0-95CF-D21CAA096B3A}" type="datetimeFigureOut">
              <a:rPr lang="en-US" smtClean="0"/>
              <a:pPr/>
              <a:t>20-Jul-15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15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9B9059-F1D6-41D0-95CF-D21CAA096B3A}" type="datetimeFigureOut">
              <a:rPr lang="en-US" smtClean="0"/>
              <a:t>20-Jul-15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153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9B9059-F1D6-41D0-95CF-D21CAA096B3A}" type="datetimeFigureOut">
              <a:rPr lang="en-US" smtClean="0"/>
              <a:t>20-Jul-15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
        <p:nvSpPr>
          <p:cNvPr id="3" name="Vertical Text Placeholder 2"/>
          <p:cNvSpPr>
            <a:spLocks noGrp="1"/>
          </p:cNvSpPr>
          <p:nvPr>
            <p:ph type="body" orient="vert" idx="1"/>
          </p:nvPr>
        </p:nvSpPr>
        <p:spPr>
          <a:xfrm>
            <a:off x="914163" y="685800"/>
            <a:ext cx="9040045" cy="5588002"/>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10040043" y="685800"/>
            <a:ext cx="1843982" cy="5588002"/>
          </a:xfrm>
        </p:spPr>
        <p:txBody>
          <a:bodyPr vert="eaVert"/>
          <a:lstStyle/>
          <a:p>
            <a:r>
              <a:rPr lang="en-US" smtClean="0"/>
              <a:t>Click to edit Master title style</a:t>
            </a:r>
            <a:endParaRPr/>
          </a:p>
        </p:txBody>
      </p:sp>
    </p:spTree>
    <p:extLst>
      <p:ext uri="{BB962C8B-B14F-4D97-AF65-F5344CB8AC3E}">
        <p14:creationId xmlns:p14="http://schemas.microsoft.com/office/powerpoint/2010/main" val="19917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9B9059-F1D6-41D0-95CF-D21CAA096B3A}" type="datetimeFigureOut">
              <a:rPr lang="en-US" smtClean="0"/>
              <a:t>20-Jul-15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
        <p:nvSpPr>
          <p:cNvPr id="3" name="Content Placeholder 2"/>
          <p:cNvSpPr>
            <a:spLocks noGrp="1"/>
          </p:cNvSpPr>
          <p:nvPr>
            <p:ph idx="1"/>
          </p:nvPr>
        </p:nvSpPr>
        <p:spPr>
          <a:xfrm>
            <a:off x="914163" y="1803401"/>
            <a:ext cx="10360501" cy="447040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914163" y="482600"/>
            <a:ext cx="10360501" cy="1219200"/>
          </a:xfrm>
        </p:spPr>
        <p:txBody>
          <a:bodyPr/>
          <a:lstStyle/>
          <a:p>
            <a:r>
              <a:rPr lang="en-US" smtClean="0"/>
              <a:t>Click to edit Master title style</a:t>
            </a:r>
            <a:endParaRPr/>
          </a:p>
        </p:txBody>
      </p:sp>
    </p:spTree>
    <p:extLst>
      <p:ext uri="{BB962C8B-B14F-4D97-AF65-F5344CB8AC3E}">
        <p14:creationId xmlns:p14="http://schemas.microsoft.com/office/powerpoint/2010/main" val="226430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9B9059-F1D6-41D0-95CF-D21CAA096B3A}" type="datetimeFigureOut">
              <a:rPr lang="en-US" smtClean="0"/>
              <a:t>20-Jul-15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218883" y="1524002"/>
            <a:ext cx="9751060" cy="1992597"/>
          </a:xfrm>
        </p:spPr>
        <p:txBody>
          <a:bodyPr anchor="b" anchorCtr="0">
            <a:noAutofit/>
          </a:bodyPr>
          <a:lstStyle>
            <a:lvl1pPr algn="ctr">
              <a:defRPr sz="4400" b="0" cap="all" baseline="0"/>
            </a:lvl1pPr>
          </a:lstStyle>
          <a:p>
            <a:r>
              <a:rPr lang="en-US" smtClean="0"/>
              <a:t>Click to edit Master title style</a:t>
            </a:r>
            <a:endParaRPr/>
          </a:p>
        </p:txBody>
      </p:sp>
    </p:spTree>
    <p:extLst>
      <p:ext uri="{BB962C8B-B14F-4D97-AF65-F5344CB8AC3E}">
        <p14:creationId xmlns:p14="http://schemas.microsoft.com/office/powerpoint/2010/main" val="36389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9B9059-F1D6-41D0-95CF-D21CAA096B3A}" type="datetimeFigureOut">
              <a:rPr lang="en-US" smtClean="0"/>
              <a:t>20-Jul-15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914163" y="482600"/>
            <a:ext cx="10360501" cy="1219200"/>
          </a:xfrm>
        </p:spPr>
        <p:txBody>
          <a:bodyPr/>
          <a:lstStyle/>
          <a:p>
            <a:r>
              <a:rPr lang="en-US" smtClean="0"/>
              <a:t>Click to edit Master title style</a:t>
            </a:r>
            <a:endParaRPr/>
          </a:p>
        </p:txBody>
      </p:sp>
    </p:spTree>
    <p:extLst>
      <p:ext uri="{BB962C8B-B14F-4D97-AF65-F5344CB8AC3E}">
        <p14:creationId xmlns:p14="http://schemas.microsoft.com/office/powerpoint/2010/main" val="140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B9B9059-F1D6-41D0-95CF-D21CAA096B3A}" type="datetimeFigureOut">
              <a:rPr lang="en-US" smtClean="0"/>
              <a:t>20-Jul-15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2" name="Title 1"/>
          <p:cNvSpPr>
            <a:spLocks noGrp="1"/>
          </p:cNvSpPr>
          <p:nvPr>
            <p:ph type="title"/>
          </p:nvPr>
        </p:nvSpPr>
        <p:spPr>
          <a:xfrm>
            <a:off x="914163" y="482600"/>
            <a:ext cx="10360501" cy="12192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5616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9B9059-F1D6-41D0-95CF-D21CAA096B3A}" type="datetimeFigureOut">
              <a:rPr lang="en-US" smtClean="0"/>
              <a:t>20-Jul-15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
        <p:nvSpPr>
          <p:cNvPr id="2" name="Title 1"/>
          <p:cNvSpPr>
            <a:spLocks noGrp="1"/>
          </p:cNvSpPr>
          <p:nvPr>
            <p:ph type="title"/>
          </p:nvPr>
        </p:nvSpPr>
        <p:spPr>
          <a:xfrm>
            <a:off x="914163" y="482600"/>
            <a:ext cx="10360501" cy="1219200"/>
          </a:xfrm>
        </p:spPr>
        <p:txBody>
          <a:bodyPr/>
          <a:lstStyle/>
          <a:p>
            <a:r>
              <a:rPr lang="en-US" smtClean="0"/>
              <a:t>Click to edit Master title style</a:t>
            </a:r>
            <a:endParaRPr/>
          </a:p>
        </p:txBody>
      </p:sp>
    </p:spTree>
    <p:extLst>
      <p:ext uri="{BB962C8B-B14F-4D97-AF65-F5344CB8AC3E}">
        <p14:creationId xmlns:p14="http://schemas.microsoft.com/office/powerpoint/2010/main" val="24696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B9059-F1D6-41D0-95CF-D21CAA096B3A}" type="datetimeFigureOut">
              <a:rPr lang="en-US" smtClean="0"/>
              <a:pPr/>
              <a:t>20-Jul-15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8803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Content Placeholder 2"/>
          <p:cNvSpPr>
            <a:spLocks noGrp="1"/>
          </p:cNvSpPr>
          <p:nvPr>
            <p:ph idx="1"/>
          </p:nvPr>
        </p:nvSpPr>
        <p:spPr bwMode="white">
          <a:xfrm>
            <a:off x="507868" y="482602"/>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3B9B9059-F1D6-41D0-95CF-D21CAA096B3A}" type="datetimeFigureOut">
              <a:rPr lang="en-US" smtClean="0"/>
              <a:pPr/>
              <a:t>20-Jul-15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683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p:cNvSpPr>
            <a:spLocks noGrp="1"/>
          </p:cNvSpPr>
          <p:nvPr>
            <p:ph type="pic" idx="1"/>
          </p:nvPr>
        </p:nvSpPr>
        <p:spPr>
          <a:xfrm>
            <a:off x="507870"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4"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2" name="Title 1"/>
          <p:cNvSpPr>
            <a:spLocks noGrp="1"/>
          </p:cNvSpPr>
          <p:nvPr>
            <p:ph type="title"/>
          </p:nvPr>
        </p:nvSpPr>
        <p:spPr>
          <a:xfrm>
            <a:off x="6399134"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3B9B9059-F1D6-41D0-95CF-D21CAA096B3A}" type="datetimeFigureOut">
              <a:rPr lang="en-US" smtClean="0"/>
              <a:pPr/>
              <a:t>20-Jul-15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4489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smtClean="0"/>
              <a:pPr/>
              <a:t>20-Jul-15</a:t>
            </a:fld>
            <a:endParaRPr lang="en-US"/>
          </a:p>
        </p:txBody>
      </p:sp>
      <p:sp>
        <p:nvSpPr>
          <p:cNvPr id="5" name="Footer Placeholder 4"/>
          <p:cNvSpPr>
            <a:spLocks noGrp="1"/>
          </p:cNvSpPr>
          <p:nvPr>
            <p:ph type="ftr" sz="quarter" idx="3"/>
          </p:nvPr>
        </p:nvSpPr>
        <p:spPr>
          <a:xfrm>
            <a:off x="914163"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lang="en-US"/>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lang="en-US" smtClean="0"/>
              <a:pPr/>
              <a:t>‹#›</a:t>
            </a:fld>
            <a:endParaRPr lang="en-US"/>
          </a:p>
        </p:txBody>
      </p:sp>
      <p:sp>
        <p:nvSpPr>
          <p:cNvPr id="3" name="Text Placeholder 2"/>
          <p:cNvSpPr>
            <a:spLocks noGrp="1"/>
          </p:cNvSpPr>
          <p:nvPr>
            <p:ph type="body" idx="1"/>
          </p:nvPr>
        </p:nvSpPr>
        <p:spPr>
          <a:xfrm>
            <a:off x="914163" y="1803401"/>
            <a:ext cx="10360501"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4163"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Tree>
    <p:extLst>
      <p:ext uri="{BB962C8B-B14F-4D97-AF65-F5344CB8AC3E}">
        <p14:creationId xmlns:p14="http://schemas.microsoft.com/office/powerpoint/2010/main" val="42994884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5561012" y="152400"/>
            <a:ext cx="2215587" cy="846399"/>
          </a:xfrm>
          <a:prstGeom prst="round2Same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4000" dirty="0" smtClean="0">
                <a:latin typeface="HGPSoeiKakugothicUB" panose="020B0900000000000000" pitchFamily="50" charset="-128"/>
                <a:ea typeface="HGPSoeiKakugothicUB" panose="020B0900000000000000" pitchFamily="50" charset="-128"/>
              </a:rPr>
              <a:t>第９課</a:t>
            </a:r>
            <a:endParaRPr lang="en-US" sz="4000" dirty="0">
              <a:latin typeface="HGPSoeiKakugothicUB" panose="020B0900000000000000" pitchFamily="50" charset="-128"/>
              <a:ea typeface="HGPSoeiKakugothicUB" panose="020B0900000000000000" pitchFamily="50" charset="-128"/>
            </a:endParaRPr>
          </a:p>
        </p:txBody>
      </p:sp>
      <p:sp>
        <p:nvSpPr>
          <p:cNvPr id="3" name="Round Diagonal Corner Rectangle 2"/>
          <p:cNvSpPr/>
          <p:nvPr/>
        </p:nvSpPr>
        <p:spPr>
          <a:xfrm>
            <a:off x="2970212" y="1219200"/>
            <a:ext cx="8976168" cy="1905000"/>
          </a:xfrm>
          <a:prstGeom prst="round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9600" dirty="0" smtClean="0">
                <a:latin typeface="mikachan-PB" panose="02000600000000000000" pitchFamily="2" charset="-128"/>
                <a:ea typeface="mikachan-PB" panose="02000600000000000000" pitchFamily="2" charset="-128"/>
              </a:rPr>
              <a:t>アルバイト先で</a:t>
            </a:r>
            <a:endParaRPr lang="en-US" sz="9600" dirty="0">
              <a:latin typeface="mikachan-PB" panose="02000600000000000000" pitchFamily="2" charset="-128"/>
              <a:ea typeface="mikachan-PB" panose="02000600000000000000" pitchFamily="2" charset="-128"/>
            </a:endParaRPr>
          </a:p>
        </p:txBody>
      </p:sp>
      <p:pic>
        <p:nvPicPr>
          <p:cNvPr id="4" name="Picture 3"/>
          <p:cNvPicPr>
            <a:picLocks noChangeAspect="1"/>
          </p:cNvPicPr>
          <p:nvPr/>
        </p:nvPicPr>
        <p:blipFill>
          <a:blip r:embed="rId3"/>
          <a:stretch>
            <a:fillRect/>
          </a:stretch>
        </p:blipFill>
        <p:spPr>
          <a:xfrm rot="21328535">
            <a:off x="117760" y="46572"/>
            <a:ext cx="5095836" cy="1295262"/>
          </a:xfrm>
          <a:prstGeom prst="rect">
            <a:avLst/>
          </a:prstGeom>
          <a:ln>
            <a:noFill/>
          </a:ln>
          <a:effectLst>
            <a:softEdge rad="112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922" y="6309614"/>
            <a:ext cx="4539325" cy="548386"/>
          </a:xfrm>
          <a:prstGeom prst="rect">
            <a:avLst/>
          </a:prstGeom>
          <a:ln>
            <a:noFill/>
          </a:ln>
          <a:effectLst>
            <a:softEdge rad="112500"/>
          </a:effectLst>
        </p:spPr>
      </p:pic>
      <p:sp>
        <p:nvSpPr>
          <p:cNvPr id="6" name="Rounded Rectangle 5"/>
          <p:cNvSpPr/>
          <p:nvPr/>
        </p:nvSpPr>
        <p:spPr>
          <a:xfrm>
            <a:off x="0" y="6387563"/>
            <a:ext cx="3275012" cy="381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latin typeface="Kristen ITC" panose="03050502040202030202" pitchFamily="66" charset="0"/>
              </a:rPr>
              <a:t>NGUYEN CUONG</a:t>
            </a:r>
            <a:endParaRPr lang="en-US" dirty="0">
              <a:latin typeface="Kristen ITC" panose="03050502040202030202" pitchFamily="66" charset="0"/>
            </a:endParaRPr>
          </a:p>
        </p:txBody>
      </p:sp>
      <p:pic>
        <p:nvPicPr>
          <p:cNvPr id="10" name="Picture 9"/>
          <p:cNvPicPr>
            <a:picLocks noChangeAspect="1"/>
          </p:cNvPicPr>
          <p:nvPr/>
        </p:nvPicPr>
        <p:blipFill>
          <a:blip r:embed="rId5"/>
          <a:stretch>
            <a:fillRect/>
          </a:stretch>
        </p:blipFill>
        <p:spPr>
          <a:xfrm>
            <a:off x="266029" y="3369985"/>
            <a:ext cx="3829050" cy="2762250"/>
          </a:xfrm>
          <a:prstGeom prst="rect">
            <a:avLst/>
          </a:prstGeom>
          <a:ln>
            <a:noFill/>
          </a:ln>
          <a:effectLst>
            <a:softEdge rad="112500"/>
          </a:effectLst>
        </p:spPr>
      </p:pic>
      <p:pic>
        <p:nvPicPr>
          <p:cNvPr id="11" name="Picture 10"/>
          <p:cNvPicPr>
            <a:picLocks noChangeAspect="1"/>
          </p:cNvPicPr>
          <p:nvPr/>
        </p:nvPicPr>
        <p:blipFill>
          <a:blip r:embed="rId6"/>
          <a:stretch>
            <a:fillRect/>
          </a:stretch>
        </p:blipFill>
        <p:spPr>
          <a:xfrm>
            <a:off x="4333204" y="3369985"/>
            <a:ext cx="3771900" cy="2828925"/>
          </a:xfrm>
          <a:prstGeom prst="rect">
            <a:avLst/>
          </a:prstGeom>
          <a:ln>
            <a:noFill/>
          </a:ln>
          <a:effectLst>
            <a:softEdge rad="112500"/>
          </a:effectLst>
        </p:spPr>
      </p:pic>
      <p:pic>
        <p:nvPicPr>
          <p:cNvPr id="12" name="Picture 11"/>
          <p:cNvPicPr>
            <a:picLocks noChangeAspect="1"/>
          </p:cNvPicPr>
          <p:nvPr/>
        </p:nvPicPr>
        <p:blipFill>
          <a:blip r:embed="rId7"/>
          <a:stretch>
            <a:fillRect/>
          </a:stretch>
        </p:blipFill>
        <p:spPr>
          <a:xfrm>
            <a:off x="8343229" y="3362415"/>
            <a:ext cx="3638401" cy="2824162"/>
          </a:xfrm>
          <a:prstGeom prst="rect">
            <a:avLst/>
          </a:prstGeom>
          <a:ln>
            <a:noFill/>
          </a:ln>
          <a:effectLst>
            <a:softEdge rad="112500"/>
          </a:effectLst>
        </p:spPr>
      </p:pic>
    </p:spTree>
    <p:extLst>
      <p:ext uri="{BB962C8B-B14F-4D97-AF65-F5344CB8AC3E}">
        <p14:creationId xmlns:p14="http://schemas.microsoft.com/office/powerpoint/2010/main" val="101702950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48052">
            <a:off x="1644650" y="428625"/>
            <a:ext cx="3867150" cy="10668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sz="2800" dirty="0">
                <a:solidFill>
                  <a:srgbClr val="FFFFFF"/>
                </a:solidFill>
                <a:latin typeface="Tahoma" pitchFamily="34" charset="0"/>
                <a:cs typeface="Tahoma" pitchFamily="34" charset="0"/>
              </a:rPr>
              <a:t>KIỂU CÂU </a:t>
            </a:r>
          </a:p>
          <a:p>
            <a:pPr algn="ctr" eaLnBrk="1" hangingPunct="1">
              <a:defRPr/>
            </a:pPr>
            <a:r>
              <a:rPr lang="en-US" sz="2800" dirty="0">
                <a:solidFill>
                  <a:srgbClr val="FFFFFF"/>
                </a:solidFill>
                <a:latin typeface="Tahoma" pitchFamily="34" charset="0"/>
                <a:cs typeface="Tahoma" pitchFamily="34" charset="0"/>
              </a:rPr>
              <a:t>THỂ HIỆN MỤC ĐÍCH</a:t>
            </a:r>
            <a:endParaRPr lang="en-US" sz="2800" dirty="0">
              <a:solidFill>
                <a:srgbClr val="FF0000"/>
              </a:solidFill>
              <a:latin typeface="Tahoma" pitchFamily="34" charset="0"/>
              <a:cs typeface="Tahoma" pitchFamily="34" charset="0"/>
            </a:endParaRPr>
          </a:p>
        </p:txBody>
      </p:sp>
      <p:sp>
        <p:nvSpPr>
          <p:cNvPr id="5" name="Rounded Rectangle 4"/>
          <p:cNvSpPr/>
          <p:nvPr/>
        </p:nvSpPr>
        <p:spPr>
          <a:xfrm rot="215318">
            <a:off x="5854077" y="346892"/>
            <a:ext cx="4093797" cy="826403"/>
          </a:xfrm>
          <a:prstGeom prst="roundRect">
            <a:avLst/>
          </a:prstGeom>
          <a:effectLst>
            <a:glow rad="228600">
              <a:schemeClr val="accent6">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ja-JP" altLang="en-US" sz="3600" dirty="0">
                <a:latin typeface="NtMotoyaKyotai" pitchFamily="18" charset="-128"/>
                <a:ea typeface="NtMotoyaKyotai" pitchFamily="18" charset="-128"/>
                <a:cs typeface="Tahoma" pitchFamily="34" charset="0"/>
              </a:rPr>
              <a:t>～ように、</a:t>
            </a:r>
            <a:endParaRPr lang="en-US" sz="3600" dirty="0">
              <a:solidFill>
                <a:srgbClr val="FF0000"/>
              </a:solidFill>
              <a:latin typeface="NtMotoyaKyotai" pitchFamily="18" charset="-128"/>
              <a:ea typeface="NtMotoyaKyotai" pitchFamily="18" charset="-128"/>
              <a:cs typeface="Tahoma" pitchFamily="34" charset="0"/>
            </a:endParaRPr>
          </a:p>
        </p:txBody>
      </p:sp>
      <p:sp>
        <p:nvSpPr>
          <p:cNvPr id="3" name="Rounded Rectangle 2"/>
          <p:cNvSpPr/>
          <p:nvPr/>
        </p:nvSpPr>
        <p:spPr>
          <a:xfrm>
            <a:off x="4418012" y="1401762"/>
            <a:ext cx="3124200" cy="762000"/>
          </a:xfrm>
          <a:prstGeom prst="roundRect">
            <a:avLst/>
          </a:prstGeom>
          <a:solidFill>
            <a:srgbClr val="FF0000"/>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itchFamily="34" charset="0"/>
                <a:cs typeface="Tahoma" pitchFamily="34" charset="0"/>
              </a:rPr>
              <a:t>MỘT SỐ CHÚ Ý </a:t>
            </a:r>
          </a:p>
          <a:p>
            <a:pPr algn="ctr" eaLnBrk="1" hangingPunct="1">
              <a:defRPr/>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itchFamily="34" charset="0"/>
                <a:cs typeface="Tahoma" pitchFamily="34" charset="0"/>
              </a:rPr>
              <a:t>VỀ CÁCH KẾT HỢP</a:t>
            </a:r>
          </a:p>
        </p:txBody>
      </p:sp>
      <p:sp>
        <p:nvSpPr>
          <p:cNvPr id="6" name="Rounded Rectangle 5"/>
          <p:cNvSpPr/>
          <p:nvPr/>
        </p:nvSpPr>
        <p:spPr>
          <a:xfrm>
            <a:off x="150812" y="2163762"/>
            <a:ext cx="11963400" cy="43132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ysClr val="windowText" lastClr="000000"/>
              </a:solidFill>
            </a:endParaRPr>
          </a:p>
        </p:txBody>
      </p:sp>
      <p:sp>
        <p:nvSpPr>
          <p:cNvPr id="7" name="Rounded Rectangle 6"/>
          <p:cNvSpPr/>
          <p:nvPr/>
        </p:nvSpPr>
        <p:spPr>
          <a:xfrm>
            <a:off x="912812" y="2519363"/>
            <a:ext cx="3376613" cy="10668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ln w="0"/>
                <a:solidFill>
                  <a:schemeClr val="tx1"/>
                </a:solidFill>
                <a:effectLst>
                  <a:outerShdw blurRad="38100" dist="19050" dir="2700000" algn="tl" rotWithShape="0">
                    <a:schemeClr val="dk1">
                      <a:alpha val="40000"/>
                    </a:schemeClr>
                  </a:outerShdw>
                </a:effectLst>
              </a:rPr>
              <a:t>KHẲNG ĐỊNH</a:t>
            </a:r>
          </a:p>
          <a:p>
            <a:pPr algn="ctr" eaLnBrk="1" hangingPunct="1">
              <a:defRPr/>
            </a:pPr>
            <a:r>
              <a:rPr lang="en-US" i="1" dirty="0">
                <a:ln w="0"/>
                <a:solidFill>
                  <a:schemeClr val="tx1"/>
                </a:solidFill>
                <a:effectLst>
                  <a:outerShdw blurRad="38100" dist="19050" dir="2700000" algn="tl" rotWithShape="0">
                    <a:schemeClr val="dk1">
                      <a:alpha val="40000"/>
                    </a:schemeClr>
                  </a:outerShdw>
                </a:effectLst>
              </a:rPr>
              <a:t>(</a:t>
            </a:r>
            <a:r>
              <a:rPr lang="en-US" i="1" dirty="0" err="1">
                <a:ln w="0"/>
                <a:solidFill>
                  <a:schemeClr val="tx1"/>
                </a:solidFill>
                <a:effectLst>
                  <a:outerShdw blurRad="38100" dist="19050" dir="2700000" algn="tl" rotWithShape="0">
                    <a:schemeClr val="dk1">
                      <a:alpha val="40000"/>
                    </a:schemeClr>
                  </a:outerShdw>
                </a:effectLst>
              </a:rPr>
              <a:t>Để</a:t>
            </a:r>
            <a:r>
              <a:rPr lang="en-US" i="1" dirty="0">
                <a:ln w="0"/>
                <a:solidFill>
                  <a:schemeClr val="tx1"/>
                </a:solidFill>
                <a:effectLst>
                  <a:outerShdw blurRad="38100" dist="19050" dir="2700000" algn="tl" rotWithShape="0">
                    <a:schemeClr val="dk1">
                      <a:alpha val="40000"/>
                    </a:schemeClr>
                  </a:outerShdw>
                </a:effectLst>
              </a:rPr>
              <a:t> </a:t>
            </a:r>
            <a:r>
              <a:rPr lang="en-US" i="1" dirty="0" err="1">
                <a:ln w="0"/>
                <a:solidFill>
                  <a:schemeClr val="tx1"/>
                </a:solidFill>
                <a:effectLst>
                  <a:outerShdw blurRad="38100" dist="19050" dir="2700000" algn="tl" rotWithShape="0">
                    <a:schemeClr val="dk1">
                      <a:alpha val="40000"/>
                    </a:schemeClr>
                  </a:outerShdw>
                </a:effectLst>
              </a:rPr>
              <a:t>có</a:t>
            </a:r>
            <a:r>
              <a:rPr lang="en-US" i="1" dirty="0">
                <a:ln w="0"/>
                <a:solidFill>
                  <a:schemeClr val="tx1"/>
                </a:solidFill>
                <a:effectLst>
                  <a:outerShdw blurRad="38100" dist="19050" dir="2700000" algn="tl" rotWithShape="0">
                    <a:schemeClr val="dk1">
                      <a:alpha val="40000"/>
                    </a:schemeClr>
                  </a:outerShdw>
                </a:effectLst>
              </a:rPr>
              <a:t> </a:t>
            </a:r>
            <a:r>
              <a:rPr lang="en-US" i="1" dirty="0" err="1">
                <a:ln w="0"/>
                <a:solidFill>
                  <a:schemeClr val="tx1"/>
                </a:solidFill>
                <a:effectLst>
                  <a:outerShdw blurRad="38100" dist="19050" dir="2700000" algn="tl" rotWithShape="0">
                    <a:schemeClr val="dk1">
                      <a:alpha val="40000"/>
                    </a:schemeClr>
                  </a:outerShdw>
                </a:effectLst>
              </a:rPr>
              <a:t>thể</a:t>
            </a:r>
            <a:r>
              <a:rPr lang="en-US" i="1" dirty="0">
                <a:ln w="0"/>
                <a:solidFill>
                  <a:schemeClr val="tx1"/>
                </a:solidFill>
                <a:effectLst>
                  <a:outerShdw blurRad="38100" dist="19050" dir="2700000" algn="tl" rotWithShape="0">
                    <a:schemeClr val="dk1">
                      <a:alpha val="40000"/>
                    </a:schemeClr>
                  </a:outerShdw>
                </a:effectLst>
              </a:rPr>
              <a:t>…)</a:t>
            </a:r>
          </a:p>
        </p:txBody>
      </p:sp>
      <p:sp>
        <p:nvSpPr>
          <p:cNvPr id="8" name="Rounded Rectangle 7"/>
          <p:cNvSpPr/>
          <p:nvPr/>
        </p:nvSpPr>
        <p:spPr>
          <a:xfrm>
            <a:off x="4746625" y="2443163"/>
            <a:ext cx="5029200" cy="1143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40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Ｖ－る＋ように、</a:t>
            </a:r>
            <a:endParaRPr lang="en-US" sz="40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9" name="Rounded Rectangle 8"/>
          <p:cNvSpPr/>
          <p:nvPr/>
        </p:nvSpPr>
        <p:spPr>
          <a:xfrm>
            <a:off x="732837" y="5151438"/>
            <a:ext cx="3747088" cy="122396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ysClr val="windowText" lastClr="000000"/>
                </a:solidFill>
              </a:rPr>
              <a:t>PHỦ ĐỊNH</a:t>
            </a:r>
          </a:p>
          <a:p>
            <a:pPr algn="ctr" eaLnBrk="1" hangingPunct="1">
              <a:defRPr/>
            </a:pPr>
            <a:r>
              <a:rPr lang="en-US" i="1" dirty="0">
                <a:solidFill>
                  <a:sysClr val="windowText" lastClr="000000"/>
                </a:solidFill>
              </a:rPr>
              <a:t>(</a:t>
            </a:r>
            <a:r>
              <a:rPr lang="en-US" i="1" dirty="0" err="1">
                <a:solidFill>
                  <a:sysClr val="windowText" lastClr="000000"/>
                </a:solidFill>
              </a:rPr>
              <a:t>Để</a:t>
            </a:r>
            <a:r>
              <a:rPr lang="en-US" i="1" dirty="0">
                <a:solidFill>
                  <a:sysClr val="windowText" lastClr="000000"/>
                </a:solidFill>
              </a:rPr>
              <a:t> </a:t>
            </a:r>
            <a:r>
              <a:rPr lang="en-US" i="1" dirty="0" err="1">
                <a:solidFill>
                  <a:sysClr val="windowText" lastClr="000000"/>
                </a:solidFill>
              </a:rPr>
              <a:t>không</a:t>
            </a:r>
            <a:r>
              <a:rPr lang="en-US" i="1" dirty="0">
                <a:solidFill>
                  <a:sysClr val="windowText" lastClr="000000"/>
                </a:solidFill>
              </a:rPr>
              <a:t>… / </a:t>
            </a:r>
          </a:p>
          <a:p>
            <a:pPr algn="ctr" eaLnBrk="1" hangingPunct="1">
              <a:defRPr/>
            </a:pPr>
            <a:r>
              <a:rPr lang="en-US" i="1" dirty="0">
                <a:solidFill>
                  <a:sysClr val="windowText" lastClr="000000"/>
                </a:solidFill>
              </a:rPr>
              <a:t>Sao </a:t>
            </a:r>
            <a:r>
              <a:rPr lang="en-US" i="1" dirty="0" err="1">
                <a:solidFill>
                  <a:sysClr val="windowText" lastClr="000000"/>
                </a:solidFill>
              </a:rPr>
              <a:t>cho</a:t>
            </a:r>
            <a:r>
              <a:rPr lang="en-US" i="1" dirty="0">
                <a:solidFill>
                  <a:sysClr val="windowText" lastClr="000000"/>
                </a:solidFill>
              </a:rPr>
              <a:t> </a:t>
            </a:r>
            <a:r>
              <a:rPr lang="en-US" i="1" dirty="0" err="1">
                <a:solidFill>
                  <a:sysClr val="windowText" lastClr="000000"/>
                </a:solidFill>
              </a:rPr>
              <a:t>không</a:t>
            </a:r>
            <a:r>
              <a:rPr lang="en-US" i="1" dirty="0">
                <a:solidFill>
                  <a:sysClr val="windowText" lastClr="000000"/>
                </a:solidFill>
              </a:rPr>
              <a:t>…)</a:t>
            </a:r>
          </a:p>
        </p:txBody>
      </p:sp>
      <p:sp>
        <p:nvSpPr>
          <p:cNvPr id="10" name="Rounded Rectangle 9"/>
          <p:cNvSpPr/>
          <p:nvPr/>
        </p:nvSpPr>
        <p:spPr>
          <a:xfrm>
            <a:off x="4714875" y="5105400"/>
            <a:ext cx="5029200" cy="131138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4000" dirty="0">
                <a:solidFill>
                  <a:sysClr val="windowText" lastClr="000000"/>
                </a:solidFill>
                <a:latin typeface="NtMotoyaKyotai" pitchFamily="18" charset="-128"/>
                <a:ea typeface="NtMotoyaKyotai" pitchFamily="18" charset="-128"/>
              </a:rPr>
              <a:t>Ｖ－ない＋ように、</a:t>
            </a:r>
            <a:endParaRPr lang="en-US" sz="4000" dirty="0">
              <a:solidFill>
                <a:sysClr val="windowText" lastClr="000000"/>
              </a:solidFill>
              <a:latin typeface="NtMotoyaKyotai" pitchFamily="18" charset="-128"/>
              <a:ea typeface="NtMotoyaKyotai" pitchFamily="18" charset="-128"/>
            </a:endParaRPr>
          </a:p>
        </p:txBody>
      </p:sp>
      <p:sp>
        <p:nvSpPr>
          <p:cNvPr id="11" name="Rounded Rectangle 10"/>
          <p:cNvSpPr/>
          <p:nvPr/>
        </p:nvSpPr>
        <p:spPr>
          <a:xfrm>
            <a:off x="4037012" y="3662362"/>
            <a:ext cx="6324600" cy="1214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n-US" i="1" dirty="0" err="1">
                <a:solidFill>
                  <a:sysClr val="windowText" lastClr="000000"/>
                </a:solidFill>
              </a:rPr>
              <a:t>Động</a:t>
            </a:r>
            <a:r>
              <a:rPr lang="en-US" i="1" dirty="0">
                <a:solidFill>
                  <a:sysClr val="windowText" lastClr="000000"/>
                </a:solidFill>
              </a:rPr>
              <a:t> </a:t>
            </a:r>
            <a:r>
              <a:rPr lang="en-US" i="1" dirty="0" err="1">
                <a:solidFill>
                  <a:sysClr val="windowText" lastClr="000000"/>
                </a:solidFill>
              </a:rPr>
              <a:t>từ</a:t>
            </a:r>
            <a:r>
              <a:rPr lang="en-US" i="1" dirty="0">
                <a:solidFill>
                  <a:sysClr val="windowText" lastClr="000000"/>
                </a:solidFill>
              </a:rPr>
              <a:t> </a:t>
            </a:r>
            <a:r>
              <a:rPr lang="en-US" i="1" dirty="0" err="1">
                <a:solidFill>
                  <a:sysClr val="windowText" lastClr="000000"/>
                </a:solidFill>
              </a:rPr>
              <a:t>dạng</a:t>
            </a:r>
            <a:r>
              <a:rPr lang="en-US" i="1" dirty="0">
                <a:solidFill>
                  <a:sysClr val="windowText" lastClr="000000"/>
                </a:solidFill>
              </a:rPr>
              <a:t> </a:t>
            </a:r>
            <a:r>
              <a:rPr lang="en-US" i="1" dirty="0" err="1">
                <a:solidFill>
                  <a:sysClr val="windowText" lastClr="000000"/>
                </a:solidFill>
              </a:rPr>
              <a:t>khả</a:t>
            </a:r>
            <a:r>
              <a:rPr lang="en-US" i="1" dirty="0">
                <a:solidFill>
                  <a:sysClr val="windowText" lastClr="000000"/>
                </a:solidFill>
              </a:rPr>
              <a:t> </a:t>
            </a:r>
            <a:r>
              <a:rPr lang="en-US" i="1" dirty="0" err="1">
                <a:solidFill>
                  <a:sysClr val="windowText" lastClr="000000"/>
                </a:solidFill>
              </a:rPr>
              <a:t>năng</a:t>
            </a:r>
            <a:r>
              <a:rPr lang="en-US" i="1" dirty="0">
                <a:solidFill>
                  <a:sysClr val="windowText" lastClr="000000"/>
                </a:solidFill>
              </a:rPr>
              <a:t> </a:t>
            </a:r>
            <a:r>
              <a:rPr lang="ja-JP" altLang="en-US" i="1" dirty="0">
                <a:solidFill>
                  <a:sysClr val="windowText" lastClr="000000"/>
                </a:solidFill>
                <a:latin typeface="NtMotoyaKyotai" pitchFamily="18" charset="-128"/>
                <a:ea typeface="NtMotoyaKyotai" pitchFamily="18" charset="-128"/>
              </a:rPr>
              <a:t>（かのうけい）</a:t>
            </a:r>
            <a:endParaRPr lang="en-US" i="1" dirty="0">
              <a:solidFill>
                <a:sysClr val="windowText" lastClr="000000"/>
              </a:solidFill>
              <a:latin typeface="NtMotoyaKyotai" pitchFamily="18" charset="-128"/>
              <a:ea typeface="NtMotoyaKyotai" pitchFamily="18" charset="-128"/>
            </a:endParaRPr>
          </a:p>
          <a:p>
            <a:pPr marL="285750" indent="-285750">
              <a:buFont typeface="Arial" pitchFamily="34" charset="0"/>
              <a:buChar char="•"/>
              <a:defRPr/>
            </a:pPr>
            <a:r>
              <a:rPr lang="en-US" i="1" dirty="0" err="1">
                <a:solidFill>
                  <a:sysClr val="windowText" lastClr="000000"/>
                </a:solidFill>
              </a:rPr>
              <a:t>Động</a:t>
            </a:r>
            <a:r>
              <a:rPr lang="en-US" i="1" dirty="0">
                <a:solidFill>
                  <a:sysClr val="windowText" lastClr="000000"/>
                </a:solidFill>
              </a:rPr>
              <a:t> </a:t>
            </a:r>
            <a:r>
              <a:rPr lang="en-US" i="1" dirty="0" err="1">
                <a:solidFill>
                  <a:sysClr val="windowText" lastClr="000000"/>
                </a:solidFill>
              </a:rPr>
              <a:t>từ</a:t>
            </a:r>
            <a:r>
              <a:rPr lang="en-US" i="1" dirty="0">
                <a:solidFill>
                  <a:sysClr val="windowText" lastClr="000000"/>
                </a:solidFill>
              </a:rPr>
              <a:t> </a:t>
            </a:r>
            <a:r>
              <a:rPr lang="en-US" i="1" dirty="0" err="1">
                <a:solidFill>
                  <a:sysClr val="windowText" lastClr="000000"/>
                </a:solidFill>
              </a:rPr>
              <a:t>vô</a:t>
            </a:r>
            <a:r>
              <a:rPr lang="en-US" i="1" dirty="0">
                <a:solidFill>
                  <a:sysClr val="windowText" lastClr="000000"/>
                </a:solidFill>
              </a:rPr>
              <a:t> ý </a:t>
            </a:r>
            <a:r>
              <a:rPr lang="en-US" i="1" dirty="0" err="1">
                <a:solidFill>
                  <a:sysClr val="windowText" lastClr="000000"/>
                </a:solidFill>
              </a:rPr>
              <a:t>chí</a:t>
            </a:r>
            <a:r>
              <a:rPr lang="ja-JP" altLang="en-US" i="1" dirty="0">
                <a:solidFill>
                  <a:sysClr val="windowText" lastClr="000000"/>
                </a:solidFill>
              </a:rPr>
              <a:t>　</a:t>
            </a:r>
            <a:r>
              <a:rPr lang="en-US" altLang="ja-JP" i="1" dirty="0" smtClean="0">
                <a:solidFill>
                  <a:sysClr val="windowText" lastClr="000000"/>
                </a:solidFill>
              </a:rPr>
              <a:t/>
            </a:r>
            <a:br>
              <a:rPr lang="en-US" altLang="ja-JP" i="1" dirty="0" smtClean="0">
                <a:solidFill>
                  <a:sysClr val="windowText" lastClr="000000"/>
                </a:solidFill>
              </a:rPr>
            </a:br>
            <a:r>
              <a:rPr lang="ja-JP" altLang="en-US" i="1" dirty="0" smtClean="0">
                <a:solidFill>
                  <a:sysClr val="windowText" lastClr="000000"/>
                </a:solidFill>
                <a:latin typeface="NtMotoyaKyotai" pitchFamily="18" charset="-128"/>
                <a:ea typeface="NtMotoyaKyotai" pitchFamily="18" charset="-128"/>
              </a:rPr>
              <a:t>（</a:t>
            </a:r>
            <a:r>
              <a:rPr lang="ja-JP" altLang="en-US" i="1" dirty="0">
                <a:solidFill>
                  <a:sysClr val="windowText" lastClr="000000"/>
                </a:solidFill>
                <a:latin typeface="NtMotoyaKyotai" pitchFamily="18" charset="-128"/>
                <a:ea typeface="NtMotoyaKyotai" pitchFamily="18" charset="-128"/>
              </a:rPr>
              <a:t>なる、わかる、できる、なれる</a:t>
            </a:r>
            <a:r>
              <a:rPr lang="en-US" altLang="ja-JP" i="1" dirty="0">
                <a:solidFill>
                  <a:sysClr val="windowText" lastClr="000000"/>
                </a:solidFill>
                <a:latin typeface="NtMotoyaKyotai" pitchFamily="18" charset="-128"/>
                <a:ea typeface="NtMotoyaKyotai" pitchFamily="18" charset="-128"/>
              </a:rPr>
              <a:t>…</a:t>
            </a:r>
            <a:r>
              <a:rPr lang="ja-JP" altLang="en-US" i="1" dirty="0">
                <a:solidFill>
                  <a:sysClr val="windowText" lastClr="000000"/>
                </a:solidFill>
                <a:latin typeface="NtMotoyaKyotai" pitchFamily="18" charset="-128"/>
                <a:ea typeface="NtMotoyaKyotai" pitchFamily="18" charset="-128"/>
              </a:rPr>
              <a:t>）</a:t>
            </a:r>
            <a:endParaRPr lang="en-US" i="1" dirty="0">
              <a:solidFill>
                <a:sysClr val="windowText" lastClr="000000"/>
              </a:solidFill>
              <a:latin typeface="NtMotoyaKyotai" pitchFamily="18" charset="-128"/>
              <a:ea typeface="NtMotoyaKyotai" pitchFamily="18" charset="-128"/>
            </a:endParaRPr>
          </a:p>
        </p:txBody>
      </p:sp>
    </p:spTree>
    <p:extLst>
      <p:ext uri="{BB962C8B-B14F-4D97-AF65-F5344CB8AC3E}">
        <p14:creationId xmlns:p14="http://schemas.microsoft.com/office/powerpoint/2010/main" val="308545412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outVertic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1784350" y="136525"/>
            <a:ext cx="3090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Hàng ngày nên tập thể dục</a:t>
            </a:r>
          </a:p>
        </p:txBody>
      </p:sp>
      <p:sp>
        <p:nvSpPr>
          <p:cNvPr id="38" name="TextBox 37"/>
          <p:cNvSpPr txBox="1">
            <a:spLocks noChangeArrowheads="1"/>
          </p:cNvSpPr>
          <p:nvPr/>
        </p:nvSpPr>
        <p:spPr bwMode="auto">
          <a:xfrm>
            <a:off x="1644650" y="533401"/>
            <a:ext cx="8869362" cy="107791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元気に　なるように、</a:t>
            </a:r>
            <a:r>
              <a:rPr lang="en-US" altLang="ja-JP"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
            </a:r>
            <a:br>
              <a:rPr lang="en-US" altLang="ja-JP"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b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毎日　うんどうしたほうがいいです。</a:t>
            </a:r>
            <a:endParaRPr 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45" name="TextBox 44"/>
          <p:cNvSpPr txBox="1">
            <a:spLocks noChangeArrowheads="1"/>
          </p:cNvSpPr>
          <p:nvPr/>
        </p:nvSpPr>
        <p:spPr bwMode="auto">
          <a:xfrm>
            <a:off x="1804987" y="1651000"/>
            <a:ext cx="214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Nên làm gì?</a:t>
            </a:r>
          </a:p>
        </p:txBody>
      </p:sp>
      <p:sp>
        <p:nvSpPr>
          <p:cNvPr id="46" name="TextBox 45"/>
          <p:cNvSpPr txBox="1">
            <a:spLocks noChangeArrowheads="1"/>
          </p:cNvSpPr>
          <p:nvPr/>
        </p:nvSpPr>
        <p:spPr bwMode="auto">
          <a:xfrm>
            <a:off x="1666875" y="1997076"/>
            <a:ext cx="8869362" cy="107791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そのゆうめいな　会社に　</a:t>
            </a:r>
            <a:r>
              <a:rPr lang="ja-JP" altLang="en-US" sz="3200" dirty="0" smtClean="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入れるよ</a:t>
            </a: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うに、</a:t>
            </a:r>
            <a:r>
              <a:rPr lang="en-US" altLang="ja-JP"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
            </a:r>
            <a:br>
              <a:rPr lang="en-US" altLang="ja-JP"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b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どうしたらいいですか。</a:t>
            </a:r>
            <a:endParaRPr 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47" name="TextBox 46"/>
          <p:cNvSpPr txBox="1">
            <a:spLocks noChangeArrowheads="1"/>
          </p:cNvSpPr>
          <p:nvPr/>
        </p:nvSpPr>
        <p:spPr bwMode="auto">
          <a:xfrm>
            <a:off x="1814513" y="3194050"/>
            <a:ext cx="240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Dùng đèn flash mới</a:t>
            </a:r>
          </a:p>
        </p:txBody>
      </p:sp>
      <p:sp>
        <p:nvSpPr>
          <p:cNvPr id="48" name="TextBox 47"/>
          <p:cNvSpPr txBox="1">
            <a:spLocks noChangeArrowheads="1"/>
          </p:cNvSpPr>
          <p:nvPr/>
        </p:nvSpPr>
        <p:spPr bwMode="auto">
          <a:xfrm>
            <a:off x="1674813" y="3541714"/>
            <a:ext cx="8869363" cy="95408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写真が　きれいに　とれるように、</a:t>
            </a:r>
            <a:r>
              <a:rPr lang="en-US" altLang="ja-JP"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
            </a:r>
            <a:br>
              <a:rPr lang="en-US" altLang="ja-JP"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br>
            <a:r>
              <a:rPr lang="ja-JP" altLang="en-US"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新しい　フラッシュを　使います。</a:t>
            </a:r>
            <a:endParaRPr lang="en-US"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49" name="TextBox 48"/>
          <p:cNvSpPr txBox="1">
            <a:spLocks noChangeArrowheads="1"/>
          </p:cNvSpPr>
          <p:nvPr/>
        </p:nvSpPr>
        <p:spPr bwMode="auto">
          <a:xfrm>
            <a:off x="1814512" y="4494214"/>
            <a:ext cx="2527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Phải cố gắng hơn nữa</a:t>
            </a:r>
          </a:p>
        </p:txBody>
      </p:sp>
      <p:sp>
        <p:nvSpPr>
          <p:cNvPr id="50" name="TextBox 49"/>
          <p:cNvSpPr txBox="1">
            <a:spLocks noChangeArrowheads="1"/>
          </p:cNvSpPr>
          <p:nvPr/>
        </p:nvSpPr>
        <p:spPr bwMode="auto">
          <a:xfrm>
            <a:off x="1674813" y="4803776"/>
            <a:ext cx="8869363" cy="107632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後ろに　おちないように、</a:t>
            </a:r>
            <a:r>
              <a:rPr lang="en-US" altLang="ja-JP"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
            </a:r>
            <a:br>
              <a:rPr lang="en-US" altLang="ja-JP"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br>
            <a:r>
              <a:rPr lang="ja-JP" alt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もっと　がんばらなければ　なりません。</a:t>
            </a:r>
            <a:endParaRPr lang="en-US" sz="32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55" name="TextBox 54"/>
          <p:cNvSpPr txBox="1">
            <a:spLocks noChangeArrowheads="1"/>
          </p:cNvSpPr>
          <p:nvPr/>
        </p:nvSpPr>
        <p:spPr bwMode="auto">
          <a:xfrm>
            <a:off x="1814512" y="5878514"/>
            <a:ext cx="2984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Nhẹ nhàng ra khỏi phòng</a:t>
            </a:r>
          </a:p>
        </p:txBody>
      </p:sp>
      <p:sp>
        <p:nvSpPr>
          <p:cNvPr id="56" name="TextBox 55"/>
          <p:cNvSpPr txBox="1">
            <a:spLocks noChangeArrowheads="1"/>
          </p:cNvSpPr>
          <p:nvPr/>
        </p:nvSpPr>
        <p:spPr bwMode="auto">
          <a:xfrm>
            <a:off x="1674812" y="6257926"/>
            <a:ext cx="8839200" cy="5238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rPr>
              <a:t>子供が　起きないように、しずかに　部屋を出ました。</a:t>
            </a:r>
            <a:endParaRPr lang="en-US" sz="2800" dirty="0">
              <a:ln w="0"/>
              <a:solidFill>
                <a:sysClr val="windowText" lastClr="000000"/>
              </a:solidFill>
              <a:effectLst>
                <a:outerShdw blurRad="38100" dist="19050" dir="2700000" algn="tl" rotWithShape="0">
                  <a:schemeClr val="dk1">
                    <a:alpha val="40000"/>
                  </a:schemeClr>
                </a:outerShdw>
              </a:effectLst>
              <a:latin typeface="NtMotoyaKyotai" pitchFamily="18" charset="-128"/>
              <a:ea typeface="NtMotoyaKyotai" pitchFamily="18" charset="-128"/>
            </a:endParaRPr>
          </a:p>
        </p:txBody>
      </p:sp>
      <p:sp>
        <p:nvSpPr>
          <p:cNvPr id="3" name="Right Arrow 2"/>
          <p:cNvSpPr/>
          <p:nvPr/>
        </p:nvSpPr>
        <p:spPr>
          <a:xfrm>
            <a:off x="4722812" y="163514"/>
            <a:ext cx="457200" cy="369887"/>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ln w="0"/>
              <a:solidFill>
                <a:schemeClr val="tx1"/>
              </a:solidFill>
              <a:effectLst>
                <a:outerShdw blurRad="38100" dist="19050" dir="2700000" algn="tl" rotWithShape="0">
                  <a:schemeClr val="dk1">
                    <a:alpha val="40000"/>
                  </a:schemeClr>
                </a:outerShdw>
              </a:effectLst>
            </a:endParaRPr>
          </a:p>
        </p:txBody>
      </p:sp>
      <p:sp>
        <p:nvSpPr>
          <p:cNvPr id="57" name="TextBox 56"/>
          <p:cNvSpPr txBox="1">
            <a:spLocks noChangeArrowheads="1"/>
          </p:cNvSpPr>
          <p:nvPr/>
        </p:nvSpPr>
        <p:spPr bwMode="auto">
          <a:xfrm>
            <a:off x="5208588" y="155575"/>
            <a:ext cx="3090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Trở nên khỏe mạnh</a:t>
            </a:r>
          </a:p>
        </p:txBody>
      </p:sp>
      <p:sp>
        <p:nvSpPr>
          <p:cNvPr id="58" name="Right Arrow 57"/>
          <p:cNvSpPr/>
          <p:nvPr/>
        </p:nvSpPr>
        <p:spPr>
          <a:xfrm>
            <a:off x="3732212" y="1651000"/>
            <a:ext cx="457200" cy="369888"/>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ln w="0"/>
              <a:solidFill>
                <a:schemeClr val="tx1"/>
              </a:solidFill>
              <a:effectLst>
                <a:outerShdw blurRad="38100" dist="19050" dir="2700000" algn="tl" rotWithShape="0">
                  <a:schemeClr val="dk1">
                    <a:alpha val="40000"/>
                  </a:schemeClr>
                </a:outerShdw>
              </a:effectLst>
            </a:endParaRPr>
          </a:p>
        </p:txBody>
      </p:sp>
      <p:sp>
        <p:nvSpPr>
          <p:cNvPr id="59" name="TextBox 58"/>
          <p:cNvSpPr txBox="1">
            <a:spLocks noChangeArrowheads="1"/>
          </p:cNvSpPr>
          <p:nvPr/>
        </p:nvSpPr>
        <p:spPr bwMode="auto">
          <a:xfrm>
            <a:off x="4217988" y="1643063"/>
            <a:ext cx="355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Có thể vào công ty nổi tiếng đó</a:t>
            </a:r>
          </a:p>
        </p:txBody>
      </p:sp>
      <p:sp>
        <p:nvSpPr>
          <p:cNvPr id="60" name="Right Arrow 59"/>
          <p:cNvSpPr/>
          <p:nvPr/>
        </p:nvSpPr>
        <p:spPr>
          <a:xfrm>
            <a:off x="4037012" y="3178175"/>
            <a:ext cx="457200" cy="368300"/>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ln w="0"/>
              <a:solidFill>
                <a:schemeClr val="tx1"/>
              </a:solidFill>
              <a:effectLst>
                <a:outerShdw blurRad="38100" dist="19050" dir="2700000" algn="tl" rotWithShape="0">
                  <a:schemeClr val="dk1">
                    <a:alpha val="40000"/>
                  </a:schemeClr>
                </a:outerShdw>
              </a:effectLst>
            </a:endParaRPr>
          </a:p>
        </p:txBody>
      </p:sp>
      <p:sp>
        <p:nvSpPr>
          <p:cNvPr id="61" name="TextBox 60"/>
          <p:cNvSpPr txBox="1">
            <a:spLocks noChangeArrowheads="1"/>
          </p:cNvSpPr>
          <p:nvPr/>
        </p:nvSpPr>
        <p:spPr bwMode="auto">
          <a:xfrm>
            <a:off x="4522788" y="3168650"/>
            <a:ext cx="3090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Có thể chụp ảnh đẹp</a:t>
            </a:r>
          </a:p>
        </p:txBody>
      </p:sp>
      <p:sp>
        <p:nvSpPr>
          <p:cNvPr id="62" name="Right Arrow 61"/>
          <p:cNvSpPr/>
          <p:nvPr/>
        </p:nvSpPr>
        <p:spPr>
          <a:xfrm>
            <a:off x="4341812" y="4494214"/>
            <a:ext cx="457200" cy="369887"/>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ln w="0"/>
              <a:solidFill>
                <a:schemeClr val="tx1"/>
              </a:solidFill>
              <a:effectLst>
                <a:outerShdw blurRad="38100" dist="19050" dir="2700000" algn="tl" rotWithShape="0">
                  <a:schemeClr val="dk1">
                    <a:alpha val="40000"/>
                  </a:schemeClr>
                </a:outerShdw>
              </a:effectLst>
            </a:endParaRPr>
          </a:p>
        </p:txBody>
      </p:sp>
      <p:sp>
        <p:nvSpPr>
          <p:cNvPr id="63" name="TextBox 62"/>
          <p:cNvSpPr txBox="1">
            <a:spLocks noChangeArrowheads="1"/>
          </p:cNvSpPr>
          <p:nvPr/>
        </p:nvSpPr>
        <p:spPr bwMode="auto">
          <a:xfrm>
            <a:off x="4827588" y="4486275"/>
            <a:ext cx="3090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Không rơi lại phía sau</a:t>
            </a:r>
          </a:p>
        </p:txBody>
      </p:sp>
      <p:sp>
        <p:nvSpPr>
          <p:cNvPr id="64" name="Right Arrow 63"/>
          <p:cNvSpPr/>
          <p:nvPr/>
        </p:nvSpPr>
        <p:spPr>
          <a:xfrm>
            <a:off x="4646612" y="5878514"/>
            <a:ext cx="457200" cy="369887"/>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ln w="0"/>
              <a:solidFill>
                <a:schemeClr val="tx1"/>
              </a:solidFill>
              <a:effectLst>
                <a:outerShdw blurRad="38100" dist="19050" dir="2700000" algn="tl" rotWithShape="0">
                  <a:schemeClr val="dk1">
                    <a:alpha val="40000"/>
                  </a:schemeClr>
                </a:outerShdw>
              </a:effectLst>
            </a:endParaRPr>
          </a:p>
        </p:txBody>
      </p:sp>
      <p:sp>
        <p:nvSpPr>
          <p:cNvPr id="65" name="TextBox 64"/>
          <p:cNvSpPr txBox="1">
            <a:spLocks noChangeArrowheads="1"/>
          </p:cNvSpPr>
          <p:nvPr/>
        </p:nvSpPr>
        <p:spPr bwMode="auto">
          <a:xfrm>
            <a:off x="5132388" y="5870575"/>
            <a:ext cx="3090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Trẻ con không thức dậy</a:t>
            </a:r>
          </a:p>
        </p:txBody>
      </p:sp>
    </p:spTree>
    <p:extLst>
      <p:ext uri="{BB962C8B-B14F-4D97-AF65-F5344CB8AC3E}">
        <p14:creationId xmlns:p14="http://schemas.microsoft.com/office/powerpoint/2010/main" val="24735879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0-#ppt_w/2"/>
                                          </p:val>
                                        </p:tav>
                                        <p:tav tm="100000">
                                          <p:val>
                                            <p:strVal val="#ppt_x"/>
                                          </p:val>
                                        </p:tav>
                                      </p:tavLst>
                                    </p:anim>
                                    <p:anim calcmode="lin" valueType="num">
                                      <p:cBhvr additive="base">
                                        <p:cTn id="29" dur="500" fill="hold"/>
                                        <p:tgtEl>
                                          <p:spTgt spid="5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500" fill="hold"/>
                                        <p:tgtEl>
                                          <p:spTgt spid="59"/>
                                        </p:tgtEl>
                                        <p:attrNameLst>
                                          <p:attrName>ppt_x</p:attrName>
                                        </p:attrNameLst>
                                      </p:cBhvr>
                                      <p:tavLst>
                                        <p:tav tm="0">
                                          <p:val>
                                            <p:strVal val="0-#ppt_w/2"/>
                                          </p:val>
                                        </p:tav>
                                        <p:tav tm="100000">
                                          <p:val>
                                            <p:strVal val="#ppt_x"/>
                                          </p:val>
                                        </p:tav>
                                      </p:tavLst>
                                    </p:anim>
                                    <p:anim calcmode="lin" valueType="num">
                                      <p:cBhvr additive="base">
                                        <p:cTn id="33"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0-#ppt_w/2"/>
                                          </p:val>
                                        </p:tav>
                                        <p:tav tm="100000">
                                          <p:val>
                                            <p:strVal val="#ppt_x"/>
                                          </p:val>
                                        </p:tav>
                                      </p:tavLst>
                                    </p:anim>
                                    <p:anim calcmode="lin" valueType="num">
                                      <p:cBhvr additive="base">
                                        <p:cTn id="39" dur="500" fill="hold"/>
                                        <p:tgtEl>
                                          <p:spTgt spid="47"/>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500" fill="hold"/>
                                        <p:tgtEl>
                                          <p:spTgt spid="60"/>
                                        </p:tgtEl>
                                        <p:attrNameLst>
                                          <p:attrName>ppt_x</p:attrName>
                                        </p:attrNameLst>
                                      </p:cBhvr>
                                      <p:tavLst>
                                        <p:tav tm="0">
                                          <p:val>
                                            <p:strVal val="0-#ppt_w/2"/>
                                          </p:val>
                                        </p:tav>
                                        <p:tav tm="100000">
                                          <p:val>
                                            <p:strVal val="#ppt_x"/>
                                          </p:val>
                                        </p:tav>
                                      </p:tavLst>
                                    </p:anim>
                                    <p:anim calcmode="lin" valueType="num">
                                      <p:cBhvr additive="base">
                                        <p:cTn id="43" dur="500" fill="hold"/>
                                        <p:tgtEl>
                                          <p:spTgt spid="60"/>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additive="base">
                                        <p:cTn id="46" dur="500" fill="hold"/>
                                        <p:tgtEl>
                                          <p:spTgt spid="61"/>
                                        </p:tgtEl>
                                        <p:attrNameLst>
                                          <p:attrName>ppt_x</p:attrName>
                                        </p:attrNameLst>
                                      </p:cBhvr>
                                      <p:tavLst>
                                        <p:tav tm="0">
                                          <p:val>
                                            <p:strVal val="0-#ppt_w/2"/>
                                          </p:val>
                                        </p:tav>
                                        <p:tav tm="100000">
                                          <p:val>
                                            <p:strVal val="#ppt_x"/>
                                          </p:val>
                                        </p:tav>
                                      </p:tavLst>
                                    </p:anim>
                                    <p:anim calcmode="lin" valueType="num">
                                      <p:cBhvr additive="base">
                                        <p:cTn id="47"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additive="base">
                                        <p:cTn id="52" dur="500" fill="hold"/>
                                        <p:tgtEl>
                                          <p:spTgt spid="49"/>
                                        </p:tgtEl>
                                        <p:attrNameLst>
                                          <p:attrName>ppt_x</p:attrName>
                                        </p:attrNameLst>
                                      </p:cBhvr>
                                      <p:tavLst>
                                        <p:tav tm="0">
                                          <p:val>
                                            <p:strVal val="0-#ppt_w/2"/>
                                          </p:val>
                                        </p:tav>
                                        <p:tav tm="100000">
                                          <p:val>
                                            <p:strVal val="#ppt_x"/>
                                          </p:val>
                                        </p:tav>
                                      </p:tavLst>
                                    </p:anim>
                                    <p:anim calcmode="lin" valueType="num">
                                      <p:cBhvr additive="base">
                                        <p:cTn id="53" dur="500" fill="hold"/>
                                        <p:tgtEl>
                                          <p:spTgt spid="49"/>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additive="base">
                                        <p:cTn id="56" dur="500" fill="hold"/>
                                        <p:tgtEl>
                                          <p:spTgt spid="62"/>
                                        </p:tgtEl>
                                        <p:attrNameLst>
                                          <p:attrName>ppt_x</p:attrName>
                                        </p:attrNameLst>
                                      </p:cBhvr>
                                      <p:tavLst>
                                        <p:tav tm="0">
                                          <p:val>
                                            <p:strVal val="0-#ppt_w/2"/>
                                          </p:val>
                                        </p:tav>
                                        <p:tav tm="100000">
                                          <p:val>
                                            <p:strVal val="#ppt_x"/>
                                          </p:val>
                                        </p:tav>
                                      </p:tavLst>
                                    </p:anim>
                                    <p:anim calcmode="lin" valueType="num">
                                      <p:cBhvr additive="base">
                                        <p:cTn id="57" dur="500" fill="hold"/>
                                        <p:tgtEl>
                                          <p:spTgt spid="62"/>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 calcmode="lin" valueType="num">
                                      <p:cBhvr additive="base">
                                        <p:cTn id="60" dur="500" fill="hold"/>
                                        <p:tgtEl>
                                          <p:spTgt spid="63"/>
                                        </p:tgtEl>
                                        <p:attrNameLst>
                                          <p:attrName>ppt_x</p:attrName>
                                        </p:attrNameLst>
                                      </p:cBhvr>
                                      <p:tavLst>
                                        <p:tav tm="0">
                                          <p:val>
                                            <p:strVal val="0-#ppt_w/2"/>
                                          </p:val>
                                        </p:tav>
                                        <p:tav tm="100000">
                                          <p:val>
                                            <p:strVal val="#ppt_x"/>
                                          </p:val>
                                        </p:tav>
                                      </p:tavLst>
                                    </p:anim>
                                    <p:anim calcmode="lin" valueType="num">
                                      <p:cBhvr additive="base">
                                        <p:cTn id="61"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additive="base">
                                        <p:cTn id="66" dur="500" fill="hold"/>
                                        <p:tgtEl>
                                          <p:spTgt spid="55"/>
                                        </p:tgtEl>
                                        <p:attrNameLst>
                                          <p:attrName>ppt_x</p:attrName>
                                        </p:attrNameLst>
                                      </p:cBhvr>
                                      <p:tavLst>
                                        <p:tav tm="0">
                                          <p:val>
                                            <p:strVal val="0-#ppt_w/2"/>
                                          </p:val>
                                        </p:tav>
                                        <p:tav tm="100000">
                                          <p:val>
                                            <p:strVal val="#ppt_x"/>
                                          </p:val>
                                        </p:tav>
                                      </p:tavLst>
                                    </p:anim>
                                    <p:anim calcmode="lin" valueType="num">
                                      <p:cBhvr additive="base">
                                        <p:cTn id="67" dur="500" fill="hold"/>
                                        <p:tgtEl>
                                          <p:spTgt spid="55"/>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500" fill="hold"/>
                                        <p:tgtEl>
                                          <p:spTgt spid="64"/>
                                        </p:tgtEl>
                                        <p:attrNameLst>
                                          <p:attrName>ppt_x</p:attrName>
                                        </p:attrNameLst>
                                      </p:cBhvr>
                                      <p:tavLst>
                                        <p:tav tm="0">
                                          <p:val>
                                            <p:strVal val="0-#ppt_w/2"/>
                                          </p:val>
                                        </p:tav>
                                        <p:tav tm="100000">
                                          <p:val>
                                            <p:strVal val="#ppt_x"/>
                                          </p:val>
                                        </p:tav>
                                      </p:tavLst>
                                    </p:anim>
                                    <p:anim calcmode="lin" valueType="num">
                                      <p:cBhvr additive="base">
                                        <p:cTn id="71" dur="500" fill="hold"/>
                                        <p:tgtEl>
                                          <p:spTgt spid="64"/>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0-#ppt_w/2"/>
                                          </p:val>
                                        </p:tav>
                                        <p:tav tm="100000">
                                          <p:val>
                                            <p:strVal val="#ppt_x"/>
                                          </p:val>
                                        </p:tav>
                                      </p:tavLst>
                                    </p:anim>
                                    <p:anim calcmode="lin" valueType="num">
                                      <p:cBhvr additive="base">
                                        <p:cTn id="75"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down)">
                                      <p:cBhvr>
                                        <p:cTn id="85" dur="500"/>
                                        <p:tgtEl>
                                          <p:spTgt spid="4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down)">
                                      <p:cBhvr>
                                        <p:cTn id="95" dur="500"/>
                                        <p:tgtEl>
                                          <p:spTgt spid="5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down)">
                                      <p:cBhvr>
                                        <p:cTn id="10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8" grpId="0" animBg="1"/>
      <p:bldP spid="45" grpId="0"/>
      <p:bldP spid="46" grpId="0" animBg="1"/>
      <p:bldP spid="47" grpId="0"/>
      <p:bldP spid="48" grpId="0" animBg="1"/>
      <p:bldP spid="49" grpId="0"/>
      <p:bldP spid="50" grpId="0" animBg="1"/>
      <p:bldP spid="55" grpId="0"/>
      <p:bldP spid="56" grpId="0" animBg="1"/>
      <p:bldP spid="3" grpId="0" animBg="1"/>
      <p:bldP spid="57" grpId="0"/>
      <p:bldP spid="58" grpId="0" animBg="1"/>
      <p:bldP spid="59" grpId="0"/>
      <p:bldP spid="60" grpId="0" animBg="1"/>
      <p:bldP spid="61" grpId="0"/>
      <p:bldP spid="62" grpId="0" animBg="1"/>
      <p:bldP spid="63" grpId="0"/>
      <p:bldP spid="64" grpId="0" animBg="1"/>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1378539">
            <a:off x="1638301" y="315914"/>
            <a:ext cx="3887787" cy="1374775"/>
          </a:xfrm>
          <a:prstGeom prst="roundRect">
            <a:avLst/>
          </a:prstGeom>
          <a:solidFill>
            <a:srgbClr val="0070C0"/>
          </a:solidFill>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sz="2800" dirty="0">
                <a:solidFill>
                  <a:srgbClr val="FFFFFF"/>
                </a:solidFill>
                <a:latin typeface="Tahoma" pitchFamily="34" charset="0"/>
                <a:cs typeface="Tahoma" pitchFamily="34" charset="0"/>
              </a:rPr>
              <a:t>CÂU THỂ HIỆN </a:t>
            </a:r>
          </a:p>
          <a:p>
            <a:pPr algn="ctr" eaLnBrk="1" hangingPunct="1">
              <a:defRPr/>
            </a:pPr>
            <a:r>
              <a:rPr lang="en-US" sz="2800" dirty="0">
                <a:solidFill>
                  <a:srgbClr val="FFFFFF"/>
                </a:solidFill>
                <a:latin typeface="Tahoma" pitchFamily="34" charset="0"/>
                <a:cs typeface="Tahoma" pitchFamily="34" charset="0"/>
              </a:rPr>
              <a:t>YÊU CẦU, NHỜ VẢ, </a:t>
            </a:r>
          </a:p>
          <a:p>
            <a:pPr algn="ctr" eaLnBrk="1" hangingPunct="1">
              <a:defRPr/>
            </a:pPr>
            <a:r>
              <a:rPr lang="en-US" sz="2800" dirty="0">
                <a:solidFill>
                  <a:srgbClr val="FFFFFF"/>
                </a:solidFill>
                <a:latin typeface="Tahoma" pitchFamily="34" charset="0"/>
                <a:cs typeface="Tahoma" pitchFamily="34" charset="0"/>
              </a:rPr>
              <a:t>MỆNH LỆNH</a:t>
            </a:r>
          </a:p>
        </p:txBody>
      </p:sp>
      <p:sp>
        <p:nvSpPr>
          <p:cNvPr id="5" name="Rounded Rectangle 4"/>
          <p:cNvSpPr/>
          <p:nvPr/>
        </p:nvSpPr>
        <p:spPr>
          <a:xfrm rot="215318">
            <a:off x="5401540" y="313702"/>
            <a:ext cx="5154296" cy="826403"/>
          </a:xfrm>
          <a:prstGeom prst="roundRect">
            <a:avLst/>
          </a:prstGeom>
          <a:solidFill>
            <a:srgbClr val="0070C0"/>
          </a:solidFill>
          <a:effectLst>
            <a:glow rad="228600">
              <a:schemeClr val="accent6">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ja-JP" altLang="en-US" sz="3600" dirty="0">
                <a:latin typeface="NtMotoyaKyotai" pitchFamily="18" charset="-128"/>
                <a:ea typeface="NtMotoyaKyotai" pitchFamily="18" charset="-128"/>
                <a:cs typeface="Tahoma" pitchFamily="34" charset="0"/>
              </a:rPr>
              <a:t>～ようにしてください。</a:t>
            </a:r>
            <a:endParaRPr lang="en-US" sz="3600" dirty="0">
              <a:solidFill>
                <a:srgbClr val="FF0000"/>
              </a:solidFill>
              <a:latin typeface="NtMotoyaKyotai" pitchFamily="18" charset="-128"/>
              <a:ea typeface="NtMotoyaKyotai" pitchFamily="18" charset="-128"/>
              <a:cs typeface="Tahoma" pitchFamily="34" charset="0"/>
            </a:endParaRPr>
          </a:p>
        </p:txBody>
      </p:sp>
      <p:sp>
        <p:nvSpPr>
          <p:cNvPr id="4" name="TextBox 3"/>
          <p:cNvSpPr txBox="1">
            <a:spLocks noChangeArrowheads="1"/>
          </p:cNvSpPr>
          <p:nvPr/>
        </p:nvSpPr>
        <p:spPr bwMode="auto">
          <a:xfrm>
            <a:off x="1776412" y="2678114"/>
            <a:ext cx="5391150" cy="522287"/>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毎日、９時に　来てください。</a:t>
            </a:r>
            <a:endParaRPr lang="en-US" sz="2800" dirty="0">
              <a:solidFill>
                <a:schemeClr val="bg1"/>
              </a:solidFill>
              <a:latin typeface="NtMotoyaKyotai" pitchFamily="18" charset="-128"/>
              <a:ea typeface="NtMotoyaKyotai" pitchFamily="18" charset="-128"/>
            </a:endParaRPr>
          </a:p>
        </p:txBody>
      </p:sp>
      <p:sp>
        <p:nvSpPr>
          <p:cNvPr id="7" name="TextBox 6"/>
          <p:cNvSpPr txBox="1">
            <a:spLocks noChangeArrowheads="1"/>
          </p:cNvSpPr>
          <p:nvPr/>
        </p:nvSpPr>
        <p:spPr bwMode="auto">
          <a:xfrm>
            <a:off x="1776412" y="5091114"/>
            <a:ext cx="7289800"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寒いですから、窓を　開けないでください。</a:t>
            </a:r>
            <a:endParaRPr lang="en-US" sz="2800" dirty="0">
              <a:solidFill>
                <a:schemeClr val="bg1"/>
              </a:solidFill>
              <a:latin typeface="NtMotoyaKyotai" pitchFamily="18" charset="-128"/>
              <a:ea typeface="NtMotoyaKyotai" pitchFamily="18" charset="-128"/>
            </a:endParaRPr>
          </a:p>
        </p:txBody>
      </p:sp>
      <p:sp>
        <p:nvSpPr>
          <p:cNvPr id="8" name="TextBox 7"/>
          <p:cNvSpPr txBox="1">
            <a:spLocks noChangeArrowheads="1"/>
          </p:cNvSpPr>
          <p:nvPr/>
        </p:nvSpPr>
        <p:spPr bwMode="auto">
          <a:xfrm>
            <a:off x="1981201" y="5757864"/>
            <a:ext cx="8594725" cy="522287"/>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寒いですから、窓を　開けないようにしてください。</a:t>
            </a:r>
            <a:endParaRPr lang="en-US" sz="2800" dirty="0">
              <a:solidFill>
                <a:schemeClr val="bg1"/>
              </a:solidFill>
              <a:latin typeface="NtMotoyaKyotai" pitchFamily="18" charset="-128"/>
              <a:ea typeface="NtMotoyaKyotai" pitchFamily="18" charset="-128"/>
            </a:endParaRPr>
          </a:p>
        </p:txBody>
      </p:sp>
      <p:sp>
        <p:nvSpPr>
          <p:cNvPr id="9" name="TextBox 8"/>
          <p:cNvSpPr txBox="1">
            <a:spLocks noChangeArrowheads="1"/>
          </p:cNvSpPr>
          <p:nvPr/>
        </p:nvSpPr>
        <p:spPr bwMode="auto">
          <a:xfrm>
            <a:off x="1776412" y="2209800"/>
            <a:ext cx="431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Hàng ngày hãy đến vào lúc 9 giờ.</a:t>
            </a:r>
          </a:p>
        </p:txBody>
      </p:sp>
      <p:sp>
        <p:nvSpPr>
          <p:cNvPr id="11" name="TextBox 10"/>
          <p:cNvSpPr txBox="1">
            <a:spLocks noChangeArrowheads="1"/>
          </p:cNvSpPr>
          <p:nvPr/>
        </p:nvSpPr>
        <p:spPr bwMode="auto">
          <a:xfrm>
            <a:off x="1762126" y="4648200"/>
            <a:ext cx="3875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Vì lạnh nên đừng mở cửa sổ.</a:t>
            </a:r>
          </a:p>
        </p:txBody>
      </p:sp>
      <p:sp>
        <p:nvSpPr>
          <p:cNvPr id="13" name="TextBox 12"/>
          <p:cNvSpPr txBox="1">
            <a:spLocks noChangeArrowheads="1"/>
          </p:cNvSpPr>
          <p:nvPr/>
        </p:nvSpPr>
        <p:spPr bwMode="auto">
          <a:xfrm>
            <a:off x="1979612" y="3352800"/>
            <a:ext cx="7289800" cy="522288"/>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毎日、９時に　来るようにしてください。</a:t>
            </a:r>
            <a:endParaRPr lang="en-US" sz="2800" dirty="0">
              <a:solidFill>
                <a:schemeClr val="bg1"/>
              </a:solidFill>
              <a:latin typeface="NtMotoyaKyotai" pitchFamily="18" charset="-128"/>
              <a:ea typeface="NtMotoyaKyotai" pitchFamily="18" charset="-128"/>
            </a:endParaRPr>
          </a:p>
        </p:txBody>
      </p:sp>
      <p:sp>
        <p:nvSpPr>
          <p:cNvPr id="14" name="TextBox 13"/>
          <p:cNvSpPr txBox="1">
            <a:spLocks noChangeArrowheads="1"/>
          </p:cNvSpPr>
          <p:nvPr/>
        </p:nvSpPr>
        <p:spPr bwMode="auto">
          <a:xfrm>
            <a:off x="3351212" y="6288088"/>
            <a:ext cx="441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cs typeface="Arial" panose="020B0604020202020204" pitchFamily="34" charset="0"/>
              </a:rPr>
              <a:t>(</a:t>
            </a:r>
            <a:r>
              <a:rPr lang="en-US" altLang="en-US" sz="1800" i="1">
                <a:solidFill>
                  <a:srgbClr val="FF0000"/>
                </a:solidFill>
                <a:latin typeface="Arial" panose="020B0604020202020204" pitchFamily="34" charset="0"/>
                <a:cs typeface="Arial" panose="020B0604020202020204" pitchFamily="34" charset="0"/>
              </a:rPr>
              <a:t>Hãy cố gắng làm sao</a:t>
            </a:r>
            <a:r>
              <a:rPr lang="en-US" altLang="en-US" sz="1800" i="1">
                <a:latin typeface="Arial" panose="020B0604020202020204" pitchFamily="34" charset="0"/>
                <a:cs typeface="Arial" panose="020B0604020202020204" pitchFamily="34" charset="0"/>
              </a:rPr>
              <a:t> đừng mở cửa sổ.)</a:t>
            </a:r>
          </a:p>
        </p:txBody>
      </p:sp>
      <p:sp>
        <p:nvSpPr>
          <p:cNvPr id="15" name="TextBox 14"/>
          <p:cNvSpPr txBox="1">
            <a:spLocks noChangeArrowheads="1"/>
          </p:cNvSpPr>
          <p:nvPr/>
        </p:nvSpPr>
        <p:spPr bwMode="auto">
          <a:xfrm>
            <a:off x="3484562" y="3875089"/>
            <a:ext cx="4895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atin typeface="Arial" panose="020B0604020202020204" pitchFamily="34" charset="0"/>
                <a:cs typeface="Arial" panose="020B0604020202020204" pitchFamily="34" charset="0"/>
              </a:rPr>
              <a:t>(</a:t>
            </a:r>
            <a:r>
              <a:rPr lang="en-US" altLang="en-US" sz="1800" i="1">
                <a:solidFill>
                  <a:srgbClr val="FF0000"/>
                </a:solidFill>
                <a:latin typeface="Arial" panose="020B0604020202020204" pitchFamily="34" charset="0"/>
                <a:cs typeface="Arial" panose="020B0604020202020204" pitchFamily="34" charset="0"/>
              </a:rPr>
              <a:t>Hãy cố gắng làm sao </a:t>
            </a:r>
            <a:r>
              <a:rPr lang="en-US" altLang="en-US" sz="1800" i="1">
                <a:latin typeface="Arial" panose="020B0604020202020204" pitchFamily="34" charset="0"/>
                <a:cs typeface="Arial" panose="020B0604020202020204" pitchFamily="34" charset="0"/>
              </a:rPr>
              <a:t>để đến vào lúc 9 giờ.)</a:t>
            </a:r>
          </a:p>
        </p:txBody>
      </p:sp>
      <p:sp>
        <p:nvSpPr>
          <p:cNvPr id="3" name="Rounded Rectangle 2"/>
          <p:cNvSpPr/>
          <p:nvPr/>
        </p:nvSpPr>
        <p:spPr>
          <a:xfrm>
            <a:off x="4646612" y="3352800"/>
            <a:ext cx="4267200" cy="522288"/>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p>
        </p:txBody>
      </p:sp>
      <p:sp>
        <p:nvSpPr>
          <p:cNvPr id="16" name="Rounded Rectangle 15"/>
          <p:cNvSpPr/>
          <p:nvPr/>
        </p:nvSpPr>
        <p:spPr>
          <a:xfrm>
            <a:off x="5421312" y="5757864"/>
            <a:ext cx="5003800" cy="522287"/>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p>
        </p:txBody>
      </p:sp>
      <p:sp>
        <p:nvSpPr>
          <p:cNvPr id="17" name="Oval Callout 16"/>
          <p:cNvSpPr/>
          <p:nvPr/>
        </p:nvSpPr>
        <p:spPr>
          <a:xfrm rot="305367">
            <a:off x="6453388" y="1280585"/>
            <a:ext cx="4828243" cy="1517650"/>
          </a:xfrm>
          <a:prstGeom prst="wedgeEllipseCallout">
            <a:avLst>
              <a:gd name="adj1" fmla="val -45020"/>
              <a:gd name="adj2" fmla="val -53032"/>
            </a:avLst>
          </a:prstGeom>
        </p:spPr>
        <p:style>
          <a:lnRef idx="2">
            <a:schemeClr val="accent6"/>
          </a:lnRef>
          <a:fillRef idx="1">
            <a:schemeClr val="lt1"/>
          </a:fillRef>
          <a:effectRef idx="0">
            <a:schemeClr val="accent6"/>
          </a:effectRef>
          <a:fontRef idx="minor">
            <a:schemeClr val="dk1"/>
          </a:fontRef>
        </p:style>
        <p:txBody>
          <a:bodyPr anchor="ctr"/>
          <a:lstStyle/>
          <a:p>
            <a:pPr marL="342900" indent="-342900" algn="ctr">
              <a:buFontTx/>
              <a:buChar char="-"/>
              <a:defRPr/>
            </a:pPr>
            <a:r>
              <a:rPr lang="en-US" sz="2000" i="1" dirty="0" err="1"/>
              <a:t>Có</a:t>
            </a:r>
            <a:r>
              <a:rPr lang="en-US" sz="2000" i="1" dirty="0"/>
              <a:t> </a:t>
            </a:r>
            <a:r>
              <a:rPr lang="en-US" sz="2000" i="1" dirty="0" err="1"/>
              <a:t>tính</a:t>
            </a:r>
            <a:r>
              <a:rPr lang="en-US" sz="2000" i="1" dirty="0"/>
              <a:t> </a:t>
            </a:r>
            <a:r>
              <a:rPr lang="en-US" sz="2000" i="1" dirty="0" err="1"/>
              <a:t>khuyên</a:t>
            </a:r>
            <a:r>
              <a:rPr lang="en-US" sz="2000" i="1" dirty="0"/>
              <a:t> </a:t>
            </a:r>
            <a:r>
              <a:rPr lang="en-US" sz="2000" i="1" dirty="0" err="1"/>
              <a:t>nhủ</a:t>
            </a:r>
            <a:endParaRPr lang="en-US" sz="2000" i="1" dirty="0"/>
          </a:p>
          <a:p>
            <a:pPr marL="342900" indent="-342900" algn="ctr">
              <a:buFontTx/>
              <a:buChar char="-"/>
              <a:defRPr/>
            </a:pPr>
            <a:r>
              <a:rPr lang="en-US" sz="2000" i="1" dirty="0" err="1"/>
              <a:t>Nhắc</a:t>
            </a:r>
            <a:r>
              <a:rPr lang="en-US" sz="2000" i="1" dirty="0"/>
              <a:t> </a:t>
            </a:r>
            <a:r>
              <a:rPr lang="en-US" sz="2000" i="1" dirty="0" err="1"/>
              <a:t>nhở</a:t>
            </a:r>
            <a:r>
              <a:rPr lang="en-US" sz="2000" i="1" dirty="0"/>
              <a:t> </a:t>
            </a:r>
            <a:r>
              <a:rPr lang="en-US" sz="2000" i="1" dirty="0" err="1"/>
              <a:t>nhiều</a:t>
            </a:r>
            <a:r>
              <a:rPr lang="en-US" sz="2000" i="1" dirty="0"/>
              <a:t> </a:t>
            </a:r>
            <a:r>
              <a:rPr lang="en-US" sz="2000" i="1" dirty="0" err="1"/>
              <a:t>lần</a:t>
            </a:r>
            <a:endParaRPr lang="en-US" sz="2000" i="1" dirty="0"/>
          </a:p>
          <a:p>
            <a:pPr marL="342900" indent="-342900" algn="ctr">
              <a:buFontTx/>
              <a:buChar char="-"/>
              <a:defRPr/>
            </a:pPr>
            <a:r>
              <a:rPr lang="en-US" sz="2000" i="1" dirty="0"/>
              <a:t>- </a:t>
            </a:r>
            <a:r>
              <a:rPr lang="en-US" sz="2000" i="1" dirty="0" err="1"/>
              <a:t>Mệnh</a:t>
            </a:r>
            <a:r>
              <a:rPr lang="en-US" sz="2000" i="1" dirty="0"/>
              <a:t> </a:t>
            </a:r>
            <a:r>
              <a:rPr lang="en-US" sz="2000" i="1" dirty="0" err="1"/>
              <a:t>lệnh</a:t>
            </a:r>
            <a:r>
              <a:rPr lang="en-US" sz="2000" i="1" dirty="0"/>
              <a:t> </a:t>
            </a:r>
            <a:r>
              <a:rPr lang="en-US" sz="2000" i="1" dirty="0" err="1"/>
              <a:t>nhẹ</a:t>
            </a:r>
            <a:r>
              <a:rPr lang="en-US" sz="2000" i="1" dirty="0"/>
              <a:t> </a:t>
            </a:r>
            <a:r>
              <a:rPr lang="en-US" sz="2000" i="1" dirty="0" err="1"/>
              <a:t>nhàng</a:t>
            </a:r>
            <a:endParaRPr lang="en-US" sz="2000" i="1" dirty="0"/>
          </a:p>
        </p:txBody>
      </p:sp>
      <p:sp>
        <p:nvSpPr>
          <p:cNvPr id="18" name="Rounded Rectangle 17"/>
          <p:cNvSpPr/>
          <p:nvPr/>
        </p:nvSpPr>
        <p:spPr>
          <a:xfrm>
            <a:off x="120056" y="2184345"/>
            <a:ext cx="11948712" cy="4343510"/>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9" name="Rounded Rectangle 18"/>
          <p:cNvSpPr/>
          <p:nvPr/>
        </p:nvSpPr>
        <p:spPr>
          <a:xfrm>
            <a:off x="4414233" y="1939817"/>
            <a:ext cx="3124200" cy="762000"/>
          </a:xfrm>
          <a:prstGeom prst="roundRect">
            <a:avLst/>
          </a:prstGeom>
          <a:solidFill>
            <a:srgbClr val="FFFF00"/>
          </a:solidFill>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solidFill>
                  <a:srgbClr val="000000"/>
                </a:solidFill>
                <a:latin typeface="Tahoma" pitchFamily="34" charset="0"/>
                <a:cs typeface="Tahoma" pitchFamily="34" charset="0"/>
              </a:rPr>
              <a:t>CÁCH KẾT HỢP</a:t>
            </a:r>
          </a:p>
        </p:txBody>
      </p:sp>
      <p:sp>
        <p:nvSpPr>
          <p:cNvPr id="20" name="Rounded Rectangle 19"/>
          <p:cNvSpPr/>
          <p:nvPr/>
        </p:nvSpPr>
        <p:spPr>
          <a:xfrm>
            <a:off x="989011" y="3213100"/>
            <a:ext cx="4171806" cy="1066800"/>
          </a:xfrm>
          <a:prstGeom prst="roundRect">
            <a:avLst/>
          </a:prstGeom>
          <a:solidFill>
            <a:srgbClr val="C00000"/>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dirty="0"/>
              <a:t>KHẲNG ĐỊNH</a:t>
            </a:r>
          </a:p>
          <a:p>
            <a:pPr algn="ctr" eaLnBrk="1" hangingPunct="1">
              <a:defRPr/>
            </a:pPr>
            <a:r>
              <a:rPr lang="en-US" i="1" dirty="0"/>
              <a:t>(</a:t>
            </a:r>
            <a:r>
              <a:rPr lang="en-US" i="1" dirty="0" err="1"/>
              <a:t>Hãy</a:t>
            </a:r>
            <a:r>
              <a:rPr lang="en-US" i="1" dirty="0"/>
              <a:t> </a:t>
            </a:r>
            <a:r>
              <a:rPr lang="en-US" i="1" dirty="0" err="1"/>
              <a:t>làm</a:t>
            </a:r>
            <a:r>
              <a:rPr lang="en-US" i="1" dirty="0"/>
              <a:t> </a:t>
            </a:r>
            <a:r>
              <a:rPr lang="en-US" i="1" dirty="0" err="1"/>
              <a:t>sao</a:t>
            </a:r>
            <a:r>
              <a:rPr lang="en-US" i="1" dirty="0"/>
              <a:t> </a:t>
            </a:r>
            <a:r>
              <a:rPr lang="en-US" i="1" dirty="0" err="1"/>
              <a:t>để</a:t>
            </a:r>
            <a:r>
              <a:rPr lang="en-US" i="1" dirty="0"/>
              <a:t>…)</a:t>
            </a:r>
          </a:p>
        </p:txBody>
      </p:sp>
      <p:sp>
        <p:nvSpPr>
          <p:cNvPr id="21" name="Rounded Rectangle 20"/>
          <p:cNvSpPr/>
          <p:nvPr/>
        </p:nvSpPr>
        <p:spPr>
          <a:xfrm>
            <a:off x="5322887" y="3213100"/>
            <a:ext cx="5953125" cy="1143000"/>
          </a:xfrm>
          <a:prstGeom prst="roundRect">
            <a:avLst/>
          </a:prstGeom>
          <a:solidFill>
            <a:srgbClr val="C00000"/>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ja-JP" altLang="en-US" sz="3600" dirty="0">
                <a:latin typeface="NtMotoyaKyotai" pitchFamily="18" charset="-128"/>
                <a:ea typeface="NtMotoyaKyotai" pitchFamily="18" charset="-128"/>
              </a:rPr>
              <a:t>Ｖるようにしてください</a:t>
            </a:r>
            <a:endParaRPr lang="en-US" sz="3600" dirty="0">
              <a:latin typeface="NtMotoyaKyotai" pitchFamily="18" charset="-128"/>
              <a:ea typeface="NtMotoyaKyotai" pitchFamily="18" charset="-128"/>
            </a:endParaRPr>
          </a:p>
        </p:txBody>
      </p:sp>
      <p:sp>
        <p:nvSpPr>
          <p:cNvPr id="22" name="Rounded Rectangle 21"/>
          <p:cNvSpPr/>
          <p:nvPr/>
        </p:nvSpPr>
        <p:spPr>
          <a:xfrm>
            <a:off x="989011" y="4627130"/>
            <a:ext cx="4171806" cy="1066800"/>
          </a:xfrm>
          <a:prstGeom prst="roundRect">
            <a:avLst/>
          </a:prstGeom>
          <a:solidFill>
            <a:srgbClr val="00B050"/>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dirty="0"/>
              <a:t>PHỦ ĐỊNH</a:t>
            </a:r>
          </a:p>
          <a:p>
            <a:pPr algn="ctr" eaLnBrk="1" hangingPunct="1">
              <a:defRPr/>
            </a:pPr>
            <a:r>
              <a:rPr lang="en-US" i="1" dirty="0"/>
              <a:t>(</a:t>
            </a:r>
            <a:r>
              <a:rPr lang="en-US" i="1" dirty="0" err="1"/>
              <a:t>Hãy</a:t>
            </a:r>
            <a:r>
              <a:rPr lang="en-US" i="1" dirty="0"/>
              <a:t> </a:t>
            </a:r>
            <a:r>
              <a:rPr lang="en-US" i="1" dirty="0" err="1"/>
              <a:t>làm</a:t>
            </a:r>
            <a:r>
              <a:rPr lang="en-US" i="1" dirty="0"/>
              <a:t> </a:t>
            </a:r>
            <a:r>
              <a:rPr lang="en-US" i="1" dirty="0" err="1"/>
              <a:t>sao</a:t>
            </a:r>
            <a:r>
              <a:rPr lang="en-US" i="1" dirty="0"/>
              <a:t> </a:t>
            </a:r>
            <a:r>
              <a:rPr lang="en-US" i="1" dirty="0" err="1"/>
              <a:t>để</a:t>
            </a:r>
            <a:r>
              <a:rPr lang="en-US" i="1" dirty="0"/>
              <a:t> </a:t>
            </a:r>
            <a:r>
              <a:rPr lang="en-US" i="1" dirty="0" err="1"/>
              <a:t>không</a:t>
            </a:r>
            <a:r>
              <a:rPr lang="en-US" i="1" dirty="0"/>
              <a:t>…)</a:t>
            </a:r>
          </a:p>
        </p:txBody>
      </p:sp>
      <p:sp>
        <p:nvSpPr>
          <p:cNvPr id="23" name="Rounded Rectangle 22"/>
          <p:cNvSpPr/>
          <p:nvPr/>
        </p:nvSpPr>
        <p:spPr>
          <a:xfrm>
            <a:off x="5322887" y="4584700"/>
            <a:ext cx="5953125" cy="1143000"/>
          </a:xfrm>
          <a:prstGeom prst="roundRect">
            <a:avLst/>
          </a:prstGeom>
          <a:solidFill>
            <a:srgbClr val="00B050"/>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ja-JP" altLang="en-US" sz="3600" dirty="0">
                <a:latin typeface="NtMotoyaKyotai" pitchFamily="18" charset="-128"/>
                <a:ea typeface="NtMotoyaKyotai" pitchFamily="18" charset="-128"/>
              </a:rPr>
              <a:t>Ｖないようにしてください</a:t>
            </a:r>
            <a:endParaRPr lang="en-US" sz="3600" dirty="0">
              <a:latin typeface="NtMotoyaKyotai" pitchFamily="18" charset="-128"/>
              <a:ea typeface="NtMotoyaKyotai" pitchFamily="18" charset="-128"/>
            </a:endParaRPr>
          </a:p>
        </p:txBody>
      </p:sp>
    </p:spTree>
    <p:extLst>
      <p:ext uri="{BB962C8B-B14F-4D97-AF65-F5344CB8AC3E}">
        <p14:creationId xmlns:p14="http://schemas.microsoft.com/office/powerpoint/2010/main" val="2273776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1000" fill="hold"/>
                                        <p:tgtEl>
                                          <p:spTgt spid="2"/>
                                        </p:tgtEl>
                                        <p:attrNameLst>
                                          <p:attrName>ppt_w</p:attrName>
                                        </p:attrNameLst>
                                      </p:cBhvr>
                                      <p:tavLst>
                                        <p:tav tm="0">
                                          <p:val>
                                            <p:fltVal val="0"/>
                                          </p:val>
                                        </p:tav>
                                        <p:tav tm="100000">
                                          <p:val>
                                            <p:strVal val="#ppt_w"/>
                                          </p:val>
                                        </p:tav>
                                      </p:tavLst>
                                    </p:anim>
                                    <p:anim calcmode="lin" valueType="num">
                                      <p:cBhvr>
                                        <p:cTn id="56" dur="1000" fill="hold"/>
                                        <p:tgtEl>
                                          <p:spTgt spid="2"/>
                                        </p:tgtEl>
                                        <p:attrNameLst>
                                          <p:attrName>ppt_h</p:attrName>
                                        </p:attrNameLst>
                                      </p:cBhvr>
                                      <p:tavLst>
                                        <p:tav tm="0">
                                          <p:val>
                                            <p:fltVal val="0"/>
                                          </p:val>
                                        </p:tav>
                                        <p:tav tm="100000">
                                          <p:val>
                                            <p:strVal val="#ppt_h"/>
                                          </p:val>
                                        </p:tav>
                                      </p:tavLst>
                                    </p:anim>
                                    <p:anim calcmode="lin" valueType="num">
                                      <p:cBhvr>
                                        <p:cTn id="57" dur="1000" fill="hold"/>
                                        <p:tgtEl>
                                          <p:spTgt spid="2"/>
                                        </p:tgtEl>
                                        <p:attrNameLst>
                                          <p:attrName>style.rotation</p:attrName>
                                        </p:attrNameLst>
                                      </p:cBhvr>
                                      <p:tavLst>
                                        <p:tav tm="0">
                                          <p:val>
                                            <p:fltVal val="90"/>
                                          </p:val>
                                        </p:tav>
                                        <p:tav tm="100000">
                                          <p:val>
                                            <p:fltVal val="0"/>
                                          </p:val>
                                        </p:tav>
                                      </p:tavLst>
                                    </p:anim>
                                    <p:animEffect transition="in" filter="fade">
                                      <p:cBhvr>
                                        <p:cTn id="58" dur="10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9" presetClass="entr" presetSubtype="0" decel="10000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 calcmode="lin" valueType="num">
                                      <p:cBhvr>
                                        <p:cTn id="65" dur="500" fill="hold"/>
                                        <p:tgtEl>
                                          <p:spTgt spid="5"/>
                                        </p:tgtEl>
                                        <p:attrNameLst>
                                          <p:attrName>style.rotation</p:attrName>
                                        </p:attrNameLst>
                                      </p:cBhvr>
                                      <p:tavLst>
                                        <p:tav tm="0">
                                          <p:val>
                                            <p:fltVal val="360"/>
                                          </p:val>
                                        </p:tav>
                                        <p:tav tm="100000">
                                          <p:val>
                                            <p:fltVal val="0"/>
                                          </p:val>
                                        </p:tav>
                                      </p:tavLst>
                                    </p:anim>
                                    <p:animEffect transition="in" filter="fade">
                                      <p:cBhvr>
                                        <p:cTn id="66" dur="500"/>
                                        <p:tgtEl>
                                          <p:spTgt spid="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circle(in)">
                                      <p:cBhvr>
                                        <p:cTn id="71" dur="1000"/>
                                        <p:tgtEl>
                                          <p:spTgt spid="1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1000"/>
                                        <p:tgtEl>
                                          <p:spTgt spid="14"/>
                                        </p:tgtEl>
                                      </p:cBhvr>
                                    </p:animEffect>
                                    <p:anim calcmode="lin" valueType="num">
                                      <p:cBhvr>
                                        <p:cTn id="84" dur="1000" fill="hold"/>
                                        <p:tgtEl>
                                          <p:spTgt spid="14"/>
                                        </p:tgtEl>
                                        <p:attrNameLst>
                                          <p:attrName>ppt_x</p:attrName>
                                        </p:attrNameLst>
                                      </p:cBhvr>
                                      <p:tavLst>
                                        <p:tav tm="0">
                                          <p:val>
                                            <p:strVal val="#ppt_x"/>
                                          </p:val>
                                        </p:tav>
                                        <p:tav tm="100000">
                                          <p:val>
                                            <p:strVal val="#ppt_x"/>
                                          </p:val>
                                        </p:tav>
                                      </p:tavLst>
                                    </p:anim>
                                    <p:anim calcmode="lin" valueType="num">
                                      <p:cBhvr>
                                        <p:cTn id="8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4" presetClass="exit" presetSubtype="10" fill="hold" grpId="1" nodeType="clickEffect">
                                  <p:stCondLst>
                                    <p:cond delay="0"/>
                                  </p:stCondLst>
                                  <p:childTnLst>
                                    <p:animEffect transition="out" filter="randombar(horizontal)">
                                      <p:cBhvr>
                                        <p:cTn id="89" dur="500"/>
                                        <p:tgtEl>
                                          <p:spTgt spid="4"/>
                                        </p:tgtEl>
                                      </p:cBhvr>
                                    </p:animEffect>
                                    <p:set>
                                      <p:cBhvr>
                                        <p:cTn id="90" dur="1" fill="hold">
                                          <p:stCondLst>
                                            <p:cond delay="499"/>
                                          </p:stCondLst>
                                        </p:cTn>
                                        <p:tgtEl>
                                          <p:spTgt spid="4"/>
                                        </p:tgtEl>
                                        <p:attrNameLst>
                                          <p:attrName>style.visibility</p:attrName>
                                        </p:attrNameLst>
                                      </p:cBhvr>
                                      <p:to>
                                        <p:strVal val="hidden"/>
                                      </p:to>
                                    </p:set>
                                  </p:childTnLst>
                                </p:cTn>
                              </p:par>
                              <p:par>
                                <p:cTn id="91" presetID="14" presetClass="exit" presetSubtype="10" fill="hold" grpId="1" nodeType="withEffect">
                                  <p:stCondLst>
                                    <p:cond delay="0"/>
                                  </p:stCondLst>
                                  <p:childTnLst>
                                    <p:animEffect transition="out" filter="randombar(horizontal)">
                                      <p:cBhvr>
                                        <p:cTn id="92" dur="500"/>
                                        <p:tgtEl>
                                          <p:spTgt spid="7"/>
                                        </p:tgtEl>
                                      </p:cBhvr>
                                    </p:animEffect>
                                    <p:set>
                                      <p:cBhvr>
                                        <p:cTn id="93" dur="1" fill="hold">
                                          <p:stCondLst>
                                            <p:cond delay="499"/>
                                          </p:stCondLst>
                                        </p:cTn>
                                        <p:tgtEl>
                                          <p:spTgt spid="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8"/>
                                        </p:tgtEl>
                                      </p:cBhvr>
                                    </p:animEffect>
                                    <p:set>
                                      <p:cBhvr>
                                        <p:cTn id="96" dur="1" fill="hold">
                                          <p:stCondLst>
                                            <p:cond delay="499"/>
                                          </p:stCondLst>
                                        </p:cTn>
                                        <p:tgtEl>
                                          <p:spTgt spid="8"/>
                                        </p:tgtEl>
                                        <p:attrNameLst>
                                          <p:attrName>style.visibility</p:attrName>
                                        </p:attrNameLst>
                                      </p:cBhvr>
                                      <p:to>
                                        <p:strVal val="hidden"/>
                                      </p:to>
                                    </p:set>
                                  </p:childTnLst>
                                </p:cTn>
                              </p:par>
                              <p:par>
                                <p:cTn id="97" presetID="14" presetClass="exit" presetSubtype="10" fill="hold" grpId="1" nodeType="withEffect">
                                  <p:stCondLst>
                                    <p:cond delay="0"/>
                                  </p:stCondLst>
                                  <p:childTnLst>
                                    <p:animEffect transition="out" filter="randombar(horizontal)">
                                      <p:cBhvr>
                                        <p:cTn id="98" dur="500"/>
                                        <p:tgtEl>
                                          <p:spTgt spid="9"/>
                                        </p:tgtEl>
                                      </p:cBhvr>
                                    </p:animEffect>
                                    <p:set>
                                      <p:cBhvr>
                                        <p:cTn id="99" dur="1" fill="hold">
                                          <p:stCondLst>
                                            <p:cond delay="499"/>
                                          </p:stCondLst>
                                        </p:cTn>
                                        <p:tgtEl>
                                          <p:spTgt spid="9"/>
                                        </p:tgtEl>
                                        <p:attrNameLst>
                                          <p:attrName>style.visibility</p:attrName>
                                        </p:attrNameLst>
                                      </p:cBhvr>
                                      <p:to>
                                        <p:strVal val="hidden"/>
                                      </p:to>
                                    </p:set>
                                  </p:childTnLst>
                                </p:cTn>
                              </p:par>
                              <p:par>
                                <p:cTn id="100" presetID="14" presetClass="exit" presetSubtype="10" fill="hold" grpId="1" nodeType="withEffect">
                                  <p:stCondLst>
                                    <p:cond delay="0"/>
                                  </p:stCondLst>
                                  <p:childTnLst>
                                    <p:animEffect transition="out" filter="randombar(horizontal)">
                                      <p:cBhvr>
                                        <p:cTn id="101" dur="500"/>
                                        <p:tgtEl>
                                          <p:spTgt spid="11"/>
                                        </p:tgtEl>
                                      </p:cBhvr>
                                    </p:animEffect>
                                    <p:set>
                                      <p:cBhvr>
                                        <p:cTn id="102" dur="1" fill="hold">
                                          <p:stCondLst>
                                            <p:cond delay="499"/>
                                          </p:stCondLst>
                                        </p:cTn>
                                        <p:tgtEl>
                                          <p:spTgt spid="11"/>
                                        </p:tgtEl>
                                        <p:attrNameLst>
                                          <p:attrName>style.visibility</p:attrName>
                                        </p:attrNameLst>
                                      </p:cBhvr>
                                      <p:to>
                                        <p:strVal val="hidden"/>
                                      </p:to>
                                    </p:set>
                                  </p:childTnLst>
                                </p:cTn>
                              </p:par>
                              <p:par>
                                <p:cTn id="103" presetID="14" presetClass="exit" presetSubtype="10" fill="hold" grpId="1" nodeType="withEffect">
                                  <p:stCondLst>
                                    <p:cond delay="0"/>
                                  </p:stCondLst>
                                  <p:childTnLst>
                                    <p:animEffect transition="out" filter="randombar(horizontal)">
                                      <p:cBhvr>
                                        <p:cTn id="104" dur="500"/>
                                        <p:tgtEl>
                                          <p:spTgt spid="13"/>
                                        </p:tgtEl>
                                      </p:cBhvr>
                                    </p:animEffect>
                                    <p:set>
                                      <p:cBhvr>
                                        <p:cTn id="105" dur="1" fill="hold">
                                          <p:stCondLst>
                                            <p:cond delay="499"/>
                                          </p:stCondLst>
                                        </p:cTn>
                                        <p:tgtEl>
                                          <p:spTgt spid="13"/>
                                        </p:tgtEl>
                                        <p:attrNameLst>
                                          <p:attrName>style.visibility</p:attrName>
                                        </p:attrNameLst>
                                      </p:cBhvr>
                                      <p:to>
                                        <p:strVal val="hidden"/>
                                      </p:to>
                                    </p:set>
                                  </p:childTnLst>
                                </p:cTn>
                              </p:par>
                              <p:par>
                                <p:cTn id="106" presetID="14" presetClass="exit" presetSubtype="10" fill="hold" grpId="1" nodeType="withEffect">
                                  <p:stCondLst>
                                    <p:cond delay="0"/>
                                  </p:stCondLst>
                                  <p:childTnLst>
                                    <p:animEffect transition="out" filter="randombar(horizontal)">
                                      <p:cBhvr>
                                        <p:cTn id="107" dur="500"/>
                                        <p:tgtEl>
                                          <p:spTgt spid="14"/>
                                        </p:tgtEl>
                                      </p:cBhvr>
                                    </p:animEffect>
                                    <p:set>
                                      <p:cBhvr>
                                        <p:cTn id="108" dur="1" fill="hold">
                                          <p:stCondLst>
                                            <p:cond delay="499"/>
                                          </p:stCondLst>
                                        </p:cTn>
                                        <p:tgtEl>
                                          <p:spTgt spid="14"/>
                                        </p:tgtEl>
                                        <p:attrNameLst>
                                          <p:attrName>style.visibility</p:attrName>
                                        </p:attrNameLst>
                                      </p:cBhvr>
                                      <p:to>
                                        <p:strVal val="hidden"/>
                                      </p:to>
                                    </p:set>
                                  </p:childTnLst>
                                </p:cTn>
                              </p:par>
                              <p:par>
                                <p:cTn id="109" presetID="14" presetClass="exit" presetSubtype="10" fill="hold" grpId="1" nodeType="withEffect">
                                  <p:stCondLst>
                                    <p:cond delay="0"/>
                                  </p:stCondLst>
                                  <p:childTnLst>
                                    <p:animEffect transition="out" filter="randombar(horizontal)">
                                      <p:cBhvr>
                                        <p:cTn id="110" dur="500"/>
                                        <p:tgtEl>
                                          <p:spTgt spid="15"/>
                                        </p:tgtEl>
                                      </p:cBhvr>
                                    </p:animEffect>
                                    <p:set>
                                      <p:cBhvr>
                                        <p:cTn id="111" dur="1" fill="hold">
                                          <p:stCondLst>
                                            <p:cond delay="499"/>
                                          </p:stCondLst>
                                        </p:cTn>
                                        <p:tgtEl>
                                          <p:spTgt spid="15"/>
                                        </p:tgtEl>
                                        <p:attrNameLst>
                                          <p:attrName>style.visibility</p:attrName>
                                        </p:attrNameLst>
                                      </p:cBhvr>
                                      <p:to>
                                        <p:strVal val="hidden"/>
                                      </p:to>
                                    </p:set>
                                  </p:childTnLst>
                                </p:cTn>
                              </p:par>
                              <p:par>
                                <p:cTn id="112" presetID="14" presetClass="exit" presetSubtype="10" fill="hold" grpId="1" nodeType="withEffect">
                                  <p:stCondLst>
                                    <p:cond delay="0"/>
                                  </p:stCondLst>
                                  <p:childTnLst>
                                    <p:animEffect transition="out" filter="randombar(horizontal)">
                                      <p:cBhvr>
                                        <p:cTn id="113" dur="500"/>
                                        <p:tgtEl>
                                          <p:spTgt spid="3"/>
                                        </p:tgtEl>
                                      </p:cBhvr>
                                    </p:animEffect>
                                    <p:set>
                                      <p:cBhvr>
                                        <p:cTn id="114" dur="1" fill="hold">
                                          <p:stCondLst>
                                            <p:cond delay="499"/>
                                          </p:stCondLst>
                                        </p:cTn>
                                        <p:tgtEl>
                                          <p:spTgt spid="3"/>
                                        </p:tgtEl>
                                        <p:attrNameLst>
                                          <p:attrName>style.visibility</p:attrName>
                                        </p:attrNameLst>
                                      </p:cBhvr>
                                      <p:to>
                                        <p:strVal val="hidden"/>
                                      </p:to>
                                    </p:set>
                                  </p:childTnLst>
                                </p:cTn>
                              </p:par>
                              <p:par>
                                <p:cTn id="115" presetID="14" presetClass="exit" presetSubtype="10" fill="hold" grpId="1" nodeType="withEffect">
                                  <p:stCondLst>
                                    <p:cond delay="0"/>
                                  </p:stCondLst>
                                  <p:childTnLst>
                                    <p:animEffect transition="out" filter="randombar(horizontal)">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19"/>
                                        </p:tgtEl>
                                        <p:attrNameLst>
                                          <p:attrName>style.visibility</p:attrName>
                                        </p:attrNameLst>
                                      </p:cBhvr>
                                      <p:to>
                                        <p:strVal val="visible"/>
                                      </p:to>
                                    </p:set>
                                    <p:anim calcmode="lin" valueType="num">
                                      <p:cBhvr>
                                        <p:cTn id="122" dur="500" fill="hold"/>
                                        <p:tgtEl>
                                          <p:spTgt spid="19"/>
                                        </p:tgtEl>
                                        <p:attrNameLst>
                                          <p:attrName>ppt_w</p:attrName>
                                        </p:attrNameLst>
                                      </p:cBhvr>
                                      <p:tavLst>
                                        <p:tav tm="0">
                                          <p:val>
                                            <p:fltVal val="0"/>
                                          </p:val>
                                        </p:tav>
                                        <p:tav tm="100000">
                                          <p:val>
                                            <p:strVal val="#ppt_w"/>
                                          </p:val>
                                        </p:tav>
                                      </p:tavLst>
                                    </p:anim>
                                    <p:anim calcmode="lin" valueType="num">
                                      <p:cBhvr>
                                        <p:cTn id="123" dur="500" fill="hold"/>
                                        <p:tgtEl>
                                          <p:spTgt spid="19"/>
                                        </p:tgtEl>
                                        <p:attrNameLst>
                                          <p:attrName>ppt_h</p:attrName>
                                        </p:attrNameLst>
                                      </p:cBhvr>
                                      <p:tavLst>
                                        <p:tav tm="0">
                                          <p:val>
                                            <p:fltVal val="0"/>
                                          </p:val>
                                        </p:tav>
                                        <p:tav tm="100000">
                                          <p:val>
                                            <p:strVal val="#ppt_h"/>
                                          </p:val>
                                        </p:tav>
                                      </p:tavLst>
                                    </p:anim>
                                    <p:animEffect transition="in" filter="fade">
                                      <p:cBhvr>
                                        <p:cTn id="124" dur="500"/>
                                        <p:tgtEl>
                                          <p:spTgt spid="19"/>
                                        </p:tgtEl>
                                      </p:cBhvr>
                                    </p:animEffect>
                                  </p:childTnLst>
                                </p:cTn>
                              </p:par>
                            </p:childTnLst>
                          </p:cTn>
                        </p:par>
                        <p:par>
                          <p:cTn id="125" fill="hold" nodeType="afterGroup">
                            <p:stCondLst>
                              <p:cond delay="500"/>
                            </p:stCondLst>
                            <p:childTnLst>
                              <p:par>
                                <p:cTn id="126" presetID="22" presetClass="entr" presetSubtype="4" fill="hold" nodeType="after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wipe(down)">
                                      <p:cBhvr>
                                        <p:cTn id="128" dur="500"/>
                                        <p:tgtEl>
                                          <p:spTgt spid="1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6" presetClass="entr" presetSubtype="21"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barn(inVertical)">
                                      <p:cBhvr>
                                        <p:cTn id="133" dur="500"/>
                                        <p:tgtEl>
                                          <p:spTgt spid="2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1" presetClass="entr" presetSubtype="0" fill="hold" nodeType="clickEffect">
                                  <p:stCondLst>
                                    <p:cond delay="0"/>
                                  </p:stCondLst>
                                  <p:childTnLst>
                                    <p:set>
                                      <p:cBhvr>
                                        <p:cTn id="137" dur="1" fill="hold">
                                          <p:stCondLst>
                                            <p:cond delay="0"/>
                                          </p:stCondLst>
                                        </p:cTn>
                                        <p:tgtEl>
                                          <p:spTgt spid="21"/>
                                        </p:tgtEl>
                                        <p:attrNameLst>
                                          <p:attrName>style.visibility</p:attrName>
                                        </p:attrNameLst>
                                      </p:cBhvr>
                                      <p:to>
                                        <p:strVal val="visible"/>
                                      </p:to>
                                    </p:set>
                                    <p:anim calcmode="lin" valueType="num">
                                      <p:cBhvr>
                                        <p:cTn id="138" dur="1000" fill="hold"/>
                                        <p:tgtEl>
                                          <p:spTgt spid="21"/>
                                        </p:tgtEl>
                                        <p:attrNameLst>
                                          <p:attrName>ppt_w</p:attrName>
                                        </p:attrNameLst>
                                      </p:cBhvr>
                                      <p:tavLst>
                                        <p:tav tm="0">
                                          <p:val>
                                            <p:fltVal val="0"/>
                                          </p:val>
                                        </p:tav>
                                        <p:tav tm="100000">
                                          <p:val>
                                            <p:strVal val="#ppt_w"/>
                                          </p:val>
                                        </p:tav>
                                      </p:tavLst>
                                    </p:anim>
                                    <p:anim calcmode="lin" valueType="num">
                                      <p:cBhvr>
                                        <p:cTn id="139" dur="1000" fill="hold"/>
                                        <p:tgtEl>
                                          <p:spTgt spid="21"/>
                                        </p:tgtEl>
                                        <p:attrNameLst>
                                          <p:attrName>ppt_h</p:attrName>
                                        </p:attrNameLst>
                                      </p:cBhvr>
                                      <p:tavLst>
                                        <p:tav tm="0">
                                          <p:val>
                                            <p:fltVal val="0"/>
                                          </p:val>
                                        </p:tav>
                                        <p:tav tm="100000">
                                          <p:val>
                                            <p:strVal val="#ppt_h"/>
                                          </p:val>
                                        </p:tav>
                                      </p:tavLst>
                                    </p:anim>
                                    <p:anim calcmode="lin" valueType="num">
                                      <p:cBhvr>
                                        <p:cTn id="140" dur="1000" fill="hold"/>
                                        <p:tgtEl>
                                          <p:spTgt spid="21"/>
                                        </p:tgtEl>
                                        <p:attrNameLst>
                                          <p:attrName>style.rotation</p:attrName>
                                        </p:attrNameLst>
                                      </p:cBhvr>
                                      <p:tavLst>
                                        <p:tav tm="0">
                                          <p:val>
                                            <p:fltVal val="90"/>
                                          </p:val>
                                        </p:tav>
                                        <p:tav tm="100000">
                                          <p:val>
                                            <p:fltVal val="0"/>
                                          </p:val>
                                        </p:tav>
                                      </p:tavLst>
                                    </p:anim>
                                    <p:animEffect transition="in" filter="fade">
                                      <p:cBhvr>
                                        <p:cTn id="141" dur="1000"/>
                                        <p:tgtEl>
                                          <p:spTgt spid="21"/>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6" presetClass="entr" presetSubtype="21" fill="hold" nodeType="clickEffect">
                                  <p:stCondLst>
                                    <p:cond delay="0"/>
                                  </p:stCondLst>
                                  <p:childTnLst>
                                    <p:set>
                                      <p:cBhvr>
                                        <p:cTn id="145" dur="1" fill="hold">
                                          <p:stCondLst>
                                            <p:cond delay="0"/>
                                          </p:stCondLst>
                                        </p:cTn>
                                        <p:tgtEl>
                                          <p:spTgt spid="22"/>
                                        </p:tgtEl>
                                        <p:attrNameLst>
                                          <p:attrName>style.visibility</p:attrName>
                                        </p:attrNameLst>
                                      </p:cBhvr>
                                      <p:to>
                                        <p:strVal val="visible"/>
                                      </p:to>
                                    </p:set>
                                    <p:animEffect transition="in" filter="barn(inVertical)">
                                      <p:cBhvr>
                                        <p:cTn id="146" dur="500"/>
                                        <p:tgtEl>
                                          <p:spTgt spid="22"/>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1" presetClass="entr" presetSubtype="0" fill="hold" nodeType="clickEffect">
                                  <p:stCondLst>
                                    <p:cond delay="0"/>
                                  </p:stCondLst>
                                  <p:childTnLst>
                                    <p:set>
                                      <p:cBhvr>
                                        <p:cTn id="150" dur="1" fill="hold">
                                          <p:stCondLst>
                                            <p:cond delay="0"/>
                                          </p:stCondLst>
                                        </p:cTn>
                                        <p:tgtEl>
                                          <p:spTgt spid="23"/>
                                        </p:tgtEl>
                                        <p:attrNameLst>
                                          <p:attrName>style.visibility</p:attrName>
                                        </p:attrNameLst>
                                      </p:cBhvr>
                                      <p:to>
                                        <p:strVal val="visible"/>
                                      </p:to>
                                    </p:set>
                                    <p:anim calcmode="lin" valueType="num">
                                      <p:cBhvr>
                                        <p:cTn id="151" dur="1000" fill="hold"/>
                                        <p:tgtEl>
                                          <p:spTgt spid="23"/>
                                        </p:tgtEl>
                                        <p:attrNameLst>
                                          <p:attrName>ppt_w</p:attrName>
                                        </p:attrNameLst>
                                      </p:cBhvr>
                                      <p:tavLst>
                                        <p:tav tm="0">
                                          <p:val>
                                            <p:fltVal val="0"/>
                                          </p:val>
                                        </p:tav>
                                        <p:tav tm="100000">
                                          <p:val>
                                            <p:strVal val="#ppt_w"/>
                                          </p:val>
                                        </p:tav>
                                      </p:tavLst>
                                    </p:anim>
                                    <p:anim calcmode="lin" valueType="num">
                                      <p:cBhvr>
                                        <p:cTn id="152" dur="1000" fill="hold"/>
                                        <p:tgtEl>
                                          <p:spTgt spid="23"/>
                                        </p:tgtEl>
                                        <p:attrNameLst>
                                          <p:attrName>ppt_h</p:attrName>
                                        </p:attrNameLst>
                                      </p:cBhvr>
                                      <p:tavLst>
                                        <p:tav tm="0">
                                          <p:val>
                                            <p:fltVal val="0"/>
                                          </p:val>
                                        </p:tav>
                                        <p:tav tm="100000">
                                          <p:val>
                                            <p:strVal val="#ppt_h"/>
                                          </p:val>
                                        </p:tav>
                                      </p:tavLst>
                                    </p:anim>
                                    <p:anim calcmode="lin" valueType="num">
                                      <p:cBhvr>
                                        <p:cTn id="153" dur="1000" fill="hold"/>
                                        <p:tgtEl>
                                          <p:spTgt spid="23"/>
                                        </p:tgtEl>
                                        <p:attrNameLst>
                                          <p:attrName>style.rotation</p:attrName>
                                        </p:attrNameLst>
                                      </p:cBhvr>
                                      <p:tavLst>
                                        <p:tav tm="0">
                                          <p:val>
                                            <p:fltVal val="90"/>
                                          </p:val>
                                        </p:tav>
                                        <p:tav tm="100000">
                                          <p:val>
                                            <p:fltVal val="0"/>
                                          </p:val>
                                        </p:tav>
                                      </p:tavLst>
                                    </p:anim>
                                    <p:animEffect transition="in" filter="fade">
                                      <p:cBhvr>
                                        <p:cTn id="15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7" grpId="0" animBg="1"/>
      <p:bldP spid="7" grpId="1" animBg="1"/>
      <p:bldP spid="8" grpId="0" animBg="1"/>
      <p:bldP spid="8" grpId="1" animBg="1"/>
      <p:bldP spid="9" grpId="0"/>
      <p:bldP spid="9" grpId="1"/>
      <p:bldP spid="11" grpId="0"/>
      <p:bldP spid="11" grpId="1"/>
      <p:bldP spid="13" grpId="0" animBg="1"/>
      <p:bldP spid="13" grpId="1" animBg="1"/>
      <p:bldP spid="14" grpId="0"/>
      <p:bldP spid="14" grpId="1"/>
      <p:bldP spid="15" grpId="0"/>
      <p:bldP spid="15" grpId="1"/>
      <p:bldP spid="3" grpId="0" animBg="1"/>
      <p:bldP spid="3" grpId="1" animBg="1"/>
      <p:bldP spid="16" grpId="0" animBg="1"/>
      <p:bldP spid="16" grpId="1" animBg="1"/>
      <p:bldP spid="17"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903412" y="381000"/>
            <a:ext cx="571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 làm sao để/Hãy nhớ </a:t>
            </a: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khóa cửa khi đi ra ngoài.</a:t>
            </a:r>
          </a:p>
        </p:txBody>
      </p:sp>
      <p:sp>
        <p:nvSpPr>
          <p:cNvPr id="3" name="TextBox 2"/>
          <p:cNvSpPr txBox="1">
            <a:spLocks noChangeArrowheads="1"/>
          </p:cNvSpPr>
          <p:nvPr/>
        </p:nvSpPr>
        <p:spPr bwMode="auto">
          <a:xfrm>
            <a:off x="1751012" y="762001"/>
            <a:ext cx="8534400"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出かけるとき、かぎを　かけるようにしてください。</a:t>
            </a:r>
            <a:endParaRPr lang="en-US" sz="2800" dirty="0">
              <a:solidFill>
                <a:schemeClr val="bg1"/>
              </a:solidFill>
              <a:latin typeface="NtMotoyaKyotai" pitchFamily="18" charset="-128"/>
              <a:ea typeface="NtMotoyaKyotai" pitchFamily="18" charset="-128"/>
            </a:endParaRPr>
          </a:p>
        </p:txBody>
      </p:sp>
      <p:sp>
        <p:nvSpPr>
          <p:cNvPr id="4" name="TextBox 3"/>
          <p:cNvSpPr txBox="1">
            <a:spLocks noChangeArrowheads="1"/>
          </p:cNvSpPr>
          <p:nvPr/>
        </p:nvSpPr>
        <p:spPr bwMode="auto">
          <a:xfrm>
            <a:off x="1930400" y="1657350"/>
            <a:ext cx="6069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 làm sao để/Hãy nhớ </a:t>
            </a: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luyện tập tiếng Nhật hàng ngày.</a:t>
            </a:r>
          </a:p>
        </p:txBody>
      </p:sp>
      <p:sp>
        <p:nvSpPr>
          <p:cNvPr id="5" name="TextBox 4"/>
          <p:cNvSpPr txBox="1">
            <a:spLocks noChangeArrowheads="1"/>
          </p:cNvSpPr>
          <p:nvPr/>
        </p:nvSpPr>
        <p:spPr bwMode="auto">
          <a:xfrm>
            <a:off x="1778000" y="2057401"/>
            <a:ext cx="8507412"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毎日、日本語を　練習するようにしてください。</a:t>
            </a:r>
            <a:endParaRPr lang="en-US" sz="2800" dirty="0">
              <a:solidFill>
                <a:schemeClr val="bg1"/>
              </a:solidFill>
              <a:latin typeface="NtMotoyaKyotai" pitchFamily="18" charset="-128"/>
              <a:ea typeface="NtMotoyaKyotai" pitchFamily="18" charset="-128"/>
            </a:endParaRPr>
          </a:p>
        </p:txBody>
      </p:sp>
      <p:sp>
        <p:nvSpPr>
          <p:cNvPr id="6" name="TextBox 5"/>
          <p:cNvSpPr txBox="1">
            <a:spLocks noChangeArrowheads="1"/>
          </p:cNvSpPr>
          <p:nvPr/>
        </p:nvSpPr>
        <p:spPr bwMode="auto">
          <a:xfrm>
            <a:off x="1930400" y="3048001"/>
            <a:ext cx="59166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làm</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sao</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để</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nhớ</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không</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thò</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đầu</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ra</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cửa</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sổ</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ô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tô</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p:txBody>
      </p:sp>
      <p:sp>
        <p:nvSpPr>
          <p:cNvPr id="7" name="TextBox 6"/>
          <p:cNvSpPr txBox="1">
            <a:spLocks noChangeArrowheads="1"/>
          </p:cNvSpPr>
          <p:nvPr/>
        </p:nvSpPr>
        <p:spPr bwMode="auto">
          <a:xfrm>
            <a:off x="1778000" y="3448050"/>
            <a:ext cx="8507412" cy="522288"/>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車の窓から　頭を　出さないようにしてください。</a:t>
            </a:r>
            <a:endParaRPr lang="en-US" sz="2800" dirty="0">
              <a:solidFill>
                <a:schemeClr val="bg1"/>
              </a:solidFill>
              <a:latin typeface="NtMotoyaKyotai" pitchFamily="18" charset="-128"/>
              <a:ea typeface="NtMotoyaKyotai" pitchFamily="18" charset="-128"/>
            </a:endParaRPr>
          </a:p>
        </p:txBody>
      </p:sp>
      <p:sp>
        <p:nvSpPr>
          <p:cNvPr id="8" name="TextBox 7"/>
          <p:cNvSpPr txBox="1">
            <a:spLocks noChangeArrowheads="1"/>
          </p:cNvSpPr>
          <p:nvPr/>
        </p:nvSpPr>
        <p:spPr bwMode="auto">
          <a:xfrm>
            <a:off x="1930400" y="4495801"/>
            <a:ext cx="6373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làm</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sao</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để</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nhớ</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không</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quên</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bản</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báo</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cáo</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p:txBody>
      </p:sp>
      <p:sp>
        <p:nvSpPr>
          <p:cNvPr id="9" name="TextBox 8"/>
          <p:cNvSpPr txBox="1">
            <a:spLocks noChangeArrowheads="1"/>
          </p:cNvSpPr>
          <p:nvPr/>
        </p:nvSpPr>
        <p:spPr bwMode="auto">
          <a:xfrm>
            <a:off x="1778000" y="4895850"/>
            <a:ext cx="8507412" cy="522288"/>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レポートを　忘れないようにしてください。</a:t>
            </a:r>
            <a:endParaRPr lang="en-US" sz="2800" dirty="0">
              <a:solidFill>
                <a:schemeClr val="bg1"/>
              </a:solidFill>
              <a:latin typeface="NtMotoyaKyotai" pitchFamily="18" charset="-128"/>
              <a:ea typeface="NtMotoyaKyotai" pitchFamily="18" charset="-128"/>
            </a:endParaRPr>
          </a:p>
        </p:txBody>
      </p:sp>
      <p:sp>
        <p:nvSpPr>
          <p:cNvPr id="10" name="TextBox 9"/>
          <p:cNvSpPr txBox="1">
            <a:spLocks noChangeArrowheads="1"/>
          </p:cNvSpPr>
          <p:nvPr/>
        </p:nvSpPr>
        <p:spPr bwMode="auto">
          <a:xfrm>
            <a:off x="1903412" y="577215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 làm sao để/Hãy nhớ </a:t>
            </a: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không muộn giờ họp.</a:t>
            </a:r>
          </a:p>
        </p:txBody>
      </p:sp>
      <p:sp>
        <p:nvSpPr>
          <p:cNvPr id="11" name="TextBox 10"/>
          <p:cNvSpPr txBox="1">
            <a:spLocks noChangeArrowheads="1"/>
          </p:cNvSpPr>
          <p:nvPr/>
        </p:nvSpPr>
        <p:spPr bwMode="auto">
          <a:xfrm>
            <a:off x="1751012" y="6172201"/>
            <a:ext cx="8534400"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会議の時間に　おくれないようにしてください。</a:t>
            </a:r>
            <a:endParaRPr lang="en-US" sz="2800" dirty="0">
              <a:solidFill>
                <a:schemeClr val="bg1"/>
              </a:solidFill>
              <a:latin typeface="NtMotoyaKyotai" pitchFamily="18" charset="-128"/>
              <a:ea typeface="NtMotoyaKyotai" pitchFamily="18" charset="-128"/>
            </a:endParaRPr>
          </a:p>
        </p:txBody>
      </p:sp>
    </p:spTree>
    <p:extLst>
      <p:ext uri="{BB962C8B-B14F-4D97-AF65-F5344CB8AC3E}">
        <p14:creationId xmlns:p14="http://schemas.microsoft.com/office/powerpoint/2010/main" val="1808816028"/>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1412" y="406400"/>
            <a:ext cx="9906000" cy="6375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ounded Rectangle 13"/>
          <p:cNvSpPr/>
          <p:nvPr/>
        </p:nvSpPr>
        <p:spPr>
          <a:xfrm>
            <a:off x="2132012" y="1427163"/>
            <a:ext cx="2025650" cy="1066800"/>
          </a:xfrm>
          <a:prstGeom prst="roundRect">
            <a:avLst/>
          </a:prstGeom>
          <a:solidFill>
            <a:srgbClr val="FF0000"/>
          </a:solidFill>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dirty="0" err="1"/>
              <a:t>Mục</a:t>
            </a:r>
            <a:r>
              <a:rPr lang="en-US" dirty="0"/>
              <a:t> </a:t>
            </a:r>
            <a:r>
              <a:rPr lang="en-US" dirty="0" err="1"/>
              <a:t>đích</a:t>
            </a:r>
            <a:endParaRPr lang="en-US" i="1" dirty="0"/>
          </a:p>
        </p:txBody>
      </p:sp>
      <p:sp>
        <p:nvSpPr>
          <p:cNvPr id="15" name="Rounded Rectangle 14"/>
          <p:cNvSpPr/>
          <p:nvPr/>
        </p:nvSpPr>
        <p:spPr>
          <a:xfrm>
            <a:off x="4418013" y="1295400"/>
            <a:ext cx="5357813" cy="1295400"/>
          </a:xfrm>
          <a:prstGeom prst="roundRect">
            <a:avLst/>
          </a:prstGeom>
          <a:solidFill>
            <a:srgbClr val="FF0000"/>
          </a:solidFill>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ja-JP" altLang="en-US" sz="4000" dirty="0">
                <a:latin typeface="NtMotoyaKyotai" pitchFamily="18" charset="-128"/>
                <a:ea typeface="NtMotoyaKyotai" pitchFamily="18" charset="-128"/>
              </a:rPr>
              <a:t>Ｖるように、Ｖ</a:t>
            </a:r>
            <a:endParaRPr lang="en-US" altLang="ja-JP" sz="4000" dirty="0">
              <a:latin typeface="NtMotoyaKyotai" pitchFamily="18" charset="-128"/>
              <a:ea typeface="NtMotoyaKyotai" pitchFamily="18" charset="-128"/>
            </a:endParaRPr>
          </a:p>
          <a:p>
            <a:pPr algn="ctr" eaLnBrk="1" hangingPunct="1">
              <a:defRPr/>
            </a:pPr>
            <a:r>
              <a:rPr lang="ja-JP" altLang="en-US" sz="4000" dirty="0">
                <a:latin typeface="NtMotoyaKyotai" pitchFamily="18" charset="-128"/>
                <a:ea typeface="NtMotoyaKyotai" pitchFamily="18" charset="-128"/>
              </a:rPr>
              <a:t>Ｖないように、Ｖ</a:t>
            </a:r>
            <a:endParaRPr lang="en-US" sz="4000" dirty="0">
              <a:latin typeface="NtMotoyaKyotai" pitchFamily="18" charset="-128"/>
              <a:ea typeface="NtMotoyaKyotai" pitchFamily="18" charset="-128"/>
            </a:endParaRPr>
          </a:p>
        </p:txBody>
      </p:sp>
      <p:sp>
        <p:nvSpPr>
          <p:cNvPr id="16" name="Rounded Rectangle 15"/>
          <p:cNvSpPr/>
          <p:nvPr/>
        </p:nvSpPr>
        <p:spPr>
          <a:xfrm>
            <a:off x="2132012" y="3179763"/>
            <a:ext cx="2025650" cy="1066800"/>
          </a:xfrm>
          <a:prstGeom prst="roundRect">
            <a:avLst/>
          </a:prstGeom>
          <a:solidFill>
            <a:srgbClr val="7030A0"/>
          </a:solidFill>
        </p:spPr>
        <p:style>
          <a:lnRef idx="1">
            <a:schemeClr val="accent5"/>
          </a:lnRef>
          <a:fillRef idx="3">
            <a:schemeClr val="accent5"/>
          </a:fillRef>
          <a:effectRef idx="2">
            <a:schemeClr val="accent5"/>
          </a:effectRef>
          <a:fontRef idx="minor">
            <a:schemeClr val="lt1"/>
          </a:fontRef>
        </p:style>
        <p:txBody>
          <a:bodyPr anchor="ctr"/>
          <a:lstStyle/>
          <a:p>
            <a:pPr algn="ctr" eaLnBrk="1" hangingPunct="1">
              <a:defRPr/>
            </a:pPr>
            <a:r>
              <a:rPr lang="en-US" dirty="0" err="1"/>
              <a:t>Thay</a:t>
            </a:r>
            <a:r>
              <a:rPr lang="en-US" dirty="0"/>
              <a:t> </a:t>
            </a:r>
            <a:r>
              <a:rPr lang="en-US" dirty="0" err="1"/>
              <a:t>đổi</a:t>
            </a:r>
            <a:r>
              <a:rPr lang="en-US" dirty="0"/>
              <a:t> </a:t>
            </a:r>
            <a:r>
              <a:rPr lang="en-US" dirty="0" err="1"/>
              <a:t>trạng</a:t>
            </a:r>
            <a:r>
              <a:rPr lang="en-US" dirty="0"/>
              <a:t> </a:t>
            </a:r>
            <a:r>
              <a:rPr lang="en-US" dirty="0" err="1"/>
              <a:t>thái</a:t>
            </a:r>
            <a:endParaRPr lang="en-US" i="1" dirty="0"/>
          </a:p>
        </p:txBody>
      </p:sp>
      <p:sp>
        <p:nvSpPr>
          <p:cNvPr id="17" name="Rounded Rectangle 16"/>
          <p:cNvSpPr/>
          <p:nvPr/>
        </p:nvSpPr>
        <p:spPr>
          <a:xfrm>
            <a:off x="4418013" y="3048000"/>
            <a:ext cx="5357813" cy="1295400"/>
          </a:xfrm>
          <a:prstGeom prst="roundRect">
            <a:avLst/>
          </a:prstGeom>
          <a:solidFill>
            <a:srgbClr val="7030A0"/>
          </a:solidFill>
        </p:spPr>
        <p:style>
          <a:lnRef idx="1">
            <a:schemeClr val="accent5"/>
          </a:lnRef>
          <a:fillRef idx="3">
            <a:schemeClr val="accent5"/>
          </a:fillRef>
          <a:effectRef idx="2">
            <a:schemeClr val="accent5"/>
          </a:effectRef>
          <a:fontRef idx="minor">
            <a:schemeClr val="lt1"/>
          </a:fontRef>
        </p:style>
        <p:txBody>
          <a:bodyPr anchor="ctr"/>
          <a:lstStyle/>
          <a:p>
            <a:pPr algn="ctr" eaLnBrk="1" hangingPunct="1">
              <a:defRPr/>
            </a:pPr>
            <a:r>
              <a:rPr lang="ja-JP" altLang="en-US" sz="4000" dirty="0">
                <a:latin typeface="NtMotoyaKyotai" pitchFamily="18" charset="-128"/>
                <a:ea typeface="NtMotoyaKyotai" pitchFamily="18" charset="-128"/>
              </a:rPr>
              <a:t>Ｖるようになる</a:t>
            </a:r>
            <a:endParaRPr lang="en-US" altLang="ja-JP" sz="4000" dirty="0">
              <a:latin typeface="NtMotoyaKyotai" pitchFamily="18" charset="-128"/>
              <a:ea typeface="NtMotoyaKyotai" pitchFamily="18" charset="-128"/>
            </a:endParaRPr>
          </a:p>
        </p:txBody>
      </p:sp>
      <p:sp>
        <p:nvSpPr>
          <p:cNvPr id="18" name="Rounded Rectangle 17"/>
          <p:cNvSpPr/>
          <p:nvPr/>
        </p:nvSpPr>
        <p:spPr>
          <a:xfrm>
            <a:off x="2132012" y="5084763"/>
            <a:ext cx="2025650" cy="1066800"/>
          </a:xfrm>
          <a:prstGeom prst="roundRect">
            <a:avLst/>
          </a:prstGeom>
          <a:solidFill>
            <a:srgbClr val="00B0F0"/>
          </a:soli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r>
              <a:rPr lang="en-US" dirty="0" err="1"/>
              <a:t>Yêu</a:t>
            </a:r>
            <a:r>
              <a:rPr lang="en-US" dirty="0"/>
              <a:t> </a:t>
            </a:r>
            <a:r>
              <a:rPr lang="en-US" dirty="0" err="1"/>
              <a:t>cầu</a:t>
            </a:r>
            <a:r>
              <a:rPr lang="en-US" dirty="0"/>
              <a:t>, </a:t>
            </a:r>
            <a:r>
              <a:rPr lang="en-US" dirty="0" err="1"/>
              <a:t>mệnh</a:t>
            </a:r>
            <a:r>
              <a:rPr lang="en-US" dirty="0"/>
              <a:t> </a:t>
            </a:r>
            <a:r>
              <a:rPr lang="en-US" dirty="0" err="1"/>
              <a:t>lệnh</a:t>
            </a:r>
            <a:r>
              <a:rPr lang="en-US" dirty="0"/>
              <a:t>, </a:t>
            </a:r>
            <a:r>
              <a:rPr lang="en-US" dirty="0" err="1"/>
              <a:t>nhờ</a:t>
            </a:r>
            <a:r>
              <a:rPr lang="en-US" dirty="0"/>
              <a:t> </a:t>
            </a:r>
            <a:r>
              <a:rPr lang="en-US" dirty="0" err="1"/>
              <a:t>vả</a:t>
            </a:r>
            <a:endParaRPr lang="en-US" i="1" dirty="0"/>
          </a:p>
        </p:txBody>
      </p:sp>
      <p:sp>
        <p:nvSpPr>
          <p:cNvPr id="19" name="Rounded Rectangle 18"/>
          <p:cNvSpPr/>
          <p:nvPr/>
        </p:nvSpPr>
        <p:spPr>
          <a:xfrm>
            <a:off x="4384676" y="4953000"/>
            <a:ext cx="5900737" cy="1295400"/>
          </a:xfrm>
          <a:prstGeom prst="roundRect">
            <a:avLst/>
          </a:prstGeom>
          <a:solidFill>
            <a:srgbClr val="00B0F0"/>
          </a:soli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r>
              <a:rPr lang="ja-JP" altLang="en-US" sz="3600" dirty="0">
                <a:latin typeface="NtMotoyaKyotai" pitchFamily="18" charset="-128"/>
                <a:ea typeface="NtMotoyaKyotai" pitchFamily="18" charset="-128"/>
              </a:rPr>
              <a:t>Ｖるようにしてください</a:t>
            </a:r>
            <a:endParaRPr lang="en-US" altLang="ja-JP" sz="3600" dirty="0">
              <a:latin typeface="NtMotoyaKyotai" pitchFamily="18" charset="-128"/>
              <a:ea typeface="NtMotoyaKyotai" pitchFamily="18" charset="-128"/>
            </a:endParaRPr>
          </a:p>
          <a:p>
            <a:pPr algn="ctr" eaLnBrk="1" hangingPunct="1">
              <a:defRPr/>
            </a:pPr>
            <a:r>
              <a:rPr lang="ja-JP" altLang="en-US" sz="3600" dirty="0">
                <a:latin typeface="NtMotoyaKyotai" pitchFamily="18" charset="-128"/>
                <a:ea typeface="NtMotoyaKyotai" pitchFamily="18" charset="-128"/>
              </a:rPr>
              <a:t>Ｖないようにしてください</a:t>
            </a:r>
            <a:endParaRPr lang="en-US" altLang="ja-JP" sz="3600" dirty="0">
              <a:latin typeface="NtMotoyaKyotai" pitchFamily="18" charset="-128"/>
              <a:ea typeface="NtMotoyaKyotai" pitchFamily="18" charset="-128"/>
            </a:endParaRPr>
          </a:p>
        </p:txBody>
      </p:sp>
      <p:sp>
        <p:nvSpPr>
          <p:cNvPr id="20" name="8-Point Star 19"/>
          <p:cNvSpPr/>
          <p:nvPr/>
        </p:nvSpPr>
        <p:spPr>
          <a:xfrm>
            <a:off x="1979612" y="1295400"/>
            <a:ext cx="533400" cy="533400"/>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1</a:t>
            </a:r>
            <a:endParaRPr lang="en-US" sz="1400" dirty="0"/>
          </a:p>
        </p:txBody>
      </p:sp>
      <p:sp>
        <p:nvSpPr>
          <p:cNvPr id="21" name="8-Point Star 20"/>
          <p:cNvSpPr/>
          <p:nvPr/>
        </p:nvSpPr>
        <p:spPr>
          <a:xfrm>
            <a:off x="1958975" y="3048000"/>
            <a:ext cx="533400" cy="533400"/>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a:t>
            </a:r>
            <a:endParaRPr lang="en-US" sz="1400" dirty="0"/>
          </a:p>
        </p:txBody>
      </p:sp>
      <p:sp>
        <p:nvSpPr>
          <p:cNvPr id="22" name="8-Point Star 21"/>
          <p:cNvSpPr/>
          <p:nvPr/>
        </p:nvSpPr>
        <p:spPr>
          <a:xfrm>
            <a:off x="1958975" y="4876800"/>
            <a:ext cx="533400" cy="533400"/>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3</a:t>
            </a:r>
            <a:endParaRPr lang="en-US" sz="1400" dirty="0"/>
          </a:p>
        </p:txBody>
      </p:sp>
      <p:sp>
        <p:nvSpPr>
          <p:cNvPr id="12" name="Rounded Rectangle 11"/>
          <p:cNvSpPr/>
          <p:nvPr/>
        </p:nvSpPr>
        <p:spPr>
          <a:xfrm>
            <a:off x="3759200" y="152400"/>
            <a:ext cx="4926012" cy="762000"/>
          </a:xfrm>
          <a:prstGeom prst="roundRect">
            <a:avLst/>
          </a:prstGeom>
          <a:solidFill>
            <a:srgbClr val="0070C0"/>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dirty="0">
                <a:ln w="0"/>
                <a:solidFill>
                  <a:schemeClr val="tx1"/>
                </a:solidFill>
                <a:effectLst>
                  <a:outerShdw blurRad="38100" dist="19050" dir="2700000" algn="tl" rotWithShape="0">
                    <a:schemeClr val="dk1">
                      <a:alpha val="40000"/>
                    </a:schemeClr>
                  </a:outerShdw>
                </a:effectLst>
                <a:latin typeface="Tahoma" pitchFamily="34" charset="0"/>
                <a:cs typeface="Tahoma" pitchFamily="34" charset="0"/>
              </a:rPr>
              <a:t>TỔNG HỢP</a:t>
            </a:r>
          </a:p>
          <a:p>
            <a:pPr algn="ctr" eaLnBrk="1" hangingPunct="1">
              <a:defRPr/>
            </a:pPr>
            <a:r>
              <a:rPr lang="en-US" dirty="0">
                <a:ln w="0"/>
                <a:solidFill>
                  <a:schemeClr val="tx1"/>
                </a:solidFill>
                <a:effectLst>
                  <a:outerShdw blurRad="38100" dist="19050" dir="2700000" algn="tl" rotWithShape="0">
                    <a:schemeClr val="dk1">
                      <a:alpha val="40000"/>
                    </a:schemeClr>
                  </a:outerShdw>
                </a:effectLst>
                <a:latin typeface="Tahoma" pitchFamily="34" charset="0"/>
                <a:cs typeface="Tahoma" pitchFamily="34" charset="0"/>
              </a:rPr>
              <a:t>CÁCH SỬ DỤNG CỦA </a:t>
            </a:r>
            <a:r>
              <a:rPr lang="en-US" altLang="ja-JP"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a:t>
            </a:r>
            <a:r>
              <a:rPr lang="ja-JP" altLang="en-US"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ように</a:t>
            </a:r>
            <a:r>
              <a:rPr lang="en-US" altLang="ja-JP"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a:t>
            </a:r>
            <a:endParaRPr lang="en-US"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endParaRPr>
          </a:p>
        </p:txBody>
      </p:sp>
    </p:spTree>
    <p:extLst>
      <p:ext uri="{BB962C8B-B14F-4D97-AF65-F5344CB8AC3E}">
        <p14:creationId xmlns:p14="http://schemas.microsoft.com/office/powerpoint/2010/main" val="92127866"/>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16" presetClass="entr" presetSubtype="2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par>
                                <p:cTn id="51" presetID="16" presetClass="entr" presetSubtype="2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500"/>
                                        <p:tgtEl>
                                          <p:spTgt spid="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arn(inVertical)">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03212" y="406400"/>
            <a:ext cx="11582400" cy="6299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ounded Rectangle 13"/>
          <p:cNvSpPr/>
          <p:nvPr/>
        </p:nvSpPr>
        <p:spPr>
          <a:xfrm>
            <a:off x="527050" y="1408113"/>
            <a:ext cx="2863850" cy="1066800"/>
          </a:xfrm>
          <a:prstGeom prst="roundRect">
            <a:avLst/>
          </a:prstGeom>
          <a:solidFill>
            <a:srgbClr val="FF0000"/>
          </a:solidFill>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dirty="0" err="1"/>
              <a:t>Mục</a:t>
            </a:r>
            <a:r>
              <a:rPr lang="en-US" dirty="0"/>
              <a:t> </a:t>
            </a:r>
            <a:r>
              <a:rPr lang="en-US" dirty="0" err="1" smtClean="0"/>
              <a:t>đích</a:t>
            </a:r>
            <a:endParaRPr lang="en-US" dirty="0" smtClean="0"/>
          </a:p>
          <a:p>
            <a:pPr algn="ctr" eaLnBrk="1" hangingPunct="1">
              <a:defRPr/>
            </a:pPr>
            <a:r>
              <a:rPr lang="en-US" i="1" dirty="0" err="1"/>
              <a:t>k</a:t>
            </a:r>
            <a:r>
              <a:rPr lang="en-US" i="1" dirty="0" err="1" smtClean="0"/>
              <a:t>hác</a:t>
            </a:r>
            <a:r>
              <a:rPr lang="en-US" i="1" dirty="0" smtClean="0"/>
              <a:t> </a:t>
            </a:r>
            <a:r>
              <a:rPr lang="en-US" i="1" dirty="0" err="1" smtClean="0"/>
              <a:t>chủ</a:t>
            </a:r>
            <a:r>
              <a:rPr lang="en-US" i="1" dirty="0" smtClean="0"/>
              <a:t> </a:t>
            </a:r>
            <a:r>
              <a:rPr lang="en-US" i="1" dirty="0" err="1" smtClean="0"/>
              <a:t>ngữ</a:t>
            </a:r>
            <a:endParaRPr lang="en-US" i="1" dirty="0"/>
          </a:p>
        </p:txBody>
      </p:sp>
      <p:sp>
        <p:nvSpPr>
          <p:cNvPr id="15" name="Rounded Rectangle 14"/>
          <p:cNvSpPr/>
          <p:nvPr/>
        </p:nvSpPr>
        <p:spPr>
          <a:xfrm>
            <a:off x="3543301" y="1295400"/>
            <a:ext cx="8113712" cy="1295400"/>
          </a:xfrm>
          <a:prstGeom prst="roundRect">
            <a:avLst/>
          </a:prstGeom>
          <a:solidFill>
            <a:srgbClr val="FF0000"/>
          </a:solidFill>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ja-JP" altLang="en-US" sz="4000" dirty="0" smtClean="0">
                <a:latin typeface="NtMotoyaKyotai" pitchFamily="18" charset="-128"/>
                <a:ea typeface="NtMotoyaKyotai" pitchFamily="18" charset="-128"/>
              </a:rPr>
              <a:t>子供が勉強するように、</a:t>
            </a:r>
            <a:r>
              <a:rPr lang="en-US" altLang="ja-JP" sz="4000" dirty="0" smtClean="0">
                <a:latin typeface="NtMotoyaKyotai" pitchFamily="18" charset="-128"/>
                <a:ea typeface="NtMotoyaKyotai" pitchFamily="18" charset="-128"/>
              </a:rPr>
              <a:t/>
            </a:r>
            <a:br>
              <a:rPr lang="en-US" altLang="ja-JP" sz="4000" dirty="0" smtClean="0">
                <a:latin typeface="NtMotoyaKyotai" pitchFamily="18" charset="-128"/>
                <a:ea typeface="NtMotoyaKyotai" pitchFamily="18" charset="-128"/>
              </a:rPr>
            </a:br>
            <a:r>
              <a:rPr lang="ja-JP" altLang="en-US" sz="4000" dirty="0" smtClean="0">
                <a:latin typeface="NtMotoyaKyotai" pitchFamily="18" charset="-128"/>
                <a:ea typeface="NtMotoyaKyotai" pitchFamily="18" charset="-128"/>
              </a:rPr>
              <a:t>机を買いました。</a:t>
            </a:r>
            <a:endParaRPr lang="en-US" sz="4000" dirty="0">
              <a:latin typeface="NtMotoyaKyotai" pitchFamily="18" charset="-128"/>
              <a:ea typeface="NtMotoyaKyotai" pitchFamily="18" charset="-128"/>
            </a:endParaRPr>
          </a:p>
        </p:txBody>
      </p:sp>
      <p:sp>
        <p:nvSpPr>
          <p:cNvPr id="16" name="Rounded Rectangle 15"/>
          <p:cNvSpPr/>
          <p:nvPr/>
        </p:nvSpPr>
        <p:spPr>
          <a:xfrm>
            <a:off x="527050" y="3160713"/>
            <a:ext cx="2863850" cy="1066800"/>
          </a:xfrm>
          <a:prstGeom prst="roundRect">
            <a:avLst/>
          </a:prstGeom>
          <a:solidFill>
            <a:srgbClr val="7030A0"/>
          </a:solidFill>
        </p:spPr>
        <p:style>
          <a:lnRef idx="1">
            <a:schemeClr val="accent5"/>
          </a:lnRef>
          <a:fillRef idx="3">
            <a:schemeClr val="accent5"/>
          </a:fillRef>
          <a:effectRef idx="2">
            <a:schemeClr val="accent5"/>
          </a:effectRef>
          <a:fontRef idx="minor">
            <a:schemeClr val="lt1"/>
          </a:fontRef>
        </p:style>
        <p:txBody>
          <a:bodyPr anchor="ctr"/>
          <a:lstStyle/>
          <a:p>
            <a:pPr algn="ctr" eaLnBrk="1" hangingPunct="1">
              <a:defRPr/>
            </a:pPr>
            <a:r>
              <a:rPr lang="en-US" dirty="0" err="1" smtClean="0"/>
              <a:t>Truyền</a:t>
            </a:r>
            <a:r>
              <a:rPr lang="en-US" dirty="0" smtClean="0"/>
              <a:t> </a:t>
            </a:r>
            <a:r>
              <a:rPr lang="en-US" dirty="0" err="1" smtClean="0"/>
              <a:t>đạt</a:t>
            </a:r>
            <a:endParaRPr lang="en-US" dirty="0" smtClean="0"/>
          </a:p>
          <a:p>
            <a:pPr algn="ctr" eaLnBrk="1" hangingPunct="1">
              <a:defRPr/>
            </a:pPr>
            <a:r>
              <a:rPr lang="en-US" i="1" dirty="0" smtClean="0"/>
              <a:t>Bảo </a:t>
            </a:r>
            <a:r>
              <a:rPr lang="en-US" i="1" dirty="0" err="1" smtClean="0"/>
              <a:t>ai</a:t>
            </a:r>
            <a:r>
              <a:rPr lang="en-US" i="1" dirty="0" smtClean="0"/>
              <a:t> </a:t>
            </a:r>
            <a:r>
              <a:rPr lang="en-US" i="1" dirty="0" err="1" smtClean="0"/>
              <a:t>phải</a:t>
            </a:r>
            <a:r>
              <a:rPr lang="en-US" i="1" dirty="0" smtClean="0"/>
              <a:t> </a:t>
            </a:r>
            <a:r>
              <a:rPr lang="en-US" i="1" dirty="0" err="1" smtClean="0"/>
              <a:t>làm</a:t>
            </a:r>
            <a:r>
              <a:rPr lang="en-US" i="1" dirty="0" smtClean="0"/>
              <a:t> </a:t>
            </a:r>
            <a:r>
              <a:rPr lang="en-US" i="1" dirty="0" err="1" smtClean="0"/>
              <a:t>gì</a:t>
            </a:r>
            <a:endParaRPr lang="en-US" i="1" dirty="0"/>
          </a:p>
        </p:txBody>
      </p:sp>
      <p:sp>
        <p:nvSpPr>
          <p:cNvPr id="17" name="Rounded Rectangle 16"/>
          <p:cNvSpPr/>
          <p:nvPr/>
        </p:nvSpPr>
        <p:spPr>
          <a:xfrm>
            <a:off x="3546539" y="3313113"/>
            <a:ext cx="8118474" cy="762000"/>
          </a:xfrm>
          <a:prstGeom prst="roundRect">
            <a:avLst/>
          </a:prstGeom>
          <a:solidFill>
            <a:srgbClr val="7030A0"/>
          </a:solidFill>
        </p:spPr>
        <p:style>
          <a:lnRef idx="1">
            <a:schemeClr val="accent5"/>
          </a:lnRef>
          <a:fillRef idx="3">
            <a:schemeClr val="accent5"/>
          </a:fillRef>
          <a:effectRef idx="2">
            <a:schemeClr val="accent5"/>
          </a:effectRef>
          <a:fontRef idx="minor">
            <a:schemeClr val="lt1"/>
          </a:fontRef>
        </p:style>
        <p:txBody>
          <a:bodyPr anchor="ctr"/>
          <a:lstStyle/>
          <a:p>
            <a:pPr algn="ctr" eaLnBrk="1" hangingPunct="1">
              <a:defRPr/>
            </a:pPr>
            <a:r>
              <a:rPr lang="ja-JP" altLang="en-US" sz="3200" dirty="0" smtClean="0">
                <a:latin typeface="NtMotoyaKyotai" pitchFamily="18" charset="-128"/>
                <a:ea typeface="NtMotoyaKyotai" pitchFamily="18" charset="-128"/>
              </a:rPr>
              <a:t>（私に）電話するように言ってください。</a:t>
            </a:r>
            <a:endParaRPr lang="en-US" altLang="ja-JP" sz="3200" dirty="0" smtClean="0">
              <a:latin typeface="NtMotoyaKyotai" pitchFamily="18" charset="-128"/>
              <a:ea typeface="NtMotoyaKyotai" pitchFamily="18" charset="-128"/>
            </a:endParaRPr>
          </a:p>
        </p:txBody>
      </p:sp>
      <p:sp>
        <p:nvSpPr>
          <p:cNvPr id="20" name="8-Point Star 19"/>
          <p:cNvSpPr/>
          <p:nvPr/>
        </p:nvSpPr>
        <p:spPr>
          <a:xfrm>
            <a:off x="374650" y="1200150"/>
            <a:ext cx="533400" cy="533400"/>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1</a:t>
            </a:r>
            <a:endParaRPr lang="en-US" sz="1400" dirty="0"/>
          </a:p>
        </p:txBody>
      </p:sp>
      <p:sp>
        <p:nvSpPr>
          <p:cNvPr id="21" name="8-Point Star 20"/>
          <p:cNvSpPr/>
          <p:nvPr/>
        </p:nvSpPr>
        <p:spPr>
          <a:xfrm>
            <a:off x="379412" y="2962276"/>
            <a:ext cx="533400" cy="533400"/>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a:t>
            </a:r>
            <a:endParaRPr lang="en-US" sz="1400" dirty="0"/>
          </a:p>
        </p:txBody>
      </p:sp>
      <p:sp>
        <p:nvSpPr>
          <p:cNvPr id="12" name="Rounded Rectangle 11"/>
          <p:cNvSpPr/>
          <p:nvPr/>
        </p:nvSpPr>
        <p:spPr>
          <a:xfrm>
            <a:off x="3759200" y="152400"/>
            <a:ext cx="4926012" cy="762000"/>
          </a:xfrm>
          <a:prstGeom prst="roundRect">
            <a:avLst/>
          </a:prstGeom>
          <a:solidFill>
            <a:srgbClr val="0070C0"/>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dirty="0">
                <a:ln w="0"/>
                <a:solidFill>
                  <a:schemeClr val="tx1"/>
                </a:solidFill>
                <a:effectLst>
                  <a:outerShdw blurRad="38100" dist="19050" dir="2700000" algn="tl" rotWithShape="0">
                    <a:schemeClr val="dk1">
                      <a:alpha val="40000"/>
                    </a:schemeClr>
                  </a:outerShdw>
                </a:effectLst>
                <a:latin typeface="Tahoma" pitchFamily="34" charset="0"/>
                <a:cs typeface="Tahoma" pitchFamily="34" charset="0"/>
              </a:rPr>
              <a:t>TỔNG HỢP</a:t>
            </a:r>
          </a:p>
          <a:p>
            <a:pPr algn="ctr" eaLnBrk="1" hangingPunct="1">
              <a:defRPr/>
            </a:pPr>
            <a:r>
              <a:rPr lang="en-US" dirty="0">
                <a:ln w="0"/>
                <a:solidFill>
                  <a:schemeClr val="tx1"/>
                </a:solidFill>
                <a:effectLst>
                  <a:outerShdw blurRad="38100" dist="19050" dir="2700000" algn="tl" rotWithShape="0">
                    <a:schemeClr val="dk1">
                      <a:alpha val="40000"/>
                    </a:schemeClr>
                  </a:outerShdw>
                </a:effectLst>
                <a:latin typeface="Tahoma" pitchFamily="34" charset="0"/>
                <a:cs typeface="Tahoma" pitchFamily="34" charset="0"/>
              </a:rPr>
              <a:t>CÁCH SỬ DỤNG CỦA </a:t>
            </a:r>
            <a:r>
              <a:rPr lang="en-US" altLang="ja-JP"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a:t>
            </a:r>
            <a:r>
              <a:rPr lang="ja-JP" altLang="en-US"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ように</a:t>
            </a:r>
            <a:r>
              <a:rPr lang="en-US" altLang="ja-JP"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a:t>
            </a:r>
            <a:endParaRPr lang="en-US"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endParaRPr>
          </a:p>
        </p:txBody>
      </p:sp>
      <p:pic>
        <p:nvPicPr>
          <p:cNvPr id="2" name="Picture 1"/>
          <p:cNvPicPr>
            <a:picLocks noChangeAspect="1"/>
          </p:cNvPicPr>
          <p:nvPr/>
        </p:nvPicPr>
        <p:blipFill>
          <a:blip r:embed="rId2"/>
          <a:stretch>
            <a:fillRect/>
          </a:stretch>
        </p:blipFill>
        <p:spPr>
          <a:xfrm>
            <a:off x="8432800" y="55943"/>
            <a:ext cx="1090612" cy="1033957"/>
          </a:xfrm>
          <a:prstGeom prst="rect">
            <a:avLst/>
          </a:prstGeom>
          <a:ln>
            <a:noFill/>
          </a:ln>
          <a:effectLst>
            <a:softEdge rad="112500"/>
          </a:effectLst>
        </p:spPr>
      </p:pic>
      <p:sp>
        <p:nvSpPr>
          <p:cNvPr id="23" name="Rounded Rectangle 22"/>
          <p:cNvSpPr/>
          <p:nvPr/>
        </p:nvSpPr>
        <p:spPr>
          <a:xfrm>
            <a:off x="527050" y="4987131"/>
            <a:ext cx="2863850" cy="1066800"/>
          </a:xfrm>
          <a:prstGeom prst="roundRect">
            <a:avLst/>
          </a:prstGeom>
          <a:solidFill>
            <a:srgbClr val="00B0F0"/>
          </a:solidFill>
        </p:spPr>
        <p:style>
          <a:lnRef idx="1">
            <a:schemeClr val="accent5"/>
          </a:lnRef>
          <a:fillRef idx="3">
            <a:schemeClr val="accent5"/>
          </a:fillRef>
          <a:effectRef idx="2">
            <a:schemeClr val="accent5"/>
          </a:effectRef>
          <a:fontRef idx="minor">
            <a:schemeClr val="lt1"/>
          </a:fontRef>
        </p:style>
        <p:txBody>
          <a:bodyPr anchor="ctr"/>
          <a:lstStyle/>
          <a:p>
            <a:pPr algn="ctr" eaLnBrk="1" hangingPunct="1">
              <a:defRPr/>
            </a:pPr>
            <a:r>
              <a:rPr lang="en-US" dirty="0" err="1" smtClean="0"/>
              <a:t>Ước</a:t>
            </a:r>
            <a:r>
              <a:rPr lang="en-US" dirty="0" smtClean="0"/>
              <a:t> </a:t>
            </a:r>
            <a:r>
              <a:rPr lang="en-US" dirty="0" err="1" smtClean="0"/>
              <a:t>muốn</a:t>
            </a:r>
            <a:endParaRPr lang="en-US" dirty="0" smtClean="0"/>
          </a:p>
          <a:p>
            <a:pPr algn="ctr" eaLnBrk="1" hangingPunct="1">
              <a:defRPr/>
            </a:pPr>
            <a:r>
              <a:rPr lang="en-US" i="1" dirty="0" err="1" smtClean="0"/>
              <a:t>Cầu</a:t>
            </a:r>
            <a:r>
              <a:rPr lang="en-US" i="1" dirty="0" smtClean="0"/>
              <a:t> </a:t>
            </a:r>
            <a:r>
              <a:rPr lang="en-US" i="1" dirty="0" err="1" smtClean="0"/>
              <a:t>chúc</a:t>
            </a:r>
            <a:r>
              <a:rPr lang="en-US" i="1" dirty="0" smtClean="0"/>
              <a:t> </a:t>
            </a:r>
            <a:r>
              <a:rPr lang="en-US" i="1" dirty="0" err="1" smtClean="0"/>
              <a:t>cho</a:t>
            </a:r>
            <a:r>
              <a:rPr lang="en-US" i="1" dirty="0" smtClean="0"/>
              <a:t>…</a:t>
            </a:r>
            <a:endParaRPr lang="en-US" i="1" dirty="0"/>
          </a:p>
        </p:txBody>
      </p:sp>
      <p:sp>
        <p:nvSpPr>
          <p:cNvPr id="24" name="Rounded Rectangle 23"/>
          <p:cNvSpPr/>
          <p:nvPr/>
        </p:nvSpPr>
        <p:spPr>
          <a:xfrm>
            <a:off x="3538539" y="4874418"/>
            <a:ext cx="8118474" cy="840582"/>
          </a:xfrm>
          <a:prstGeom prst="roundRect">
            <a:avLst/>
          </a:prstGeom>
          <a:solidFill>
            <a:srgbClr val="00B0F0"/>
          </a:solidFill>
        </p:spPr>
        <p:style>
          <a:lnRef idx="1">
            <a:schemeClr val="accent5"/>
          </a:lnRef>
          <a:fillRef idx="3">
            <a:schemeClr val="accent5"/>
          </a:fillRef>
          <a:effectRef idx="2">
            <a:schemeClr val="accent5"/>
          </a:effectRef>
          <a:fontRef idx="minor">
            <a:schemeClr val="lt1"/>
          </a:fontRef>
        </p:style>
        <p:txBody>
          <a:bodyPr anchor="ctr"/>
          <a:lstStyle/>
          <a:p>
            <a:pPr algn="ctr">
              <a:defRPr/>
            </a:pPr>
            <a:r>
              <a:rPr lang="ja-JP" altLang="en-US" sz="3200" dirty="0">
                <a:latin typeface="NtMotoyaKyotai" pitchFamily="18" charset="-128"/>
                <a:ea typeface="NtMotoyaKyotai" pitchFamily="18" charset="-128"/>
              </a:rPr>
              <a:t>今度の仕事がうまく行くように願っている。</a:t>
            </a:r>
            <a:endParaRPr lang="en-US" altLang="ja-JP" sz="3200" dirty="0">
              <a:latin typeface="NtMotoyaKyotai" pitchFamily="18" charset="-128"/>
              <a:ea typeface="NtMotoyaKyotai" pitchFamily="18" charset="-128"/>
            </a:endParaRPr>
          </a:p>
        </p:txBody>
      </p:sp>
      <p:sp>
        <p:nvSpPr>
          <p:cNvPr id="25" name="8-Point Star 24"/>
          <p:cNvSpPr/>
          <p:nvPr/>
        </p:nvSpPr>
        <p:spPr>
          <a:xfrm>
            <a:off x="379412" y="4788694"/>
            <a:ext cx="533400" cy="533400"/>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2</a:t>
            </a:r>
            <a:endParaRPr lang="en-US" sz="1400" dirty="0"/>
          </a:p>
        </p:txBody>
      </p:sp>
      <p:sp>
        <p:nvSpPr>
          <p:cNvPr id="27" name="Rounded Rectangle 26"/>
          <p:cNvSpPr/>
          <p:nvPr/>
        </p:nvSpPr>
        <p:spPr>
          <a:xfrm>
            <a:off x="3503612" y="5721350"/>
            <a:ext cx="7543800" cy="840582"/>
          </a:xfrm>
          <a:prstGeom prst="roundRect">
            <a:avLst/>
          </a:prstGeom>
          <a:solidFill>
            <a:srgbClr val="00B0F0"/>
          </a:solidFill>
        </p:spPr>
        <p:style>
          <a:lnRef idx="1">
            <a:schemeClr val="accent5"/>
          </a:lnRef>
          <a:fillRef idx="3">
            <a:schemeClr val="accent5"/>
          </a:fillRef>
          <a:effectRef idx="2">
            <a:schemeClr val="accent5"/>
          </a:effectRef>
          <a:fontRef idx="minor">
            <a:schemeClr val="lt1"/>
          </a:fontRef>
        </p:style>
        <p:txBody>
          <a:bodyPr anchor="ctr"/>
          <a:lstStyle/>
          <a:p>
            <a:pPr algn="ctr">
              <a:defRPr/>
            </a:pPr>
            <a:r>
              <a:rPr lang="ja-JP" altLang="en-US" sz="3200" dirty="0">
                <a:latin typeface="NtMotoyaKyotai" pitchFamily="18" charset="-128"/>
                <a:ea typeface="NtMotoyaKyotai" pitchFamily="18" charset="-128"/>
              </a:rPr>
              <a:t>今年一年何事もありませんように。</a:t>
            </a:r>
            <a:endParaRPr lang="en-US" altLang="ja-JP" sz="3200" dirty="0">
              <a:latin typeface="NtMotoyaKyotai" pitchFamily="18" charset="-128"/>
              <a:ea typeface="NtMotoyaKyotai" pitchFamily="18" charset="-128"/>
            </a:endParaRPr>
          </a:p>
        </p:txBody>
      </p:sp>
    </p:spTree>
    <p:extLst>
      <p:ext uri="{BB962C8B-B14F-4D97-AF65-F5344CB8AC3E}">
        <p14:creationId xmlns:p14="http://schemas.microsoft.com/office/powerpoint/2010/main" val="2884499293"/>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16" presetClass="entr" presetSubtype="2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16" presetClass="entr" presetSubtype="21"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inVertical)">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arn(inVertical)">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0" grpId="0" animBg="1"/>
      <p:bldP spid="21" grpId="0" animBg="1"/>
      <p:bldP spid="12" grpId="0" animBg="1"/>
      <p:bldP spid="23" grpId="0" animBg="1"/>
      <p:bldP spid="24" grpId="0" animBg="1"/>
      <p:bldP spid="25"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48052">
            <a:off x="2049463" y="390525"/>
            <a:ext cx="3459163" cy="1066800"/>
          </a:xfrm>
          <a:prstGeom prst="roundRect">
            <a:avLst/>
          </a:prstGeom>
          <a:solidFill>
            <a:srgbClr val="00B0F0"/>
          </a:solidFill>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KIỂU CÂU </a:t>
            </a:r>
          </a:p>
          <a:p>
            <a:pPr algn="ctr">
              <a:defRPr/>
            </a:pPr>
            <a:r>
              <a:rPr lang="en-US" sz="2800" dirty="0">
                <a:solidFill>
                  <a:srgbClr val="FFFFFF"/>
                </a:solidFill>
                <a:latin typeface="Tahoma" pitchFamily="34" charset="0"/>
                <a:cs typeface="Tahoma" pitchFamily="34" charset="0"/>
              </a:rPr>
              <a:t>ĐIỀU KIỆN LOẠI 3</a:t>
            </a:r>
            <a:endParaRPr lang="en-US" sz="2800" dirty="0">
              <a:solidFill>
                <a:srgbClr val="FF0000"/>
              </a:solidFill>
              <a:latin typeface="Tahoma" pitchFamily="34" charset="0"/>
              <a:cs typeface="Tahoma" pitchFamily="34" charset="0"/>
            </a:endParaRPr>
          </a:p>
        </p:txBody>
      </p:sp>
      <p:sp>
        <p:nvSpPr>
          <p:cNvPr id="3" name="TextBox 2"/>
          <p:cNvSpPr txBox="1">
            <a:spLocks noChangeArrowheads="1"/>
          </p:cNvSpPr>
          <p:nvPr/>
        </p:nvSpPr>
        <p:spPr bwMode="auto">
          <a:xfrm>
            <a:off x="2284412" y="2128839"/>
            <a:ext cx="4495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i="1" dirty="0" err="1"/>
              <a:t>Cứ</a:t>
            </a:r>
            <a:r>
              <a:rPr lang="en-US" altLang="en-US" sz="2000" i="1" dirty="0"/>
              <a:t> </a:t>
            </a:r>
            <a:r>
              <a:rPr lang="en-US" altLang="en-US" sz="2000" i="1" dirty="0" err="1"/>
              <a:t>mùa</a:t>
            </a:r>
            <a:r>
              <a:rPr lang="en-US" altLang="en-US" sz="2000" i="1" dirty="0"/>
              <a:t> </a:t>
            </a:r>
            <a:r>
              <a:rPr lang="en-US" altLang="en-US" sz="2000" i="1" dirty="0" err="1"/>
              <a:t>xuân</a:t>
            </a:r>
            <a:r>
              <a:rPr lang="en-US" altLang="en-US" sz="2000" i="1" dirty="0"/>
              <a:t> </a:t>
            </a:r>
            <a:r>
              <a:rPr lang="en-US" altLang="en-US" sz="2000" i="1" dirty="0" err="1"/>
              <a:t>đến</a:t>
            </a:r>
            <a:r>
              <a:rPr lang="en-US" altLang="en-US" sz="2000" i="1" dirty="0"/>
              <a:t> </a:t>
            </a:r>
            <a:r>
              <a:rPr lang="en-US" altLang="en-US" sz="2000" i="1" dirty="0" err="1"/>
              <a:t>thì</a:t>
            </a:r>
            <a:r>
              <a:rPr lang="en-US" altLang="en-US" sz="2000" i="1" dirty="0"/>
              <a:t> </a:t>
            </a:r>
            <a:r>
              <a:rPr lang="en-US" altLang="en-US" sz="2000" i="1" dirty="0" err="1"/>
              <a:t>hoa</a:t>
            </a:r>
            <a:r>
              <a:rPr lang="en-US" altLang="en-US" sz="2000" i="1" dirty="0"/>
              <a:t> </a:t>
            </a:r>
            <a:r>
              <a:rPr lang="en-US" altLang="en-US" sz="2000" i="1" dirty="0" err="1"/>
              <a:t>nở</a:t>
            </a:r>
            <a:r>
              <a:rPr lang="en-US" altLang="en-US" sz="2000" i="1" dirty="0"/>
              <a:t>.</a:t>
            </a:r>
          </a:p>
        </p:txBody>
      </p:sp>
      <p:sp>
        <p:nvSpPr>
          <p:cNvPr id="4" name="TextBox 3"/>
          <p:cNvSpPr txBox="1">
            <a:spLocks noChangeArrowheads="1"/>
          </p:cNvSpPr>
          <p:nvPr/>
        </p:nvSpPr>
        <p:spPr bwMode="auto">
          <a:xfrm>
            <a:off x="1924050" y="2586039"/>
            <a:ext cx="5694362"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春に　なると、花が　さきます。</a:t>
            </a:r>
            <a:endParaRPr lang="en-US" sz="2800" dirty="0">
              <a:solidFill>
                <a:schemeClr val="bg1"/>
              </a:solidFill>
              <a:latin typeface="NtMotoyaKyotai" pitchFamily="18" charset="-128"/>
              <a:ea typeface="NtMotoyaKyotai" pitchFamily="18" charset="-128"/>
            </a:endParaRPr>
          </a:p>
        </p:txBody>
      </p:sp>
      <p:sp>
        <p:nvSpPr>
          <p:cNvPr id="5" name="TextBox 4"/>
          <p:cNvSpPr txBox="1">
            <a:spLocks noChangeArrowheads="1"/>
          </p:cNvSpPr>
          <p:nvPr/>
        </p:nvSpPr>
        <p:spPr bwMode="auto">
          <a:xfrm>
            <a:off x="2284412" y="3276601"/>
            <a:ext cx="3733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i="1"/>
              <a:t>Nếu rẻ thì hãy mua 2 cái.</a:t>
            </a:r>
          </a:p>
        </p:txBody>
      </p:sp>
      <p:sp>
        <p:nvSpPr>
          <p:cNvPr id="6" name="TextBox 5"/>
          <p:cNvSpPr txBox="1">
            <a:spLocks noChangeArrowheads="1"/>
          </p:cNvSpPr>
          <p:nvPr/>
        </p:nvSpPr>
        <p:spPr bwMode="auto">
          <a:xfrm>
            <a:off x="1924050" y="3733801"/>
            <a:ext cx="5694362" cy="523875"/>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安かったら、２つ　買います。</a:t>
            </a:r>
            <a:endParaRPr lang="en-US" sz="2800" dirty="0">
              <a:solidFill>
                <a:schemeClr val="bg1"/>
              </a:solidFill>
              <a:latin typeface="NtMotoyaKyotai" pitchFamily="18" charset="-128"/>
              <a:ea typeface="NtMotoyaKyotai" pitchFamily="18" charset="-128"/>
            </a:endParaRPr>
          </a:p>
        </p:txBody>
      </p:sp>
      <p:sp>
        <p:nvSpPr>
          <p:cNvPr id="7" name="TextBox 6"/>
          <p:cNvSpPr txBox="1">
            <a:spLocks noChangeArrowheads="1"/>
          </p:cNvSpPr>
          <p:nvPr/>
        </p:nvSpPr>
        <p:spPr bwMode="auto">
          <a:xfrm>
            <a:off x="2284412" y="4495801"/>
            <a:ext cx="906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i="1" dirty="0" err="1"/>
              <a:t>Nếu</a:t>
            </a:r>
            <a:r>
              <a:rPr lang="en-US" altLang="en-US" sz="2000" i="1" dirty="0"/>
              <a:t> </a:t>
            </a:r>
            <a:r>
              <a:rPr lang="en-US" altLang="en-US" sz="2000" i="1" dirty="0" err="1"/>
              <a:t>đọc</a:t>
            </a:r>
            <a:r>
              <a:rPr lang="en-US" altLang="en-US" sz="2000" i="1" dirty="0"/>
              <a:t> </a:t>
            </a:r>
            <a:r>
              <a:rPr lang="en-US" altLang="en-US" sz="2000" i="1" dirty="0" err="1"/>
              <a:t>sách</a:t>
            </a:r>
            <a:r>
              <a:rPr lang="en-US" altLang="en-US" sz="2000" i="1" dirty="0"/>
              <a:t> </a:t>
            </a:r>
            <a:r>
              <a:rPr lang="en-US" altLang="en-US" sz="2000" i="1" dirty="0" err="1"/>
              <a:t>hướng</a:t>
            </a:r>
            <a:r>
              <a:rPr lang="en-US" altLang="en-US" sz="2000" i="1" dirty="0"/>
              <a:t> </a:t>
            </a:r>
            <a:r>
              <a:rPr lang="en-US" altLang="en-US" sz="2000" i="1" dirty="0" err="1"/>
              <a:t>dẫn</a:t>
            </a:r>
            <a:r>
              <a:rPr lang="en-US" altLang="en-US" sz="2000" i="1" dirty="0"/>
              <a:t> </a:t>
            </a:r>
            <a:r>
              <a:rPr lang="en-US" altLang="en-US" sz="2000" i="1" dirty="0" err="1"/>
              <a:t>thì</a:t>
            </a:r>
            <a:r>
              <a:rPr lang="en-US" altLang="en-US" sz="2000" i="1" dirty="0"/>
              <a:t> (</a:t>
            </a:r>
            <a:r>
              <a:rPr lang="en-US" altLang="en-US" sz="2000" i="1" dirty="0" err="1"/>
              <a:t>bạn</a:t>
            </a:r>
            <a:r>
              <a:rPr lang="en-US" altLang="en-US" sz="2000" i="1" dirty="0"/>
              <a:t>) </a:t>
            </a:r>
            <a:r>
              <a:rPr lang="en-US" altLang="en-US" sz="2000" i="1" dirty="0" err="1"/>
              <a:t>sẽ</a:t>
            </a:r>
            <a:r>
              <a:rPr lang="en-US" altLang="en-US" sz="2000" i="1" dirty="0"/>
              <a:t> </a:t>
            </a:r>
            <a:r>
              <a:rPr lang="en-US" altLang="en-US" sz="2000" i="1" dirty="0" err="1"/>
              <a:t>hiểu</a:t>
            </a:r>
            <a:r>
              <a:rPr lang="en-US" altLang="en-US" sz="2000" i="1" dirty="0"/>
              <a:t> </a:t>
            </a:r>
            <a:r>
              <a:rPr lang="en-US" altLang="en-US" sz="2000" i="1" dirty="0" err="1"/>
              <a:t>cách</a:t>
            </a:r>
            <a:r>
              <a:rPr lang="en-US" altLang="en-US" sz="2000" i="1" dirty="0"/>
              <a:t> </a:t>
            </a:r>
            <a:r>
              <a:rPr lang="en-US" altLang="en-US" sz="2000" i="1" dirty="0" err="1"/>
              <a:t>sử</a:t>
            </a:r>
            <a:r>
              <a:rPr lang="en-US" altLang="en-US" sz="2000" i="1" dirty="0"/>
              <a:t> </a:t>
            </a:r>
            <a:r>
              <a:rPr lang="en-US" altLang="en-US" sz="2000" i="1" dirty="0" err="1"/>
              <a:t>dụng</a:t>
            </a:r>
            <a:r>
              <a:rPr lang="en-US" altLang="en-US" sz="2000" i="1" dirty="0"/>
              <a:t>.</a:t>
            </a:r>
          </a:p>
        </p:txBody>
      </p:sp>
      <p:sp>
        <p:nvSpPr>
          <p:cNvPr id="8" name="TextBox 7"/>
          <p:cNvSpPr txBox="1">
            <a:spLocks noChangeArrowheads="1"/>
          </p:cNvSpPr>
          <p:nvPr/>
        </p:nvSpPr>
        <p:spPr bwMode="auto">
          <a:xfrm>
            <a:off x="1924050" y="4953001"/>
            <a:ext cx="7599362" cy="523875"/>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説明書を　読めば、使い方が　分かります。</a:t>
            </a:r>
            <a:endParaRPr lang="en-US" sz="2800" dirty="0">
              <a:solidFill>
                <a:schemeClr val="bg1"/>
              </a:solidFill>
              <a:latin typeface="NtMotoyaKyotai" pitchFamily="18" charset="-128"/>
              <a:ea typeface="NtMotoyaKyotai" pitchFamily="18" charset="-128"/>
            </a:endParaRPr>
          </a:p>
        </p:txBody>
      </p:sp>
      <p:sp>
        <p:nvSpPr>
          <p:cNvPr id="9" name="Rounded Rectangle 8"/>
          <p:cNvSpPr/>
          <p:nvPr/>
        </p:nvSpPr>
        <p:spPr>
          <a:xfrm rot="215318">
            <a:off x="5854077" y="346892"/>
            <a:ext cx="4093797" cy="826403"/>
          </a:xfrm>
          <a:prstGeom prst="roundRect">
            <a:avLst/>
          </a:prstGeom>
          <a:solidFill>
            <a:srgbClr val="00B0F0"/>
          </a:solidFill>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～ば／～なら</a:t>
            </a:r>
            <a:endParaRPr lang="en-US" sz="3600" dirty="0">
              <a:solidFill>
                <a:srgbClr val="FF0000"/>
              </a:solidFill>
              <a:latin typeface="NtMotoyaKyotai" pitchFamily="18" charset="-128"/>
              <a:ea typeface="NtMotoyaKyotai" pitchFamily="18" charset="-128"/>
              <a:cs typeface="Tahoma" pitchFamily="34" charset="0"/>
            </a:endParaRPr>
          </a:p>
        </p:txBody>
      </p:sp>
      <p:sp>
        <p:nvSpPr>
          <p:cNvPr id="10" name="Rounded Rectangle 9"/>
          <p:cNvSpPr/>
          <p:nvPr/>
        </p:nvSpPr>
        <p:spPr>
          <a:xfrm>
            <a:off x="3046412" y="2586039"/>
            <a:ext cx="1219200" cy="523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ounded Rectangle 10"/>
          <p:cNvSpPr/>
          <p:nvPr/>
        </p:nvSpPr>
        <p:spPr>
          <a:xfrm>
            <a:off x="1979612" y="3733801"/>
            <a:ext cx="1981200" cy="523875"/>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le 11"/>
          <p:cNvSpPr/>
          <p:nvPr/>
        </p:nvSpPr>
        <p:spPr>
          <a:xfrm>
            <a:off x="3705226" y="4967289"/>
            <a:ext cx="1398587" cy="5238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a:spLocks noChangeArrowheads="1"/>
          </p:cNvSpPr>
          <p:nvPr/>
        </p:nvSpPr>
        <p:spPr bwMode="auto">
          <a:xfrm>
            <a:off x="2132012" y="5715001"/>
            <a:ext cx="655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i="1"/>
              <a:t>Nếu rảnh rỗi thì hãy đến (tôi) chơi.</a:t>
            </a:r>
          </a:p>
        </p:txBody>
      </p:sp>
      <p:sp>
        <p:nvSpPr>
          <p:cNvPr id="14" name="TextBox 13"/>
          <p:cNvSpPr txBox="1">
            <a:spLocks noChangeArrowheads="1"/>
          </p:cNvSpPr>
          <p:nvPr/>
        </p:nvSpPr>
        <p:spPr bwMode="auto">
          <a:xfrm>
            <a:off x="1924050" y="6172201"/>
            <a:ext cx="7599362" cy="523875"/>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ひまなら（ば）、遊びに　来てください。</a:t>
            </a:r>
            <a:endParaRPr lang="en-US" sz="2800" dirty="0">
              <a:solidFill>
                <a:schemeClr val="bg1"/>
              </a:solidFill>
              <a:latin typeface="NtMotoyaKyotai" pitchFamily="18" charset="-128"/>
              <a:ea typeface="NtMotoyaKyotai" pitchFamily="18" charset="-128"/>
            </a:endParaRPr>
          </a:p>
        </p:txBody>
      </p:sp>
      <p:sp>
        <p:nvSpPr>
          <p:cNvPr id="15" name="Rounded Rectangle 14"/>
          <p:cNvSpPr/>
          <p:nvPr/>
        </p:nvSpPr>
        <p:spPr>
          <a:xfrm>
            <a:off x="1979612" y="6186489"/>
            <a:ext cx="2667000" cy="5238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Callout 15"/>
          <p:cNvSpPr/>
          <p:nvPr/>
        </p:nvSpPr>
        <p:spPr>
          <a:xfrm rot="418188">
            <a:off x="5830887" y="1549400"/>
            <a:ext cx="2878138" cy="973138"/>
          </a:xfrm>
          <a:prstGeom prst="wedgeEllipseCallout">
            <a:avLst>
              <a:gd name="adj1" fmla="val -99267"/>
              <a:gd name="adj2" fmla="val 11028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err="1"/>
              <a:t>Câu</a:t>
            </a:r>
            <a:r>
              <a:rPr lang="en-US" dirty="0"/>
              <a:t> </a:t>
            </a:r>
            <a:r>
              <a:rPr lang="en-US" dirty="0" err="1"/>
              <a:t>điều</a:t>
            </a:r>
            <a:r>
              <a:rPr lang="en-US" dirty="0"/>
              <a:t> </a:t>
            </a:r>
            <a:r>
              <a:rPr lang="en-US" dirty="0" err="1"/>
              <a:t>kiện</a:t>
            </a:r>
            <a:r>
              <a:rPr lang="en-US" dirty="0"/>
              <a:t> </a:t>
            </a:r>
            <a:r>
              <a:rPr lang="en-US" dirty="0" err="1"/>
              <a:t>loại</a:t>
            </a:r>
            <a:r>
              <a:rPr lang="en-US" dirty="0"/>
              <a:t> I</a:t>
            </a:r>
          </a:p>
        </p:txBody>
      </p:sp>
      <p:sp>
        <p:nvSpPr>
          <p:cNvPr id="17" name="Oval Callout 16"/>
          <p:cNvSpPr/>
          <p:nvPr/>
        </p:nvSpPr>
        <p:spPr>
          <a:xfrm rot="418188">
            <a:off x="7773987" y="2863851"/>
            <a:ext cx="2878138" cy="974725"/>
          </a:xfrm>
          <a:prstGeom prst="wedgeEllipseCallout">
            <a:avLst>
              <a:gd name="adj1" fmla="val -178096"/>
              <a:gd name="adj2" fmla="val 11435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dirty="0" err="1"/>
              <a:t>Câu</a:t>
            </a:r>
            <a:r>
              <a:rPr lang="en-US" dirty="0"/>
              <a:t> </a:t>
            </a:r>
            <a:r>
              <a:rPr lang="en-US" dirty="0" err="1"/>
              <a:t>điều</a:t>
            </a:r>
            <a:r>
              <a:rPr lang="en-US" dirty="0"/>
              <a:t> </a:t>
            </a:r>
            <a:r>
              <a:rPr lang="en-US" dirty="0" err="1"/>
              <a:t>kiện</a:t>
            </a:r>
            <a:r>
              <a:rPr lang="en-US" dirty="0"/>
              <a:t> </a:t>
            </a:r>
            <a:r>
              <a:rPr lang="en-US" dirty="0" err="1"/>
              <a:t>loại</a:t>
            </a:r>
            <a:r>
              <a:rPr lang="en-US" dirty="0"/>
              <a:t> II</a:t>
            </a:r>
          </a:p>
        </p:txBody>
      </p:sp>
      <p:sp>
        <p:nvSpPr>
          <p:cNvPr id="18" name="Oval Callout 17"/>
          <p:cNvSpPr/>
          <p:nvPr/>
        </p:nvSpPr>
        <p:spPr>
          <a:xfrm rot="21328100">
            <a:off x="5648326" y="3881439"/>
            <a:ext cx="2878137" cy="974725"/>
          </a:xfrm>
          <a:prstGeom prst="wedgeEllipseCallout">
            <a:avLst>
              <a:gd name="adj1" fmla="val -87773"/>
              <a:gd name="adj2" fmla="val 177947"/>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sp>
        <p:nvSpPr>
          <p:cNvPr id="19" name="Oval Callout 18"/>
          <p:cNvSpPr/>
          <p:nvPr/>
        </p:nvSpPr>
        <p:spPr>
          <a:xfrm rot="21328100">
            <a:off x="5634037" y="3879850"/>
            <a:ext cx="2876550" cy="973138"/>
          </a:xfrm>
          <a:prstGeom prst="wedgeEllipseCallout">
            <a:avLst>
              <a:gd name="adj1" fmla="val -70415"/>
              <a:gd name="adj2" fmla="val 48338"/>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err="1"/>
              <a:t>Câu</a:t>
            </a:r>
            <a:r>
              <a:rPr lang="en-US" dirty="0"/>
              <a:t> </a:t>
            </a:r>
            <a:r>
              <a:rPr lang="en-US" dirty="0" err="1"/>
              <a:t>điều</a:t>
            </a:r>
            <a:r>
              <a:rPr lang="en-US" dirty="0"/>
              <a:t> </a:t>
            </a:r>
            <a:r>
              <a:rPr lang="en-US" dirty="0" err="1"/>
              <a:t>kiện</a:t>
            </a:r>
            <a:r>
              <a:rPr lang="en-US" dirty="0"/>
              <a:t> </a:t>
            </a:r>
            <a:r>
              <a:rPr lang="en-US" dirty="0" err="1"/>
              <a:t>loại</a:t>
            </a:r>
            <a:r>
              <a:rPr lang="en-US" dirty="0"/>
              <a:t> III</a:t>
            </a:r>
          </a:p>
        </p:txBody>
      </p:sp>
    </p:spTree>
    <p:extLst>
      <p:ext uri="{BB962C8B-B14F-4D97-AF65-F5344CB8AC3E}">
        <p14:creationId xmlns:p14="http://schemas.microsoft.com/office/powerpoint/2010/main" val="4225272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Effect transition="in" filter="fade">
                                      <p:cBhvr>
                                        <p:cTn id="70" dur="500"/>
                                        <p:tgtEl>
                                          <p:spTgt spid="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up)">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fltVal val="0"/>
                                          </p:val>
                                        </p:tav>
                                        <p:tav tm="100000">
                                          <p:val>
                                            <p:strVal val="#ppt_w"/>
                                          </p:val>
                                        </p:tav>
                                      </p:tavLst>
                                    </p:anim>
                                    <p:anim calcmode="lin" valueType="num">
                                      <p:cBhvr>
                                        <p:cTn id="81" dur="500" fill="hold"/>
                                        <p:tgtEl>
                                          <p:spTgt spid="17"/>
                                        </p:tgtEl>
                                        <p:attrNameLst>
                                          <p:attrName>ppt_h</p:attrName>
                                        </p:attrNameLst>
                                      </p:cBhvr>
                                      <p:tavLst>
                                        <p:tav tm="0">
                                          <p:val>
                                            <p:fltVal val="0"/>
                                          </p:val>
                                        </p:tav>
                                        <p:tav tm="100000">
                                          <p:val>
                                            <p:strVal val="#ppt_h"/>
                                          </p:val>
                                        </p:tav>
                                      </p:tavLst>
                                    </p:anim>
                                    <p:animEffect transition="in" filter="fade">
                                      <p:cBhvr>
                                        <p:cTn id="82" dur="500"/>
                                        <p:tgtEl>
                                          <p:spTgt spid="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left)">
                                      <p:cBhvr>
                                        <p:cTn id="90" dur="500"/>
                                        <p:tgtEl>
                                          <p:spTgt spid="1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500" fill="hold"/>
                                        <p:tgtEl>
                                          <p:spTgt spid="19"/>
                                        </p:tgtEl>
                                        <p:attrNameLst>
                                          <p:attrName>ppt_w</p:attrName>
                                        </p:attrNameLst>
                                      </p:cBhvr>
                                      <p:tavLst>
                                        <p:tav tm="0">
                                          <p:val>
                                            <p:fltVal val="0"/>
                                          </p:val>
                                        </p:tav>
                                        <p:tav tm="100000">
                                          <p:val>
                                            <p:strVal val="#ppt_w"/>
                                          </p:val>
                                        </p:tav>
                                      </p:tavLst>
                                    </p:anim>
                                    <p:anim calcmode="lin" valueType="num">
                                      <p:cBhvr>
                                        <p:cTn id="96" dur="500" fill="hold"/>
                                        <p:tgtEl>
                                          <p:spTgt spid="19"/>
                                        </p:tgtEl>
                                        <p:attrNameLst>
                                          <p:attrName>ppt_h</p:attrName>
                                        </p:attrNameLst>
                                      </p:cBhvr>
                                      <p:tavLst>
                                        <p:tav tm="0">
                                          <p:val>
                                            <p:fltVal val="0"/>
                                          </p:val>
                                        </p:tav>
                                        <p:tav tm="100000">
                                          <p:val>
                                            <p:strVal val="#ppt_h"/>
                                          </p:val>
                                        </p:tav>
                                      </p:tavLst>
                                    </p:anim>
                                    <p:animEffect transition="in" filter="fade">
                                      <p:cBhvr>
                                        <p:cTn id="97" dur="500"/>
                                        <p:tgtEl>
                                          <p:spTgt spid="1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p:cTn id="100" dur="500" fill="hold"/>
                                        <p:tgtEl>
                                          <p:spTgt spid="18"/>
                                        </p:tgtEl>
                                        <p:attrNameLst>
                                          <p:attrName>ppt_w</p:attrName>
                                        </p:attrNameLst>
                                      </p:cBhvr>
                                      <p:tavLst>
                                        <p:tav tm="0">
                                          <p:val>
                                            <p:fltVal val="0"/>
                                          </p:val>
                                        </p:tav>
                                        <p:tav tm="100000">
                                          <p:val>
                                            <p:strVal val="#ppt_w"/>
                                          </p:val>
                                        </p:tav>
                                      </p:tavLst>
                                    </p:anim>
                                    <p:anim calcmode="lin" valueType="num">
                                      <p:cBhvr>
                                        <p:cTn id="101" dur="500" fill="hold"/>
                                        <p:tgtEl>
                                          <p:spTgt spid="18"/>
                                        </p:tgtEl>
                                        <p:attrNameLst>
                                          <p:attrName>ppt_h</p:attrName>
                                        </p:attrNameLst>
                                      </p:cBhvr>
                                      <p:tavLst>
                                        <p:tav tm="0">
                                          <p:val>
                                            <p:fltVal val="0"/>
                                          </p:val>
                                        </p:tav>
                                        <p:tav tm="100000">
                                          <p:val>
                                            <p:strVal val="#ppt_h"/>
                                          </p:val>
                                        </p:tav>
                                      </p:tavLst>
                                    </p:anim>
                                    <p:animEffect transition="in" filter="fade">
                                      <p:cBhvr>
                                        <p:cTn id="102" dur="500"/>
                                        <p:tgtEl>
                                          <p:spTgt spid="1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wipe(down)">
                                      <p:cBhvr>
                                        <p:cTn id="107" dur="580">
                                          <p:stCondLst>
                                            <p:cond delay="0"/>
                                          </p:stCondLst>
                                        </p:cTn>
                                        <p:tgtEl>
                                          <p:spTgt spid="2"/>
                                        </p:tgtEl>
                                      </p:cBhvr>
                                    </p:animEffect>
                                    <p:anim calcmode="lin" valueType="num">
                                      <p:cBhvr>
                                        <p:cTn id="10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13" dur="26">
                                          <p:stCondLst>
                                            <p:cond delay="650"/>
                                          </p:stCondLst>
                                        </p:cTn>
                                        <p:tgtEl>
                                          <p:spTgt spid="2"/>
                                        </p:tgtEl>
                                      </p:cBhvr>
                                      <p:to x="100000" y="60000"/>
                                    </p:animScale>
                                    <p:animScale>
                                      <p:cBhvr>
                                        <p:cTn id="114" dur="166" decel="50000">
                                          <p:stCondLst>
                                            <p:cond delay="676"/>
                                          </p:stCondLst>
                                        </p:cTn>
                                        <p:tgtEl>
                                          <p:spTgt spid="2"/>
                                        </p:tgtEl>
                                      </p:cBhvr>
                                      <p:to x="100000" y="100000"/>
                                    </p:animScale>
                                    <p:animScale>
                                      <p:cBhvr>
                                        <p:cTn id="115" dur="26">
                                          <p:stCondLst>
                                            <p:cond delay="1312"/>
                                          </p:stCondLst>
                                        </p:cTn>
                                        <p:tgtEl>
                                          <p:spTgt spid="2"/>
                                        </p:tgtEl>
                                      </p:cBhvr>
                                      <p:to x="100000" y="80000"/>
                                    </p:animScale>
                                    <p:animScale>
                                      <p:cBhvr>
                                        <p:cTn id="116" dur="166" decel="50000">
                                          <p:stCondLst>
                                            <p:cond delay="1338"/>
                                          </p:stCondLst>
                                        </p:cTn>
                                        <p:tgtEl>
                                          <p:spTgt spid="2"/>
                                        </p:tgtEl>
                                      </p:cBhvr>
                                      <p:to x="100000" y="100000"/>
                                    </p:animScale>
                                    <p:animScale>
                                      <p:cBhvr>
                                        <p:cTn id="117" dur="26">
                                          <p:stCondLst>
                                            <p:cond delay="1642"/>
                                          </p:stCondLst>
                                        </p:cTn>
                                        <p:tgtEl>
                                          <p:spTgt spid="2"/>
                                        </p:tgtEl>
                                      </p:cBhvr>
                                      <p:to x="100000" y="90000"/>
                                    </p:animScale>
                                    <p:animScale>
                                      <p:cBhvr>
                                        <p:cTn id="118" dur="166" decel="50000">
                                          <p:stCondLst>
                                            <p:cond delay="1668"/>
                                          </p:stCondLst>
                                        </p:cTn>
                                        <p:tgtEl>
                                          <p:spTgt spid="2"/>
                                        </p:tgtEl>
                                      </p:cBhvr>
                                      <p:to x="100000" y="100000"/>
                                    </p:animScale>
                                    <p:animScale>
                                      <p:cBhvr>
                                        <p:cTn id="119" dur="26">
                                          <p:stCondLst>
                                            <p:cond delay="1808"/>
                                          </p:stCondLst>
                                        </p:cTn>
                                        <p:tgtEl>
                                          <p:spTgt spid="2"/>
                                        </p:tgtEl>
                                      </p:cBhvr>
                                      <p:to x="100000" y="95000"/>
                                    </p:animScale>
                                    <p:animScale>
                                      <p:cBhvr>
                                        <p:cTn id="120" dur="166" decel="50000">
                                          <p:stCondLst>
                                            <p:cond delay="1834"/>
                                          </p:stCondLst>
                                        </p:cTn>
                                        <p:tgtEl>
                                          <p:spTgt spid="2"/>
                                        </p:tgtEl>
                                      </p:cBhvr>
                                      <p:to x="100000" y="100000"/>
                                    </p:animScale>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9" presetClass="entr" presetSubtype="0" decel="10000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 calcmode="lin" valueType="num">
                                      <p:cBhvr>
                                        <p:cTn id="125" dur="2000" fill="hold"/>
                                        <p:tgtEl>
                                          <p:spTgt spid="9"/>
                                        </p:tgtEl>
                                        <p:attrNameLst>
                                          <p:attrName>ppt_w</p:attrName>
                                        </p:attrNameLst>
                                      </p:cBhvr>
                                      <p:tavLst>
                                        <p:tav tm="0">
                                          <p:val>
                                            <p:fltVal val="0"/>
                                          </p:val>
                                        </p:tav>
                                        <p:tav tm="100000">
                                          <p:val>
                                            <p:strVal val="#ppt_w"/>
                                          </p:val>
                                        </p:tav>
                                      </p:tavLst>
                                    </p:anim>
                                    <p:anim calcmode="lin" valueType="num">
                                      <p:cBhvr>
                                        <p:cTn id="126" dur="2000" fill="hold"/>
                                        <p:tgtEl>
                                          <p:spTgt spid="9"/>
                                        </p:tgtEl>
                                        <p:attrNameLst>
                                          <p:attrName>ppt_h</p:attrName>
                                        </p:attrNameLst>
                                      </p:cBhvr>
                                      <p:tavLst>
                                        <p:tav tm="0">
                                          <p:val>
                                            <p:fltVal val="0"/>
                                          </p:val>
                                        </p:tav>
                                        <p:tav tm="100000">
                                          <p:val>
                                            <p:strVal val="#ppt_h"/>
                                          </p:val>
                                        </p:tav>
                                      </p:tavLst>
                                    </p:anim>
                                    <p:anim calcmode="lin" valueType="num">
                                      <p:cBhvr>
                                        <p:cTn id="127" dur="2000" fill="hold"/>
                                        <p:tgtEl>
                                          <p:spTgt spid="9"/>
                                        </p:tgtEl>
                                        <p:attrNameLst>
                                          <p:attrName>style.rotation</p:attrName>
                                        </p:attrNameLst>
                                      </p:cBhvr>
                                      <p:tavLst>
                                        <p:tav tm="0">
                                          <p:val>
                                            <p:fltVal val="360"/>
                                          </p:val>
                                        </p:tav>
                                        <p:tav tm="100000">
                                          <p:val>
                                            <p:fltVal val="0"/>
                                          </p:val>
                                        </p:tav>
                                      </p:tavLst>
                                    </p:anim>
                                    <p:animEffect transition="in" filter="fade">
                                      <p:cBhvr>
                                        <p:cTn id="1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a:spLocks noChangeArrowheads="1"/>
          </p:cNvSpPr>
          <p:nvPr/>
        </p:nvSpPr>
        <p:spPr bwMode="auto">
          <a:xfrm>
            <a:off x="5237162" y="2971801"/>
            <a:ext cx="1798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安い</a:t>
            </a:r>
            <a:endParaRPr lang="en-US" altLang="en-US" sz="2800">
              <a:latin typeface="NtMotoyaKyotai" panose="02020300000000000000" pitchFamily="18" charset="-128"/>
              <a:ea typeface="NtMotoyaKyotai" panose="02020300000000000000" pitchFamily="18" charset="-128"/>
            </a:endParaRPr>
          </a:p>
        </p:txBody>
      </p:sp>
      <p:sp>
        <p:nvSpPr>
          <p:cNvPr id="25" name="TextBox 24"/>
          <p:cNvSpPr txBox="1">
            <a:spLocks noChangeArrowheads="1"/>
          </p:cNvSpPr>
          <p:nvPr/>
        </p:nvSpPr>
        <p:spPr bwMode="auto">
          <a:xfrm>
            <a:off x="5237162" y="3810001"/>
            <a:ext cx="1798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いい</a:t>
            </a:r>
            <a:endParaRPr lang="en-US" altLang="en-US" sz="2800">
              <a:latin typeface="NtMotoyaKyotai" panose="02020300000000000000" pitchFamily="18" charset="-128"/>
              <a:ea typeface="NtMotoyaKyotai" panose="02020300000000000000" pitchFamily="18" charset="-128"/>
            </a:endParaRPr>
          </a:p>
        </p:txBody>
      </p:sp>
      <p:sp>
        <p:nvSpPr>
          <p:cNvPr id="26" name="TextBox 25"/>
          <p:cNvSpPr txBox="1">
            <a:spLocks noChangeArrowheads="1"/>
          </p:cNvSpPr>
          <p:nvPr/>
        </p:nvSpPr>
        <p:spPr bwMode="auto">
          <a:xfrm>
            <a:off x="5202238" y="4724401"/>
            <a:ext cx="2701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元気</a:t>
            </a:r>
            <a:endParaRPr lang="en-US" altLang="en-US" sz="2800">
              <a:latin typeface="NtMotoyaKyotai" panose="02020300000000000000" pitchFamily="18" charset="-128"/>
              <a:ea typeface="NtMotoyaKyotai" panose="02020300000000000000" pitchFamily="18" charset="-128"/>
            </a:endParaRPr>
          </a:p>
        </p:txBody>
      </p:sp>
      <p:sp>
        <p:nvSpPr>
          <p:cNvPr id="27" name="TextBox 26"/>
          <p:cNvSpPr txBox="1">
            <a:spLocks noChangeArrowheads="1"/>
          </p:cNvSpPr>
          <p:nvPr/>
        </p:nvSpPr>
        <p:spPr bwMode="auto">
          <a:xfrm>
            <a:off x="5202238" y="5562601"/>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雨</a:t>
            </a:r>
            <a:endParaRPr lang="en-US" altLang="en-US" sz="2800">
              <a:latin typeface="NtMotoyaKyotai" panose="02020300000000000000" pitchFamily="18" charset="-128"/>
              <a:ea typeface="NtMotoyaKyotai" panose="02020300000000000000" pitchFamily="18" charset="-128"/>
            </a:endParaRPr>
          </a:p>
        </p:txBody>
      </p:sp>
      <p:sp>
        <p:nvSpPr>
          <p:cNvPr id="28" name="Right Arrow 27"/>
          <p:cNvSpPr/>
          <p:nvPr/>
        </p:nvSpPr>
        <p:spPr>
          <a:xfrm>
            <a:off x="6532562" y="3124201"/>
            <a:ext cx="533400" cy="371475"/>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29" name="Right Arrow 28"/>
          <p:cNvSpPr/>
          <p:nvPr/>
        </p:nvSpPr>
        <p:spPr>
          <a:xfrm>
            <a:off x="6532562" y="3886201"/>
            <a:ext cx="533400" cy="371475"/>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30" name="Right Arrow 29"/>
          <p:cNvSpPr/>
          <p:nvPr/>
        </p:nvSpPr>
        <p:spPr>
          <a:xfrm>
            <a:off x="6570662" y="4800601"/>
            <a:ext cx="533400" cy="371475"/>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31" name="Right Arrow 30"/>
          <p:cNvSpPr/>
          <p:nvPr/>
        </p:nvSpPr>
        <p:spPr>
          <a:xfrm>
            <a:off x="6478587" y="5638801"/>
            <a:ext cx="533400" cy="371475"/>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32" name="Rounded Rectangle 31"/>
          <p:cNvSpPr/>
          <p:nvPr/>
        </p:nvSpPr>
        <p:spPr>
          <a:xfrm>
            <a:off x="7767638" y="2971801"/>
            <a:ext cx="2117725" cy="52387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安ければ</a:t>
            </a:r>
            <a:endParaRPr lang="en-US" sz="3200" dirty="0">
              <a:latin typeface="NtMotoyaKyotai" pitchFamily="18" charset="-128"/>
              <a:ea typeface="NtMotoyaKyotai" pitchFamily="18" charset="-128"/>
            </a:endParaRPr>
          </a:p>
        </p:txBody>
      </p:sp>
      <p:sp>
        <p:nvSpPr>
          <p:cNvPr id="33" name="Rounded Rectangle 32"/>
          <p:cNvSpPr/>
          <p:nvPr/>
        </p:nvSpPr>
        <p:spPr>
          <a:xfrm>
            <a:off x="7748587" y="3810001"/>
            <a:ext cx="2116138" cy="52387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よければ</a:t>
            </a:r>
            <a:endParaRPr lang="en-US" sz="3200" dirty="0">
              <a:latin typeface="NtMotoyaKyotai" pitchFamily="18" charset="-128"/>
              <a:ea typeface="NtMotoyaKyotai" pitchFamily="18" charset="-128"/>
            </a:endParaRPr>
          </a:p>
        </p:txBody>
      </p:sp>
      <p:sp>
        <p:nvSpPr>
          <p:cNvPr id="34" name="Rounded Rectangle 33"/>
          <p:cNvSpPr/>
          <p:nvPr/>
        </p:nvSpPr>
        <p:spPr>
          <a:xfrm>
            <a:off x="7748588" y="4724401"/>
            <a:ext cx="2784475" cy="52387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元気なら</a:t>
            </a:r>
            <a:endParaRPr lang="en-US" sz="3200" dirty="0">
              <a:latin typeface="NtMotoyaKyotai" pitchFamily="18" charset="-128"/>
              <a:ea typeface="NtMotoyaKyotai" pitchFamily="18" charset="-128"/>
            </a:endParaRPr>
          </a:p>
        </p:txBody>
      </p:sp>
      <p:sp>
        <p:nvSpPr>
          <p:cNvPr id="35" name="Rounded Rectangle 34"/>
          <p:cNvSpPr/>
          <p:nvPr/>
        </p:nvSpPr>
        <p:spPr>
          <a:xfrm>
            <a:off x="7767638" y="5562601"/>
            <a:ext cx="2898775" cy="52387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雨なら（ば）</a:t>
            </a:r>
            <a:endParaRPr lang="en-US" sz="3200" dirty="0">
              <a:latin typeface="NtMotoyaKyotai" pitchFamily="18" charset="-128"/>
              <a:ea typeface="NtMotoyaKyotai" pitchFamily="18" charset="-128"/>
            </a:endParaRPr>
          </a:p>
        </p:txBody>
      </p:sp>
      <p:sp>
        <p:nvSpPr>
          <p:cNvPr id="8" name="TextBox 7"/>
          <p:cNvSpPr txBox="1">
            <a:spLocks noChangeArrowheads="1"/>
          </p:cNvSpPr>
          <p:nvPr/>
        </p:nvSpPr>
        <p:spPr bwMode="auto">
          <a:xfrm>
            <a:off x="3579812" y="2979739"/>
            <a:ext cx="1798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行きます</a:t>
            </a:r>
            <a:endParaRPr lang="en-US" altLang="en-US" sz="2800">
              <a:latin typeface="NtMotoyaKyotai" panose="02020300000000000000" pitchFamily="18" charset="-128"/>
              <a:ea typeface="NtMotoyaKyotai" panose="02020300000000000000" pitchFamily="18" charset="-128"/>
            </a:endParaRPr>
          </a:p>
        </p:txBody>
      </p:sp>
      <p:sp>
        <p:nvSpPr>
          <p:cNvPr id="12" name="TextBox 11"/>
          <p:cNvSpPr txBox="1">
            <a:spLocks noChangeArrowheads="1"/>
          </p:cNvSpPr>
          <p:nvPr/>
        </p:nvSpPr>
        <p:spPr bwMode="auto">
          <a:xfrm>
            <a:off x="3579812" y="3817939"/>
            <a:ext cx="1798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見ます</a:t>
            </a:r>
            <a:endParaRPr lang="en-US" altLang="en-US" sz="2800">
              <a:latin typeface="NtMotoyaKyotai" panose="02020300000000000000" pitchFamily="18" charset="-128"/>
              <a:ea typeface="NtMotoyaKyotai" panose="02020300000000000000" pitchFamily="18" charset="-128"/>
            </a:endParaRPr>
          </a:p>
        </p:txBody>
      </p:sp>
      <p:sp>
        <p:nvSpPr>
          <p:cNvPr id="13" name="TextBox 12"/>
          <p:cNvSpPr txBox="1">
            <a:spLocks noChangeArrowheads="1"/>
          </p:cNvSpPr>
          <p:nvPr/>
        </p:nvSpPr>
        <p:spPr bwMode="auto">
          <a:xfrm>
            <a:off x="3544888" y="4732339"/>
            <a:ext cx="2701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日本へ来ます</a:t>
            </a:r>
            <a:endParaRPr lang="en-US" altLang="en-US" sz="2800">
              <a:latin typeface="NtMotoyaKyotai" panose="02020300000000000000" pitchFamily="18" charset="-128"/>
              <a:ea typeface="NtMotoyaKyotai" panose="02020300000000000000" pitchFamily="18" charset="-128"/>
            </a:endParaRPr>
          </a:p>
        </p:txBody>
      </p:sp>
      <p:sp>
        <p:nvSpPr>
          <p:cNvPr id="14" name="TextBox 13"/>
          <p:cNvSpPr txBox="1">
            <a:spLocks noChangeArrowheads="1"/>
          </p:cNvSpPr>
          <p:nvPr/>
        </p:nvSpPr>
        <p:spPr bwMode="auto">
          <a:xfrm>
            <a:off x="3544888" y="5570539"/>
            <a:ext cx="2397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latin typeface="NtMotoyaKyotai" panose="02020300000000000000" pitchFamily="18" charset="-128"/>
                <a:ea typeface="NtMotoyaKyotai" panose="02020300000000000000" pitchFamily="18" charset="-128"/>
              </a:rPr>
              <a:t>勉強します</a:t>
            </a:r>
            <a:endParaRPr lang="en-US" altLang="en-US" sz="2800">
              <a:latin typeface="NtMotoyaKyotai" panose="02020300000000000000" pitchFamily="18" charset="-128"/>
              <a:ea typeface="NtMotoyaKyotai" panose="02020300000000000000" pitchFamily="18" charset="-128"/>
            </a:endParaRPr>
          </a:p>
        </p:txBody>
      </p:sp>
      <p:sp>
        <p:nvSpPr>
          <p:cNvPr id="15" name="Right Arrow 14"/>
          <p:cNvSpPr/>
          <p:nvPr/>
        </p:nvSpPr>
        <p:spPr>
          <a:xfrm>
            <a:off x="5942012" y="3132139"/>
            <a:ext cx="533400" cy="369887"/>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6" name="Right Arrow 15"/>
          <p:cNvSpPr/>
          <p:nvPr/>
        </p:nvSpPr>
        <p:spPr>
          <a:xfrm>
            <a:off x="5942012" y="3894139"/>
            <a:ext cx="533400" cy="369887"/>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 name="Right Arrow 16"/>
          <p:cNvSpPr/>
          <p:nvPr/>
        </p:nvSpPr>
        <p:spPr>
          <a:xfrm>
            <a:off x="5980112" y="4808539"/>
            <a:ext cx="533400" cy="369887"/>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 name="Right Arrow 17"/>
          <p:cNvSpPr/>
          <p:nvPr/>
        </p:nvSpPr>
        <p:spPr>
          <a:xfrm>
            <a:off x="5889625" y="5646739"/>
            <a:ext cx="533400" cy="369887"/>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9" name="Rounded Rectangle 18"/>
          <p:cNvSpPr/>
          <p:nvPr/>
        </p:nvSpPr>
        <p:spPr>
          <a:xfrm>
            <a:off x="7178676" y="2979739"/>
            <a:ext cx="2116137" cy="52228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行けば</a:t>
            </a:r>
            <a:endParaRPr lang="en-US" sz="3200" dirty="0">
              <a:latin typeface="NtMotoyaKyotai" pitchFamily="18" charset="-128"/>
              <a:ea typeface="NtMotoyaKyotai" pitchFamily="18" charset="-128"/>
            </a:endParaRPr>
          </a:p>
        </p:txBody>
      </p:sp>
      <p:sp>
        <p:nvSpPr>
          <p:cNvPr id="20" name="Rounded Rectangle 19"/>
          <p:cNvSpPr/>
          <p:nvPr/>
        </p:nvSpPr>
        <p:spPr>
          <a:xfrm>
            <a:off x="7158037" y="3817939"/>
            <a:ext cx="2116138" cy="52228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見れば</a:t>
            </a:r>
            <a:endParaRPr lang="en-US" sz="3200" dirty="0">
              <a:latin typeface="NtMotoyaKyotai" pitchFamily="18" charset="-128"/>
              <a:ea typeface="NtMotoyaKyotai" pitchFamily="18" charset="-128"/>
            </a:endParaRPr>
          </a:p>
        </p:txBody>
      </p:sp>
      <p:sp>
        <p:nvSpPr>
          <p:cNvPr id="21" name="Rounded Rectangle 20"/>
          <p:cNvSpPr/>
          <p:nvPr/>
        </p:nvSpPr>
        <p:spPr>
          <a:xfrm>
            <a:off x="7158038" y="4732339"/>
            <a:ext cx="3355975" cy="52228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日本へ来れば</a:t>
            </a:r>
            <a:endParaRPr lang="en-US" sz="3200" dirty="0">
              <a:latin typeface="NtMotoyaKyotai" pitchFamily="18" charset="-128"/>
              <a:ea typeface="NtMotoyaKyotai" pitchFamily="18" charset="-128"/>
            </a:endParaRPr>
          </a:p>
        </p:txBody>
      </p:sp>
      <p:sp>
        <p:nvSpPr>
          <p:cNvPr id="22" name="Rounded Rectangle 21"/>
          <p:cNvSpPr/>
          <p:nvPr/>
        </p:nvSpPr>
        <p:spPr>
          <a:xfrm>
            <a:off x="7178676" y="5570539"/>
            <a:ext cx="3354387" cy="52228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3200" dirty="0">
                <a:latin typeface="NtMotoyaKyotai" pitchFamily="18" charset="-128"/>
                <a:ea typeface="NtMotoyaKyotai" pitchFamily="18" charset="-128"/>
              </a:rPr>
              <a:t>勉強すれば</a:t>
            </a:r>
            <a:endParaRPr lang="en-US" sz="3200" dirty="0">
              <a:latin typeface="NtMotoyaKyotai" pitchFamily="18" charset="-128"/>
              <a:ea typeface="NtMotoyaKyotai" pitchFamily="18" charset="-128"/>
            </a:endParaRPr>
          </a:p>
        </p:txBody>
      </p:sp>
      <p:sp>
        <p:nvSpPr>
          <p:cNvPr id="23" name="TextBox 22"/>
          <p:cNvSpPr txBox="1">
            <a:spLocks noChangeArrowheads="1"/>
          </p:cNvSpPr>
          <p:nvPr/>
        </p:nvSpPr>
        <p:spPr bwMode="auto">
          <a:xfrm>
            <a:off x="8823326" y="4486275"/>
            <a:ext cx="51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000">
                <a:latin typeface="NtMotoyaKyotai" panose="02020300000000000000" pitchFamily="18" charset="-128"/>
                <a:ea typeface="NtMotoyaKyotai" panose="02020300000000000000" pitchFamily="18" charset="-128"/>
              </a:rPr>
              <a:t>く</a:t>
            </a:r>
            <a:endParaRPr lang="en-US" altLang="en-US" sz="2000">
              <a:latin typeface="NtMotoyaKyotai" panose="02020300000000000000" pitchFamily="18" charset="-128"/>
              <a:ea typeface="NtMotoyaKyotai" panose="02020300000000000000" pitchFamily="18" charset="-128"/>
            </a:endParaRPr>
          </a:p>
        </p:txBody>
      </p:sp>
      <p:sp>
        <p:nvSpPr>
          <p:cNvPr id="2" name="Rounded Rectangle 1"/>
          <p:cNvSpPr/>
          <p:nvPr/>
        </p:nvSpPr>
        <p:spPr>
          <a:xfrm rot="20948052">
            <a:off x="2049463" y="390525"/>
            <a:ext cx="3459163" cy="1066800"/>
          </a:xfrm>
          <a:prstGeom prst="roundRect">
            <a:avLst/>
          </a:prstGeom>
          <a:solidFill>
            <a:srgbClr val="00B0F0"/>
          </a:solidFill>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KIỂU CÂU </a:t>
            </a:r>
          </a:p>
          <a:p>
            <a:pPr algn="ctr">
              <a:defRPr/>
            </a:pPr>
            <a:r>
              <a:rPr lang="en-US" sz="2800" dirty="0">
                <a:solidFill>
                  <a:srgbClr val="FFFFFF"/>
                </a:solidFill>
                <a:latin typeface="Tahoma" pitchFamily="34" charset="0"/>
                <a:cs typeface="Tahoma" pitchFamily="34" charset="0"/>
              </a:rPr>
              <a:t>ĐIỀU KIỆN LOẠI 3</a:t>
            </a:r>
            <a:endParaRPr lang="en-US" sz="2800" dirty="0">
              <a:solidFill>
                <a:srgbClr val="FF0000"/>
              </a:solidFill>
              <a:latin typeface="Tahoma" pitchFamily="34" charset="0"/>
              <a:cs typeface="Tahoma" pitchFamily="34" charset="0"/>
            </a:endParaRPr>
          </a:p>
        </p:txBody>
      </p:sp>
      <p:sp>
        <p:nvSpPr>
          <p:cNvPr id="9" name="Rounded Rectangle 8"/>
          <p:cNvSpPr/>
          <p:nvPr/>
        </p:nvSpPr>
        <p:spPr>
          <a:xfrm rot="215318">
            <a:off x="5854077" y="346892"/>
            <a:ext cx="4093797" cy="826403"/>
          </a:xfrm>
          <a:prstGeom prst="roundRect">
            <a:avLst/>
          </a:prstGeom>
          <a:solidFill>
            <a:srgbClr val="00B0F0"/>
          </a:solidFill>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～ば／～なら</a:t>
            </a:r>
            <a:endParaRPr lang="en-US" sz="3600" dirty="0">
              <a:solidFill>
                <a:srgbClr val="FF0000"/>
              </a:solidFill>
              <a:latin typeface="NtMotoyaKyotai" pitchFamily="18" charset="-128"/>
              <a:ea typeface="NtMotoyaKyotai" pitchFamily="18" charset="-128"/>
              <a:cs typeface="Tahoma" pitchFamily="34" charset="0"/>
            </a:endParaRPr>
          </a:p>
        </p:txBody>
      </p:sp>
      <p:sp>
        <p:nvSpPr>
          <p:cNvPr id="10" name="Rounded Rectangle 9"/>
          <p:cNvSpPr/>
          <p:nvPr/>
        </p:nvSpPr>
        <p:spPr>
          <a:xfrm>
            <a:off x="4646612" y="1447800"/>
            <a:ext cx="2590800" cy="457200"/>
          </a:xfrm>
          <a:prstGeom prst="roundRect">
            <a:avLst/>
          </a:prstGeom>
          <a:solidFill>
            <a:srgbClr val="FF0000"/>
          </a:solidFill>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dirty="0">
                <a:ln w="0"/>
                <a:solidFill>
                  <a:schemeClr val="tx1"/>
                </a:solidFill>
                <a:effectLst>
                  <a:outerShdw blurRad="38100" dist="19050" dir="2700000" algn="tl" rotWithShape="0">
                    <a:schemeClr val="dk1">
                      <a:alpha val="40000"/>
                    </a:schemeClr>
                  </a:outerShdw>
                </a:effectLst>
              </a:rPr>
              <a:t>CÁCH CHIA</a:t>
            </a:r>
          </a:p>
        </p:txBody>
      </p:sp>
      <p:sp>
        <p:nvSpPr>
          <p:cNvPr id="11" name="Rounded Rectangle 10"/>
          <p:cNvSpPr/>
          <p:nvPr/>
        </p:nvSpPr>
        <p:spPr>
          <a:xfrm>
            <a:off x="12136" y="1798491"/>
            <a:ext cx="5977704" cy="4432401"/>
          </a:xfrm>
          <a:prstGeom prst="roundRect">
            <a:avLst/>
          </a:prstGeom>
          <a:solidFill>
            <a:srgbClr val="7030A0"/>
          </a:solidFill>
          <a:scene3d>
            <a:camera prst="perspectiveContrastingRightFacing"/>
            <a:lightRig rig="threePt" dir="t"/>
          </a:scene3d>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ja-JP" sz="8000" dirty="0"/>
              <a:t>V</a:t>
            </a:r>
          </a:p>
          <a:p>
            <a:pPr>
              <a:defRPr/>
            </a:pPr>
            <a:r>
              <a:rPr lang="en-US" altLang="ja-JP" sz="2800" dirty="0"/>
              <a:t>G1</a:t>
            </a:r>
            <a:r>
              <a:rPr lang="ja-JP" altLang="en-US" sz="2800" dirty="0"/>
              <a:t>　</a:t>
            </a:r>
            <a:r>
              <a:rPr lang="en-US" altLang="ja-JP" sz="2800" dirty="0" err="1"/>
              <a:t>đổi</a:t>
            </a:r>
            <a:r>
              <a:rPr lang="en-US" altLang="ja-JP" sz="2800" dirty="0"/>
              <a:t> [i]  </a:t>
            </a:r>
            <a:r>
              <a:rPr lang="en-US" altLang="ja-JP" sz="2800" dirty="0">
                <a:sym typeface="Wingdings 2"/>
              </a:rPr>
              <a:t> </a:t>
            </a:r>
            <a:r>
              <a:rPr lang="en-US" altLang="ja-JP" sz="2800" dirty="0"/>
              <a:t>[e]</a:t>
            </a:r>
            <a:r>
              <a:rPr lang="ja-JP" altLang="en-US" sz="2800" dirty="0"/>
              <a:t>　</a:t>
            </a:r>
            <a:r>
              <a:rPr lang="en-US" altLang="ja-JP" sz="2800" dirty="0" err="1">
                <a:sym typeface="Wingdings 2"/>
              </a:rPr>
              <a:t>thêm</a:t>
            </a:r>
            <a:r>
              <a:rPr lang="ja-JP" altLang="en-US" sz="2800" dirty="0">
                <a:sym typeface="Wingdings 2"/>
              </a:rPr>
              <a:t> </a:t>
            </a:r>
            <a:r>
              <a:rPr lang="ja-JP" altLang="en-US" sz="2800" dirty="0">
                <a:latin typeface="NtMotoyaKyotai" pitchFamily="18" charset="-128"/>
                <a:ea typeface="NtMotoyaKyotai" pitchFamily="18" charset="-128"/>
              </a:rPr>
              <a:t>ば</a:t>
            </a:r>
            <a:endParaRPr lang="en-US" altLang="ja-JP" sz="2800" dirty="0">
              <a:latin typeface="NtMotoyaKyotai" pitchFamily="18" charset="-128"/>
              <a:ea typeface="NtMotoyaKyotai" pitchFamily="18" charset="-128"/>
            </a:endParaRPr>
          </a:p>
          <a:p>
            <a:pPr>
              <a:defRPr/>
            </a:pPr>
            <a:endParaRPr lang="en-US" altLang="ja-JP" sz="2800" dirty="0"/>
          </a:p>
          <a:p>
            <a:pPr>
              <a:defRPr/>
            </a:pPr>
            <a:r>
              <a:rPr lang="en-US" altLang="ja-JP" sz="2800" dirty="0"/>
              <a:t>G2</a:t>
            </a:r>
            <a:r>
              <a:rPr lang="ja-JP" altLang="en-US" sz="2800" dirty="0"/>
              <a:t>　</a:t>
            </a:r>
            <a:r>
              <a:rPr lang="en-US" altLang="ja-JP" sz="2800" dirty="0" err="1"/>
              <a:t>bỏ</a:t>
            </a:r>
            <a:r>
              <a:rPr lang="en-US" altLang="ja-JP" sz="2800" dirty="0"/>
              <a:t> [</a:t>
            </a:r>
            <a:r>
              <a:rPr lang="en-US" altLang="ja-JP" sz="2800" dirty="0" err="1"/>
              <a:t>masu</a:t>
            </a:r>
            <a:r>
              <a:rPr lang="en-US" altLang="ja-JP" sz="2800" dirty="0"/>
              <a:t>] </a:t>
            </a:r>
            <a:r>
              <a:rPr lang="en-US" altLang="ja-JP" sz="2800" dirty="0" err="1"/>
              <a:t>thêm</a:t>
            </a:r>
            <a:r>
              <a:rPr lang="ja-JP" altLang="en-US" sz="2800" dirty="0"/>
              <a:t>　</a:t>
            </a:r>
            <a:r>
              <a:rPr lang="ja-JP" altLang="en-US" sz="2800" dirty="0">
                <a:latin typeface="NtMotoyaKyotai" pitchFamily="18" charset="-128"/>
                <a:ea typeface="NtMotoyaKyotai" pitchFamily="18" charset="-128"/>
              </a:rPr>
              <a:t>れば</a:t>
            </a:r>
            <a:endParaRPr lang="en-US" altLang="ja-JP" sz="2800" dirty="0">
              <a:latin typeface="NtMotoyaKyotai" pitchFamily="18" charset="-128"/>
              <a:ea typeface="NtMotoyaKyotai" pitchFamily="18" charset="-128"/>
            </a:endParaRPr>
          </a:p>
          <a:p>
            <a:pPr>
              <a:defRPr/>
            </a:pPr>
            <a:endParaRPr lang="en-US" altLang="ja-JP" sz="2800" dirty="0"/>
          </a:p>
          <a:p>
            <a:pPr>
              <a:defRPr/>
            </a:pPr>
            <a:r>
              <a:rPr lang="en-US" altLang="ja-JP" sz="2800" dirty="0"/>
              <a:t>G3</a:t>
            </a:r>
            <a:r>
              <a:rPr lang="ja-JP" altLang="en-US" sz="2800" dirty="0"/>
              <a:t>　</a:t>
            </a:r>
            <a:r>
              <a:rPr lang="ja-JP" altLang="en-US" sz="2800" dirty="0">
                <a:latin typeface="NtMotoyaKyotai" pitchFamily="18" charset="-128"/>
                <a:ea typeface="NtMotoyaKyotai" pitchFamily="18" charset="-128"/>
              </a:rPr>
              <a:t>します</a:t>
            </a:r>
            <a:r>
              <a:rPr lang="ja-JP" altLang="en-US" sz="2800" dirty="0"/>
              <a:t>　　</a:t>
            </a:r>
            <a:r>
              <a:rPr lang="ja-JP" altLang="en-US" sz="2800" dirty="0">
                <a:latin typeface="NtMotoyaKyotai" pitchFamily="18" charset="-128"/>
                <a:ea typeface="NtMotoyaKyotai" pitchFamily="18" charset="-128"/>
              </a:rPr>
              <a:t>すれば</a:t>
            </a:r>
            <a:endParaRPr lang="en-US" altLang="ja-JP" sz="2800" dirty="0">
              <a:latin typeface="NtMotoyaKyotai" pitchFamily="18" charset="-128"/>
              <a:ea typeface="NtMotoyaKyotai" pitchFamily="18" charset="-128"/>
            </a:endParaRPr>
          </a:p>
          <a:p>
            <a:pPr>
              <a:defRPr/>
            </a:pPr>
            <a:r>
              <a:rPr lang="ja-JP" altLang="en-US" sz="2800" dirty="0"/>
              <a:t>　　</a:t>
            </a:r>
            <a:r>
              <a:rPr lang="vi-VN" altLang="ja-JP" sz="2800" dirty="0"/>
              <a:t>  </a:t>
            </a:r>
            <a:r>
              <a:rPr lang="ja-JP" altLang="en-US" sz="2800" dirty="0">
                <a:latin typeface="NtMotoyaKyotai" pitchFamily="18" charset="-128"/>
                <a:ea typeface="NtMotoyaKyotai" pitchFamily="18" charset="-128"/>
              </a:rPr>
              <a:t>きます　</a:t>
            </a:r>
            <a:r>
              <a:rPr lang="en-US" altLang="ja-JP" sz="2800" dirty="0">
                <a:latin typeface="NtMotoyaKyotai" pitchFamily="18" charset="-128"/>
                <a:ea typeface="NtMotoyaKyotai" pitchFamily="18" charset="-128"/>
              </a:rPr>
              <a:t> </a:t>
            </a:r>
            <a:r>
              <a:rPr lang="ja-JP" altLang="en-US" sz="2800" dirty="0">
                <a:latin typeface="NtMotoyaKyotai" pitchFamily="18" charset="-128"/>
                <a:ea typeface="NtMotoyaKyotai" pitchFamily="18" charset="-128"/>
              </a:rPr>
              <a:t>くれば</a:t>
            </a:r>
            <a:endParaRPr lang="en-US" altLang="ja-JP" sz="2800" dirty="0">
              <a:latin typeface="NtMotoyaKyotai" pitchFamily="18" charset="-128"/>
              <a:ea typeface="NtMotoyaKyotai" pitchFamily="18" charset="-128"/>
            </a:endParaRPr>
          </a:p>
        </p:txBody>
      </p:sp>
      <p:sp>
        <p:nvSpPr>
          <p:cNvPr id="6" name="Rounded Rectangle 5"/>
          <p:cNvSpPr/>
          <p:nvPr/>
        </p:nvSpPr>
        <p:spPr>
          <a:xfrm rot="190426">
            <a:off x="4097067" y="1755965"/>
            <a:ext cx="6019003" cy="4432401"/>
          </a:xfrm>
          <a:prstGeom prst="roundRect">
            <a:avLst/>
          </a:prstGeom>
          <a:solidFill>
            <a:srgbClr val="0070C0"/>
          </a:solidFill>
          <a:scene3d>
            <a:camera prst="perspectiveContrastingRightFacing"/>
            <a:lightRig rig="threePt" dir="t"/>
          </a:scene3d>
        </p:spPr>
        <p:style>
          <a:lnRef idx="3">
            <a:schemeClr val="lt1"/>
          </a:lnRef>
          <a:fillRef idx="1">
            <a:schemeClr val="accent6"/>
          </a:fillRef>
          <a:effectRef idx="1">
            <a:schemeClr val="accent6"/>
          </a:effectRef>
          <a:fontRef idx="minor">
            <a:schemeClr val="lt1"/>
          </a:fontRef>
        </p:style>
        <p:txBody>
          <a:bodyPr anchor="ctr"/>
          <a:lstStyle/>
          <a:p>
            <a:pPr algn="ctr">
              <a:defRPr/>
            </a:pPr>
            <a:r>
              <a:rPr lang="en-US" altLang="ja-JP" sz="8000" dirty="0" err="1"/>
              <a:t>Adj</a:t>
            </a:r>
            <a:endParaRPr lang="en-US" altLang="ja-JP" sz="8000" dirty="0"/>
          </a:p>
          <a:p>
            <a:pPr>
              <a:defRPr/>
            </a:pPr>
            <a:r>
              <a:rPr lang="en-US" altLang="ja-JP" sz="2800" dirty="0" err="1"/>
              <a:t>Adj</a:t>
            </a:r>
            <a:r>
              <a:rPr lang="en-US" altLang="ja-JP" sz="2800" dirty="0"/>
              <a:t> –i </a:t>
            </a:r>
            <a:r>
              <a:rPr lang="en-US" altLang="ja-JP" sz="2800" dirty="0" err="1"/>
              <a:t>bỏ</a:t>
            </a:r>
            <a:r>
              <a:rPr lang="en-US" altLang="ja-JP" sz="2800" dirty="0"/>
              <a:t> [i] </a:t>
            </a:r>
            <a:r>
              <a:rPr lang="en-US" altLang="ja-JP" sz="2800" dirty="0" err="1"/>
              <a:t>thêm</a:t>
            </a:r>
            <a:r>
              <a:rPr lang="en-US" altLang="ja-JP" sz="2800" dirty="0"/>
              <a:t> </a:t>
            </a:r>
            <a:r>
              <a:rPr lang="ja-JP" altLang="en-US" sz="2800" dirty="0">
                <a:latin typeface="NtMotoyaKyotai" pitchFamily="18" charset="-128"/>
                <a:ea typeface="NtMotoyaKyotai" pitchFamily="18" charset="-128"/>
              </a:rPr>
              <a:t>ければ</a:t>
            </a:r>
            <a:endParaRPr lang="en-US" altLang="ja-JP" sz="2800" dirty="0">
              <a:latin typeface="NtMotoyaKyotai" pitchFamily="18" charset="-128"/>
              <a:ea typeface="NtMotoyaKyotai" pitchFamily="18" charset="-128"/>
            </a:endParaRPr>
          </a:p>
          <a:p>
            <a:pPr>
              <a:defRPr/>
            </a:pPr>
            <a:endParaRPr lang="en-US" altLang="ja-JP" sz="2800" dirty="0"/>
          </a:p>
          <a:p>
            <a:pPr>
              <a:defRPr/>
            </a:pPr>
            <a:r>
              <a:rPr lang="en-US" altLang="ja-JP" sz="2800" dirty="0" err="1"/>
              <a:t>Adj</a:t>
            </a:r>
            <a:r>
              <a:rPr lang="en-US" altLang="ja-JP" sz="2800" dirty="0"/>
              <a:t> -</a:t>
            </a:r>
            <a:r>
              <a:rPr lang="en-US" altLang="ja-JP" sz="2800" dirty="0" err="1"/>
              <a:t>na</a:t>
            </a:r>
            <a:r>
              <a:rPr lang="en-US" altLang="ja-JP" sz="2800" dirty="0"/>
              <a:t> </a:t>
            </a:r>
            <a:r>
              <a:rPr lang="en-US" altLang="ja-JP" sz="2800" dirty="0" err="1"/>
              <a:t>có</a:t>
            </a:r>
            <a:r>
              <a:rPr lang="en-US" altLang="ja-JP" sz="2800" dirty="0"/>
              <a:t> [</a:t>
            </a:r>
            <a:r>
              <a:rPr lang="en-US" altLang="ja-JP" sz="2800" dirty="0" err="1"/>
              <a:t>na</a:t>
            </a:r>
            <a:r>
              <a:rPr lang="en-US" altLang="ja-JP" sz="2800" dirty="0"/>
              <a:t>] </a:t>
            </a:r>
            <a:r>
              <a:rPr lang="en-US" altLang="ja-JP" sz="2800" dirty="0" err="1"/>
              <a:t>thêm</a:t>
            </a:r>
            <a:r>
              <a:rPr lang="en-US" altLang="ja-JP" sz="2800" dirty="0"/>
              <a:t> </a:t>
            </a:r>
            <a:r>
              <a:rPr lang="ja-JP" altLang="en-US" sz="2800" dirty="0">
                <a:latin typeface="NtMotoyaKyotai" pitchFamily="18" charset="-128"/>
                <a:ea typeface="NtMotoyaKyotai" pitchFamily="18" charset="-128"/>
              </a:rPr>
              <a:t>ら</a:t>
            </a:r>
            <a:r>
              <a:rPr lang="en-US" altLang="ja-JP" sz="2800" dirty="0">
                <a:latin typeface="NtMotoyaKyotai" pitchFamily="18" charset="-128"/>
                <a:ea typeface="NtMotoyaKyotai" pitchFamily="18" charset="-128"/>
              </a:rPr>
              <a:t> </a:t>
            </a:r>
            <a:r>
              <a:rPr lang="en-US" altLang="ja-JP" sz="2800" dirty="0">
                <a:latin typeface="NtMotoyaKyotai" pitchFamily="18" charset="-128"/>
                <a:ea typeface="NtMotoyaKyotai" pitchFamily="18" charset="-128"/>
                <a:sym typeface="Wingdings" pitchFamily="2" charset="2"/>
              </a:rPr>
              <a:t> </a:t>
            </a:r>
            <a:r>
              <a:rPr lang="ja-JP" altLang="en-US" sz="2800" dirty="0">
                <a:latin typeface="NtMotoyaKyotai" pitchFamily="18" charset="-128"/>
                <a:ea typeface="NtMotoyaKyotai" pitchFamily="18" charset="-128"/>
                <a:sym typeface="Wingdings" pitchFamily="2" charset="2"/>
              </a:rPr>
              <a:t>なら</a:t>
            </a:r>
            <a:endParaRPr lang="en-US" altLang="ja-JP" sz="2800" dirty="0">
              <a:latin typeface="NtMotoyaKyotai" pitchFamily="18" charset="-128"/>
              <a:ea typeface="NtMotoyaKyotai" pitchFamily="18" charset="-128"/>
            </a:endParaRPr>
          </a:p>
        </p:txBody>
      </p:sp>
      <p:sp>
        <p:nvSpPr>
          <p:cNvPr id="7" name="Rounded Rectangle 6"/>
          <p:cNvSpPr/>
          <p:nvPr/>
        </p:nvSpPr>
        <p:spPr>
          <a:xfrm rot="299195">
            <a:off x="8497358" y="1680711"/>
            <a:ext cx="3926558" cy="4432401"/>
          </a:xfrm>
          <a:prstGeom prst="roundRect">
            <a:avLst/>
          </a:prstGeom>
          <a:solidFill>
            <a:srgbClr val="C00000"/>
          </a:solidFill>
          <a:scene3d>
            <a:camera prst="perspectiveContrastingRightFacing"/>
            <a:lightRig rig="threePt" dir="t"/>
          </a:scene3d>
        </p:spPr>
        <p:style>
          <a:lnRef idx="3">
            <a:schemeClr val="lt1"/>
          </a:lnRef>
          <a:fillRef idx="1">
            <a:schemeClr val="accent4"/>
          </a:fillRef>
          <a:effectRef idx="1">
            <a:schemeClr val="accent4"/>
          </a:effectRef>
          <a:fontRef idx="minor">
            <a:schemeClr val="lt1"/>
          </a:fontRef>
        </p:style>
        <p:txBody>
          <a:bodyPr anchor="ctr"/>
          <a:lstStyle/>
          <a:p>
            <a:pPr algn="ctr">
              <a:defRPr/>
            </a:pPr>
            <a:r>
              <a:rPr lang="en-US" altLang="ja-JP" sz="8000" dirty="0"/>
              <a:t>N</a:t>
            </a:r>
          </a:p>
          <a:p>
            <a:pPr>
              <a:defRPr/>
            </a:pPr>
            <a:r>
              <a:rPr lang="en-US" altLang="ja-JP" sz="2800" dirty="0"/>
              <a:t>N </a:t>
            </a:r>
            <a:r>
              <a:rPr lang="en-US" altLang="ja-JP" sz="2800" dirty="0" err="1"/>
              <a:t>thêm</a:t>
            </a:r>
            <a:r>
              <a:rPr lang="en-US" altLang="ja-JP" sz="2800" dirty="0"/>
              <a:t> [</a:t>
            </a:r>
            <a:r>
              <a:rPr lang="en-US" altLang="ja-JP" sz="2800" dirty="0" err="1"/>
              <a:t>na</a:t>
            </a:r>
            <a:r>
              <a:rPr lang="en-US" altLang="ja-JP" sz="2800" dirty="0"/>
              <a:t>] + </a:t>
            </a:r>
            <a:r>
              <a:rPr lang="ja-JP" altLang="en-US" sz="2800" dirty="0">
                <a:latin typeface="NtMotoyaKyotai" pitchFamily="18" charset="-128"/>
                <a:ea typeface="NtMotoyaKyotai" pitchFamily="18" charset="-128"/>
              </a:rPr>
              <a:t>ら</a:t>
            </a:r>
            <a:endParaRPr lang="en-US" altLang="ja-JP" sz="2800" dirty="0">
              <a:latin typeface="NtMotoyaKyotai" pitchFamily="18" charset="-128"/>
              <a:ea typeface="NtMotoyaKyotai" pitchFamily="18" charset="-128"/>
            </a:endParaRPr>
          </a:p>
          <a:p>
            <a:pPr>
              <a:defRPr/>
            </a:pPr>
            <a:r>
              <a:rPr lang="en-US" altLang="ja-JP" sz="2800" dirty="0">
                <a:latin typeface="NtMotoyaKyotai" pitchFamily="18" charset="-128"/>
                <a:ea typeface="NtMotoyaKyotai" pitchFamily="18" charset="-128"/>
                <a:sym typeface="Wingdings" pitchFamily="2" charset="2"/>
              </a:rPr>
              <a:t> </a:t>
            </a:r>
            <a:r>
              <a:rPr lang="ja-JP" altLang="en-US" sz="2800" dirty="0">
                <a:latin typeface="NtMotoyaKyotai" pitchFamily="18" charset="-128"/>
                <a:ea typeface="NtMotoyaKyotai" pitchFamily="18" charset="-128"/>
                <a:sym typeface="Wingdings" pitchFamily="2" charset="2"/>
              </a:rPr>
              <a:t>なら</a:t>
            </a:r>
            <a:endParaRPr lang="en-US" altLang="ja-JP" sz="2800" dirty="0">
              <a:latin typeface="NtMotoyaKyotai" pitchFamily="18" charset="-128"/>
              <a:ea typeface="NtMotoyaKyotai" pitchFamily="18" charset="-128"/>
            </a:endParaRPr>
          </a:p>
        </p:txBody>
      </p:sp>
    </p:spTree>
    <p:extLst>
      <p:ext uri="{BB962C8B-B14F-4D97-AF65-F5344CB8AC3E}">
        <p14:creationId xmlns:p14="http://schemas.microsoft.com/office/powerpoint/2010/main" val="292612528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2"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0-#ppt_w/2"/>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12"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0-#ppt_w/2"/>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6"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1+#ppt_w/2"/>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1" presetClass="exit" presetSubtype="0" fill="hold" grpId="1" nodeType="clickEffect">
                                  <p:stCondLst>
                                    <p:cond delay="0"/>
                                  </p:stCondLst>
                                  <p:childTnLst>
                                    <p:anim calcmode="lin" valueType="num">
                                      <p:cBhvr>
                                        <p:cTn id="76" dur="1000"/>
                                        <p:tgtEl>
                                          <p:spTgt spid="8"/>
                                        </p:tgtEl>
                                        <p:attrNameLst>
                                          <p:attrName>ppt_w</p:attrName>
                                        </p:attrNameLst>
                                      </p:cBhvr>
                                      <p:tavLst>
                                        <p:tav tm="0">
                                          <p:val>
                                            <p:strVal val="ppt_w"/>
                                          </p:val>
                                        </p:tav>
                                        <p:tav tm="100000">
                                          <p:val>
                                            <p:fltVal val="0"/>
                                          </p:val>
                                        </p:tav>
                                      </p:tavLst>
                                    </p:anim>
                                    <p:anim calcmode="lin" valueType="num">
                                      <p:cBhvr>
                                        <p:cTn id="77" dur="1000"/>
                                        <p:tgtEl>
                                          <p:spTgt spid="8"/>
                                        </p:tgtEl>
                                        <p:attrNameLst>
                                          <p:attrName>ppt_h</p:attrName>
                                        </p:attrNameLst>
                                      </p:cBhvr>
                                      <p:tavLst>
                                        <p:tav tm="0">
                                          <p:val>
                                            <p:strVal val="ppt_h"/>
                                          </p:val>
                                        </p:tav>
                                        <p:tav tm="100000">
                                          <p:val>
                                            <p:fltVal val="0"/>
                                          </p:val>
                                        </p:tav>
                                      </p:tavLst>
                                    </p:anim>
                                    <p:anim calcmode="lin" valueType="num">
                                      <p:cBhvr>
                                        <p:cTn id="78" dur="1000"/>
                                        <p:tgtEl>
                                          <p:spTgt spid="8"/>
                                        </p:tgtEl>
                                        <p:attrNameLst>
                                          <p:attrName>style.rotation</p:attrName>
                                        </p:attrNameLst>
                                      </p:cBhvr>
                                      <p:tavLst>
                                        <p:tav tm="0">
                                          <p:val>
                                            <p:fltVal val="0"/>
                                          </p:val>
                                        </p:tav>
                                        <p:tav tm="100000">
                                          <p:val>
                                            <p:fltVal val="90"/>
                                          </p:val>
                                        </p:tav>
                                      </p:tavLst>
                                    </p:anim>
                                    <p:animEffect transition="out" filter="fade">
                                      <p:cBhvr>
                                        <p:cTn id="79" dur="1000"/>
                                        <p:tgtEl>
                                          <p:spTgt spid="8"/>
                                        </p:tgtEl>
                                      </p:cBhvr>
                                    </p:animEffect>
                                    <p:set>
                                      <p:cBhvr>
                                        <p:cTn id="80" dur="1" fill="hold">
                                          <p:stCondLst>
                                            <p:cond delay="999"/>
                                          </p:stCondLst>
                                        </p:cTn>
                                        <p:tgtEl>
                                          <p:spTgt spid="8"/>
                                        </p:tgtEl>
                                        <p:attrNameLst>
                                          <p:attrName>style.visibility</p:attrName>
                                        </p:attrNameLst>
                                      </p:cBhvr>
                                      <p:to>
                                        <p:strVal val="hidden"/>
                                      </p:to>
                                    </p:set>
                                  </p:childTnLst>
                                </p:cTn>
                              </p:par>
                              <p:par>
                                <p:cTn id="81" presetID="31" presetClass="exit" presetSubtype="0" fill="hold" grpId="1" nodeType="withEffect">
                                  <p:stCondLst>
                                    <p:cond delay="0"/>
                                  </p:stCondLst>
                                  <p:childTnLst>
                                    <p:anim calcmode="lin" valueType="num">
                                      <p:cBhvr>
                                        <p:cTn id="82" dur="1000"/>
                                        <p:tgtEl>
                                          <p:spTgt spid="12"/>
                                        </p:tgtEl>
                                        <p:attrNameLst>
                                          <p:attrName>ppt_w</p:attrName>
                                        </p:attrNameLst>
                                      </p:cBhvr>
                                      <p:tavLst>
                                        <p:tav tm="0">
                                          <p:val>
                                            <p:strVal val="ppt_w"/>
                                          </p:val>
                                        </p:tav>
                                        <p:tav tm="100000">
                                          <p:val>
                                            <p:fltVal val="0"/>
                                          </p:val>
                                        </p:tav>
                                      </p:tavLst>
                                    </p:anim>
                                    <p:anim calcmode="lin" valueType="num">
                                      <p:cBhvr>
                                        <p:cTn id="83" dur="1000"/>
                                        <p:tgtEl>
                                          <p:spTgt spid="12"/>
                                        </p:tgtEl>
                                        <p:attrNameLst>
                                          <p:attrName>ppt_h</p:attrName>
                                        </p:attrNameLst>
                                      </p:cBhvr>
                                      <p:tavLst>
                                        <p:tav tm="0">
                                          <p:val>
                                            <p:strVal val="ppt_h"/>
                                          </p:val>
                                        </p:tav>
                                        <p:tav tm="100000">
                                          <p:val>
                                            <p:fltVal val="0"/>
                                          </p:val>
                                        </p:tav>
                                      </p:tavLst>
                                    </p:anim>
                                    <p:anim calcmode="lin" valueType="num">
                                      <p:cBhvr>
                                        <p:cTn id="84" dur="1000"/>
                                        <p:tgtEl>
                                          <p:spTgt spid="12"/>
                                        </p:tgtEl>
                                        <p:attrNameLst>
                                          <p:attrName>style.rotation</p:attrName>
                                        </p:attrNameLst>
                                      </p:cBhvr>
                                      <p:tavLst>
                                        <p:tav tm="0">
                                          <p:val>
                                            <p:fltVal val="0"/>
                                          </p:val>
                                        </p:tav>
                                        <p:tav tm="100000">
                                          <p:val>
                                            <p:fltVal val="90"/>
                                          </p:val>
                                        </p:tav>
                                      </p:tavLst>
                                    </p:anim>
                                    <p:animEffect transition="out" filter="fade">
                                      <p:cBhvr>
                                        <p:cTn id="85" dur="1000"/>
                                        <p:tgtEl>
                                          <p:spTgt spid="12"/>
                                        </p:tgtEl>
                                      </p:cBhvr>
                                    </p:animEffect>
                                    <p:set>
                                      <p:cBhvr>
                                        <p:cTn id="86" dur="1" fill="hold">
                                          <p:stCondLst>
                                            <p:cond delay="999"/>
                                          </p:stCondLst>
                                        </p:cTn>
                                        <p:tgtEl>
                                          <p:spTgt spid="12"/>
                                        </p:tgtEl>
                                        <p:attrNameLst>
                                          <p:attrName>style.visibility</p:attrName>
                                        </p:attrNameLst>
                                      </p:cBhvr>
                                      <p:to>
                                        <p:strVal val="hidden"/>
                                      </p:to>
                                    </p:set>
                                  </p:childTnLst>
                                </p:cTn>
                              </p:par>
                              <p:par>
                                <p:cTn id="87" presetID="31" presetClass="exit" presetSubtype="0" fill="hold" grpId="1" nodeType="withEffect">
                                  <p:stCondLst>
                                    <p:cond delay="0"/>
                                  </p:stCondLst>
                                  <p:childTnLst>
                                    <p:anim calcmode="lin" valueType="num">
                                      <p:cBhvr>
                                        <p:cTn id="88" dur="1000"/>
                                        <p:tgtEl>
                                          <p:spTgt spid="13"/>
                                        </p:tgtEl>
                                        <p:attrNameLst>
                                          <p:attrName>ppt_w</p:attrName>
                                        </p:attrNameLst>
                                      </p:cBhvr>
                                      <p:tavLst>
                                        <p:tav tm="0">
                                          <p:val>
                                            <p:strVal val="ppt_w"/>
                                          </p:val>
                                        </p:tav>
                                        <p:tav tm="100000">
                                          <p:val>
                                            <p:fltVal val="0"/>
                                          </p:val>
                                        </p:tav>
                                      </p:tavLst>
                                    </p:anim>
                                    <p:anim calcmode="lin" valueType="num">
                                      <p:cBhvr>
                                        <p:cTn id="89" dur="1000"/>
                                        <p:tgtEl>
                                          <p:spTgt spid="13"/>
                                        </p:tgtEl>
                                        <p:attrNameLst>
                                          <p:attrName>ppt_h</p:attrName>
                                        </p:attrNameLst>
                                      </p:cBhvr>
                                      <p:tavLst>
                                        <p:tav tm="0">
                                          <p:val>
                                            <p:strVal val="ppt_h"/>
                                          </p:val>
                                        </p:tav>
                                        <p:tav tm="100000">
                                          <p:val>
                                            <p:fltVal val="0"/>
                                          </p:val>
                                        </p:tav>
                                      </p:tavLst>
                                    </p:anim>
                                    <p:anim calcmode="lin" valueType="num">
                                      <p:cBhvr>
                                        <p:cTn id="90" dur="1000"/>
                                        <p:tgtEl>
                                          <p:spTgt spid="13"/>
                                        </p:tgtEl>
                                        <p:attrNameLst>
                                          <p:attrName>style.rotation</p:attrName>
                                        </p:attrNameLst>
                                      </p:cBhvr>
                                      <p:tavLst>
                                        <p:tav tm="0">
                                          <p:val>
                                            <p:fltVal val="0"/>
                                          </p:val>
                                        </p:tav>
                                        <p:tav tm="100000">
                                          <p:val>
                                            <p:fltVal val="90"/>
                                          </p:val>
                                        </p:tav>
                                      </p:tavLst>
                                    </p:anim>
                                    <p:animEffect transition="out" filter="fade">
                                      <p:cBhvr>
                                        <p:cTn id="91" dur="1000"/>
                                        <p:tgtEl>
                                          <p:spTgt spid="13"/>
                                        </p:tgtEl>
                                      </p:cBhvr>
                                    </p:animEffect>
                                    <p:set>
                                      <p:cBhvr>
                                        <p:cTn id="92" dur="1" fill="hold">
                                          <p:stCondLst>
                                            <p:cond delay="999"/>
                                          </p:stCondLst>
                                        </p:cTn>
                                        <p:tgtEl>
                                          <p:spTgt spid="13"/>
                                        </p:tgtEl>
                                        <p:attrNameLst>
                                          <p:attrName>style.visibility</p:attrName>
                                        </p:attrNameLst>
                                      </p:cBhvr>
                                      <p:to>
                                        <p:strVal val="hidden"/>
                                      </p:to>
                                    </p:set>
                                  </p:childTnLst>
                                </p:cTn>
                              </p:par>
                              <p:par>
                                <p:cTn id="93" presetID="31" presetClass="exit" presetSubtype="0" fill="hold" grpId="1" nodeType="withEffect">
                                  <p:stCondLst>
                                    <p:cond delay="0"/>
                                  </p:stCondLst>
                                  <p:childTnLst>
                                    <p:anim calcmode="lin" valueType="num">
                                      <p:cBhvr>
                                        <p:cTn id="94" dur="1000"/>
                                        <p:tgtEl>
                                          <p:spTgt spid="14"/>
                                        </p:tgtEl>
                                        <p:attrNameLst>
                                          <p:attrName>ppt_w</p:attrName>
                                        </p:attrNameLst>
                                      </p:cBhvr>
                                      <p:tavLst>
                                        <p:tav tm="0">
                                          <p:val>
                                            <p:strVal val="ppt_w"/>
                                          </p:val>
                                        </p:tav>
                                        <p:tav tm="100000">
                                          <p:val>
                                            <p:fltVal val="0"/>
                                          </p:val>
                                        </p:tav>
                                      </p:tavLst>
                                    </p:anim>
                                    <p:anim calcmode="lin" valueType="num">
                                      <p:cBhvr>
                                        <p:cTn id="95" dur="1000"/>
                                        <p:tgtEl>
                                          <p:spTgt spid="14"/>
                                        </p:tgtEl>
                                        <p:attrNameLst>
                                          <p:attrName>ppt_h</p:attrName>
                                        </p:attrNameLst>
                                      </p:cBhvr>
                                      <p:tavLst>
                                        <p:tav tm="0">
                                          <p:val>
                                            <p:strVal val="ppt_h"/>
                                          </p:val>
                                        </p:tav>
                                        <p:tav tm="100000">
                                          <p:val>
                                            <p:fltVal val="0"/>
                                          </p:val>
                                        </p:tav>
                                      </p:tavLst>
                                    </p:anim>
                                    <p:anim calcmode="lin" valueType="num">
                                      <p:cBhvr>
                                        <p:cTn id="96" dur="1000"/>
                                        <p:tgtEl>
                                          <p:spTgt spid="14"/>
                                        </p:tgtEl>
                                        <p:attrNameLst>
                                          <p:attrName>style.rotation</p:attrName>
                                        </p:attrNameLst>
                                      </p:cBhvr>
                                      <p:tavLst>
                                        <p:tav tm="0">
                                          <p:val>
                                            <p:fltVal val="0"/>
                                          </p:val>
                                        </p:tav>
                                        <p:tav tm="100000">
                                          <p:val>
                                            <p:fltVal val="90"/>
                                          </p:val>
                                        </p:tav>
                                      </p:tavLst>
                                    </p:anim>
                                    <p:animEffect transition="out" filter="fade">
                                      <p:cBhvr>
                                        <p:cTn id="97" dur="1000"/>
                                        <p:tgtEl>
                                          <p:spTgt spid="14"/>
                                        </p:tgtEl>
                                      </p:cBhvr>
                                    </p:animEffect>
                                    <p:set>
                                      <p:cBhvr>
                                        <p:cTn id="98" dur="1" fill="hold">
                                          <p:stCondLst>
                                            <p:cond delay="999"/>
                                          </p:stCondLst>
                                        </p:cTn>
                                        <p:tgtEl>
                                          <p:spTgt spid="14"/>
                                        </p:tgtEl>
                                        <p:attrNameLst>
                                          <p:attrName>style.visibility</p:attrName>
                                        </p:attrNameLst>
                                      </p:cBhvr>
                                      <p:to>
                                        <p:strVal val="hidden"/>
                                      </p:to>
                                    </p:set>
                                  </p:childTnLst>
                                </p:cTn>
                              </p:par>
                              <p:par>
                                <p:cTn id="99" presetID="31" presetClass="exit" presetSubtype="0" fill="hold" grpId="1" nodeType="withEffect">
                                  <p:stCondLst>
                                    <p:cond delay="0"/>
                                  </p:stCondLst>
                                  <p:childTnLst>
                                    <p:anim calcmode="lin" valueType="num">
                                      <p:cBhvr>
                                        <p:cTn id="100" dur="1000"/>
                                        <p:tgtEl>
                                          <p:spTgt spid="15"/>
                                        </p:tgtEl>
                                        <p:attrNameLst>
                                          <p:attrName>ppt_w</p:attrName>
                                        </p:attrNameLst>
                                      </p:cBhvr>
                                      <p:tavLst>
                                        <p:tav tm="0">
                                          <p:val>
                                            <p:strVal val="ppt_w"/>
                                          </p:val>
                                        </p:tav>
                                        <p:tav tm="100000">
                                          <p:val>
                                            <p:fltVal val="0"/>
                                          </p:val>
                                        </p:tav>
                                      </p:tavLst>
                                    </p:anim>
                                    <p:anim calcmode="lin" valueType="num">
                                      <p:cBhvr>
                                        <p:cTn id="101" dur="1000"/>
                                        <p:tgtEl>
                                          <p:spTgt spid="15"/>
                                        </p:tgtEl>
                                        <p:attrNameLst>
                                          <p:attrName>ppt_h</p:attrName>
                                        </p:attrNameLst>
                                      </p:cBhvr>
                                      <p:tavLst>
                                        <p:tav tm="0">
                                          <p:val>
                                            <p:strVal val="ppt_h"/>
                                          </p:val>
                                        </p:tav>
                                        <p:tav tm="100000">
                                          <p:val>
                                            <p:fltVal val="0"/>
                                          </p:val>
                                        </p:tav>
                                      </p:tavLst>
                                    </p:anim>
                                    <p:anim calcmode="lin" valueType="num">
                                      <p:cBhvr>
                                        <p:cTn id="102" dur="1000"/>
                                        <p:tgtEl>
                                          <p:spTgt spid="15"/>
                                        </p:tgtEl>
                                        <p:attrNameLst>
                                          <p:attrName>style.rotation</p:attrName>
                                        </p:attrNameLst>
                                      </p:cBhvr>
                                      <p:tavLst>
                                        <p:tav tm="0">
                                          <p:val>
                                            <p:fltVal val="0"/>
                                          </p:val>
                                        </p:tav>
                                        <p:tav tm="100000">
                                          <p:val>
                                            <p:fltVal val="90"/>
                                          </p:val>
                                        </p:tav>
                                      </p:tavLst>
                                    </p:anim>
                                    <p:animEffect transition="out" filter="fade">
                                      <p:cBhvr>
                                        <p:cTn id="103" dur="1000"/>
                                        <p:tgtEl>
                                          <p:spTgt spid="15"/>
                                        </p:tgtEl>
                                      </p:cBhvr>
                                    </p:animEffect>
                                    <p:set>
                                      <p:cBhvr>
                                        <p:cTn id="104" dur="1" fill="hold">
                                          <p:stCondLst>
                                            <p:cond delay="999"/>
                                          </p:stCondLst>
                                        </p:cTn>
                                        <p:tgtEl>
                                          <p:spTgt spid="15"/>
                                        </p:tgtEl>
                                        <p:attrNameLst>
                                          <p:attrName>style.visibility</p:attrName>
                                        </p:attrNameLst>
                                      </p:cBhvr>
                                      <p:to>
                                        <p:strVal val="hidden"/>
                                      </p:to>
                                    </p:set>
                                  </p:childTnLst>
                                </p:cTn>
                              </p:par>
                              <p:par>
                                <p:cTn id="105" presetID="31" presetClass="exit" presetSubtype="0" fill="hold" grpId="1" nodeType="withEffect">
                                  <p:stCondLst>
                                    <p:cond delay="0"/>
                                  </p:stCondLst>
                                  <p:childTnLst>
                                    <p:anim calcmode="lin" valueType="num">
                                      <p:cBhvr>
                                        <p:cTn id="106" dur="1000"/>
                                        <p:tgtEl>
                                          <p:spTgt spid="16"/>
                                        </p:tgtEl>
                                        <p:attrNameLst>
                                          <p:attrName>ppt_w</p:attrName>
                                        </p:attrNameLst>
                                      </p:cBhvr>
                                      <p:tavLst>
                                        <p:tav tm="0">
                                          <p:val>
                                            <p:strVal val="ppt_w"/>
                                          </p:val>
                                        </p:tav>
                                        <p:tav tm="100000">
                                          <p:val>
                                            <p:fltVal val="0"/>
                                          </p:val>
                                        </p:tav>
                                      </p:tavLst>
                                    </p:anim>
                                    <p:anim calcmode="lin" valueType="num">
                                      <p:cBhvr>
                                        <p:cTn id="107" dur="1000"/>
                                        <p:tgtEl>
                                          <p:spTgt spid="16"/>
                                        </p:tgtEl>
                                        <p:attrNameLst>
                                          <p:attrName>ppt_h</p:attrName>
                                        </p:attrNameLst>
                                      </p:cBhvr>
                                      <p:tavLst>
                                        <p:tav tm="0">
                                          <p:val>
                                            <p:strVal val="ppt_h"/>
                                          </p:val>
                                        </p:tav>
                                        <p:tav tm="100000">
                                          <p:val>
                                            <p:fltVal val="0"/>
                                          </p:val>
                                        </p:tav>
                                      </p:tavLst>
                                    </p:anim>
                                    <p:anim calcmode="lin" valueType="num">
                                      <p:cBhvr>
                                        <p:cTn id="108" dur="1000"/>
                                        <p:tgtEl>
                                          <p:spTgt spid="16"/>
                                        </p:tgtEl>
                                        <p:attrNameLst>
                                          <p:attrName>style.rotation</p:attrName>
                                        </p:attrNameLst>
                                      </p:cBhvr>
                                      <p:tavLst>
                                        <p:tav tm="0">
                                          <p:val>
                                            <p:fltVal val="0"/>
                                          </p:val>
                                        </p:tav>
                                        <p:tav tm="100000">
                                          <p:val>
                                            <p:fltVal val="90"/>
                                          </p:val>
                                        </p:tav>
                                      </p:tavLst>
                                    </p:anim>
                                    <p:animEffect transition="out" filter="fade">
                                      <p:cBhvr>
                                        <p:cTn id="109" dur="1000"/>
                                        <p:tgtEl>
                                          <p:spTgt spid="16"/>
                                        </p:tgtEl>
                                      </p:cBhvr>
                                    </p:animEffect>
                                    <p:set>
                                      <p:cBhvr>
                                        <p:cTn id="110" dur="1" fill="hold">
                                          <p:stCondLst>
                                            <p:cond delay="999"/>
                                          </p:stCondLst>
                                        </p:cTn>
                                        <p:tgtEl>
                                          <p:spTgt spid="16"/>
                                        </p:tgtEl>
                                        <p:attrNameLst>
                                          <p:attrName>style.visibility</p:attrName>
                                        </p:attrNameLst>
                                      </p:cBhvr>
                                      <p:to>
                                        <p:strVal val="hidden"/>
                                      </p:to>
                                    </p:set>
                                  </p:childTnLst>
                                </p:cTn>
                              </p:par>
                              <p:par>
                                <p:cTn id="111" presetID="31" presetClass="exit" presetSubtype="0" fill="hold" grpId="1" nodeType="withEffect">
                                  <p:stCondLst>
                                    <p:cond delay="0"/>
                                  </p:stCondLst>
                                  <p:childTnLst>
                                    <p:anim calcmode="lin" valueType="num">
                                      <p:cBhvr>
                                        <p:cTn id="112" dur="1000"/>
                                        <p:tgtEl>
                                          <p:spTgt spid="17"/>
                                        </p:tgtEl>
                                        <p:attrNameLst>
                                          <p:attrName>ppt_w</p:attrName>
                                        </p:attrNameLst>
                                      </p:cBhvr>
                                      <p:tavLst>
                                        <p:tav tm="0">
                                          <p:val>
                                            <p:strVal val="ppt_w"/>
                                          </p:val>
                                        </p:tav>
                                        <p:tav tm="100000">
                                          <p:val>
                                            <p:fltVal val="0"/>
                                          </p:val>
                                        </p:tav>
                                      </p:tavLst>
                                    </p:anim>
                                    <p:anim calcmode="lin" valueType="num">
                                      <p:cBhvr>
                                        <p:cTn id="113" dur="1000"/>
                                        <p:tgtEl>
                                          <p:spTgt spid="17"/>
                                        </p:tgtEl>
                                        <p:attrNameLst>
                                          <p:attrName>ppt_h</p:attrName>
                                        </p:attrNameLst>
                                      </p:cBhvr>
                                      <p:tavLst>
                                        <p:tav tm="0">
                                          <p:val>
                                            <p:strVal val="ppt_h"/>
                                          </p:val>
                                        </p:tav>
                                        <p:tav tm="100000">
                                          <p:val>
                                            <p:fltVal val="0"/>
                                          </p:val>
                                        </p:tav>
                                      </p:tavLst>
                                    </p:anim>
                                    <p:anim calcmode="lin" valueType="num">
                                      <p:cBhvr>
                                        <p:cTn id="114" dur="1000"/>
                                        <p:tgtEl>
                                          <p:spTgt spid="17"/>
                                        </p:tgtEl>
                                        <p:attrNameLst>
                                          <p:attrName>style.rotation</p:attrName>
                                        </p:attrNameLst>
                                      </p:cBhvr>
                                      <p:tavLst>
                                        <p:tav tm="0">
                                          <p:val>
                                            <p:fltVal val="0"/>
                                          </p:val>
                                        </p:tav>
                                        <p:tav tm="100000">
                                          <p:val>
                                            <p:fltVal val="90"/>
                                          </p:val>
                                        </p:tav>
                                      </p:tavLst>
                                    </p:anim>
                                    <p:animEffect transition="out" filter="fade">
                                      <p:cBhvr>
                                        <p:cTn id="115" dur="1000"/>
                                        <p:tgtEl>
                                          <p:spTgt spid="17"/>
                                        </p:tgtEl>
                                      </p:cBhvr>
                                    </p:animEffect>
                                    <p:set>
                                      <p:cBhvr>
                                        <p:cTn id="116" dur="1" fill="hold">
                                          <p:stCondLst>
                                            <p:cond delay="999"/>
                                          </p:stCondLst>
                                        </p:cTn>
                                        <p:tgtEl>
                                          <p:spTgt spid="17"/>
                                        </p:tgtEl>
                                        <p:attrNameLst>
                                          <p:attrName>style.visibility</p:attrName>
                                        </p:attrNameLst>
                                      </p:cBhvr>
                                      <p:to>
                                        <p:strVal val="hidden"/>
                                      </p:to>
                                    </p:set>
                                  </p:childTnLst>
                                </p:cTn>
                              </p:par>
                              <p:par>
                                <p:cTn id="117" presetID="31" presetClass="exit" presetSubtype="0" fill="hold" grpId="1" nodeType="withEffect">
                                  <p:stCondLst>
                                    <p:cond delay="0"/>
                                  </p:stCondLst>
                                  <p:childTnLst>
                                    <p:anim calcmode="lin" valueType="num">
                                      <p:cBhvr>
                                        <p:cTn id="118" dur="1000"/>
                                        <p:tgtEl>
                                          <p:spTgt spid="18"/>
                                        </p:tgtEl>
                                        <p:attrNameLst>
                                          <p:attrName>ppt_w</p:attrName>
                                        </p:attrNameLst>
                                      </p:cBhvr>
                                      <p:tavLst>
                                        <p:tav tm="0">
                                          <p:val>
                                            <p:strVal val="ppt_w"/>
                                          </p:val>
                                        </p:tav>
                                        <p:tav tm="100000">
                                          <p:val>
                                            <p:fltVal val="0"/>
                                          </p:val>
                                        </p:tav>
                                      </p:tavLst>
                                    </p:anim>
                                    <p:anim calcmode="lin" valueType="num">
                                      <p:cBhvr>
                                        <p:cTn id="119" dur="1000"/>
                                        <p:tgtEl>
                                          <p:spTgt spid="18"/>
                                        </p:tgtEl>
                                        <p:attrNameLst>
                                          <p:attrName>ppt_h</p:attrName>
                                        </p:attrNameLst>
                                      </p:cBhvr>
                                      <p:tavLst>
                                        <p:tav tm="0">
                                          <p:val>
                                            <p:strVal val="ppt_h"/>
                                          </p:val>
                                        </p:tav>
                                        <p:tav tm="100000">
                                          <p:val>
                                            <p:fltVal val="0"/>
                                          </p:val>
                                        </p:tav>
                                      </p:tavLst>
                                    </p:anim>
                                    <p:anim calcmode="lin" valueType="num">
                                      <p:cBhvr>
                                        <p:cTn id="120" dur="1000"/>
                                        <p:tgtEl>
                                          <p:spTgt spid="18"/>
                                        </p:tgtEl>
                                        <p:attrNameLst>
                                          <p:attrName>style.rotation</p:attrName>
                                        </p:attrNameLst>
                                      </p:cBhvr>
                                      <p:tavLst>
                                        <p:tav tm="0">
                                          <p:val>
                                            <p:fltVal val="0"/>
                                          </p:val>
                                        </p:tav>
                                        <p:tav tm="100000">
                                          <p:val>
                                            <p:fltVal val="90"/>
                                          </p:val>
                                        </p:tav>
                                      </p:tavLst>
                                    </p:anim>
                                    <p:animEffect transition="out" filter="fade">
                                      <p:cBhvr>
                                        <p:cTn id="121" dur="1000"/>
                                        <p:tgtEl>
                                          <p:spTgt spid="18"/>
                                        </p:tgtEl>
                                      </p:cBhvr>
                                    </p:animEffect>
                                    <p:set>
                                      <p:cBhvr>
                                        <p:cTn id="122" dur="1" fill="hold">
                                          <p:stCondLst>
                                            <p:cond delay="999"/>
                                          </p:stCondLst>
                                        </p:cTn>
                                        <p:tgtEl>
                                          <p:spTgt spid="18"/>
                                        </p:tgtEl>
                                        <p:attrNameLst>
                                          <p:attrName>style.visibility</p:attrName>
                                        </p:attrNameLst>
                                      </p:cBhvr>
                                      <p:to>
                                        <p:strVal val="hidden"/>
                                      </p:to>
                                    </p:set>
                                  </p:childTnLst>
                                </p:cTn>
                              </p:par>
                              <p:par>
                                <p:cTn id="123" presetID="31" presetClass="exit" presetSubtype="0" fill="hold" grpId="1" nodeType="withEffect">
                                  <p:stCondLst>
                                    <p:cond delay="0"/>
                                  </p:stCondLst>
                                  <p:childTnLst>
                                    <p:anim calcmode="lin" valueType="num">
                                      <p:cBhvr>
                                        <p:cTn id="124" dur="1000"/>
                                        <p:tgtEl>
                                          <p:spTgt spid="19"/>
                                        </p:tgtEl>
                                        <p:attrNameLst>
                                          <p:attrName>ppt_w</p:attrName>
                                        </p:attrNameLst>
                                      </p:cBhvr>
                                      <p:tavLst>
                                        <p:tav tm="0">
                                          <p:val>
                                            <p:strVal val="ppt_w"/>
                                          </p:val>
                                        </p:tav>
                                        <p:tav tm="100000">
                                          <p:val>
                                            <p:fltVal val="0"/>
                                          </p:val>
                                        </p:tav>
                                      </p:tavLst>
                                    </p:anim>
                                    <p:anim calcmode="lin" valueType="num">
                                      <p:cBhvr>
                                        <p:cTn id="125" dur="1000"/>
                                        <p:tgtEl>
                                          <p:spTgt spid="19"/>
                                        </p:tgtEl>
                                        <p:attrNameLst>
                                          <p:attrName>ppt_h</p:attrName>
                                        </p:attrNameLst>
                                      </p:cBhvr>
                                      <p:tavLst>
                                        <p:tav tm="0">
                                          <p:val>
                                            <p:strVal val="ppt_h"/>
                                          </p:val>
                                        </p:tav>
                                        <p:tav tm="100000">
                                          <p:val>
                                            <p:fltVal val="0"/>
                                          </p:val>
                                        </p:tav>
                                      </p:tavLst>
                                    </p:anim>
                                    <p:anim calcmode="lin" valueType="num">
                                      <p:cBhvr>
                                        <p:cTn id="126" dur="1000"/>
                                        <p:tgtEl>
                                          <p:spTgt spid="19"/>
                                        </p:tgtEl>
                                        <p:attrNameLst>
                                          <p:attrName>style.rotation</p:attrName>
                                        </p:attrNameLst>
                                      </p:cBhvr>
                                      <p:tavLst>
                                        <p:tav tm="0">
                                          <p:val>
                                            <p:fltVal val="0"/>
                                          </p:val>
                                        </p:tav>
                                        <p:tav tm="100000">
                                          <p:val>
                                            <p:fltVal val="90"/>
                                          </p:val>
                                        </p:tav>
                                      </p:tavLst>
                                    </p:anim>
                                    <p:animEffect transition="out" filter="fade">
                                      <p:cBhvr>
                                        <p:cTn id="127" dur="1000"/>
                                        <p:tgtEl>
                                          <p:spTgt spid="19"/>
                                        </p:tgtEl>
                                      </p:cBhvr>
                                    </p:animEffect>
                                    <p:set>
                                      <p:cBhvr>
                                        <p:cTn id="128" dur="1" fill="hold">
                                          <p:stCondLst>
                                            <p:cond delay="999"/>
                                          </p:stCondLst>
                                        </p:cTn>
                                        <p:tgtEl>
                                          <p:spTgt spid="19"/>
                                        </p:tgtEl>
                                        <p:attrNameLst>
                                          <p:attrName>style.visibility</p:attrName>
                                        </p:attrNameLst>
                                      </p:cBhvr>
                                      <p:to>
                                        <p:strVal val="hidden"/>
                                      </p:to>
                                    </p:set>
                                  </p:childTnLst>
                                </p:cTn>
                              </p:par>
                              <p:par>
                                <p:cTn id="129" presetID="31" presetClass="exit" presetSubtype="0" fill="hold" grpId="1" nodeType="withEffect">
                                  <p:stCondLst>
                                    <p:cond delay="0"/>
                                  </p:stCondLst>
                                  <p:childTnLst>
                                    <p:anim calcmode="lin" valueType="num">
                                      <p:cBhvr>
                                        <p:cTn id="130" dur="1000"/>
                                        <p:tgtEl>
                                          <p:spTgt spid="20"/>
                                        </p:tgtEl>
                                        <p:attrNameLst>
                                          <p:attrName>ppt_w</p:attrName>
                                        </p:attrNameLst>
                                      </p:cBhvr>
                                      <p:tavLst>
                                        <p:tav tm="0">
                                          <p:val>
                                            <p:strVal val="ppt_w"/>
                                          </p:val>
                                        </p:tav>
                                        <p:tav tm="100000">
                                          <p:val>
                                            <p:fltVal val="0"/>
                                          </p:val>
                                        </p:tav>
                                      </p:tavLst>
                                    </p:anim>
                                    <p:anim calcmode="lin" valueType="num">
                                      <p:cBhvr>
                                        <p:cTn id="131" dur="1000"/>
                                        <p:tgtEl>
                                          <p:spTgt spid="20"/>
                                        </p:tgtEl>
                                        <p:attrNameLst>
                                          <p:attrName>ppt_h</p:attrName>
                                        </p:attrNameLst>
                                      </p:cBhvr>
                                      <p:tavLst>
                                        <p:tav tm="0">
                                          <p:val>
                                            <p:strVal val="ppt_h"/>
                                          </p:val>
                                        </p:tav>
                                        <p:tav tm="100000">
                                          <p:val>
                                            <p:fltVal val="0"/>
                                          </p:val>
                                        </p:tav>
                                      </p:tavLst>
                                    </p:anim>
                                    <p:anim calcmode="lin" valueType="num">
                                      <p:cBhvr>
                                        <p:cTn id="132" dur="1000"/>
                                        <p:tgtEl>
                                          <p:spTgt spid="20"/>
                                        </p:tgtEl>
                                        <p:attrNameLst>
                                          <p:attrName>style.rotation</p:attrName>
                                        </p:attrNameLst>
                                      </p:cBhvr>
                                      <p:tavLst>
                                        <p:tav tm="0">
                                          <p:val>
                                            <p:fltVal val="0"/>
                                          </p:val>
                                        </p:tav>
                                        <p:tav tm="100000">
                                          <p:val>
                                            <p:fltVal val="90"/>
                                          </p:val>
                                        </p:tav>
                                      </p:tavLst>
                                    </p:anim>
                                    <p:animEffect transition="out" filter="fade">
                                      <p:cBhvr>
                                        <p:cTn id="133" dur="1000"/>
                                        <p:tgtEl>
                                          <p:spTgt spid="20"/>
                                        </p:tgtEl>
                                      </p:cBhvr>
                                    </p:animEffect>
                                    <p:set>
                                      <p:cBhvr>
                                        <p:cTn id="134" dur="1" fill="hold">
                                          <p:stCondLst>
                                            <p:cond delay="999"/>
                                          </p:stCondLst>
                                        </p:cTn>
                                        <p:tgtEl>
                                          <p:spTgt spid="20"/>
                                        </p:tgtEl>
                                        <p:attrNameLst>
                                          <p:attrName>style.visibility</p:attrName>
                                        </p:attrNameLst>
                                      </p:cBhvr>
                                      <p:to>
                                        <p:strVal val="hidden"/>
                                      </p:to>
                                    </p:set>
                                  </p:childTnLst>
                                </p:cTn>
                              </p:par>
                              <p:par>
                                <p:cTn id="135" presetID="31" presetClass="exit" presetSubtype="0" fill="hold" grpId="1" nodeType="withEffect">
                                  <p:stCondLst>
                                    <p:cond delay="0"/>
                                  </p:stCondLst>
                                  <p:childTnLst>
                                    <p:anim calcmode="lin" valueType="num">
                                      <p:cBhvr>
                                        <p:cTn id="136" dur="1000"/>
                                        <p:tgtEl>
                                          <p:spTgt spid="21"/>
                                        </p:tgtEl>
                                        <p:attrNameLst>
                                          <p:attrName>ppt_w</p:attrName>
                                        </p:attrNameLst>
                                      </p:cBhvr>
                                      <p:tavLst>
                                        <p:tav tm="0">
                                          <p:val>
                                            <p:strVal val="ppt_w"/>
                                          </p:val>
                                        </p:tav>
                                        <p:tav tm="100000">
                                          <p:val>
                                            <p:fltVal val="0"/>
                                          </p:val>
                                        </p:tav>
                                      </p:tavLst>
                                    </p:anim>
                                    <p:anim calcmode="lin" valueType="num">
                                      <p:cBhvr>
                                        <p:cTn id="137" dur="1000"/>
                                        <p:tgtEl>
                                          <p:spTgt spid="21"/>
                                        </p:tgtEl>
                                        <p:attrNameLst>
                                          <p:attrName>ppt_h</p:attrName>
                                        </p:attrNameLst>
                                      </p:cBhvr>
                                      <p:tavLst>
                                        <p:tav tm="0">
                                          <p:val>
                                            <p:strVal val="ppt_h"/>
                                          </p:val>
                                        </p:tav>
                                        <p:tav tm="100000">
                                          <p:val>
                                            <p:fltVal val="0"/>
                                          </p:val>
                                        </p:tav>
                                      </p:tavLst>
                                    </p:anim>
                                    <p:anim calcmode="lin" valueType="num">
                                      <p:cBhvr>
                                        <p:cTn id="138" dur="1000"/>
                                        <p:tgtEl>
                                          <p:spTgt spid="21"/>
                                        </p:tgtEl>
                                        <p:attrNameLst>
                                          <p:attrName>style.rotation</p:attrName>
                                        </p:attrNameLst>
                                      </p:cBhvr>
                                      <p:tavLst>
                                        <p:tav tm="0">
                                          <p:val>
                                            <p:fltVal val="0"/>
                                          </p:val>
                                        </p:tav>
                                        <p:tav tm="100000">
                                          <p:val>
                                            <p:fltVal val="90"/>
                                          </p:val>
                                        </p:tav>
                                      </p:tavLst>
                                    </p:anim>
                                    <p:animEffect transition="out" filter="fade">
                                      <p:cBhvr>
                                        <p:cTn id="139" dur="1000"/>
                                        <p:tgtEl>
                                          <p:spTgt spid="21"/>
                                        </p:tgtEl>
                                      </p:cBhvr>
                                    </p:animEffect>
                                    <p:set>
                                      <p:cBhvr>
                                        <p:cTn id="140" dur="1" fill="hold">
                                          <p:stCondLst>
                                            <p:cond delay="999"/>
                                          </p:stCondLst>
                                        </p:cTn>
                                        <p:tgtEl>
                                          <p:spTgt spid="21"/>
                                        </p:tgtEl>
                                        <p:attrNameLst>
                                          <p:attrName>style.visibility</p:attrName>
                                        </p:attrNameLst>
                                      </p:cBhvr>
                                      <p:to>
                                        <p:strVal val="hidden"/>
                                      </p:to>
                                    </p:set>
                                  </p:childTnLst>
                                </p:cTn>
                              </p:par>
                              <p:par>
                                <p:cTn id="141" presetID="31" presetClass="exit" presetSubtype="0" fill="hold" grpId="1" nodeType="withEffect">
                                  <p:stCondLst>
                                    <p:cond delay="0"/>
                                  </p:stCondLst>
                                  <p:childTnLst>
                                    <p:anim calcmode="lin" valueType="num">
                                      <p:cBhvr>
                                        <p:cTn id="142" dur="1000"/>
                                        <p:tgtEl>
                                          <p:spTgt spid="22"/>
                                        </p:tgtEl>
                                        <p:attrNameLst>
                                          <p:attrName>ppt_w</p:attrName>
                                        </p:attrNameLst>
                                      </p:cBhvr>
                                      <p:tavLst>
                                        <p:tav tm="0">
                                          <p:val>
                                            <p:strVal val="ppt_w"/>
                                          </p:val>
                                        </p:tav>
                                        <p:tav tm="100000">
                                          <p:val>
                                            <p:fltVal val="0"/>
                                          </p:val>
                                        </p:tav>
                                      </p:tavLst>
                                    </p:anim>
                                    <p:anim calcmode="lin" valueType="num">
                                      <p:cBhvr>
                                        <p:cTn id="143" dur="1000"/>
                                        <p:tgtEl>
                                          <p:spTgt spid="22"/>
                                        </p:tgtEl>
                                        <p:attrNameLst>
                                          <p:attrName>ppt_h</p:attrName>
                                        </p:attrNameLst>
                                      </p:cBhvr>
                                      <p:tavLst>
                                        <p:tav tm="0">
                                          <p:val>
                                            <p:strVal val="ppt_h"/>
                                          </p:val>
                                        </p:tav>
                                        <p:tav tm="100000">
                                          <p:val>
                                            <p:fltVal val="0"/>
                                          </p:val>
                                        </p:tav>
                                      </p:tavLst>
                                    </p:anim>
                                    <p:anim calcmode="lin" valueType="num">
                                      <p:cBhvr>
                                        <p:cTn id="144" dur="1000"/>
                                        <p:tgtEl>
                                          <p:spTgt spid="22"/>
                                        </p:tgtEl>
                                        <p:attrNameLst>
                                          <p:attrName>style.rotation</p:attrName>
                                        </p:attrNameLst>
                                      </p:cBhvr>
                                      <p:tavLst>
                                        <p:tav tm="0">
                                          <p:val>
                                            <p:fltVal val="0"/>
                                          </p:val>
                                        </p:tav>
                                        <p:tav tm="100000">
                                          <p:val>
                                            <p:fltVal val="90"/>
                                          </p:val>
                                        </p:tav>
                                      </p:tavLst>
                                    </p:anim>
                                    <p:animEffect transition="out" filter="fade">
                                      <p:cBhvr>
                                        <p:cTn id="145" dur="1000"/>
                                        <p:tgtEl>
                                          <p:spTgt spid="22"/>
                                        </p:tgtEl>
                                      </p:cBhvr>
                                    </p:animEffect>
                                    <p:set>
                                      <p:cBhvr>
                                        <p:cTn id="146" dur="1" fill="hold">
                                          <p:stCondLst>
                                            <p:cond delay="999"/>
                                          </p:stCondLst>
                                        </p:cTn>
                                        <p:tgtEl>
                                          <p:spTgt spid="22"/>
                                        </p:tgtEl>
                                        <p:attrNameLst>
                                          <p:attrName>style.visibility</p:attrName>
                                        </p:attrNameLst>
                                      </p:cBhvr>
                                      <p:to>
                                        <p:strVal val="hidden"/>
                                      </p:to>
                                    </p:set>
                                  </p:childTnLst>
                                </p:cTn>
                              </p:par>
                              <p:par>
                                <p:cTn id="147" presetID="31" presetClass="exit" presetSubtype="0" fill="hold" grpId="1" nodeType="withEffect">
                                  <p:stCondLst>
                                    <p:cond delay="0"/>
                                  </p:stCondLst>
                                  <p:childTnLst>
                                    <p:anim calcmode="lin" valueType="num">
                                      <p:cBhvr>
                                        <p:cTn id="148" dur="1000"/>
                                        <p:tgtEl>
                                          <p:spTgt spid="23"/>
                                        </p:tgtEl>
                                        <p:attrNameLst>
                                          <p:attrName>ppt_w</p:attrName>
                                        </p:attrNameLst>
                                      </p:cBhvr>
                                      <p:tavLst>
                                        <p:tav tm="0">
                                          <p:val>
                                            <p:strVal val="ppt_w"/>
                                          </p:val>
                                        </p:tav>
                                        <p:tav tm="100000">
                                          <p:val>
                                            <p:fltVal val="0"/>
                                          </p:val>
                                        </p:tav>
                                      </p:tavLst>
                                    </p:anim>
                                    <p:anim calcmode="lin" valueType="num">
                                      <p:cBhvr>
                                        <p:cTn id="149" dur="1000"/>
                                        <p:tgtEl>
                                          <p:spTgt spid="23"/>
                                        </p:tgtEl>
                                        <p:attrNameLst>
                                          <p:attrName>ppt_h</p:attrName>
                                        </p:attrNameLst>
                                      </p:cBhvr>
                                      <p:tavLst>
                                        <p:tav tm="0">
                                          <p:val>
                                            <p:strVal val="ppt_h"/>
                                          </p:val>
                                        </p:tav>
                                        <p:tav tm="100000">
                                          <p:val>
                                            <p:fltVal val="0"/>
                                          </p:val>
                                        </p:tav>
                                      </p:tavLst>
                                    </p:anim>
                                    <p:anim calcmode="lin" valueType="num">
                                      <p:cBhvr>
                                        <p:cTn id="150" dur="1000"/>
                                        <p:tgtEl>
                                          <p:spTgt spid="23"/>
                                        </p:tgtEl>
                                        <p:attrNameLst>
                                          <p:attrName>style.rotation</p:attrName>
                                        </p:attrNameLst>
                                      </p:cBhvr>
                                      <p:tavLst>
                                        <p:tav tm="0">
                                          <p:val>
                                            <p:fltVal val="0"/>
                                          </p:val>
                                        </p:tav>
                                        <p:tav tm="100000">
                                          <p:val>
                                            <p:fltVal val="90"/>
                                          </p:val>
                                        </p:tav>
                                      </p:tavLst>
                                    </p:anim>
                                    <p:animEffect transition="out" filter="fade">
                                      <p:cBhvr>
                                        <p:cTn id="151" dur="1000"/>
                                        <p:tgtEl>
                                          <p:spTgt spid="23"/>
                                        </p:tgtEl>
                                      </p:cBhvr>
                                    </p:animEffect>
                                    <p:set>
                                      <p:cBhvr>
                                        <p:cTn id="152" dur="1" fill="hold">
                                          <p:stCondLst>
                                            <p:cond delay="999"/>
                                          </p:stCondLst>
                                        </p:cTn>
                                        <p:tgtEl>
                                          <p:spTgt spid="23"/>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5"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2000"/>
                                        <p:tgtEl>
                                          <p:spTgt spid="11"/>
                                        </p:tgtEl>
                                      </p:cBhvr>
                                    </p:animEffect>
                                    <p:anim calcmode="lin" valueType="num">
                                      <p:cBhvr>
                                        <p:cTn id="158" dur="2000" fill="hold"/>
                                        <p:tgtEl>
                                          <p:spTgt spid="11"/>
                                        </p:tgtEl>
                                        <p:attrNameLst>
                                          <p:attrName>style.rotation</p:attrName>
                                        </p:attrNameLst>
                                      </p:cBhvr>
                                      <p:tavLst>
                                        <p:tav tm="0">
                                          <p:val>
                                            <p:fltVal val="720"/>
                                          </p:val>
                                        </p:tav>
                                        <p:tav tm="100000">
                                          <p:val>
                                            <p:fltVal val="0"/>
                                          </p:val>
                                        </p:tav>
                                      </p:tavLst>
                                    </p:anim>
                                    <p:anim calcmode="lin" valueType="num">
                                      <p:cBhvr>
                                        <p:cTn id="159" dur="2000" fill="hold"/>
                                        <p:tgtEl>
                                          <p:spTgt spid="11"/>
                                        </p:tgtEl>
                                        <p:attrNameLst>
                                          <p:attrName>ppt_h</p:attrName>
                                        </p:attrNameLst>
                                      </p:cBhvr>
                                      <p:tavLst>
                                        <p:tav tm="0">
                                          <p:val>
                                            <p:fltVal val="0"/>
                                          </p:val>
                                        </p:tav>
                                        <p:tav tm="100000">
                                          <p:val>
                                            <p:strVal val="#ppt_h"/>
                                          </p:val>
                                        </p:tav>
                                      </p:tavLst>
                                    </p:anim>
                                    <p:anim calcmode="lin" valueType="num">
                                      <p:cBhvr>
                                        <p:cTn id="160" dur="2000" fill="hold"/>
                                        <p:tgtEl>
                                          <p:spTgt spid="11"/>
                                        </p:tgtEl>
                                        <p:attrNameLst>
                                          <p:attrName>ppt_w</p:attrName>
                                        </p:attrNameLst>
                                      </p:cBhvr>
                                      <p:tavLst>
                                        <p:tav tm="0">
                                          <p:val>
                                            <p:fltVal val="0"/>
                                          </p:val>
                                        </p:tav>
                                        <p:tav tm="100000">
                                          <p:val>
                                            <p:strVal val="#ppt_w"/>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24"/>
                                        </p:tgtEl>
                                        <p:attrNameLst>
                                          <p:attrName>style.visibility</p:attrName>
                                        </p:attrNameLst>
                                      </p:cBhvr>
                                      <p:to>
                                        <p:strVal val="visible"/>
                                      </p:to>
                                    </p:set>
                                    <p:animEffect transition="in" filter="fade">
                                      <p:cBhvr>
                                        <p:cTn id="165" dur="1000"/>
                                        <p:tgtEl>
                                          <p:spTgt spid="24"/>
                                        </p:tgtEl>
                                      </p:cBhvr>
                                    </p:animEffect>
                                    <p:anim calcmode="lin" valueType="num">
                                      <p:cBhvr>
                                        <p:cTn id="166" dur="1000" fill="hold"/>
                                        <p:tgtEl>
                                          <p:spTgt spid="24"/>
                                        </p:tgtEl>
                                        <p:attrNameLst>
                                          <p:attrName>ppt_x</p:attrName>
                                        </p:attrNameLst>
                                      </p:cBhvr>
                                      <p:tavLst>
                                        <p:tav tm="0">
                                          <p:val>
                                            <p:strVal val="#ppt_x"/>
                                          </p:val>
                                        </p:tav>
                                        <p:tav tm="100000">
                                          <p:val>
                                            <p:strVal val="#ppt_x"/>
                                          </p:val>
                                        </p:tav>
                                      </p:tavLst>
                                    </p:anim>
                                    <p:anim calcmode="lin" valueType="num">
                                      <p:cBhvr>
                                        <p:cTn id="167" dur="1000" fill="hold"/>
                                        <p:tgtEl>
                                          <p:spTgt spid="24"/>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25"/>
                                        </p:tgtEl>
                                        <p:attrNameLst>
                                          <p:attrName>style.visibility</p:attrName>
                                        </p:attrNameLst>
                                      </p:cBhvr>
                                      <p:to>
                                        <p:strVal val="visible"/>
                                      </p:to>
                                    </p:set>
                                    <p:animEffect transition="in" filter="fade">
                                      <p:cBhvr>
                                        <p:cTn id="170" dur="1000"/>
                                        <p:tgtEl>
                                          <p:spTgt spid="25"/>
                                        </p:tgtEl>
                                      </p:cBhvr>
                                    </p:animEffect>
                                    <p:anim calcmode="lin" valueType="num">
                                      <p:cBhvr>
                                        <p:cTn id="171" dur="1000" fill="hold"/>
                                        <p:tgtEl>
                                          <p:spTgt spid="25"/>
                                        </p:tgtEl>
                                        <p:attrNameLst>
                                          <p:attrName>ppt_x</p:attrName>
                                        </p:attrNameLst>
                                      </p:cBhvr>
                                      <p:tavLst>
                                        <p:tav tm="0">
                                          <p:val>
                                            <p:strVal val="#ppt_x"/>
                                          </p:val>
                                        </p:tav>
                                        <p:tav tm="100000">
                                          <p:val>
                                            <p:strVal val="#ppt_x"/>
                                          </p:val>
                                        </p:tav>
                                      </p:tavLst>
                                    </p:anim>
                                    <p:anim calcmode="lin" valueType="num">
                                      <p:cBhvr>
                                        <p:cTn id="172" dur="1000" fill="hold"/>
                                        <p:tgtEl>
                                          <p:spTgt spid="25"/>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26"/>
                                        </p:tgtEl>
                                        <p:attrNameLst>
                                          <p:attrName>style.visibility</p:attrName>
                                        </p:attrNameLst>
                                      </p:cBhvr>
                                      <p:to>
                                        <p:strVal val="visible"/>
                                      </p:to>
                                    </p:set>
                                    <p:animEffect transition="in" filter="fade">
                                      <p:cBhvr>
                                        <p:cTn id="175" dur="1000"/>
                                        <p:tgtEl>
                                          <p:spTgt spid="26"/>
                                        </p:tgtEl>
                                      </p:cBhvr>
                                    </p:animEffect>
                                    <p:anim calcmode="lin" valueType="num">
                                      <p:cBhvr>
                                        <p:cTn id="176" dur="1000" fill="hold"/>
                                        <p:tgtEl>
                                          <p:spTgt spid="26"/>
                                        </p:tgtEl>
                                        <p:attrNameLst>
                                          <p:attrName>ppt_x</p:attrName>
                                        </p:attrNameLst>
                                      </p:cBhvr>
                                      <p:tavLst>
                                        <p:tav tm="0">
                                          <p:val>
                                            <p:strVal val="#ppt_x"/>
                                          </p:val>
                                        </p:tav>
                                        <p:tav tm="100000">
                                          <p:val>
                                            <p:strVal val="#ppt_x"/>
                                          </p:val>
                                        </p:tav>
                                      </p:tavLst>
                                    </p:anim>
                                    <p:anim calcmode="lin" valueType="num">
                                      <p:cBhvr>
                                        <p:cTn id="177" dur="1000" fill="hold"/>
                                        <p:tgtEl>
                                          <p:spTgt spid="26"/>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27"/>
                                        </p:tgtEl>
                                        <p:attrNameLst>
                                          <p:attrName>style.visibility</p:attrName>
                                        </p:attrNameLst>
                                      </p:cBhvr>
                                      <p:to>
                                        <p:strVal val="visible"/>
                                      </p:to>
                                    </p:set>
                                    <p:animEffect transition="in" filter="fade">
                                      <p:cBhvr>
                                        <p:cTn id="180" dur="1000"/>
                                        <p:tgtEl>
                                          <p:spTgt spid="27"/>
                                        </p:tgtEl>
                                      </p:cBhvr>
                                    </p:animEffect>
                                    <p:anim calcmode="lin" valueType="num">
                                      <p:cBhvr>
                                        <p:cTn id="181" dur="1000" fill="hold"/>
                                        <p:tgtEl>
                                          <p:spTgt spid="27"/>
                                        </p:tgtEl>
                                        <p:attrNameLst>
                                          <p:attrName>ppt_x</p:attrName>
                                        </p:attrNameLst>
                                      </p:cBhvr>
                                      <p:tavLst>
                                        <p:tav tm="0">
                                          <p:val>
                                            <p:strVal val="#ppt_x"/>
                                          </p:val>
                                        </p:tav>
                                        <p:tav tm="100000">
                                          <p:val>
                                            <p:strVal val="#ppt_x"/>
                                          </p:val>
                                        </p:tav>
                                      </p:tavLst>
                                    </p:anim>
                                    <p:anim calcmode="lin" valueType="num">
                                      <p:cBhvr>
                                        <p:cTn id="18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8"/>
                                        </p:tgtEl>
                                        <p:attrNameLst>
                                          <p:attrName>style.visibility</p:attrName>
                                        </p:attrNameLst>
                                      </p:cBhvr>
                                      <p:to>
                                        <p:strVal val="visible"/>
                                      </p:to>
                                    </p:set>
                                    <p:animEffect transition="in" filter="wipe(left)">
                                      <p:cBhvr>
                                        <p:cTn id="187" dur="500"/>
                                        <p:tgtEl>
                                          <p:spTgt spid="28"/>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29"/>
                                        </p:tgtEl>
                                        <p:attrNameLst>
                                          <p:attrName>style.visibility</p:attrName>
                                        </p:attrNameLst>
                                      </p:cBhvr>
                                      <p:to>
                                        <p:strVal val="visible"/>
                                      </p:to>
                                    </p:set>
                                    <p:animEffect transition="in" filter="wipe(left)">
                                      <p:cBhvr>
                                        <p:cTn id="190" dur="500"/>
                                        <p:tgtEl>
                                          <p:spTgt spid="29"/>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30"/>
                                        </p:tgtEl>
                                        <p:attrNameLst>
                                          <p:attrName>style.visibility</p:attrName>
                                        </p:attrNameLst>
                                      </p:cBhvr>
                                      <p:to>
                                        <p:strVal val="visible"/>
                                      </p:to>
                                    </p:set>
                                    <p:animEffect transition="in" filter="wipe(left)">
                                      <p:cBhvr>
                                        <p:cTn id="193" dur="500"/>
                                        <p:tgtEl>
                                          <p:spTgt spid="30"/>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31"/>
                                        </p:tgtEl>
                                        <p:attrNameLst>
                                          <p:attrName>style.visibility</p:attrName>
                                        </p:attrNameLst>
                                      </p:cBhvr>
                                      <p:to>
                                        <p:strVal val="visible"/>
                                      </p:to>
                                    </p:set>
                                    <p:animEffect transition="in" filter="wipe(left)">
                                      <p:cBhvr>
                                        <p:cTn id="196" dur="500"/>
                                        <p:tgtEl>
                                          <p:spTgt spid="31"/>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 presetClass="entr" presetSubtype="8" fill="hold" grpId="0" nodeType="clickEffect">
                                  <p:stCondLst>
                                    <p:cond delay="0"/>
                                  </p:stCondLst>
                                  <p:childTnLst>
                                    <p:set>
                                      <p:cBhvr>
                                        <p:cTn id="200" dur="1" fill="hold">
                                          <p:stCondLst>
                                            <p:cond delay="0"/>
                                          </p:stCondLst>
                                        </p:cTn>
                                        <p:tgtEl>
                                          <p:spTgt spid="32"/>
                                        </p:tgtEl>
                                        <p:attrNameLst>
                                          <p:attrName>style.visibility</p:attrName>
                                        </p:attrNameLst>
                                      </p:cBhvr>
                                      <p:to>
                                        <p:strVal val="visible"/>
                                      </p:to>
                                    </p:set>
                                    <p:anim calcmode="lin" valueType="num">
                                      <p:cBhvr additive="base">
                                        <p:cTn id="201" dur="500" fill="hold"/>
                                        <p:tgtEl>
                                          <p:spTgt spid="32"/>
                                        </p:tgtEl>
                                        <p:attrNameLst>
                                          <p:attrName>ppt_x</p:attrName>
                                        </p:attrNameLst>
                                      </p:cBhvr>
                                      <p:tavLst>
                                        <p:tav tm="0">
                                          <p:val>
                                            <p:strVal val="0-#ppt_w/2"/>
                                          </p:val>
                                        </p:tav>
                                        <p:tav tm="100000">
                                          <p:val>
                                            <p:strVal val="#ppt_x"/>
                                          </p:val>
                                        </p:tav>
                                      </p:tavLst>
                                    </p:anim>
                                    <p:anim calcmode="lin" valueType="num">
                                      <p:cBhvr additive="base">
                                        <p:cTn id="20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 presetClass="entr" presetSubtype="2" fill="hold" grpId="0" nodeType="clickEffect">
                                  <p:stCondLst>
                                    <p:cond delay="0"/>
                                  </p:stCondLst>
                                  <p:childTnLst>
                                    <p:set>
                                      <p:cBhvr>
                                        <p:cTn id="206" dur="1" fill="hold">
                                          <p:stCondLst>
                                            <p:cond delay="0"/>
                                          </p:stCondLst>
                                        </p:cTn>
                                        <p:tgtEl>
                                          <p:spTgt spid="33"/>
                                        </p:tgtEl>
                                        <p:attrNameLst>
                                          <p:attrName>style.visibility</p:attrName>
                                        </p:attrNameLst>
                                      </p:cBhvr>
                                      <p:to>
                                        <p:strVal val="visible"/>
                                      </p:to>
                                    </p:set>
                                    <p:anim calcmode="lin" valueType="num">
                                      <p:cBhvr additive="base">
                                        <p:cTn id="207" dur="500" fill="hold"/>
                                        <p:tgtEl>
                                          <p:spTgt spid="33"/>
                                        </p:tgtEl>
                                        <p:attrNameLst>
                                          <p:attrName>ppt_x</p:attrName>
                                        </p:attrNameLst>
                                      </p:cBhvr>
                                      <p:tavLst>
                                        <p:tav tm="0">
                                          <p:val>
                                            <p:strVal val="1+#ppt_w/2"/>
                                          </p:val>
                                        </p:tav>
                                        <p:tav tm="100000">
                                          <p:val>
                                            <p:strVal val="#ppt_x"/>
                                          </p:val>
                                        </p:tav>
                                      </p:tavLst>
                                    </p:anim>
                                    <p:anim calcmode="lin" valueType="num">
                                      <p:cBhvr additive="base">
                                        <p:cTn id="208" dur="500" fill="hold"/>
                                        <p:tgtEl>
                                          <p:spTgt spid="33"/>
                                        </p:tgtEl>
                                        <p:attrNameLst>
                                          <p:attrName>ppt_y</p:attrName>
                                        </p:attrNameLst>
                                      </p:cBhvr>
                                      <p:tavLst>
                                        <p:tav tm="0">
                                          <p:val>
                                            <p:strVal val="#ppt_y"/>
                                          </p:val>
                                        </p:tav>
                                        <p:tav tm="100000">
                                          <p:val>
                                            <p:strVal val="#ppt_y"/>
                                          </p:val>
                                        </p:tav>
                                      </p:tavLst>
                                    </p:anim>
                                  </p:childTnLst>
                                </p:cTn>
                              </p:par>
                              <p:par>
                                <p:cTn id="209" presetID="2" presetClass="entr" presetSubtype="12" fill="hold" grpId="0" nodeType="withEffect">
                                  <p:stCondLst>
                                    <p:cond delay="0"/>
                                  </p:stCondLst>
                                  <p:childTnLst>
                                    <p:set>
                                      <p:cBhvr>
                                        <p:cTn id="210" dur="1" fill="hold">
                                          <p:stCondLst>
                                            <p:cond delay="0"/>
                                          </p:stCondLst>
                                        </p:cTn>
                                        <p:tgtEl>
                                          <p:spTgt spid="34"/>
                                        </p:tgtEl>
                                        <p:attrNameLst>
                                          <p:attrName>style.visibility</p:attrName>
                                        </p:attrNameLst>
                                      </p:cBhvr>
                                      <p:to>
                                        <p:strVal val="visible"/>
                                      </p:to>
                                    </p:set>
                                    <p:anim calcmode="lin" valueType="num">
                                      <p:cBhvr additive="base">
                                        <p:cTn id="211" dur="500" fill="hold"/>
                                        <p:tgtEl>
                                          <p:spTgt spid="34"/>
                                        </p:tgtEl>
                                        <p:attrNameLst>
                                          <p:attrName>ppt_x</p:attrName>
                                        </p:attrNameLst>
                                      </p:cBhvr>
                                      <p:tavLst>
                                        <p:tav tm="0">
                                          <p:val>
                                            <p:strVal val="0-#ppt_w/2"/>
                                          </p:val>
                                        </p:tav>
                                        <p:tav tm="100000">
                                          <p:val>
                                            <p:strVal val="#ppt_x"/>
                                          </p:val>
                                        </p:tav>
                                      </p:tavLst>
                                    </p:anim>
                                    <p:anim calcmode="lin" valueType="num">
                                      <p:cBhvr additive="base">
                                        <p:cTn id="2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6" fill="hold" grpId="0" nodeType="clickEffect">
                                  <p:stCondLst>
                                    <p:cond delay="0"/>
                                  </p:stCondLst>
                                  <p:childTnLst>
                                    <p:set>
                                      <p:cBhvr>
                                        <p:cTn id="216" dur="1" fill="hold">
                                          <p:stCondLst>
                                            <p:cond delay="0"/>
                                          </p:stCondLst>
                                        </p:cTn>
                                        <p:tgtEl>
                                          <p:spTgt spid="35"/>
                                        </p:tgtEl>
                                        <p:attrNameLst>
                                          <p:attrName>style.visibility</p:attrName>
                                        </p:attrNameLst>
                                      </p:cBhvr>
                                      <p:to>
                                        <p:strVal val="visible"/>
                                      </p:to>
                                    </p:set>
                                    <p:anim calcmode="lin" valueType="num">
                                      <p:cBhvr additive="base">
                                        <p:cTn id="217" dur="500" fill="hold"/>
                                        <p:tgtEl>
                                          <p:spTgt spid="35"/>
                                        </p:tgtEl>
                                        <p:attrNameLst>
                                          <p:attrName>ppt_x</p:attrName>
                                        </p:attrNameLst>
                                      </p:cBhvr>
                                      <p:tavLst>
                                        <p:tav tm="0">
                                          <p:val>
                                            <p:strVal val="1+#ppt_w/2"/>
                                          </p:val>
                                        </p:tav>
                                        <p:tav tm="100000">
                                          <p:val>
                                            <p:strVal val="#ppt_x"/>
                                          </p:val>
                                        </p:tav>
                                      </p:tavLst>
                                    </p:anim>
                                    <p:anim calcmode="lin" valueType="num">
                                      <p:cBhvr additive="base">
                                        <p:cTn id="2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42" presetClass="exit" presetSubtype="0" fill="hold" grpId="1" nodeType="clickEffect">
                                  <p:stCondLst>
                                    <p:cond delay="0"/>
                                  </p:stCondLst>
                                  <p:childTnLst>
                                    <p:animEffect transition="out" filter="fade">
                                      <p:cBhvr>
                                        <p:cTn id="222" dur="1000"/>
                                        <p:tgtEl>
                                          <p:spTgt spid="24"/>
                                        </p:tgtEl>
                                      </p:cBhvr>
                                    </p:animEffect>
                                    <p:anim calcmode="lin" valueType="num">
                                      <p:cBhvr>
                                        <p:cTn id="223" dur="1000"/>
                                        <p:tgtEl>
                                          <p:spTgt spid="24"/>
                                        </p:tgtEl>
                                        <p:attrNameLst>
                                          <p:attrName>ppt_x</p:attrName>
                                        </p:attrNameLst>
                                      </p:cBhvr>
                                      <p:tavLst>
                                        <p:tav tm="0">
                                          <p:val>
                                            <p:strVal val="ppt_x"/>
                                          </p:val>
                                        </p:tav>
                                        <p:tav tm="100000">
                                          <p:val>
                                            <p:strVal val="ppt_x"/>
                                          </p:val>
                                        </p:tav>
                                      </p:tavLst>
                                    </p:anim>
                                    <p:anim calcmode="lin" valueType="num">
                                      <p:cBhvr>
                                        <p:cTn id="224" dur="1000"/>
                                        <p:tgtEl>
                                          <p:spTgt spid="24"/>
                                        </p:tgtEl>
                                        <p:attrNameLst>
                                          <p:attrName>ppt_y</p:attrName>
                                        </p:attrNameLst>
                                      </p:cBhvr>
                                      <p:tavLst>
                                        <p:tav tm="0">
                                          <p:val>
                                            <p:strVal val="ppt_y"/>
                                          </p:val>
                                        </p:tav>
                                        <p:tav tm="100000">
                                          <p:val>
                                            <p:strVal val="ppt_y+.1"/>
                                          </p:val>
                                        </p:tav>
                                      </p:tavLst>
                                    </p:anim>
                                    <p:set>
                                      <p:cBhvr>
                                        <p:cTn id="225" dur="1" fill="hold">
                                          <p:stCondLst>
                                            <p:cond delay="999"/>
                                          </p:stCondLst>
                                        </p:cTn>
                                        <p:tgtEl>
                                          <p:spTgt spid="24"/>
                                        </p:tgtEl>
                                        <p:attrNameLst>
                                          <p:attrName>style.visibility</p:attrName>
                                        </p:attrNameLst>
                                      </p:cBhvr>
                                      <p:to>
                                        <p:strVal val="hidden"/>
                                      </p:to>
                                    </p:set>
                                  </p:childTnLst>
                                </p:cTn>
                              </p:par>
                              <p:par>
                                <p:cTn id="226" presetID="42" presetClass="exit" presetSubtype="0" fill="hold" grpId="1" nodeType="withEffect">
                                  <p:stCondLst>
                                    <p:cond delay="0"/>
                                  </p:stCondLst>
                                  <p:childTnLst>
                                    <p:animEffect transition="out" filter="fade">
                                      <p:cBhvr>
                                        <p:cTn id="227" dur="1000"/>
                                        <p:tgtEl>
                                          <p:spTgt spid="25"/>
                                        </p:tgtEl>
                                      </p:cBhvr>
                                    </p:animEffect>
                                    <p:anim calcmode="lin" valueType="num">
                                      <p:cBhvr>
                                        <p:cTn id="228" dur="1000"/>
                                        <p:tgtEl>
                                          <p:spTgt spid="25"/>
                                        </p:tgtEl>
                                        <p:attrNameLst>
                                          <p:attrName>ppt_x</p:attrName>
                                        </p:attrNameLst>
                                      </p:cBhvr>
                                      <p:tavLst>
                                        <p:tav tm="0">
                                          <p:val>
                                            <p:strVal val="ppt_x"/>
                                          </p:val>
                                        </p:tav>
                                        <p:tav tm="100000">
                                          <p:val>
                                            <p:strVal val="ppt_x"/>
                                          </p:val>
                                        </p:tav>
                                      </p:tavLst>
                                    </p:anim>
                                    <p:anim calcmode="lin" valueType="num">
                                      <p:cBhvr>
                                        <p:cTn id="229" dur="1000"/>
                                        <p:tgtEl>
                                          <p:spTgt spid="25"/>
                                        </p:tgtEl>
                                        <p:attrNameLst>
                                          <p:attrName>ppt_y</p:attrName>
                                        </p:attrNameLst>
                                      </p:cBhvr>
                                      <p:tavLst>
                                        <p:tav tm="0">
                                          <p:val>
                                            <p:strVal val="ppt_y"/>
                                          </p:val>
                                        </p:tav>
                                        <p:tav tm="100000">
                                          <p:val>
                                            <p:strVal val="ppt_y+.1"/>
                                          </p:val>
                                        </p:tav>
                                      </p:tavLst>
                                    </p:anim>
                                    <p:set>
                                      <p:cBhvr>
                                        <p:cTn id="230" dur="1" fill="hold">
                                          <p:stCondLst>
                                            <p:cond delay="999"/>
                                          </p:stCondLst>
                                        </p:cTn>
                                        <p:tgtEl>
                                          <p:spTgt spid="25"/>
                                        </p:tgtEl>
                                        <p:attrNameLst>
                                          <p:attrName>style.visibility</p:attrName>
                                        </p:attrNameLst>
                                      </p:cBhvr>
                                      <p:to>
                                        <p:strVal val="hidden"/>
                                      </p:to>
                                    </p:set>
                                  </p:childTnLst>
                                </p:cTn>
                              </p:par>
                              <p:par>
                                <p:cTn id="231" presetID="42" presetClass="exit" presetSubtype="0" fill="hold" grpId="1" nodeType="withEffect">
                                  <p:stCondLst>
                                    <p:cond delay="0"/>
                                  </p:stCondLst>
                                  <p:childTnLst>
                                    <p:animEffect transition="out" filter="fade">
                                      <p:cBhvr>
                                        <p:cTn id="232" dur="1000"/>
                                        <p:tgtEl>
                                          <p:spTgt spid="26"/>
                                        </p:tgtEl>
                                      </p:cBhvr>
                                    </p:animEffect>
                                    <p:anim calcmode="lin" valueType="num">
                                      <p:cBhvr>
                                        <p:cTn id="233" dur="1000"/>
                                        <p:tgtEl>
                                          <p:spTgt spid="26"/>
                                        </p:tgtEl>
                                        <p:attrNameLst>
                                          <p:attrName>ppt_x</p:attrName>
                                        </p:attrNameLst>
                                      </p:cBhvr>
                                      <p:tavLst>
                                        <p:tav tm="0">
                                          <p:val>
                                            <p:strVal val="ppt_x"/>
                                          </p:val>
                                        </p:tav>
                                        <p:tav tm="100000">
                                          <p:val>
                                            <p:strVal val="ppt_x"/>
                                          </p:val>
                                        </p:tav>
                                      </p:tavLst>
                                    </p:anim>
                                    <p:anim calcmode="lin" valueType="num">
                                      <p:cBhvr>
                                        <p:cTn id="234" dur="1000"/>
                                        <p:tgtEl>
                                          <p:spTgt spid="26"/>
                                        </p:tgtEl>
                                        <p:attrNameLst>
                                          <p:attrName>ppt_y</p:attrName>
                                        </p:attrNameLst>
                                      </p:cBhvr>
                                      <p:tavLst>
                                        <p:tav tm="0">
                                          <p:val>
                                            <p:strVal val="ppt_y"/>
                                          </p:val>
                                        </p:tav>
                                        <p:tav tm="100000">
                                          <p:val>
                                            <p:strVal val="ppt_y+.1"/>
                                          </p:val>
                                        </p:tav>
                                      </p:tavLst>
                                    </p:anim>
                                    <p:set>
                                      <p:cBhvr>
                                        <p:cTn id="235" dur="1" fill="hold">
                                          <p:stCondLst>
                                            <p:cond delay="999"/>
                                          </p:stCondLst>
                                        </p:cTn>
                                        <p:tgtEl>
                                          <p:spTgt spid="26"/>
                                        </p:tgtEl>
                                        <p:attrNameLst>
                                          <p:attrName>style.visibility</p:attrName>
                                        </p:attrNameLst>
                                      </p:cBhvr>
                                      <p:to>
                                        <p:strVal val="hidden"/>
                                      </p:to>
                                    </p:set>
                                  </p:childTnLst>
                                </p:cTn>
                              </p:par>
                              <p:par>
                                <p:cTn id="236" presetID="42" presetClass="exit" presetSubtype="0" fill="hold" grpId="1" nodeType="withEffect">
                                  <p:stCondLst>
                                    <p:cond delay="0"/>
                                  </p:stCondLst>
                                  <p:childTnLst>
                                    <p:animEffect transition="out" filter="fade">
                                      <p:cBhvr>
                                        <p:cTn id="237" dur="1000"/>
                                        <p:tgtEl>
                                          <p:spTgt spid="27"/>
                                        </p:tgtEl>
                                      </p:cBhvr>
                                    </p:animEffect>
                                    <p:anim calcmode="lin" valueType="num">
                                      <p:cBhvr>
                                        <p:cTn id="238" dur="1000"/>
                                        <p:tgtEl>
                                          <p:spTgt spid="27"/>
                                        </p:tgtEl>
                                        <p:attrNameLst>
                                          <p:attrName>ppt_x</p:attrName>
                                        </p:attrNameLst>
                                      </p:cBhvr>
                                      <p:tavLst>
                                        <p:tav tm="0">
                                          <p:val>
                                            <p:strVal val="ppt_x"/>
                                          </p:val>
                                        </p:tav>
                                        <p:tav tm="100000">
                                          <p:val>
                                            <p:strVal val="ppt_x"/>
                                          </p:val>
                                        </p:tav>
                                      </p:tavLst>
                                    </p:anim>
                                    <p:anim calcmode="lin" valueType="num">
                                      <p:cBhvr>
                                        <p:cTn id="239" dur="1000"/>
                                        <p:tgtEl>
                                          <p:spTgt spid="27"/>
                                        </p:tgtEl>
                                        <p:attrNameLst>
                                          <p:attrName>ppt_y</p:attrName>
                                        </p:attrNameLst>
                                      </p:cBhvr>
                                      <p:tavLst>
                                        <p:tav tm="0">
                                          <p:val>
                                            <p:strVal val="ppt_y"/>
                                          </p:val>
                                        </p:tav>
                                        <p:tav tm="100000">
                                          <p:val>
                                            <p:strVal val="ppt_y+.1"/>
                                          </p:val>
                                        </p:tav>
                                      </p:tavLst>
                                    </p:anim>
                                    <p:set>
                                      <p:cBhvr>
                                        <p:cTn id="240" dur="1" fill="hold">
                                          <p:stCondLst>
                                            <p:cond delay="999"/>
                                          </p:stCondLst>
                                        </p:cTn>
                                        <p:tgtEl>
                                          <p:spTgt spid="27"/>
                                        </p:tgtEl>
                                        <p:attrNameLst>
                                          <p:attrName>style.visibility</p:attrName>
                                        </p:attrNameLst>
                                      </p:cBhvr>
                                      <p:to>
                                        <p:strVal val="hidden"/>
                                      </p:to>
                                    </p:set>
                                  </p:childTnLst>
                                </p:cTn>
                              </p:par>
                              <p:par>
                                <p:cTn id="241" presetID="42" presetClass="exit" presetSubtype="0" fill="hold" grpId="1" nodeType="withEffect">
                                  <p:stCondLst>
                                    <p:cond delay="0"/>
                                  </p:stCondLst>
                                  <p:childTnLst>
                                    <p:animEffect transition="out" filter="fade">
                                      <p:cBhvr>
                                        <p:cTn id="242" dur="1000"/>
                                        <p:tgtEl>
                                          <p:spTgt spid="28"/>
                                        </p:tgtEl>
                                      </p:cBhvr>
                                    </p:animEffect>
                                    <p:anim calcmode="lin" valueType="num">
                                      <p:cBhvr>
                                        <p:cTn id="243" dur="1000"/>
                                        <p:tgtEl>
                                          <p:spTgt spid="28"/>
                                        </p:tgtEl>
                                        <p:attrNameLst>
                                          <p:attrName>ppt_x</p:attrName>
                                        </p:attrNameLst>
                                      </p:cBhvr>
                                      <p:tavLst>
                                        <p:tav tm="0">
                                          <p:val>
                                            <p:strVal val="ppt_x"/>
                                          </p:val>
                                        </p:tav>
                                        <p:tav tm="100000">
                                          <p:val>
                                            <p:strVal val="ppt_x"/>
                                          </p:val>
                                        </p:tav>
                                      </p:tavLst>
                                    </p:anim>
                                    <p:anim calcmode="lin" valueType="num">
                                      <p:cBhvr>
                                        <p:cTn id="244" dur="1000"/>
                                        <p:tgtEl>
                                          <p:spTgt spid="28"/>
                                        </p:tgtEl>
                                        <p:attrNameLst>
                                          <p:attrName>ppt_y</p:attrName>
                                        </p:attrNameLst>
                                      </p:cBhvr>
                                      <p:tavLst>
                                        <p:tav tm="0">
                                          <p:val>
                                            <p:strVal val="ppt_y"/>
                                          </p:val>
                                        </p:tav>
                                        <p:tav tm="100000">
                                          <p:val>
                                            <p:strVal val="ppt_y+.1"/>
                                          </p:val>
                                        </p:tav>
                                      </p:tavLst>
                                    </p:anim>
                                    <p:set>
                                      <p:cBhvr>
                                        <p:cTn id="245" dur="1" fill="hold">
                                          <p:stCondLst>
                                            <p:cond delay="999"/>
                                          </p:stCondLst>
                                        </p:cTn>
                                        <p:tgtEl>
                                          <p:spTgt spid="28"/>
                                        </p:tgtEl>
                                        <p:attrNameLst>
                                          <p:attrName>style.visibility</p:attrName>
                                        </p:attrNameLst>
                                      </p:cBhvr>
                                      <p:to>
                                        <p:strVal val="hidden"/>
                                      </p:to>
                                    </p:set>
                                  </p:childTnLst>
                                </p:cTn>
                              </p:par>
                              <p:par>
                                <p:cTn id="246" presetID="42" presetClass="exit" presetSubtype="0" fill="hold" grpId="1" nodeType="withEffect">
                                  <p:stCondLst>
                                    <p:cond delay="0"/>
                                  </p:stCondLst>
                                  <p:childTnLst>
                                    <p:animEffect transition="out" filter="fade">
                                      <p:cBhvr>
                                        <p:cTn id="247" dur="1000"/>
                                        <p:tgtEl>
                                          <p:spTgt spid="29"/>
                                        </p:tgtEl>
                                      </p:cBhvr>
                                    </p:animEffect>
                                    <p:anim calcmode="lin" valueType="num">
                                      <p:cBhvr>
                                        <p:cTn id="248" dur="1000"/>
                                        <p:tgtEl>
                                          <p:spTgt spid="29"/>
                                        </p:tgtEl>
                                        <p:attrNameLst>
                                          <p:attrName>ppt_x</p:attrName>
                                        </p:attrNameLst>
                                      </p:cBhvr>
                                      <p:tavLst>
                                        <p:tav tm="0">
                                          <p:val>
                                            <p:strVal val="ppt_x"/>
                                          </p:val>
                                        </p:tav>
                                        <p:tav tm="100000">
                                          <p:val>
                                            <p:strVal val="ppt_x"/>
                                          </p:val>
                                        </p:tav>
                                      </p:tavLst>
                                    </p:anim>
                                    <p:anim calcmode="lin" valueType="num">
                                      <p:cBhvr>
                                        <p:cTn id="249" dur="1000"/>
                                        <p:tgtEl>
                                          <p:spTgt spid="29"/>
                                        </p:tgtEl>
                                        <p:attrNameLst>
                                          <p:attrName>ppt_y</p:attrName>
                                        </p:attrNameLst>
                                      </p:cBhvr>
                                      <p:tavLst>
                                        <p:tav tm="0">
                                          <p:val>
                                            <p:strVal val="ppt_y"/>
                                          </p:val>
                                        </p:tav>
                                        <p:tav tm="100000">
                                          <p:val>
                                            <p:strVal val="ppt_y+.1"/>
                                          </p:val>
                                        </p:tav>
                                      </p:tavLst>
                                    </p:anim>
                                    <p:set>
                                      <p:cBhvr>
                                        <p:cTn id="250" dur="1" fill="hold">
                                          <p:stCondLst>
                                            <p:cond delay="999"/>
                                          </p:stCondLst>
                                        </p:cTn>
                                        <p:tgtEl>
                                          <p:spTgt spid="29"/>
                                        </p:tgtEl>
                                        <p:attrNameLst>
                                          <p:attrName>style.visibility</p:attrName>
                                        </p:attrNameLst>
                                      </p:cBhvr>
                                      <p:to>
                                        <p:strVal val="hidden"/>
                                      </p:to>
                                    </p:set>
                                  </p:childTnLst>
                                </p:cTn>
                              </p:par>
                              <p:par>
                                <p:cTn id="251" presetID="42" presetClass="exit" presetSubtype="0" fill="hold" grpId="1" nodeType="withEffect">
                                  <p:stCondLst>
                                    <p:cond delay="0"/>
                                  </p:stCondLst>
                                  <p:childTnLst>
                                    <p:animEffect transition="out" filter="fade">
                                      <p:cBhvr>
                                        <p:cTn id="252" dur="1000"/>
                                        <p:tgtEl>
                                          <p:spTgt spid="30"/>
                                        </p:tgtEl>
                                      </p:cBhvr>
                                    </p:animEffect>
                                    <p:anim calcmode="lin" valueType="num">
                                      <p:cBhvr>
                                        <p:cTn id="253" dur="1000"/>
                                        <p:tgtEl>
                                          <p:spTgt spid="30"/>
                                        </p:tgtEl>
                                        <p:attrNameLst>
                                          <p:attrName>ppt_x</p:attrName>
                                        </p:attrNameLst>
                                      </p:cBhvr>
                                      <p:tavLst>
                                        <p:tav tm="0">
                                          <p:val>
                                            <p:strVal val="ppt_x"/>
                                          </p:val>
                                        </p:tav>
                                        <p:tav tm="100000">
                                          <p:val>
                                            <p:strVal val="ppt_x"/>
                                          </p:val>
                                        </p:tav>
                                      </p:tavLst>
                                    </p:anim>
                                    <p:anim calcmode="lin" valueType="num">
                                      <p:cBhvr>
                                        <p:cTn id="254" dur="1000"/>
                                        <p:tgtEl>
                                          <p:spTgt spid="30"/>
                                        </p:tgtEl>
                                        <p:attrNameLst>
                                          <p:attrName>ppt_y</p:attrName>
                                        </p:attrNameLst>
                                      </p:cBhvr>
                                      <p:tavLst>
                                        <p:tav tm="0">
                                          <p:val>
                                            <p:strVal val="ppt_y"/>
                                          </p:val>
                                        </p:tav>
                                        <p:tav tm="100000">
                                          <p:val>
                                            <p:strVal val="ppt_y+.1"/>
                                          </p:val>
                                        </p:tav>
                                      </p:tavLst>
                                    </p:anim>
                                    <p:set>
                                      <p:cBhvr>
                                        <p:cTn id="255" dur="1" fill="hold">
                                          <p:stCondLst>
                                            <p:cond delay="999"/>
                                          </p:stCondLst>
                                        </p:cTn>
                                        <p:tgtEl>
                                          <p:spTgt spid="30"/>
                                        </p:tgtEl>
                                        <p:attrNameLst>
                                          <p:attrName>style.visibility</p:attrName>
                                        </p:attrNameLst>
                                      </p:cBhvr>
                                      <p:to>
                                        <p:strVal val="hidden"/>
                                      </p:to>
                                    </p:set>
                                  </p:childTnLst>
                                </p:cTn>
                              </p:par>
                              <p:par>
                                <p:cTn id="256" presetID="42" presetClass="exit" presetSubtype="0" fill="hold" grpId="1" nodeType="withEffect">
                                  <p:stCondLst>
                                    <p:cond delay="0"/>
                                  </p:stCondLst>
                                  <p:childTnLst>
                                    <p:animEffect transition="out" filter="fade">
                                      <p:cBhvr>
                                        <p:cTn id="257" dur="1000"/>
                                        <p:tgtEl>
                                          <p:spTgt spid="31"/>
                                        </p:tgtEl>
                                      </p:cBhvr>
                                    </p:animEffect>
                                    <p:anim calcmode="lin" valueType="num">
                                      <p:cBhvr>
                                        <p:cTn id="258" dur="1000"/>
                                        <p:tgtEl>
                                          <p:spTgt spid="31"/>
                                        </p:tgtEl>
                                        <p:attrNameLst>
                                          <p:attrName>ppt_x</p:attrName>
                                        </p:attrNameLst>
                                      </p:cBhvr>
                                      <p:tavLst>
                                        <p:tav tm="0">
                                          <p:val>
                                            <p:strVal val="ppt_x"/>
                                          </p:val>
                                        </p:tav>
                                        <p:tav tm="100000">
                                          <p:val>
                                            <p:strVal val="ppt_x"/>
                                          </p:val>
                                        </p:tav>
                                      </p:tavLst>
                                    </p:anim>
                                    <p:anim calcmode="lin" valueType="num">
                                      <p:cBhvr>
                                        <p:cTn id="259" dur="1000"/>
                                        <p:tgtEl>
                                          <p:spTgt spid="31"/>
                                        </p:tgtEl>
                                        <p:attrNameLst>
                                          <p:attrName>ppt_y</p:attrName>
                                        </p:attrNameLst>
                                      </p:cBhvr>
                                      <p:tavLst>
                                        <p:tav tm="0">
                                          <p:val>
                                            <p:strVal val="ppt_y"/>
                                          </p:val>
                                        </p:tav>
                                        <p:tav tm="100000">
                                          <p:val>
                                            <p:strVal val="ppt_y+.1"/>
                                          </p:val>
                                        </p:tav>
                                      </p:tavLst>
                                    </p:anim>
                                    <p:set>
                                      <p:cBhvr>
                                        <p:cTn id="260" dur="1" fill="hold">
                                          <p:stCondLst>
                                            <p:cond delay="999"/>
                                          </p:stCondLst>
                                        </p:cTn>
                                        <p:tgtEl>
                                          <p:spTgt spid="31"/>
                                        </p:tgtEl>
                                        <p:attrNameLst>
                                          <p:attrName>style.visibility</p:attrName>
                                        </p:attrNameLst>
                                      </p:cBhvr>
                                      <p:to>
                                        <p:strVal val="hidden"/>
                                      </p:to>
                                    </p:set>
                                  </p:childTnLst>
                                </p:cTn>
                              </p:par>
                              <p:par>
                                <p:cTn id="261" presetID="42" presetClass="exit" presetSubtype="0" fill="hold" grpId="1" nodeType="withEffect">
                                  <p:stCondLst>
                                    <p:cond delay="0"/>
                                  </p:stCondLst>
                                  <p:childTnLst>
                                    <p:animEffect transition="out" filter="fade">
                                      <p:cBhvr>
                                        <p:cTn id="262" dur="1000"/>
                                        <p:tgtEl>
                                          <p:spTgt spid="32"/>
                                        </p:tgtEl>
                                      </p:cBhvr>
                                    </p:animEffect>
                                    <p:anim calcmode="lin" valueType="num">
                                      <p:cBhvr>
                                        <p:cTn id="263" dur="1000"/>
                                        <p:tgtEl>
                                          <p:spTgt spid="32"/>
                                        </p:tgtEl>
                                        <p:attrNameLst>
                                          <p:attrName>ppt_x</p:attrName>
                                        </p:attrNameLst>
                                      </p:cBhvr>
                                      <p:tavLst>
                                        <p:tav tm="0">
                                          <p:val>
                                            <p:strVal val="ppt_x"/>
                                          </p:val>
                                        </p:tav>
                                        <p:tav tm="100000">
                                          <p:val>
                                            <p:strVal val="ppt_x"/>
                                          </p:val>
                                        </p:tav>
                                      </p:tavLst>
                                    </p:anim>
                                    <p:anim calcmode="lin" valueType="num">
                                      <p:cBhvr>
                                        <p:cTn id="264" dur="1000"/>
                                        <p:tgtEl>
                                          <p:spTgt spid="32"/>
                                        </p:tgtEl>
                                        <p:attrNameLst>
                                          <p:attrName>ppt_y</p:attrName>
                                        </p:attrNameLst>
                                      </p:cBhvr>
                                      <p:tavLst>
                                        <p:tav tm="0">
                                          <p:val>
                                            <p:strVal val="ppt_y"/>
                                          </p:val>
                                        </p:tav>
                                        <p:tav tm="100000">
                                          <p:val>
                                            <p:strVal val="ppt_y+.1"/>
                                          </p:val>
                                        </p:tav>
                                      </p:tavLst>
                                    </p:anim>
                                    <p:set>
                                      <p:cBhvr>
                                        <p:cTn id="265" dur="1" fill="hold">
                                          <p:stCondLst>
                                            <p:cond delay="999"/>
                                          </p:stCondLst>
                                        </p:cTn>
                                        <p:tgtEl>
                                          <p:spTgt spid="32"/>
                                        </p:tgtEl>
                                        <p:attrNameLst>
                                          <p:attrName>style.visibility</p:attrName>
                                        </p:attrNameLst>
                                      </p:cBhvr>
                                      <p:to>
                                        <p:strVal val="hidden"/>
                                      </p:to>
                                    </p:set>
                                  </p:childTnLst>
                                </p:cTn>
                              </p:par>
                              <p:par>
                                <p:cTn id="266" presetID="42" presetClass="exit" presetSubtype="0" fill="hold" grpId="1" nodeType="withEffect">
                                  <p:stCondLst>
                                    <p:cond delay="0"/>
                                  </p:stCondLst>
                                  <p:childTnLst>
                                    <p:animEffect transition="out" filter="fade">
                                      <p:cBhvr>
                                        <p:cTn id="267" dur="1000"/>
                                        <p:tgtEl>
                                          <p:spTgt spid="33"/>
                                        </p:tgtEl>
                                      </p:cBhvr>
                                    </p:animEffect>
                                    <p:anim calcmode="lin" valueType="num">
                                      <p:cBhvr>
                                        <p:cTn id="268" dur="1000"/>
                                        <p:tgtEl>
                                          <p:spTgt spid="33"/>
                                        </p:tgtEl>
                                        <p:attrNameLst>
                                          <p:attrName>ppt_x</p:attrName>
                                        </p:attrNameLst>
                                      </p:cBhvr>
                                      <p:tavLst>
                                        <p:tav tm="0">
                                          <p:val>
                                            <p:strVal val="ppt_x"/>
                                          </p:val>
                                        </p:tav>
                                        <p:tav tm="100000">
                                          <p:val>
                                            <p:strVal val="ppt_x"/>
                                          </p:val>
                                        </p:tav>
                                      </p:tavLst>
                                    </p:anim>
                                    <p:anim calcmode="lin" valueType="num">
                                      <p:cBhvr>
                                        <p:cTn id="269" dur="1000"/>
                                        <p:tgtEl>
                                          <p:spTgt spid="33"/>
                                        </p:tgtEl>
                                        <p:attrNameLst>
                                          <p:attrName>ppt_y</p:attrName>
                                        </p:attrNameLst>
                                      </p:cBhvr>
                                      <p:tavLst>
                                        <p:tav tm="0">
                                          <p:val>
                                            <p:strVal val="ppt_y"/>
                                          </p:val>
                                        </p:tav>
                                        <p:tav tm="100000">
                                          <p:val>
                                            <p:strVal val="ppt_y+.1"/>
                                          </p:val>
                                        </p:tav>
                                      </p:tavLst>
                                    </p:anim>
                                    <p:set>
                                      <p:cBhvr>
                                        <p:cTn id="270" dur="1" fill="hold">
                                          <p:stCondLst>
                                            <p:cond delay="999"/>
                                          </p:stCondLst>
                                        </p:cTn>
                                        <p:tgtEl>
                                          <p:spTgt spid="33"/>
                                        </p:tgtEl>
                                        <p:attrNameLst>
                                          <p:attrName>style.visibility</p:attrName>
                                        </p:attrNameLst>
                                      </p:cBhvr>
                                      <p:to>
                                        <p:strVal val="hidden"/>
                                      </p:to>
                                    </p:set>
                                  </p:childTnLst>
                                </p:cTn>
                              </p:par>
                              <p:par>
                                <p:cTn id="271" presetID="42" presetClass="exit" presetSubtype="0" fill="hold" grpId="1" nodeType="withEffect">
                                  <p:stCondLst>
                                    <p:cond delay="0"/>
                                  </p:stCondLst>
                                  <p:childTnLst>
                                    <p:animEffect transition="out" filter="fade">
                                      <p:cBhvr>
                                        <p:cTn id="272" dur="1000"/>
                                        <p:tgtEl>
                                          <p:spTgt spid="34"/>
                                        </p:tgtEl>
                                      </p:cBhvr>
                                    </p:animEffect>
                                    <p:anim calcmode="lin" valueType="num">
                                      <p:cBhvr>
                                        <p:cTn id="273" dur="1000"/>
                                        <p:tgtEl>
                                          <p:spTgt spid="34"/>
                                        </p:tgtEl>
                                        <p:attrNameLst>
                                          <p:attrName>ppt_x</p:attrName>
                                        </p:attrNameLst>
                                      </p:cBhvr>
                                      <p:tavLst>
                                        <p:tav tm="0">
                                          <p:val>
                                            <p:strVal val="ppt_x"/>
                                          </p:val>
                                        </p:tav>
                                        <p:tav tm="100000">
                                          <p:val>
                                            <p:strVal val="ppt_x"/>
                                          </p:val>
                                        </p:tav>
                                      </p:tavLst>
                                    </p:anim>
                                    <p:anim calcmode="lin" valueType="num">
                                      <p:cBhvr>
                                        <p:cTn id="274" dur="1000"/>
                                        <p:tgtEl>
                                          <p:spTgt spid="34"/>
                                        </p:tgtEl>
                                        <p:attrNameLst>
                                          <p:attrName>ppt_y</p:attrName>
                                        </p:attrNameLst>
                                      </p:cBhvr>
                                      <p:tavLst>
                                        <p:tav tm="0">
                                          <p:val>
                                            <p:strVal val="ppt_y"/>
                                          </p:val>
                                        </p:tav>
                                        <p:tav tm="100000">
                                          <p:val>
                                            <p:strVal val="ppt_y+.1"/>
                                          </p:val>
                                        </p:tav>
                                      </p:tavLst>
                                    </p:anim>
                                    <p:set>
                                      <p:cBhvr>
                                        <p:cTn id="275" dur="1" fill="hold">
                                          <p:stCondLst>
                                            <p:cond delay="999"/>
                                          </p:stCondLst>
                                        </p:cTn>
                                        <p:tgtEl>
                                          <p:spTgt spid="34"/>
                                        </p:tgtEl>
                                        <p:attrNameLst>
                                          <p:attrName>style.visibility</p:attrName>
                                        </p:attrNameLst>
                                      </p:cBhvr>
                                      <p:to>
                                        <p:strVal val="hidden"/>
                                      </p:to>
                                    </p:set>
                                  </p:childTnLst>
                                </p:cTn>
                              </p:par>
                              <p:par>
                                <p:cTn id="276" presetID="42" presetClass="exit" presetSubtype="0" fill="hold" grpId="1" nodeType="withEffect">
                                  <p:stCondLst>
                                    <p:cond delay="0"/>
                                  </p:stCondLst>
                                  <p:childTnLst>
                                    <p:animEffect transition="out" filter="fade">
                                      <p:cBhvr>
                                        <p:cTn id="277" dur="1000"/>
                                        <p:tgtEl>
                                          <p:spTgt spid="35"/>
                                        </p:tgtEl>
                                      </p:cBhvr>
                                    </p:animEffect>
                                    <p:anim calcmode="lin" valueType="num">
                                      <p:cBhvr>
                                        <p:cTn id="278" dur="1000"/>
                                        <p:tgtEl>
                                          <p:spTgt spid="35"/>
                                        </p:tgtEl>
                                        <p:attrNameLst>
                                          <p:attrName>ppt_x</p:attrName>
                                        </p:attrNameLst>
                                      </p:cBhvr>
                                      <p:tavLst>
                                        <p:tav tm="0">
                                          <p:val>
                                            <p:strVal val="ppt_x"/>
                                          </p:val>
                                        </p:tav>
                                        <p:tav tm="100000">
                                          <p:val>
                                            <p:strVal val="ppt_x"/>
                                          </p:val>
                                        </p:tav>
                                      </p:tavLst>
                                    </p:anim>
                                    <p:anim calcmode="lin" valueType="num">
                                      <p:cBhvr>
                                        <p:cTn id="279" dur="1000"/>
                                        <p:tgtEl>
                                          <p:spTgt spid="35"/>
                                        </p:tgtEl>
                                        <p:attrNameLst>
                                          <p:attrName>ppt_y</p:attrName>
                                        </p:attrNameLst>
                                      </p:cBhvr>
                                      <p:tavLst>
                                        <p:tav tm="0">
                                          <p:val>
                                            <p:strVal val="ppt_y"/>
                                          </p:val>
                                        </p:tav>
                                        <p:tav tm="100000">
                                          <p:val>
                                            <p:strVal val="ppt_y+.1"/>
                                          </p:val>
                                        </p:tav>
                                      </p:tavLst>
                                    </p:anim>
                                    <p:set>
                                      <p:cBhvr>
                                        <p:cTn id="280" dur="1" fill="hold">
                                          <p:stCondLst>
                                            <p:cond delay="999"/>
                                          </p:stCondLst>
                                        </p:cTn>
                                        <p:tgtEl>
                                          <p:spTgt spid="35"/>
                                        </p:tgtEl>
                                        <p:attrNameLst>
                                          <p:attrName>style.visibility</p:attrName>
                                        </p:attrNameLst>
                                      </p:cBhvr>
                                      <p:to>
                                        <p:strVal val="hidden"/>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49" presetClass="entr" presetSubtype="0" decel="100000" fill="hold" nodeType="clickEffect">
                                  <p:stCondLst>
                                    <p:cond delay="0"/>
                                  </p:stCondLst>
                                  <p:childTnLst>
                                    <p:set>
                                      <p:cBhvr>
                                        <p:cTn id="284" dur="1" fill="hold">
                                          <p:stCondLst>
                                            <p:cond delay="0"/>
                                          </p:stCondLst>
                                        </p:cTn>
                                        <p:tgtEl>
                                          <p:spTgt spid="6"/>
                                        </p:tgtEl>
                                        <p:attrNameLst>
                                          <p:attrName>style.visibility</p:attrName>
                                        </p:attrNameLst>
                                      </p:cBhvr>
                                      <p:to>
                                        <p:strVal val="visible"/>
                                      </p:to>
                                    </p:set>
                                    <p:anim calcmode="lin" valueType="num">
                                      <p:cBhvr>
                                        <p:cTn id="285" dur="2000" fill="hold"/>
                                        <p:tgtEl>
                                          <p:spTgt spid="6"/>
                                        </p:tgtEl>
                                        <p:attrNameLst>
                                          <p:attrName>ppt_w</p:attrName>
                                        </p:attrNameLst>
                                      </p:cBhvr>
                                      <p:tavLst>
                                        <p:tav tm="0">
                                          <p:val>
                                            <p:fltVal val="0"/>
                                          </p:val>
                                        </p:tav>
                                        <p:tav tm="100000">
                                          <p:val>
                                            <p:strVal val="#ppt_w"/>
                                          </p:val>
                                        </p:tav>
                                      </p:tavLst>
                                    </p:anim>
                                    <p:anim calcmode="lin" valueType="num">
                                      <p:cBhvr>
                                        <p:cTn id="286" dur="2000" fill="hold"/>
                                        <p:tgtEl>
                                          <p:spTgt spid="6"/>
                                        </p:tgtEl>
                                        <p:attrNameLst>
                                          <p:attrName>ppt_h</p:attrName>
                                        </p:attrNameLst>
                                      </p:cBhvr>
                                      <p:tavLst>
                                        <p:tav tm="0">
                                          <p:val>
                                            <p:fltVal val="0"/>
                                          </p:val>
                                        </p:tav>
                                        <p:tav tm="100000">
                                          <p:val>
                                            <p:strVal val="#ppt_h"/>
                                          </p:val>
                                        </p:tav>
                                      </p:tavLst>
                                    </p:anim>
                                    <p:anim calcmode="lin" valueType="num">
                                      <p:cBhvr>
                                        <p:cTn id="287" dur="2000" fill="hold"/>
                                        <p:tgtEl>
                                          <p:spTgt spid="6"/>
                                        </p:tgtEl>
                                        <p:attrNameLst>
                                          <p:attrName>style.rotation</p:attrName>
                                        </p:attrNameLst>
                                      </p:cBhvr>
                                      <p:tavLst>
                                        <p:tav tm="0">
                                          <p:val>
                                            <p:fltVal val="360"/>
                                          </p:val>
                                        </p:tav>
                                        <p:tav tm="100000">
                                          <p:val>
                                            <p:fltVal val="0"/>
                                          </p:val>
                                        </p:tav>
                                      </p:tavLst>
                                    </p:anim>
                                    <p:animEffect transition="in" filter="fade">
                                      <p:cBhvr>
                                        <p:cTn id="288" dur="2000"/>
                                        <p:tgtEl>
                                          <p:spTgt spid="6"/>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9" presetClass="entr" presetSubtype="10" fill="hold" nodeType="clickEffect">
                                  <p:stCondLst>
                                    <p:cond delay="0"/>
                                  </p:stCondLst>
                                  <p:childTnLst>
                                    <p:set>
                                      <p:cBhvr>
                                        <p:cTn id="292" dur="1" fill="hold">
                                          <p:stCondLst>
                                            <p:cond delay="0"/>
                                          </p:stCondLst>
                                        </p:cTn>
                                        <p:tgtEl>
                                          <p:spTgt spid="7"/>
                                        </p:tgtEl>
                                        <p:attrNameLst>
                                          <p:attrName>style.visibility</p:attrName>
                                        </p:attrNameLst>
                                      </p:cBhvr>
                                      <p:to>
                                        <p:strVal val="visible"/>
                                      </p:to>
                                    </p:set>
                                    <p:anim calcmode="lin" valueType="num">
                                      <p:cBhvr>
                                        <p:cTn id="293" dur="2000" fill="hold"/>
                                        <p:tgtEl>
                                          <p:spTgt spid="7"/>
                                        </p:tgtEl>
                                        <p:attrNameLst>
                                          <p:attrName>ppt_w</p:attrName>
                                        </p:attrNameLst>
                                      </p:cBhvr>
                                      <p:tavLst>
                                        <p:tav tm="0" fmla="#ppt_w*sin(2.5*pi*$)">
                                          <p:val>
                                            <p:fltVal val="0"/>
                                          </p:val>
                                        </p:tav>
                                        <p:tav tm="100000">
                                          <p:val>
                                            <p:fltVal val="1"/>
                                          </p:val>
                                        </p:tav>
                                      </p:tavLst>
                                    </p:anim>
                                    <p:anim calcmode="lin" valueType="num">
                                      <p:cBhvr>
                                        <p:cTn id="29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p:bldP spid="25" grpId="1"/>
      <p:bldP spid="26" grpId="0"/>
      <p:bldP spid="26" grpId="1"/>
      <p:bldP spid="27" grpId="0"/>
      <p:bldP spid="27" grpId="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8" grpId="0"/>
      <p:bldP spid="8" grpId="1"/>
      <p:bldP spid="12" grpId="0"/>
      <p:bldP spid="12" grpId="1"/>
      <p:bldP spid="13" grpId="0"/>
      <p:bldP spid="13" grpId="1"/>
      <p:bldP spid="14" grpId="0"/>
      <p:bldP spid="14" grpId="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p:bldP spid="23" grpId="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208212" y="558225"/>
            <a:ext cx="5638800"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ấn</a:t>
            </a:r>
            <a:r>
              <a:rPr lang="en-US" sz="2000" i="1" dirty="0">
                <a:cs typeface="Arial" charset="0"/>
              </a:rPr>
              <a:t> </a:t>
            </a:r>
            <a:r>
              <a:rPr lang="en-US" sz="2000" i="1" dirty="0" err="1">
                <a:cs typeface="Arial" charset="0"/>
              </a:rPr>
              <a:t>nút</a:t>
            </a:r>
            <a:r>
              <a:rPr lang="en-US" sz="2000" i="1" dirty="0">
                <a:cs typeface="Arial" charset="0"/>
              </a:rPr>
              <a:t> </a:t>
            </a:r>
            <a:r>
              <a:rPr lang="en-US" sz="2000" i="1" dirty="0" err="1">
                <a:cs typeface="Arial" charset="0"/>
              </a:rPr>
              <a:t>này</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máy</a:t>
            </a:r>
            <a:r>
              <a:rPr lang="en-US" sz="2000" i="1" dirty="0">
                <a:cs typeface="Arial" charset="0"/>
              </a:rPr>
              <a:t> </a:t>
            </a:r>
            <a:r>
              <a:rPr lang="en-US" sz="2000" i="1" dirty="0" err="1">
                <a:cs typeface="Arial" charset="0"/>
              </a:rPr>
              <a:t>sẽ</a:t>
            </a:r>
            <a:r>
              <a:rPr lang="en-US" sz="2000" i="1" dirty="0">
                <a:cs typeface="Arial" charset="0"/>
              </a:rPr>
              <a:t> </a:t>
            </a:r>
            <a:r>
              <a:rPr lang="en-US" sz="2000" i="1" dirty="0" err="1">
                <a:cs typeface="Arial" charset="0"/>
              </a:rPr>
              <a:t>dừng</a:t>
            </a:r>
            <a:r>
              <a:rPr lang="en-US" sz="2000" i="1" dirty="0">
                <a:cs typeface="Arial" charset="0"/>
              </a:rPr>
              <a:t> </a:t>
            </a:r>
            <a:r>
              <a:rPr lang="en-US" sz="2000" i="1" dirty="0" err="1">
                <a:cs typeface="Arial" charset="0"/>
              </a:rPr>
              <a:t>lại</a:t>
            </a:r>
            <a:r>
              <a:rPr lang="en-US" sz="2000" i="1" dirty="0">
                <a:cs typeface="Arial" charset="0"/>
              </a:rPr>
              <a:t>.</a:t>
            </a:r>
          </a:p>
        </p:txBody>
      </p:sp>
      <p:sp>
        <p:nvSpPr>
          <p:cNvPr id="3" name="TextBox 2"/>
          <p:cNvSpPr txBox="1">
            <a:spLocks noChangeArrowheads="1"/>
          </p:cNvSpPr>
          <p:nvPr/>
        </p:nvSpPr>
        <p:spPr bwMode="auto">
          <a:xfrm>
            <a:off x="1847850" y="1001137"/>
            <a:ext cx="8589962" cy="584200"/>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3200" dirty="0">
                <a:solidFill>
                  <a:schemeClr val="bg1"/>
                </a:solidFill>
                <a:latin typeface="NtMotoyaKyotai" pitchFamily="18" charset="-128"/>
                <a:ea typeface="NtMotoyaKyotai" pitchFamily="18" charset="-128"/>
              </a:rPr>
              <a:t>このボタン</a:t>
            </a:r>
            <a:r>
              <a:rPr lang="ja-JP" altLang="en-US" sz="3200" dirty="0" smtClean="0">
                <a:solidFill>
                  <a:schemeClr val="bg1"/>
                </a:solidFill>
                <a:latin typeface="NtMotoyaKyotai" pitchFamily="18" charset="-128"/>
                <a:ea typeface="NtMotoyaKyotai" pitchFamily="18" charset="-128"/>
              </a:rPr>
              <a:t>をお</a:t>
            </a:r>
            <a:r>
              <a:rPr lang="ja-JP" altLang="en-US" sz="3200" dirty="0">
                <a:solidFill>
                  <a:schemeClr val="bg1"/>
                </a:solidFill>
                <a:latin typeface="NtMotoyaKyotai" pitchFamily="18" charset="-128"/>
                <a:ea typeface="NtMotoyaKyotai" pitchFamily="18" charset="-128"/>
              </a:rPr>
              <a:t>せば、機械</a:t>
            </a:r>
            <a:r>
              <a:rPr lang="ja-JP" altLang="en-US" sz="3200" dirty="0" smtClean="0">
                <a:solidFill>
                  <a:schemeClr val="bg1"/>
                </a:solidFill>
                <a:latin typeface="NtMotoyaKyotai" pitchFamily="18" charset="-128"/>
                <a:ea typeface="NtMotoyaKyotai" pitchFamily="18" charset="-128"/>
              </a:rPr>
              <a:t>が止</a:t>
            </a:r>
            <a:r>
              <a:rPr lang="ja-JP" altLang="en-US" sz="3200" dirty="0">
                <a:solidFill>
                  <a:schemeClr val="bg1"/>
                </a:solidFill>
                <a:latin typeface="NtMotoyaKyotai" pitchFamily="18" charset="-128"/>
                <a:ea typeface="NtMotoyaKyotai" pitchFamily="18" charset="-128"/>
              </a:rPr>
              <a:t>まります。</a:t>
            </a:r>
            <a:endParaRPr lang="en-US" sz="3200" dirty="0">
              <a:solidFill>
                <a:schemeClr val="bg1"/>
              </a:solidFill>
              <a:latin typeface="NtMotoyaKyotai" pitchFamily="18" charset="-128"/>
              <a:ea typeface="NtMotoyaKyotai" pitchFamily="18" charset="-128"/>
            </a:endParaRPr>
          </a:p>
        </p:txBody>
      </p:sp>
      <p:sp>
        <p:nvSpPr>
          <p:cNvPr id="4" name="TextBox 3"/>
          <p:cNvSpPr txBox="1">
            <a:spLocks noChangeArrowheads="1"/>
          </p:cNvSpPr>
          <p:nvPr/>
        </p:nvSpPr>
        <p:spPr bwMode="auto">
          <a:xfrm>
            <a:off x="2208212" y="1625025"/>
            <a:ext cx="6690102"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không</a:t>
            </a:r>
            <a:r>
              <a:rPr lang="en-US" sz="2000" i="1" dirty="0">
                <a:cs typeface="Arial" charset="0"/>
              </a:rPr>
              <a:t> </a:t>
            </a:r>
            <a:r>
              <a:rPr lang="en-US" sz="2000" i="1" dirty="0" err="1">
                <a:cs typeface="Arial" charset="0"/>
              </a:rPr>
              <a:t>hiểu</a:t>
            </a:r>
            <a:r>
              <a:rPr lang="en-US" sz="2000" i="1" dirty="0">
                <a:cs typeface="Arial" charset="0"/>
              </a:rPr>
              <a:t> ý </a:t>
            </a:r>
            <a:r>
              <a:rPr lang="en-US" sz="2000" i="1" dirty="0" err="1">
                <a:cs typeface="Arial" charset="0"/>
              </a:rPr>
              <a:t>nghĩa</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hãy</a:t>
            </a:r>
            <a:r>
              <a:rPr lang="en-US" sz="2000" i="1" dirty="0">
                <a:cs typeface="Arial" charset="0"/>
              </a:rPr>
              <a:t> </a:t>
            </a:r>
            <a:r>
              <a:rPr lang="en-US" sz="2000" i="1" dirty="0" err="1">
                <a:cs typeface="Arial" charset="0"/>
              </a:rPr>
              <a:t>tra</a:t>
            </a:r>
            <a:r>
              <a:rPr lang="en-US" sz="2000" i="1" dirty="0">
                <a:cs typeface="Arial" charset="0"/>
              </a:rPr>
              <a:t> </a:t>
            </a:r>
            <a:r>
              <a:rPr lang="en-US" sz="2000" i="1" dirty="0" err="1">
                <a:cs typeface="Arial" charset="0"/>
              </a:rPr>
              <a:t>từ</a:t>
            </a:r>
            <a:r>
              <a:rPr lang="en-US" sz="2000" i="1" dirty="0">
                <a:cs typeface="Arial" charset="0"/>
              </a:rPr>
              <a:t> </a:t>
            </a:r>
            <a:r>
              <a:rPr lang="en-US" sz="2000" i="1" dirty="0" err="1">
                <a:cs typeface="Arial" charset="0"/>
              </a:rPr>
              <a:t>điển</a:t>
            </a:r>
            <a:r>
              <a:rPr lang="en-US" sz="2000" i="1" dirty="0">
                <a:cs typeface="Arial" charset="0"/>
              </a:rPr>
              <a:t>.</a:t>
            </a:r>
          </a:p>
        </p:txBody>
      </p:sp>
      <p:sp>
        <p:nvSpPr>
          <p:cNvPr id="5" name="TextBox 4"/>
          <p:cNvSpPr txBox="1">
            <a:spLocks noChangeArrowheads="1"/>
          </p:cNvSpPr>
          <p:nvPr/>
        </p:nvSpPr>
        <p:spPr bwMode="auto">
          <a:xfrm>
            <a:off x="1847850" y="2082225"/>
            <a:ext cx="9275762" cy="584775"/>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solidFill>
                  <a:schemeClr val="bg1"/>
                </a:solidFill>
                <a:latin typeface="NtMotoyaKyotai" pitchFamily="18" charset="-128"/>
                <a:ea typeface="NtMotoyaKyotai" pitchFamily="18" charset="-128"/>
              </a:rPr>
              <a:t>意味</a:t>
            </a:r>
            <a:r>
              <a:rPr lang="ja-JP" altLang="en-US" sz="3200" dirty="0" smtClean="0">
                <a:solidFill>
                  <a:schemeClr val="bg1"/>
                </a:solidFill>
                <a:latin typeface="NtMotoyaKyotai" pitchFamily="18" charset="-128"/>
                <a:ea typeface="NtMotoyaKyotai" pitchFamily="18" charset="-128"/>
              </a:rPr>
              <a:t>が分</a:t>
            </a:r>
            <a:r>
              <a:rPr lang="ja-JP" altLang="en-US" sz="3200" dirty="0">
                <a:solidFill>
                  <a:schemeClr val="bg1"/>
                </a:solidFill>
                <a:latin typeface="NtMotoyaKyotai" pitchFamily="18" charset="-128"/>
                <a:ea typeface="NtMotoyaKyotai" pitchFamily="18" charset="-128"/>
              </a:rPr>
              <a:t>からなければ</a:t>
            </a:r>
            <a:r>
              <a:rPr lang="ja-JP" altLang="en-US" sz="3200" dirty="0" smtClean="0">
                <a:solidFill>
                  <a:schemeClr val="bg1"/>
                </a:solidFill>
                <a:latin typeface="NtMotoyaKyotai" pitchFamily="18" charset="-128"/>
                <a:ea typeface="NtMotoyaKyotai" pitchFamily="18" charset="-128"/>
              </a:rPr>
              <a:t>、辞</a:t>
            </a:r>
            <a:r>
              <a:rPr lang="ja-JP" altLang="en-US" sz="3200" dirty="0">
                <a:solidFill>
                  <a:schemeClr val="bg1"/>
                </a:solidFill>
                <a:latin typeface="NtMotoyaKyotai" pitchFamily="18" charset="-128"/>
                <a:ea typeface="NtMotoyaKyotai" pitchFamily="18" charset="-128"/>
              </a:rPr>
              <a:t>書</a:t>
            </a:r>
            <a:r>
              <a:rPr lang="ja-JP" altLang="en-US" sz="3200" dirty="0" smtClean="0">
                <a:solidFill>
                  <a:schemeClr val="bg1"/>
                </a:solidFill>
                <a:latin typeface="NtMotoyaKyotai" pitchFamily="18" charset="-128"/>
                <a:ea typeface="NtMotoyaKyotai" pitchFamily="18" charset="-128"/>
              </a:rPr>
              <a:t>をひ</a:t>
            </a:r>
            <a:r>
              <a:rPr lang="ja-JP" altLang="en-US" sz="3200" dirty="0">
                <a:solidFill>
                  <a:schemeClr val="bg1"/>
                </a:solidFill>
                <a:latin typeface="NtMotoyaKyotai" pitchFamily="18" charset="-128"/>
                <a:ea typeface="NtMotoyaKyotai" pitchFamily="18" charset="-128"/>
              </a:rPr>
              <a:t>いてください。</a:t>
            </a:r>
            <a:endParaRPr lang="en-US" sz="3200" dirty="0">
              <a:solidFill>
                <a:schemeClr val="bg1"/>
              </a:solidFill>
              <a:latin typeface="NtMotoyaKyotai" pitchFamily="18" charset="-128"/>
              <a:ea typeface="NtMotoyaKyotai" pitchFamily="18" charset="-128"/>
            </a:endParaRPr>
          </a:p>
        </p:txBody>
      </p:sp>
      <p:sp>
        <p:nvSpPr>
          <p:cNvPr id="6" name="TextBox 5"/>
          <p:cNvSpPr txBox="1">
            <a:spLocks noChangeArrowheads="1"/>
          </p:cNvSpPr>
          <p:nvPr/>
        </p:nvSpPr>
        <p:spPr bwMode="auto">
          <a:xfrm>
            <a:off x="2208211" y="2754314"/>
            <a:ext cx="8601559"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có</a:t>
            </a:r>
            <a:r>
              <a:rPr lang="en-US" sz="2000" i="1" dirty="0">
                <a:cs typeface="Arial" charset="0"/>
              </a:rPr>
              <a:t> </a:t>
            </a:r>
            <a:r>
              <a:rPr lang="en-US" sz="2000" i="1" dirty="0" err="1">
                <a:cs typeface="Arial" charset="0"/>
              </a:rPr>
              <a:t>cơ</a:t>
            </a:r>
            <a:r>
              <a:rPr lang="en-US" sz="2000" i="1" dirty="0">
                <a:cs typeface="Arial" charset="0"/>
              </a:rPr>
              <a:t> </a:t>
            </a:r>
            <a:r>
              <a:rPr lang="en-US" sz="2000" i="1" dirty="0" err="1">
                <a:cs typeface="Arial" charset="0"/>
              </a:rPr>
              <a:t>hội</a:t>
            </a:r>
            <a:r>
              <a:rPr lang="en-US" sz="2000" i="1" dirty="0">
                <a:cs typeface="Arial" charset="0"/>
              </a:rPr>
              <a:t> </a:t>
            </a:r>
            <a:r>
              <a:rPr lang="en-US" sz="2000" i="1" dirty="0" err="1">
                <a:cs typeface="Arial" charset="0"/>
              </a:rPr>
              <a:t>gặp</a:t>
            </a:r>
            <a:r>
              <a:rPr lang="en-US" sz="2000" i="1" dirty="0">
                <a:cs typeface="Arial" charset="0"/>
              </a:rPr>
              <a:t> </a:t>
            </a:r>
            <a:r>
              <a:rPr lang="en-US" sz="2000" i="1" dirty="0" err="1">
                <a:cs typeface="Arial" charset="0"/>
              </a:rPr>
              <a:t>anh</a:t>
            </a:r>
            <a:r>
              <a:rPr lang="en-US" sz="2000" i="1" dirty="0">
                <a:cs typeface="Arial" charset="0"/>
              </a:rPr>
              <a:t> </a:t>
            </a:r>
            <a:r>
              <a:rPr lang="en-US" sz="2000" i="1" dirty="0" err="1">
                <a:cs typeface="Arial" charset="0"/>
              </a:rPr>
              <a:t>ấy</a:t>
            </a:r>
            <a:r>
              <a:rPr lang="en-US" sz="2000" i="1" dirty="0">
                <a:cs typeface="Arial" charset="0"/>
              </a:rPr>
              <a:t>, </a:t>
            </a:r>
            <a:r>
              <a:rPr lang="en-US" sz="2000" i="1" dirty="0" err="1">
                <a:cs typeface="Arial" charset="0"/>
              </a:rPr>
              <a:t>tôi</a:t>
            </a:r>
            <a:r>
              <a:rPr lang="en-US" sz="2000" i="1" dirty="0">
                <a:cs typeface="Arial" charset="0"/>
              </a:rPr>
              <a:t> </a:t>
            </a:r>
            <a:r>
              <a:rPr lang="en-US" sz="2000" i="1" dirty="0" err="1">
                <a:cs typeface="Arial" charset="0"/>
              </a:rPr>
              <a:t>định</a:t>
            </a:r>
            <a:r>
              <a:rPr lang="en-US" sz="2000" i="1" dirty="0">
                <a:cs typeface="Arial" charset="0"/>
              </a:rPr>
              <a:t> </a:t>
            </a:r>
            <a:r>
              <a:rPr lang="en-US" sz="2000" i="1" dirty="0" err="1">
                <a:cs typeface="Arial" charset="0"/>
              </a:rPr>
              <a:t>sẽ</a:t>
            </a:r>
            <a:r>
              <a:rPr lang="en-US" sz="2000" i="1" dirty="0">
                <a:cs typeface="Arial" charset="0"/>
              </a:rPr>
              <a:t> </a:t>
            </a:r>
            <a:r>
              <a:rPr lang="en-US" sz="2000" i="1" dirty="0" err="1">
                <a:cs typeface="Arial" charset="0"/>
              </a:rPr>
              <a:t>hỏi</a:t>
            </a:r>
            <a:r>
              <a:rPr lang="en-US" sz="2000" i="1" dirty="0">
                <a:cs typeface="Arial" charset="0"/>
              </a:rPr>
              <a:t> </a:t>
            </a:r>
            <a:r>
              <a:rPr lang="en-US" sz="2000" i="1" dirty="0" err="1">
                <a:cs typeface="Arial" charset="0"/>
              </a:rPr>
              <a:t>về</a:t>
            </a:r>
            <a:r>
              <a:rPr lang="en-US" sz="2000" i="1" dirty="0">
                <a:cs typeface="Arial" charset="0"/>
              </a:rPr>
              <a:t> </a:t>
            </a:r>
            <a:r>
              <a:rPr lang="en-US" sz="2000" i="1" dirty="0" err="1">
                <a:cs typeface="Arial" charset="0"/>
              </a:rPr>
              <a:t>cách</a:t>
            </a:r>
            <a:r>
              <a:rPr lang="en-US" sz="2000" i="1" dirty="0">
                <a:cs typeface="Arial" charset="0"/>
              </a:rPr>
              <a:t> </a:t>
            </a:r>
            <a:r>
              <a:rPr lang="en-US" sz="2000" i="1" dirty="0" err="1">
                <a:cs typeface="Arial" charset="0"/>
              </a:rPr>
              <a:t>học</a:t>
            </a:r>
            <a:r>
              <a:rPr lang="en-US" sz="2000" i="1" dirty="0">
                <a:cs typeface="Arial" charset="0"/>
              </a:rPr>
              <a:t> </a:t>
            </a:r>
            <a:r>
              <a:rPr lang="en-US" sz="2000" i="1" dirty="0" err="1">
                <a:cs typeface="Arial" charset="0"/>
              </a:rPr>
              <a:t>tiếng</a:t>
            </a:r>
            <a:r>
              <a:rPr lang="en-US" sz="2000" i="1" dirty="0">
                <a:cs typeface="Arial" charset="0"/>
              </a:rPr>
              <a:t> Nhật.</a:t>
            </a:r>
          </a:p>
        </p:txBody>
      </p:sp>
      <p:sp>
        <p:nvSpPr>
          <p:cNvPr id="7" name="TextBox 6"/>
          <p:cNvSpPr txBox="1">
            <a:spLocks noChangeArrowheads="1"/>
          </p:cNvSpPr>
          <p:nvPr/>
        </p:nvSpPr>
        <p:spPr bwMode="auto">
          <a:xfrm>
            <a:off x="1847850" y="3124201"/>
            <a:ext cx="8589962" cy="1077913"/>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solidFill>
                  <a:schemeClr val="bg1"/>
                </a:solidFill>
                <a:latin typeface="NtMotoyaKyotai" pitchFamily="18" charset="-128"/>
                <a:ea typeface="NtMotoyaKyotai" pitchFamily="18" charset="-128"/>
              </a:rPr>
              <a:t>かれに会う機会</a:t>
            </a:r>
            <a:r>
              <a:rPr lang="ja-JP" altLang="en-US" sz="3200" dirty="0" smtClean="0">
                <a:solidFill>
                  <a:schemeClr val="bg1"/>
                </a:solidFill>
                <a:latin typeface="NtMotoyaKyotai" pitchFamily="18" charset="-128"/>
                <a:ea typeface="NtMotoyaKyotai" pitchFamily="18" charset="-128"/>
              </a:rPr>
              <a:t>があ</a:t>
            </a:r>
            <a:r>
              <a:rPr lang="ja-JP" altLang="en-US" sz="3200" dirty="0">
                <a:solidFill>
                  <a:schemeClr val="bg1"/>
                </a:solidFill>
                <a:latin typeface="NtMotoyaKyotai" pitchFamily="18" charset="-128"/>
                <a:ea typeface="NtMotoyaKyotai" pitchFamily="18" charset="-128"/>
              </a:rPr>
              <a:t>れば、日本語の</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勉強し方につい</a:t>
            </a:r>
            <a:r>
              <a:rPr lang="ja-JP" altLang="en-US" sz="3200" dirty="0" smtClean="0">
                <a:solidFill>
                  <a:schemeClr val="bg1"/>
                </a:solidFill>
                <a:latin typeface="NtMotoyaKyotai" pitchFamily="18" charset="-128"/>
                <a:ea typeface="NtMotoyaKyotai" pitchFamily="18" charset="-128"/>
              </a:rPr>
              <a:t>て聞</a:t>
            </a:r>
            <a:r>
              <a:rPr lang="ja-JP" altLang="en-US" sz="3200" dirty="0">
                <a:solidFill>
                  <a:schemeClr val="bg1"/>
                </a:solidFill>
                <a:latin typeface="NtMotoyaKyotai" pitchFamily="18" charset="-128"/>
                <a:ea typeface="NtMotoyaKyotai" pitchFamily="18" charset="-128"/>
              </a:rPr>
              <a:t>こうと思っています。</a:t>
            </a:r>
            <a:endParaRPr lang="en-US" sz="3200" dirty="0">
              <a:solidFill>
                <a:schemeClr val="bg1"/>
              </a:solidFill>
              <a:latin typeface="NtMotoyaKyotai" pitchFamily="18" charset="-128"/>
              <a:ea typeface="NtMotoyaKyotai" pitchFamily="18" charset="-128"/>
            </a:endParaRPr>
          </a:p>
        </p:txBody>
      </p:sp>
      <p:sp>
        <p:nvSpPr>
          <p:cNvPr id="8" name="TextBox 7"/>
          <p:cNvSpPr txBox="1">
            <a:spLocks noChangeArrowheads="1"/>
          </p:cNvSpPr>
          <p:nvPr/>
        </p:nvSpPr>
        <p:spPr bwMode="auto">
          <a:xfrm>
            <a:off x="2208211" y="4267201"/>
            <a:ext cx="8601559"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cách</a:t>
            </a:r>
            <a:r>
              <a:rPr lang="en-US" sz="2000" i="1" dirty="0">
                <a:cs typeface="Arial" charset="0"/>
              </a:rPr>
              <a:t> </a:t>
            </a:r>
            <a:r>
              <a:rPr lang="en-US" sz="2000" i="1" dirty="0" err="1">
                <a:cs typeface="Arial" charset="0"/>
              </a:rPr>
              <a:t>sử</a:t>
            </a:r>
            <a:r>
              <a:rPr lang="en-US" sz="2000" i="1" dirty="0">
                <a:cs typeface="Arial" charset="0"/>
              </a:rPr>
              <a:t> </a:t>
            </a:r>
            <a:r>
              <a:rPr lang="en-US" sz="2000" i="1" dirty="0" err="1">
                <a:cs typeface="Arial" charset="0"/>
              </a:rPr>
              <a:t>dụng</a:t>
            </a:r>
            <a:r>
              <a:rPr lang="en-US" sz="2000" i="1" dirty="0">
                <a:cs typeface="Arial" charset="0"/>
              </a:rPr>
              <a:t> </a:t>
            </a:r>
            <a:r>
              <a:rPr lang="en-US" sz="2000" i="1" dirty="0" err="1">
                <a:cs typeface="Arial" charset="0"/>
              </a:rPr>
              <a:t>đơn</a:t>
            </a:r>
            <a:r>
              <a:rPr lang="en-US" sz="2000" i="1" dirty="0">
                <a:cs typeface="Arial" charset="0"/>
              </a:rPr>
              <a:t> </a:t>
            </a:r>
            <a:r>
              <a:rPr lang="en-US" sz="2000" i="1" dirty="0" err="1">
                <a:cs typeface="Arial" charset="0"/>
              </a:rPr>
              <a:t>giản</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tôi</a:t>
            </a:r>
            <a:r>
              <a:rPr lang="en-US" sz="2000" i="1" dirty="0">
                <a:cs typeface="Arial" charset="0"/>
              </a:rPr>
              <a:t> </a:t>
            </a:r>
            <a:r>
              <a:rPr lang="en-US" sz="2000" i="1" dirty="0" err="1">
                <a:cs typeface="Arial" charset="0"/>
              </a:rPr>
              <a:t>sẽ</a:t>
            </a:r>
            <a:r>
              <a:rPr lang="en-US" sz="2000" i="1" dirty="0">
                <a:cs typeface="Arial" charset="0"/>
              </a:rPr>
              <a:t> </a:t>
            </a:r>
            <a:r>
              <a:rPr lang="en-US" sz="2000" i="1" dirty="0" err="1">
                <a:cs typeface="Arial" charset="0"/>
              </a:rPr>
              <a:t>muốn</a:t>
            </a:r>
            <a:r>
              <a:rPr lang="en-US" sz="2000" i="1" dirty="0">
                <a:cs typeface="Arial" charset="0"/>
              </a:rPr>
              <a:t> </a:t>
            </a:r>
            <a:r>
              <a:rPr lang="en-US" sz="2000" i="1" dirty="0" err="1">
                <a:cs typeface="Arial" charset="0"/>
              </a:rPr>
              <a:t>mua</a:t>
            </a:r>
            <a:r>
              <a:rPr lang="en-US" sz="2000" i="1" dirty="0">
                <a:cs typeface="Arial" charset="0"/>
              </a:rPr>
              <a:t> </a:t>
            </a:r>
            <a:r>
              <a:rPr lang="en-US" sz="2000" i="1" dirty="0" err="1">
                <a:cs typeface="Arial" charset="0"/>
              </a:rPr>
              <a:t>tặng</a:t>
            </a:r>
            <a:r>
              <a:rPr lang="en-US" sz="2000" i="1" dirty="0">
                <a:cs typeface="Arial" charset="0"/>
              </a:rPr>
              <a:t> </a:t>
            </a:r>
            <a:r>
              <a:rPr lang="en-US" sz="2000" i="1" dirty="0" err="1">
                <a:cs typeface="Arial" charset="0"/>
              </a:rPr>
              <a:t>mẹ</a:t>
            </a:r>
            <a:r>
              <a:rPr lang="en-US" sz="2000" i="1" dirty="0">
                <a:cs typeface="Arial" charset="0"/>
              </a:rPr>
              <a:t>.</a:t>
            </a:r>
          </a:p>
        </p:txBody>
      </p:sp>
      <p:sp>
        <p:nvSpPr>
          <p:cNvPr id="9" name="TextBox 8"/>
          <p:cNvSpPr txBox="1">
            <a:spLocks noChangeArrowheads="1"/>
          </p:cNvSpPr>
          <p:nvPr/>
        </p:nvSpPr>
        <p:spPr bwMode="auto">
          <a:xfrm>
            <a:off x="1833562" y="4662488"/>
            <a:ext cx="8777288" cy="58420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3200" dirty="0">
                <a:solidFill>
                  <a:schemeClr val="bg1"/>
                </a:solidFill>
                <a:latin typeface="NtMotoyaKyotai" pitchFamily="18" charset="-128"/>
                <a:ea typeface="NtMotoyaKyotai" pitchFamily="18" charset="-128"/>
              </a:rPr>
              <a:t>使い方が簡単なら、母</a:t>
            </a:r>
            <a:r>
              <a:rPr lang="ja-JP" altLang="en-US" sz="3200" dirty="0" smtClean="0">
                <a:solidFill>
                  <a:schemeClr val="bg1"/>
                </a:solidFill>
                <a:latin typeface="NtMotoyaKyotai" pitchFamily="18" charset="-128"/>
                <a:ea typeface="NtMotoyaKyotai" pitchFamily="18" charset="-128"/>
              </a:rPr>
              <a:t>に買</a:t>
            </a:r>
            <a:r>
              <a:rPr lang="ja-JP" altLang="en-US" sz="3200" dirty="0">
                <a:solidFill>
                  <a:schemeClr val="bg1"/>
                </a:solidFill>
                <a:latin typeface="NtMotoyaKyotai" pitchFamily="18" charset="-128"/>
                <a:ea typeface="NtMotoyaKyotai" pitchFamily="18" charset="-128"/>
              </a:rPr>
              <a:t>ってあげたいです。</a:t>
            </a:r>
            <a:endParaRPr lang="en-US" sz="3200" dirty="0">
              <a:solidFill>
                <a:schemeClr val="bg1"/>
              </a:solidFill>
              <a:latin typeface="NtMotoyaKyotai" pitchFamily="18" charset="-128"/>
              <a:ea typeface="NtMotoyaKyotai" pitchFamily="18" charset="-128"/>
            </a:endParaRPr>
          </a:p>
        </p:txBody>
      </p:sp>
      <p:sp>
        <p:nvSpPr>
          <p:cNvPr id="10" name="TextBox 9"/>
          <p:cNvSpPr txBox="1">
            <a:spLocks noChangeArrowheads="1"/>
          </p:cNvSpPr>
          <p:nvPr/>
        </p:nvSpPr>
        <p:spPr bwMode="auto">
          <a:xfrm>
            <a:off x="2193924" y="5257801"/>
            <a:ext cx="8601559"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thứ</a:t>
            </a:r>
            <a:r>
              <a:rPr lang="en-US" sz="2000" i="1" dirty="0">
                <a:cs typeface="Arial" charset="0"/>
              </a:rPr>
              <a:t> 2 </a:t>
            </a:r>
            <a:r>
              <a:rPr lang="en-US" sz="2000" i="1" dirty="0" err="1">
                <a:cs typeface="Arial" charset="0"/>
              </a:rPr>
              <a:t>được</a:t>
            </a:r>
            <a:r>
              <a:rPr lang="en-US" sz="2000" i="1" dirty="0">
                <a:cs typeface="Arial" charset="0"/>
              </a:rPr>
              <a:t> </a:t>
            </a:r>
            <a:r>
              <a:rPr lang="en-US" sz="2000" i="1" dirty="0" err="1">
                <a:cs typeface="Arial" charset="0"/>
              </a:rPr>
              <a:t>nghỉ</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bạn</a:t>
            </a:r>
            <a:r>
              <a:rPr lang="en-US" sz="2000" i="1" dirty="0">
                <a:cs typeface="Arial" charset="0"/>
              </a:rPr>
              <a:t> </a:t>
            </a:r>
            <a:r>
              <a:rPr lang="en-US" sz="2000" i="1" dirty="0" err="1">
                <a:cs typeface="Arial" charset="0"/>
              </a:rPr>
              <a:t>có</a:t>
            </a:r>
            <a:r>
              <a:rPr lang="en-US" sz="2000" i="1" dirty="0">
                <a:cs typeface="Arial" charset="0"/>
              </a:rPr>
              <a:t> </a:t>
            </a:r>
            <a:r>
              <a:rPr lang="en-US" sz="2000" i="1" dirty="0" err="1">
                <a:cs typeface="Arial" charset="0"/>
              </a:rPr>
              <a:t>đi</a:t>
            </a:r>
            <a:r>
              <a:rPr lang="en-US" sz="2000" i="1" dirty="0">
                <a:cs typeface="Arial" charset="0"/>
              </a:rPr>
              <a:t> </a:t>
            </a:r>
            <a:r>
              <a:rPr lang="en-US" sz="2000" i="1" dirty="0" err="1">
                <a:cs typeface="Arial" charset="0"/>
              </a:rPr>
              <a:t>xem</a:t>
            </a:r>
            <a:r>
              <a:rPr lang="en-US" sz="2000" i="1" dirty="0">
                <a:cs typeface="Arial" charset="0"/>
              </a:rPr>
              <a:t> </a:t>
            </a:r>
            <a:r>
              <a:rPr lang="en-US" sz="2000" i="1" dirty="0" err="1">
                <a:cs typeface="Arial" charset="0"/>
              </a:rPr>
              <a:t>phim</a:t>
            </a:r>
            <a:r>
              <a:rPr lang="en-US" sz="2000" i="1" dirty="0">
                <a:cs typeface="Arial" charset="0"/>
              </a:rPr>
              <a:t> </a:t>
            </a:r>
            <a:r>
              <a:rPr lang="en-US" sz="2000" i="1" dirty="0" err="1">
                <a:cs typeface="Arial" charset="0"/>
              </a:rPr>
              <a:t>cùng</a:t>
            </a:r>
            <a:r>
              <a:rPr lang="en-US" sz="2000" i="1" dirty="0">
                <a:cs typeface="Arial" charset="0"/>
              </a:rPr>
              <a:t> </a:t>
            </a:r>
            <a:r>
              <a:rPr lang="en-US" sz="2000" i="1" dirty="0" err="1">
                <a:cs typeface="Arial" charset="0"/>
              </a:rPr>
              <a:t>tôi</a:t>
            </a:r>
            <a:r>
              <a:rPr lang="en-US" sz="2000" i="1" dirty="0">
                <a:cs typeface="Arial" charset="0"/>
              </a:rPr>
              <a:t> </a:t>
            </a:r>
            <a:r>
              <a:rPr lang="en-US" sz="2000" i="1" dirty="0" err="1">
                <a:cs typeface="Arial" charset="0"/>
              </a:rPr>
              <a:t>không</a:t>
            </a:r>
            <a:r>
              <a:rPr lang="en-US" sz="2000" i="1" dirty="0">
                <a:cs typeface="Arial" charset="0"/>
              </a:rPr>
              <a:t>?</a:t>
            </a:r>
          </a:p>
        </p:txBody>
      </p:sp>
      <p:sp>
        <p:nvSpPr>
          <p:cNvPr id="11" name="TextBox 10"/>
          <p:cNvSpPr txBox="1">
            <a:spLocks noChangeArrowheads="1"/>
          </p:cNvSpPr>
          <p:nvPr/>
        </p:nvSpPr>
        <p:spPr bwMode="auto">
          <a:xfrm>
            <a:off x="1833562" y="5715001"/>
            <a:ext cx="8604250" cy="1077913"/>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solidFill>
                  <a:schemeClr val="bg1"/>
                </a:solidFill>
                <a:latin typeface="NtMotoyaKyotai" pitchFamily="18" charset="-128"/>
                <a:ea typeface="NtMotoyaKyotai" pitchFamily="18" charset="-128"/>
              </a:rPr>
              <a:t>月曜日は  休みなら、</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いっしょ</a:t>
            </a:r>
            <a:r>
              <a:rPr lang="ja-JP" altLang="en-US" sz="3200" dirty="0" smtClean="0">
                <a:solidFill>
                  <a:schemeClr val="bg1"/>
                </a:solidFill>
                <a:latin typeface="NtMotoyaKyotai" pitchFamily="18" charset="-128"/>
                <a:ea typeface="NtMotoyaKyotai" pitchFamily="18" charset="-128"/>
              </a:rPr>
              <a:t>に映</a:t>
            </a:r>
            <a:r>
              <a:rPr lang="ja-JP" altLang="en-US" sz="3200" dirty="0">
                <a:solidFill>
                  <a:schemeClr val="bg1"/>
                </a:solidFill>
                <a:latin typeface="NtMotoyaKyotai" pitchFamily="18" charset="-128"/>
                <a:ea typeface="NtMotoyaKyotai" pitchFamily="18" charset="-128"/>
              </a:rPr>
              <a:t>画を見</a:t>
            </a:r>
            <a:r>
              <a:rPr lang="ja-JP" altLang="en-US" sz="3200" dirty="0" smtClean="0">
                <a:solidFill>
                  <a:schemeClr val="bg1"/>
                </a:solidFill>
                <a:latin typeface="NtMotoyaKyotai" pitchFamily="18" charset="-128"/>
                <a:ea typeface="NtMotoyaKyotai" pitchFamily="18" charset="-128"/>
              </a:rPr>
              <a:t>に行</a:t>
            </a:r>
            <a:r>
              <a:rPr lang="ja-JP" altLang="en-US" sz="3200" dirty="0">
                <a:solidFill>
                  <a:schemeClr val="bg1"/>
                </a:solidFill>
                <a:latin typeface="NtMotoyaKyotai" pitchFamily="18" charset="-128"/>
                <a:ea typeface="NtMotoyaKyotai" pitchFamily="18" charset="-128"/>
              </a:rPr>
              <a:t>きませんか。</a:t>
            </a:r>
            <a:endParaRPr lang="en-US" sz="3200" dirty="0">
              <a:solidFill>
                <a:schemeClr val="bg1"/>
              </a:solidFill>
              <a:latin typeface="NtMotoyaKyotai" pitchFamily="18" charset="-128"/>
              <a:ea typeface="NtMotoyaKyotai" pitchFamily="18" charset="-128"/>
            </a:endParaRPr>
          </a:p>
        </p:txBody>
      </p:sp>
    </p:spTree>
    <p:extLst>
      <p:ext uri="{BB962C8B-B14F-4D97-AF65-F5344CB8AC3E}">
        <p14:creationId xmlns:p14="http://schemas.microsoft.com/office/powerpoint/2010/main" val="246361258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rot="21232632">
            <a:off x="1704976" y="390525"/>
            <a:ext cx="4573587" cy="10668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SO SÁNH, TỔNG HỢP </a:t>
            </a:r>
          </a:p>
          <a:p>
            <a:pPr algn="ctr">
              <a:defRPr/>
            </a:pPr>
            <a:r>
              <a:rPr lang="en-US" sz="2800" dirty="0">
                <a:solidFill>
                  <a:srgbClr val="FFFFFF"/>
                </a:solidFill>
                <a:latin typeface="Tahoma" pitchFamily="34" charset="0"/>
                <a:cs typeface="Tahoma" pitchFamily="34" charset="0"/>
              </a:rPr>
              <a:t>CÁC KIỂU CÂU ĐIỀU KIỆN</a:t>
            </a:r>
            <a:endParaRPr lang="en-US" sz="2800" dirty="0">
              <a:solidFill>
                <a:srgbClr val="FF0000"/>
              </a:solidFill>
              <a:latin typeface="Tahoma" pitchFamily="34" charset="0"/>
              <a:cs typeface="Tahoma" pitchFamily="34" charset="0"/>
            </a:endParaRPr>
          </a:p>
        </p:txBody>
      </p:sp>
      <p:sp>
        <p:nvSpPr>
          <p:cNvPr id="23" name="Rounded Rectangle 22"/>
          <p:cNvSpPr/>
          <p:nvPr/>
        </p:nvSpPr>
        <p:spPr>
          <a:xfrm rot="215318">
            <a:off x="6523114" y="127990"/>
            <a:ext cx="1680683" cy="826403"/>
          </a:xfrm>
          <a:prstGeom prst="roundRect">
            <a:avLst/>
          </a:prstGeom>
          <a:solidFill>
            <a:srgbClr val="FFC000"/>
          </a:solidFill>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～と</a:t>
            </a:r>
            <a:endParaRPr lang="en-US" sz="3600" dirty="0">
              <a:solidFill>
                <a:srgbClr val="FF0000"/>
              </a:solidFill>
              <a:latin typeface="NtMotoyaKyotai" pitchFamily="18" charset="-128"/>
              <a:ea typeface="NtMotoyaKyotai" pitchFamily="18" charset="-128"/>
              <a:cs typeface="Tahoma" pitchFamily="34" charset="0"/>
            </a:endParaRPr>
          </a:p>
        </p:txBody>
      </p:sp>
      <p:sp>
        <p:nvSpPr>
          <p:cNvPr id="4" name="Rounded Rectangle 3"/>
          <p:cNvSpPr/>
          <p:nvPr/>
        </p:nvSpPr>
        <p:spPr>
          <a:xfrm rot="215318">
            <a:off x="8276345" y="90861"/>
            <a:ext cx="2043896" cy="832252"/>
          </a:xfrm>
          <a:prstGeom prst="roundRect">
            <a:avLst/>
          </a:prstGeom>
          <a:solidFill>
            <a:srgbClr val="0070C0"/>
          </a:solidFill>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～たら</a:t>
            </a:r>
            <a:endParaRPr lang="en-US" sz="3600" dirty="0">
              <a:solidFill>
                <a:srgbClr val="FF0000"/>
              </a:solidFill>
              <a:latin typeface="NtMotoyaKyotai" pitchFamily="18" charset="-128"/>
              <a:ea typeface="NtMotoyaKyotai" pitchFamily="18" charset="-128"/>
              <a:cs typeface="Tahoma" pitchFamily="34" charset="0"/>
            </a:endParaRPr>
          </a:p>
        </p:txBody>
      </p:sp>
      <p:sp>
        <p:nvSpPr>
          <p:cNvPr id="5" name="Rounded Rectangle 4"/>
          <p:cNvSpPr/>
          <p:nvPr/>
        </p:nvSpPr>
        <p:spPr>
          <a:xfrm rot="215318">
            <a:off x="7244131" y="1090432"/>
            <a:ext cx="3098111" cy="826403"/>
          </a:xfrm>
          <a:prstGeom prst="roundRect">
            <a:avLst/>
          </a:prstGeom>
          <a:solidFill>
            <a:srgbClr val="C00000"/>
          </a:solidFill>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～ば／～なら</a:t>
            </a:r>
            <a:endParaRPr lang="en-US" sz="3600" dirty="0">
              <a:solidFill>
                <a:srgbClr val="FF0000"/>
              </a:solidFill>
              <a:latin typeface="NtMotoyaKyotai" pitchFamily="18" charset="-128"/>
              <a:ea typeface="NtMotoyaKyotai" pitchFamily="18" charset="-128"/>
              <a:cs typeface="Tahom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22684954"/>
              </p:ext>
            </p:extLst>
          </p:nvPr>
        </p:nvGraphicFramePr>
        <p:xfrm>
          <a:off x="303212" y="2209800"/>
          <a:ext cx="11582401" cy="4343400"/>
        </p:xfrm>
        <a:graphic>
          <a:graphicData uri="http://schemas.openxmlformats.org/drawingml/2006/table">
            <a:tbl>
              <a:tblPr firstRow="1" firstCol="1" bandRow="1">
                <a:tableStyleId>{5C22544A-7EE6-4342-B048-85BDC9FD1C3A}</a:tableStyleId>
              </a:tblPr>
              <a:tblGrid>
                <a:gridCol w="1141928"/>
                <a:gridCol w="1712890"/>
                <a:gridCol w="2854817"/>
                <a:gridCol w="2039155"/>
                <a:gridCol w="2120721"/>
                <a:gridCol w="1712890"/>
              </a:tblGrid>
              <a:tr h="1447800">
                <a:tc>
                  <a:txBody>
                    <a:bodyPr/>
                    <a:lstStyle/>
                    <a:p>
                      <a:pPr algn="ctr"/>
                      <a:r>
                        <a:rPr lang="ja-JP" altLang="en-US" dirty="0" smtClean="0">
                          <a:solidFill>
                            <a:schemeClr val="bg1"/>
                          </a:solidFill>
                          <a:latin typeface="NtMotoyaKyotai" pitchFamily="18" charset="-128"/>
                          <a:ea typeface="NtMotoyaKyotai" pitchFamily="18" charset="-128"/>
                        </a:rPr>
                        <a:t>～と</a:t>
                      </a:r>
                      <a:endParaRPr lang="en-US" altLang="ja-JP" dirty="0" smtClean="0">
                        <a:solidFill>
                          <a:schemeClr val="bg1"/>
                        </a:solidFill>
                        <a:latin typeface="NtMotoyaKyotai" pitchFamily="18" charset="-128"/>
                        <a:ea typeface="NtMotoyaKyotai" pitchFamily="18" charset="-128"/>
                      </a:endParaRPr>
                    </a:p>
                  </a:txBody>
                  <a:tcPr anchor="ctr"/>
                </a:tc>
                <a:tc>
                  <a:txBody>
                    <a:bodyPr/>
                    <a:lstStyle/>
                    <a:p>
                      <a:pPr algn="ctr"/>
                      <a:r>
                        <a:rPr lang="ja-JP" altLang="en-US" sz="2400" b="0" kern="1200" dirty="0" smtClean="0">
                          <a:solidFill>
                            <a:schemeClr val="dk1"/>
                          </a:solidFill>
                          <a:latin typeface="NtMotoyaKyotai" pitchFamily="18" charset="-128"/>
                          <a:ea typeface="NtMotoyaKyotai" pitchFamily="18" charset="-128"/>
                          <a:cs typeface="+mn-cs"/>
                        </a:rPr>
                        <a:t>行くと</a:t>
                      </a:r>
                      <a:endParaRPr lang="en-US" sz="2400" b="0" kern="1200" dirty="0">
                        <a:solidFill>
                          <a:schemeClr val="dk1"/>
                        </a:solidFill>
                        <a:latin typeface="NtMotoyaKyotai" pitchFamily="18" charset="-128"/>
                        <a:ea typeface="NtMotoyaKyotai" pitchFamily="18" charset="-128"/>
                        <a:cs typeface="+mn-cs"/>
                      </a:endParaRPr>
                    </a:p>
                  </a:txBody>
                  <a:tcPr anchor="ctr">
                    <a:solidFill>
                      <a:schemeClr val="accent2">
                        <a:lumMod val="20000"/>
                        <a:lumOff val="80000"/>
                      </a:schemeClr>
                    </a:solidFill>
                  </a:tcPr>
                </a:tc>
                <a:tc>
                  <a:txBody>
                    <a:bodyPr/>
                    <a:lstStyle/>
                    <a:p>
                      <a:pPr algn="ctr"/>
                      <a:r>
                        <a:rPr lang="ja-JP" altLang="en-US" sz="2400" b="0" kern="1200" dirty="0" smtClean="0">
                          <a:solidFill>
                            <a:schemeClr val="dk1"/>
                          </a:solidFill>
                          <a:latin typeface="NtMotoyaKyotai" pitchFamily="18" charset="-128"/>
                          <a:ea typeface="NtMotoyaKyotai" pitchFamily="18" charset="-128"/>
                          <a:cs typeface="+mn-cs"/>
                        </a:rPr>
                        <a:t>行かないと</a:t>
                      </a:r>
                      <a:endParaRPr lang="en-US" sz="2400" b="0" kern="1200" dirty="0">
                        <a:solidFill>
                          <a:schemeClr val="dk1"/>
                        </a:solidFill>
                        <a:latin typeface="NtMotoyaKyotai" pitchFamily="18" charset="-128"/>
                        <a:ea typeface="NtMotoyaKyotai" pitchFamily="18" charset="-128"/>
                        <a:cs typeface="+mn-cs"/>
                      </a:endParaRPr>
                    </a:p>
                  </a:txBody>
                  <a:tcPr anchor="ctr">
                    <a:solidFill>
                      <a:schemeClr val="accent2">
                        <a:lumMod val="20000"/>
                        <a:lumOff val="80000"/>
                      </a:schemeClr>
                    </a:solidFill>
                  </a:tcPr>
                </a:tc>
                <a:tc>
                  <a:txBody>
                    <a:bodyPr/>
                    <a:lstStyle/>
                    <a:p>
                      <a:pPr algn="ctr"/>
                      <a:r>
                        <a:rPr lang="ja-JP" altLang="en-US" sz="2400" b="0" kern="1200" dirty="0" smtClean="0">
                          <a:solidFill>
                            <a:schemeClr val="dk1"/>
                          </a:solidFill>
                          <a:latin typeface="NtMotoyaKyotai" pitchFamily="18" charset="-128"/>
                          <a:ea typeface="NtMotoyaKyotai" pitchFamily="18" charset="-128"/>
                          <a:cs typeface="+mn-cs"/>
                        </a:rPr>
                        <a:t>安いと</a:t>
                      </a:r>
                      <a:endParaRPr lang="en-US" sz="2400" b="0" kern="1200" dirty="0">
                        <a:solidFill>
                          <a:schemeClr val="dk1"/>
                        </a:solidFill>
                        <a:latin typeface="NtMotoyaKyotai" pitchFamily="18" charset="-128"/>
                        <a:ea typeface="NtMotoyaKyotai" pitchFamily="18" charset="-128"/>
                        <a:cs typeface="+mn-cs"/>
                      </a:endParaRPr>
                    </a:p>
                  </a:txBody>
                  <a:tcPr anchor="ctr">
                    <a:solidFill>
                      <a:schemeClr val="accent2">
                        <a:lumMod val="20000"/>
                        <a:lumOff val="80000"/>
                      </a:schemeClr>
                    </a:solidFill>
                  </a:tcPr>
                </a:tc>
                <a:tc>
                  <a:txBody>
                    <a:bodyPr/>
                    <a:lstStyle/>
                    <a:p>
                      <a:pPr algn="ctr"/>
                      <a:r>
                        <a:rPr lang="ja-JP" altLang="en-US" sz="2400" b="0" kern="1200" dirty="0" smtClean="0">
                          <a:solidFill>
                            <a:schemeClr val="dk1"/>
                          </a:solidFill>
                          <a:latin typeface="NtMotoyaKyotai" pitchFamily="18" charset="-128"/>
                          <a:ea typeface="NtMotoyaKyotai" pitchFamily="18" charset="-128"/>
                          <a:cs typeface="+mn-cs"/>
                        </a:rPr>
                        <a:t>ひまだと</a:t>
                      </a:r>
                      <a:endParaRPr lang="en-US" sz="2400" b="0" kern="1200" dirty="0">
                        <a:solidFill>
                          <a:schemeClr val="dk1"/>
                        </a:solidFill>
                        <a:latin typeface="NtMotoyaKyotai" pitchFamily="18" charset="-128"/>
                        <a:ea typeface="NtMotoyaKyotai" pitchFamily="18" charset="-128"/>
                        <a:cs typeface="+mn-cs"/>
                      </a:endParaRPr>
                    </a:p>
                  </a:txBody>
                  <a:tcPr anchor="ctr">
                    <a:solidFill>
                      <a:schemeClr val="accent2">
                        <a:lumMod val="20000"/>
                        <a:lumOff val="80000"/>
                      </a:schemeClr>
                    </a:solidFill>
                  </a:tcPr>
                </a:tc>
                <a:tc>
                  <a:txBody>
                    <a:bodyPr/>
                    <a:lstStyle/>
                    <a:p>
                      <a:pPr algn="ctr"/>
                      <a:r>
                        <a:rPr lang="ja-JP" altLang="en-US" sz="2400" b="0" kern="1200" dirty="0" smtClean="0">
                          <a:solidFill>
                            <a:schemeClr val="dk1"/>
                          </a:solidFill>
                          <a:latin typeface="NtMotoyaKyotai" pitchFamily="18" charset="-128"/>
                          <a:ea typeface="NtMotoyaKyotai" pitchFamily="18" charset="-128"/>
                          <a:cs typeface="+mn-cs"/>
                        </a:rPr>
                        <a:t>雨だと</a:t>
                      </a:r>
                      <a:endParaRPr lang="en-US" sz="2400" b="0" kern="1200" dirty="0">
                        <a:solidFill>
                          <a:schemeClr val="dk1"/>
                        </a:solidFill>
                        <a:latin typeface="NtMotoyaKyotai" pitchFamily="18" charset="-128"/>
                        <a:ea typeface="NtMotoyaKyotai" pitchFamily="18" charset="-128"/>
                        <a:cs typeface="+mn-cs"/>
                      </a:endParaRPr>
                    </a:p>
                  </a:txBody>
                  <a:tcPr anchor="ctr">
                    <a:solidFill>
                      <a:schemeClr val="accent2">
                        <a:lumMod val="20000"/>
                        <a:lumOff val="80000"/>
                      </a:schemeClr>
                    </a:solidFill>
                  </a:tcPr>
                </a:tc>
              </a:tr>
              <a:tr h="1447800">
                <a:tc>
                  <a:txBody>
                    <a:bodyPr/>
                    <a:lstStyle/>
                    <a:p>
                      <a:pPr algn="ctr"/>
                      <a:r>
                        <a:rPr lang="ja-JP" altLang="en-US" dirty="0" smtClean="0">
                          <a:solidFill>
                            <a:schemeClr val="bg1"/>
                          </a:solidFill>
                          <a:latin typeface="NtMotoyaKyotai" pitchFamily="18" charset="-128"/>
                          <a:ea typeface="NtMotoyaKyotai" pitchFamily="18" charset="-128"/>
                        </a:rPr>
                        <a:t>～から</a:t>
                      </a:r>
                      <a:endParaRPr lang="en-US" altLang="ja-JP" dirty="0" smtClean="0">
                        <a:solidFill>
                          <a:schemeClr val="bg1"/>
                        </a:solidFill>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行ったら</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行かなかったら</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安かったら</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ひまだったら</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雨だったら</a:t>
                      </a:r>
                      <a:endParaRPr lang="en-US" dirty="0">
                        <a:latin typeface="NtMotoyaKyotai" pitchFamily="18" charset="-128"/>
                        <a:ea typeface="NtMotoyaKyotai" pitchFamily="18" charset="-128"/>
                      </a:endParaRPr>
                    </a:p>
                  </a:txBody>
                  <a:tcPr anchor="ctr"/>
                </a:tc>
              </a:tr>
              <a:tr h="1447800">
                <a:tc>
                  <a:txBody>
                    <a:bodyPr/>
                    <a:lstStyle/>
                    <a:p>
                      <a:pPr algn="ctr"/>
                      <a:r>
                        <a:rPr lang="ja-JP" altLang="en-US" dirty="0" smtClean="0">
                          <a:solidFill>
                            <a:schemeClr val="bg1"/>
                          </a:solidFill>
                          <a:latin typeface="NtMotoyaKyotai" pitchFamily="18" charset="-128"/>
                          <a:ea typeface="NtMotoyaKyotai" pitchFamily="18" charset="-128"/>
                        </a:rPr>
                        <a:t>～ば</a:t>
                      </a:r>
                      <a:endParaRPr lang="en-US" dirty="0">
                        <a:solidFill>
                          <a:schemeClr val="bg1"/>
                        </a:solidFill>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行けば</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行かなければ</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安ければ</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ひまなら</a:t>
                      </a:r>
                      <a:endParaRPr lang="en-US" dirty="0">
                        <a:latin typeface="NtMotoyaKyotai" pitchFamily="18" charset="-128"/>
                        <a:ea typeface="NtMotoyaKyotai" pitchFamily="18" charset="-128"/>
                      </a:endParaRPr>
                    </a:p>
                  </a:txBody>
                  <a:tcPr anchor="ctr"/>
                </a:tc>
                <a:tc>
                  <a:txBody>
                    <a:bodyPr/>
                    <a:lstStyle/>
                    <a:p>
                      <a:pPr algn="ctr"/>
                      <a:r>
                        <a:rPr lang="ja-JP" altLang="en-US" dirty="0" smtClean="0">
                          <a:latin typeface="NtMotoyaKyotai" pitchFamily="18" charset="-128"/>
                          <a:ea typeface="NtMotoyaKyotai" pitchFamily="18" charset="-128"/>
                        </a:rPr>
                        <a:t>雨なら</a:t>
                      </a:r>
                      <a:endParaRPr lang="en-US" dirty="0">
                        <a:latin typeface="NtMotoyaKyotai" pitchFamily="18" charset="-128"/>
                        <a:ea typeface="NtMotoyaKyotai" pitchFamily="18" charset="-128"/>
                      </a:endParaRPr>
                    </a:p>
                  </a:txBody>
                  <a:tcPr anchor="ctr"/>
                </a:tc>
              </a:tr>
            </a:tbl>
          </a:graphicData>
        </a:graphic>
      </p:graphicFrame>
      <p:sp>
        <p:nvSpPr>
          <p:cNvPr id="8" name="Rounded Rectangle 7"/>
          <p:cNvSpPr/>
          <p:nvPr/>
        </p:nvSpPr>
        <p:spPr>
          <a:xfrm rot="21411878">
            <a:off x="4210050" y="1593850"/>
            <a:ext cx="2590800" cy="457200"/>
          </a:xfrm>
          <a:prstGeom prst="roundRect">
            <a:avLst/>
          </a:prstGeom>
          <a:solidFill>
            <a:srgbClr val="7030A0"/>
          </a:solidFill>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dirty="0">
                <a:ln w="0"/>
                <a:solidFill>
                  <a:schemeClr val="tx1"/>
                </a:solidFill>
                <a:effectLst>
                  <a:outerShdw blurRad="38100" dist="19050" dir="2700000" algn="tl" rotWithShape="0">
                    <a:schemeClr val="dk1">
                      <a:alpha val="40000"/>
                    </a:schemeClr>
                  </a:outerShdw>
                </a:effectLst>
              </a:rPr>
              <a:t>CÁCH CHIA</a:t>
            </a:r>
          </a:p>
        </p:txBody>
      </p:sp>
    </p:spTree>
    <p:extLst>
      <p:ext uri="{BB962C8B-B14F-4D97-AF65-F5344CB8AC3E}">
        <p14:creationId xmlns:p14="http://schemas.microsoft.com/office/powerpoint/2010/main" val="191053463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1000" fill="hold"/>
                                        <p:tgtEl>
                                          <p:spTgt spid="3"/>
                                        </p:tgtEl>
                                        <p:attrNameLst>
                                          <p:attrName>ppt_w</p:attrName>
                                        </p:attrNameLst>
                                      </p:cBhvr>
                                      <p:tavLst>
                                        <p:tav tm="0">
                                          <p:val>
                                            <p:fltVal val="0"/>
                                          </p:val>
                                        </p:tav>
                                        <p:tav tm="100000">
                                          <p:val>
                                            <p:strVal val="#ppt_w"/>
                                          </p:val>
                                        </p:tav>
                                      </p:tavLst>
                                    </p:anim>
                                    <p:anim calcmode="lin" valueType="num">
                                      <p:cBhvr>
                                        <p:cTn id="37" dur="1000" fill="hold"/>
                                        <p:tgtEl>
                                          <p:spTgt spid="3"/>
                                        </p:tgtEl>
                                        <p:attrNameLst>
                                          <p:attrName>ppt_h</p:attrName>
                                        </p:attrNameLst>
                                      </p:cBhvr>
                                      <p:tavLst>
                                        <p:tav tm="0">
                                          <p:val>
                                            <p:fltVal val="0"/>
                                          </p:val>
                                        </p:tav>
                                        <p:tav tm="100000">
                                          <p:val>
                                            <p:strVal val="#ppt_h"/>
                                          </p:val>
                                        </p:tav>
                                      </p:tavLst>
                                    </p:anim>
                                    <p:anim calcmode="lin" valueType="num">
                                      <p:cBhvr>
                                        <p:cTn id="38" dur="1000" fill="hold"/>
                                        <p:tgtEl>
                                          <p:spTgt spid="3"/>
                                        </p:tgtEl>
                                        <p:attrNameLst>
                                          <p:attrName>style.rotation</p:attrName>
                                        </p:attrNameLst>
                                      </p:cBhvr>
                                      <p:tavLst>
                                        <p:tav tm="0">
                                          <p:val>
                                            <p:fltVal val="90"/>
                                          </p:val>
                                        </p:tav>
                                        <p:tav tm="100000">
                                          <p:val>
                                            <p:fltVal val="0"/>
                                          </p:val>
                                        </p:tav>
                                      </p:tavLst>
                                    </p:anim>
                                    <p:animEffect transition="in" filter="fade">
                                      <p:cBhvr>
                                        <p:cTn id="3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94012" y="149998"/>
            <a:ext cx="7543800" cy="6509625"/>
          </a:xfrm>
          <a:prstGeom prst="rect">
            <a:avLst/>
          </a:prstGeom>
        </p:spPr>
      </p:pic>
      <p:sp>
        <p:nvSpPr>
          <p:cNvPr id="2" name="Round Same Side Corner Rectangle 1"/>
          <p:cNvSpPr/>
          <p:nvPr/>
        </p:nvSpPr>
        <p:spPr>
          <a:xfrm>
            <a:off x="1552458" y="394989"/>
            <a:ext cx="2179754" cy="828554"/>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latin typeface="HGPSoeiKakugothicUB" panose="020B0900000000000000" pitchFamily="50" charset="-128"/>
                <a:ea typeface="HGPSoeiKakugothicUB" panose="020B0900000000000000" pitchFamily="50" charset="-128"/>
              </a:rPr>
              <a:t>第９課</a:t>
            </a:r>
            <a:endParaRPr lang="en-US" sz="4000" dirty="0">
              <a:latin typeface="HGPSoeiKakugothicUB" panose="020B0900000000000000" pitchFamily="50" charset="-128"/>
              <a:ea typeface="HGPSoeiKakugothicUB" panose="020B0900000000000000" pitchFamily="50" charset="-128"/>
            </a:endParaRPr>
          </a:p>
        </p:txBody>
      </p:sp>
      <p:pic>
        <p:nvPicPr>
          <p:cNvPr id="3" name="Picture 2"/>
          <p:cNvPicPr>
            <a:picLocks noChangeAspect="1"/>
          </p:cNvPicPr>
          <p:nvPr/>
        </p:nvPicPr>
        <p:blipFill>
          <a:blip r:embed="rId4"/>
          <a:stretch>
            <a:fillRect/>
          </a:stretch>
        </p:blipFill>
        <p:spPr>
          <a:xfrm>
            <a:off x="1666608" y="117197"/>
            <a:ext cx="433387" cy="747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5"/>
          <a:stretch>
            <a:fillRect/>
          </a:stretch>
        </p:blipFill>
        <p:spPr>
          <a:xfrm>
            <a:off x="0" y="138896"/>
            <a:ext cx="1535374" cy="6134642"/>
          </a:xfrm>
          <a:prstGeom prst="rect">
            <a:avLst/>
          </a:prstGeom>
          <a:ln>
            <a:noFill/>
          </a:ln>
          <a:effectLst>
            <a:softEdge rad="112500"/>
          </a:effectLst>
        </p:spPr>
      </p:pic>
      <p:sp>
        <p:nvSpPr>
          <p:cNvPr id="5" name="Round Diagonal Corner Rectangle 4"/>
          <p:cNvSpPr/>
          <p:nvPr/>
        </p:nvSpPr>
        <p:spPr>
          <a:xfrm>
            <a:off x="2093912" y="5334000"/>
            <a:ext cx="9144000" cy="1450413"/>
          </a:xfrm>
          <a:prstGeom prst="round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6600" dirty="0" smtClean="0">
                <a:latin typeface="mikachan-PB" panose="02000600000000000000" pitchFamily="2" charset="-128"/>
                <a:ea typeface="mikachan-PB" panose="02000600000000000000" pitchFamily="2" charset="-128"/>
              </a:rPr>
              <a:t>アルバイト先のルール</a:t>
            </a:r>
            <a:endParaRPr lang="en-US" sz="6600" dirty="0">
              <a:latin typeface="mikachan-PB" panose="02000600000000000000" pitchFamily="2" charset="-128"/>
              <a:ea typeface="mikachan-PB" panose="02000600000000000000" pitchFamily="2" charset="-128"/>
            </a:endParaRPr>
          </a:p>
        </p:txBody>
      </p:sp>
    </p:spTree>
    <p:extLst>
      <p:ext uri="{BB962C8B-B14F-4D97-AF65-F5344CB8AC3E}">
        <p14:creationId xmlns:p14="http://schemas.microsoft.com/office/powerpoint/2010/main" val="38282521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208212" y="76201"/>
            <a:ext cx="6934200"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không</a:t>
            </a:r>
            <a:r>
              <a:rPr lang="en-US" sz="2000" i="1" dirty="0">
                <a:cs typeface="Arial" charset="0"/>
              </a:rPr>
              <a:t> </a:t>
            </a:r>
            <a:r>
              <a:rPr lang="en-US" sz="2000" i="1" dirty="0" err="1">
                <a:cs typeface="Arial" charset="0"/>
              </a:rPr>
              <a:t>có</a:t>
            </a:r>
            <a:r>
              <a:rPr lang="en-US" sz="2000" i="1" dirty="0">
                <a:cs typeface="Arial" charset="0"/>
              </a:rPr>
              <a:t> </a:t>
            </a:r>
            <a:r>
              <a:rPr lang="en-US" sz="2000" i="1" dirty="0" err="1">
                <a:cs typeface="Arial" charset="0"/>
              </a:rPr>
              <a:t>sai</a:t>
            </a:r>
            <a:r>
              <a:rPr lang="en-US" sz="2000" i="1" dirty="0">
                <a:cs typeface="Arial" charset="0"/>
              </a:rPr>
              <a:t> </a:t>
            </a:r>
            <a:r>
              <a:rPr lang="en-US" sz="2000" i="1" dirty="0" err="1">
                <a:cs typeface="Arial" charset="0"/>
              </a:rPr>
              <a:t>sót</a:t>
            </a:r>
            <a:r>
              <a:rPr lang="en-US" sz="2000" i="1" dirty="0">
                <a:cs typeface="Arial" charset="0"/>
              </a:rPr>
              <a:t> </a:t>
            </a:r>
            <a:r>
              <a:rPr lang="en-US" sz="2000" i="1" dirty="0" err="1">
                <a:cs typeface="Arial" charset="0"/>
              </a:rPr>
              <a:t>gì</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hãy</a:t>
            </a:r>
            <a:r>
              <a:rPr lang="en-US" sz="2000" i="1" dirty="0">
                <a:cs typeface="Arial" charset="0"/>
              </a:rPr>
              <a:t> </a:t>
            </a:r>
            <a:r>
              <a:rPr lang="en-US" sz="2000" i="1" dirty="0" err="1">
                <a:cs typeface="Arial" charset="0"/>
              </a:rPr>
              <a:t>gửi</a:t>
            </a:r>
            <a:r>
              <a:rPr lang="en-US" sz="2000" i="1" dirty="0">
                <a:cs typeface="Arial" charset="0"/>
              </a:rPr>
              <a:t> </a:t>
            </a:r>
            <a:r>
              <a:rPr lang="en-US" sz="2000" i="1" dirty="0" err="1">
                <a:cs typeface="Arial" charset="0"/>
              </a:rPr>
              <a:t>ngay</a:t>
            </a:r>
            <a:r>
              <a:rPr lang="en-US" sz="2000" i="1" dirty="0">
                <a:cs typeface="Arial" charset="0"/>
              </a:rPr>
              <a:t> </a:t>
            </a:r>
            <a:r>
              <a:rPr lang="en-US" sz="2000" i="1" dirty="0" err="1">
                <a:cs typeface="Arial" charset="0"/>
              </a:rPr>
              <a:t>cho</a:t>
            </a:r>
            <a:r>
              <a:rPr lang="en-US" sz="2000" i="1" dirty="0">
                <a:cs typeface="Arial" charset="0"/>
              </a:rPr>
              <a:t> </a:t>
            </a:r>
            <a:r>
              <a:rPr lang="en-US" sz="2000" i="1" dirty="0" err="1">
                <a:cs typeface="Arial" charset="0"/>
              </a:rPr>
              <a:t>Giám</a:t>
            </a:r>
            <a:r>
              <a:rPr lang="en-US" sz="2000" i="1" dirty="0">
                <a:cs typeface="Arial" charset="0"/>
              </a:rPr>
              <a:t> </a:t>
            </a:r>
            <a:r>
              <a:rPr lang="en-US" sz="2000" i="1" dirty="0" err="1">
                <a:cs typeface="Arial" charset="0"/>
              </a:rPr>
              <a:t>đốc</a:t>
            </a:r>
            <a:r>
              <a:rPr lang="en-US" sz="2000" i="1" dirty="0">
                <a:cs typeface="Arial" charset="0"/>
              </a:rPr>
              <a:t>.</a:t>
            </a:r>
          </a:p>
        </p:txBody>
      </p:sp>
      <p:sp>
        <p:nvSpPr>
          <p:cNvPr id="3" name="TextBox 2"/>
          <p:cNvSpPr txBox="1">
            <a:spLocks noChangeArrowheads="1"/>
          </p:cNvSpPr>
          <p:nvPr/>
        </p:nvSpPr>
        <p:spPr bwMode="auto">
          <a:xfrm>
            <a:off x="1847850" y="519114"/>
            <a:ext cx="8970962" cy="523875"/>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まちがいがなければ、すぐ社長に送ってください。</a:t>
            </a:r>
            <a:endParaRPr lang="en-US" sz="2800" dirty="0">
              <a:solidFill>
                <a:schemeClr val="bg1"/>
              </a:solidFill>
              <a:latin typeface="NtMotoyaKyotai" pitchFamily="18" charset="-128"/>
              <a:ea typeface="NtMotoyaKyotai" pitchFamily="18" charset="-128"/>
            </a:endParaRPr>
          </a:p>
        </p:txBody>
      </p:sp>
      <p:sp>
        <p:nvSpPr>
          <p:cNvPr id="4" name="TextBox 3"/>
          <p:cNvSpPr txBox="1">
            <a:spLocks noChangeArrowheads="1"/>
          </p:cNvSpPr>
          <p:nvPr/>
        </p:nvSpPr>
        <p:spPr bwMode="auto">
          <a:xfrm>
            <a:off x="2208213" y="1143001"/>
            <a:ext cx="7688616"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tiếng</a:t>
            </a:r>
            <a:r>
              <a:rPr lang="en-US" sz="2000" i="1" dirty="0">
                <a:cs typeface="Arial" charset="0"/>
              </a:rPr>
              <a:t> Nhật </a:t>
            </a:r>
            <a:r>
              <a:rPr lang="en-US" sz="2000" i="1" dirty="0" err="1">
                <a:cs typeface="Arial" charset="0"/>
              </a:rPr>
              <a:t>khó</a:t>
            </a:r>
            <a:r>
              <a:rPr lang="en-US" sz="2000" i="1" dirty="0">
                <a:cs typeface="Arial" charset="0"/>
              </a:rPr>
              <a:t> </a:t>
            </a:r>
            <a:r>
              <a:rPr lang="en-US" sz="2000" i="1" dirty="0" err="1">
                <a:cs typeface="Arial" charset="0"/>
              </a:rPr>
              <a:t>hơn</a:t>
            </a:r>
            <a:r>
              <a:rPr lang="en-US" sz="2000" i="1" dirty="0">
                <a:cs typeface="Arial" charset="0"/>
              </a:rPr>
              <a:t> </a:t>
            </a:r>
            <a:r>
              <a:rPr lang="en-US" sz="2000" i="1" dirty="0" err="1">
                <a:cs typeface="Arial" charset="0"/>
              </a:rPr>
              <a:t>tiếng</a:t>
            </a:r>
            <a:r>
              <a:rPr lang="en-US" sz="2000" i="1" dirty="0">
                <a:cs typeface="Arial" charset="0"/>
              </a:rPr>
              <a:t> Anh </a:t>
            </a:r>
            <a:r>
              <a:rPr lang="en-US" sz="2000" i="1" dirty="0" err="1">
                <a:cs typeface="Arial" charset="0"/>
              </a:rPr>
              <a:t>thì</a:t>
            </a:r>
            <a:r>
              <a:rPr lang="en-US" sz="2000" i="1" dirty="0">
                <a:cs typeface="Arial" charset="0"/>
              </a:rPr>
              <a:t> </a:t>
            </a:r>
            <a:r>
              <a:rPr lang="en-US" sz="2000" i="1" dirty="0" err="1">
                <a:cs typeface="Arial" charset="0"/>
              </a:rPr>
              <a:t>học</a:t>
            </a:r>
            <a:r>
              <a:rPr lang="en-US" sz="2000" i="1" dirty="0">
                <a:cs typeface="Arial" charset="0"/>
              </a:rPr>
              <a:t> </a:t>
            </a:r>
            <a:r>
              <a:rPr lang="en-US" sz="2000" i="1" dirty="0" err="1">
                <a:cs typeface="Arial" charset="0"/>
              </a:rPr>
              <a:t>tiếng</a:t>
            </a:r>
            <a:r>
              <a:rPr lang="en-US" sz="2000" i="1" dirty="0">
                <a:cs typeface="Arial" charset="0"/>
              </a:rPr>
              <a:t> Anh </a:t>
            </a:r>
            <a:r>
              <a:rPr lang="en-US" sz="2000" i="1" dirty="0" err="1">
                <a:cs typeface="Arial" charset="0"/>
              </a:rPr>
              <a:t>cũng</a:t>
            </a:r>
            <a:r>
              <a:rPr lang="en-US" sz="2000" i="1" dirty="0">
                <a:cs typeface="Arial" charset="0"/>
              </a:rPr>
              <a:t> </a:t>
            </a:r>
            <a:r>
              <a:rPr lang="en-US" sz="2000" i="1" dirty="0" err="1">
                <a:cs typeface="Arial" charset="0"/>
              </a:rPr>
              <a:t>được</a:t>
            </a:r>
            <a:r>
              <a:rPr lang="en-US" sz="2000" i="1" dirty="0">
                <a:cs typeface="Arial" charset="0"/>
              </a:rPr>
              <a:t>.</a:t>
            </a:r>
          </a:p>
        </p:txBody>
      </p:sp>
      <p:sp>
        <p:nvSpPr>
          <p:cNvPr id="5" name="TextBox 4"/>
          <p:cNvSpPr txBox="1">
            <a:spLocks noChangeArrowheads="1"/>
          </p:cNvSpPr>
          <p:nvPr/>
        </p:nvSpPr>
        <p:spPr bwMode="auto">
          <a:xfrm>
            <a:off x="1847849" y="1600201"/>
            <a:ext cx="7936425" cy="1077913"/>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solidFill>
                  <a:schemeClr val="bg1"/>
                </a:solidFill>
                <a:latin typeface="NtMotoyaKyotai" pitchFamily="18" charset="-128"/>
                <a:ea typeface="NtMotoyaKyotai" pitchFamily="18" charset="-128"/>
              </a:rPr>
              <a:t>日本語は　英語より　むずかしければ、</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英語を　勉強してもいいです。</a:t>
            </a:r>
            <a:endParaRPr lang="en-US" sz="3200" dirty="0">
              <a:solidFill>
                <a:schemeClr val="bg1"/>
              </a:solidFill>
              <a:latin typeface="NtMotoyaKyotai" pitchFamily="18" charset="-128"/>
              <a:ea typeface="NtMotoyaKyotai" pitchFamily="18" charset="-128"/>
            </a:endParaRPr>
          </a:p>
        </p:txBody>
      </p:sp>
      <p:sp>
        <p:nvSpPr>
          <p:cNvPr id="6" name="TextBox 5"/>
          <p:cNvSpPr txBox="1">
            <a:spLocks noChangeArrowheads="1"/>
          </p:cNvSpPr>
          <p:nvPr/>
        </p:nvSpPr>
        <p:spPr bwMode="auto">
          <a:xfrm>
            <a:off x="2208211" y="2754314"/>
            <a:ext cx="7704667"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biết</a:t>
            </a:r>
            <a:r>
              <a:rPr lang="en-US" sz="2000" i="1" dirty="0">
                <a:cs typeface="Arial" charset="0"/>
              </a:rPr>
              <a:t> </a:t>
            </a:r>
            <a:r>
              <a:rPr lang="en-US" sz="2000" i="1" dirty="0" err="1">
                <a:cs typeface="Arial" charset="0"/>
              </a:rPr>
              <a:t>lái</a:t>
            </a:r>
            <a:r>
              <a:rPr lang="en-US" sz="2000" i="1" dirty="0">
                <a:cs typeface="Arial" charset="0"/>
              </a:rPr>
              <a:t> ô </a:t>
            </a:r>
            <a:r>
              <a:rPr lang="en-US" sz="2000" i="1" dirty="0" err="1">
                <a:cs typeface="Arial" charset="0"/>
              </a:rPr>
              <a:t>tô</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tôi</a:t>
            </a:r>
            <a:r>
              <a:rPr lang="en-US" sz="2000" i="1" dirty="0">
                <a:cs typeface="Arial" charset="0"/>
              </a:rPr>
              <a:t> </a:t>
            </a:r>
            <a:r>
              <a:rPr lang="en-US" sz="2000" i="1" dirty="0" err="1">
                <a:cs typeface="Arial" charset="0"/>
              </a:rPr>
              <a:t>nghĩ</a:t>
            </a:r>
            <a:r>
              <a:rPr lang="en-US" sz="2000" i="1" dirty="0">
                <a:cs typeface="Arial" charset="0"/>
              </a:rPr>
              <a:t> </a:t>
            </a:r>
            <a:r>
              <a:rPr lang="en-US" sz="2000" i="1" dirty="0" err="1">
                <a:cs typeface="Arial" charset="0"/>
              </a:rPr>
              <a:t>bạn</a:t>
            </a:r>
            <a:r>
              <a:rPr lang="en-US" sz="2000" i="1" dirty="0">
                <a:cs typeface="Arial" charset="0"/>
              </a:rPr>
              <a:t> </a:t>
            </a:r>
            <a:r>
              <a:rPr lang="en-US" sz="2000" i="1" dirty="0" err="1">
                <a:cs typeface="Arial" charset="0"/>
              </a:rPr>
              <a:t>sẽ</a:t>
            </a:r>
            <a:r>
              <a:rPr lang="en-US" sz="2000" i="1" dirty="0">
                <a:cs typeface="Arial" charset="0"/>
              </a:rPr>
              <a:t> </a:t>
            </a:r>
            <a:r>
              <a:rPr lang="en-US" sz="2000" i="1" dirty="0" err="1">
                <a:cs typeface="Arial" charset="0"/>
              </a:rPr>
              <a:t>có</a:t>
            </a:r>
            <a:r>
              <a:rPr lang="en-US" sz="2000" i="1" dirty="0">
                <a:cs typeface="Arial" charset="0"/>
              </a:rPr>
              <a:t> </a:t>
            </a:r>
            <a:r>
              <a:rPr lang="en-US" sz="2000" i="1" dirty="0" err="1">
                <a:cs typeface="Arial" charset="0"/>
              </a:rPr>
              <a:t>cơ</a:t>
            </a:r>
            <a:r>
              <a:rPr lang="en-US" sz="2000" i="1" dirty="0">
                <a:cs typeface="Arial" charset="0"/>
              </a:rPr>
              <a:t> </a:t>
            </a:r>
            <a:r>
              <a:rPr lang="en-US" sz="2000" i="1" dirty="0" err="1">
                <a:cs typeface="Arial" charset="0"/>
              </a:rPr>
              <a:t>hội</a:t>
            </a:r>
            <a:r>
              <a:rPr lang="en-US" sz="2000" i="1" dirty="0">
                <a:cs typeface="Arial" charset="0"/>
              </a:rPr>
              <a:t> </a:t>
            </a:r>
            <a:r>
              <a:rPr lang="en-US" sz="2000" i="1" dirty="0" err="1">
                <a:cs typeface="Arial" charset="0"/>
              </a:rPr>
              <a:t>vào</a:t>
            </a:r>
            <a:r>
              <a:rPr lang="en-US" sz="2000" i="1" dirty="0">
                <a:cs typeface="Arial" charset="0"/>
              </a:rPr>
              <a:t> </a:t>
            </a:r>
            <a:r>
              <a:rPr lang="en-US" sz="2000" i="1" dirty="0" err="1">
                <a:cs typeface="Arial" charset="0"/>
              </a:rPr>
              <a:t>công</a:t>
            </a:r>
            <a:r>
              <a:rPr lang="en-US" sz="2000" i="1" dirty="0">
                <a:cs typeface="Arial" charset="0"/>
              </a:rPr>
              <a:t> </a:t>
            </a:r>
            <a:r>
              <a:rPr lang="en-US" sz="2000" i="1" dirty="0" err="1">
                <a:cs typeface="Arial" charset="0"/>
              </a:rPr>
              <a:t>ty</a:t>
            </a:r>
            <a:r>
              <a:rPr lang="en-US" sz="2000" i="1" dirty="0">
                <a:cs typeface="Arial" charset="0"/>
              </a:rPr>
              <a:t> </a:t>
            </a:r>
            <a:r>
              <a:rPr lang="en-US" sz="2000" i="1" dirty="0" err="1">
                <a:cs typeface="Arial" charset="0"/>
              </a:rPr>
              <a:t>đó</a:t>
            </a:r>
            <a:r>
              <a:rPr lang="en-US" sz="2000" i="1" dirty="0">
                <a:cs typeface="Arial" charset="0"/>
              </a:rPr>
              <a:t>.</a:t>
            </a:r>
          </a:p>
        </p:txBody>
      </p:sp>
      <p:sp>
        <p:nvSpPr>
          <p:cNvPr id="7" name="TextBox 6"/>
          <p:cNvSpPr txBox="1">
            <a:spLocks noChangeArrowheads="1"/>
          </p:cNvSpPr>
          <p:nvPr/>
        </p:nvSpPr>
        <p:spPr bwMode="auto">
          <a:xfrm>
            <a:off x="1847850" y="3124201"/>
            <a:ext cx="8970962" cy="1077913"/>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solidFill>
                  <a:schemeClr val="bg1"/>
                </a:solidFill>
                <a:latin typeface="NtMotoyaKyotai" pitchFamily="18" charset="-128"/>
                <a:ea typeface="NtMotoyaKyotai" pitchFamily="18" charset="-128"/>
              </a:rPr>
              <a:t>車が　運転できれば、</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その会社に入るチャンスが　あると思います。</a:t>
            </a:r>
            <a:endParaRPr lang="en-US" sz="3200" dirty="0">
              <a:solidFill>
                <a:schemeClr val="bg1"/>
              </a:solidFill>
              <a:latin typeface="NtMotoyaKyotai" pitchFamily="18" charset="-128"/>
              <a:ea typeface="NtMotoyaKyotai" pitchFamily="18" charset="-128"/>
            </a:endParaRPr>
          </a:p>
        </p:txBody>
      </p:sp>
      <p:sp>
        <p:nvSpPr>
          <p:cNvPr id="8" name="TextBox 7"/>
          <p:cNvSpPr txBox="1">
            <a:spLocks noChangeArrowheads="1"/>
          </p:cNvSpPr>
          <p:nvPr/>
        </p:nvSpPr>
        <p:spPr bwMode="auto">
          <a:xfrm>
            <a:off x="2208211" y="4267201"/>
            <a:ext cx="7704667"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không</a:t>
            </a:r>
            <a:r>
              <a:rPr lang="en-US" sz="2000" i="1" dirty="0">
                <a:cs typeface="Arial" charset="0"/>
              </a:rPr>
              <a:t> </a:t>
            </a:r>
            <a:r>
              <a:rPr lang="en-US" sz="2000" i="1" dirty="0" err="1">
                <a:cs typeface="Arial" charset="0"/>
              </a:rPr>
              <a:t>khỏe</a:t>
            </a:r>
            <a:r>
              <a:rPr lang="en-US" sz="2000" i="1" dirty="0">
                <a:cs typeface="Arial" charset="0"/>
              </a:rPr>
              <a:t> </a:t>
            </a:r>
            <a:r>
              <a:rPr lang="en-US" sz="2000" i="1" dirty="0" err="1">
                <a:cs typeface="Arial" charset="0"/>
              </a:rPr>
              <a:t>thì</a:t>
            </a:r>
            <a:r>
              <a:rPr lang="en-US" sz="2000" i="1" dirty="0">
                <a:cs typeface="Arial" charset="0"/>
              </a:rPr>
              <a:t> </a:t>
            </a:r>
            <a:r>
              <a:rPr lang="en-US" sz="2000" i="1" dirty="0" err="1">
                <a:cs typeface="Arial" charset="0"/>
              </a:rPr>
              <a:t>nên</a:t>
            </a:r>
            <a:r>
              <a:rPr lang="en-US" sz="2000" i="1" dirty="0">
                <a:cs typeface="Arial" charset="0"/>
              </a:rPr>
              <a:t> </a:t>
            </a:r>
            <a:r>
              <a:rPr lang="en-US" sz="2000" i="1" dirty="0" err="1">
                <a:cs typeface="Arial" charset="0"/>
              </a:rPr>
              <a:t>nghỉ</a:t>
            </a:r>
            <a:r>
              <a:rPr lang="en-US" sz="2000" i="1" dirty="0">
                <a:cs typeface="Arial" charset="0"/>
              </a:rPr>
              <a:t> </a:t>
            </a:r>
            <a:r>
              <a:rPr lang="en-US" sz="2000" i="1" dirty="0" err="1">
                <a:cs typeface="Arial" charset="0"/>
              </a:rPr>
              <a:t>ngơi</a:t>
            </a:r>
            <a:r>
              <a:rPr lang="en-US" sz="2000" i="1" dirty="0">
                <a:cs typeface="Arial" charset="0"/>
              </a:rPr>
              <a:t> thong </a:t>
            </a:r>
            <a:r>
              <a:rPr lang="en-US" sz="2000" i="1" dirty="0" err="1">
                <a:cs typeface="Arial" charset="0"/>
              </a:rPr>
              <a:t>thả</a:t>
            </a:r>
            <a:r>
              <a:rPr lang="en-US" sz="2000" i="1" dirty="0">
                <a:cs typeface="Arial" charset="0"/>
              </a:rPr>
              <a:t> ở </a:t>
            </a:r>
            <a:r>
              <a:rPr lang="en-US" sz="2000" i="1" dirty="0" err="1">
                <a:cs typeface="Arial" charset="0"/>
              </a:rPr>
              <a:t>nhà</a:t>
            </a:r>
            <a:r>
              <a:rPr lang="en-US" sz="2000" i="1" dirty="0">
                <a:cs typeface="Arial" charset="0"/>
              </a:rPr>
              <a:t>.</a:t>
            </a:r>
          </a:p>
        </p:txBody>
      </p:sp>
      <p:sp>
        <p:nvSpPr>
          <p:cNvPr id="9" name="TextBox 8"/>
          <p:cNvSpPr txBox="1">
            <a:spLocks noChangeArrowheads="1"/>
          </p:cNvSpPr>
          <p:nvPr/>
        </p:nvSpPr>
        <p:spPr bwMode="auto">
          <a:xfrm>
            <a:off x="1522411" y="4662489"/>
            <a:ext cx="9491547" cy="523875"/>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元気ではなければ、家でゆっくり休んだほうがいいです。</a:t>
            </a:r>
            <a:endParaRPr lang="en-US" sz="2800" dirty="0">
              <a:solidFill>
                <a:schemeClr val="bg1"/>
              </a:solidFill>
              <a:latin typeface="NtMotoyaKyotai" pitchFamily="18" charset="-128"/>
              <a:ea typeface="NtMotoyaKyotai" pitchFamily="18" charset="-128"/>
            </a:endParaRPr>
          </a:p>
        </p:txBody>
      </p:sp>
      <p:sp>
        <p:nvSpPr>
          <p:cNvPr id="10" name="TextBox 9"/>
          <p:cNvSpPr txBox="1">
            <a:spLocks noChangeArrowheads="1"/>
          </p:cNvSpPr>
          <p:nvPr/>
        </p:nvSpPr>
        <p:spPr bwMode="auto">
          <a:xfrm>
            <a:off x="455612" y="5257801"/>
            <a:ext cx="11506200"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i="1" dirty="0" err="1">
                <a:cs typeface="Arial" charset="0"/>
              </a:rPr>
              <a:t>Nếu</a:t>
            </a:r>
            <a:r>
              <a:rPr lang="en-US" sz="2000" i="1" dirty="0">
                <a:cs typeface="Arial" charset="0"/>
              </a:rPr>
              <a:t> </a:t>
            </a:r>
            <a:r>
              <a:rPr lang="en-US" sz="2000" i="1" dirty="0" err="1">
                <a:cs typeface="Arial" charset="0"/>
              </a:rPr>
              <a:t>bạn</a:t>
            </a:r>
            <a:r>
              <a:rPr lang="en-US" sz="2000" i="1" dirty="0">
                <a:cs typeface="Arial" charset="0"/>
              </a:rPr>
              <a:t> </a:t>
            </a:r>
            <a:r>
              <a:rPr lang="en-US" sz="2000" i="1" dirty="0" err="1">
                <a:cs typeface="Arial" charset="0"/>
              </a:rPr>
              <a:t>nghĩ</a:t>
            </a:r>
            <a:r>
              <a:rPr lang="en-US" sz="2000" i="1" dirty="0">
                <a:cs typeface="Arial" charset="0"/>
              </a:rPr>
              <a:t> </a:t>
            </a:r>
            <a:r>
              <a:rPr lang="en-US" sz="2000" i="1" dirty="0" err="1">
                <a:cs typeface="Arial" charset="0"/>
              </a:rPr>
              <a:t>rằng</a:t>
            </a:r>
            <a:r>
              <a:rPr lang="en-US" sz="2000" i="1" dirty="0">
                <a:cs typeface="Arial" charset="0"/>
              </a:rPr>
              <a:t> </a:t>
            </a:r>
            <a:r>
              <a:rPr lang="en-US" sz="2000" i="1" dirty="0" err="1">
                <a:cs typeface="Arial" charset="0"/>
              </a:rPr>
              <a:t>không</a:t>
            </a:r>
            <a:r>
              <a:rPr lang="en-US" sz="2000" i="1" dirty="0">
                <a:cs typeface="Arial" charset="0"/>
              </a:rPr>
              <a:t> </a:t>
            </a:r>
            <a:r>
              <a:rPr lang="en-US" sz="2000" i="1" dirty="0" err="1">
                <a:cs typeface="Arial" charset="0"/>
              </a:rPr>
              <a:t>nên</a:t>
            </a:r>
            <a:r>
              <a:rPr lang="en-US" sz="2000" i="1" dirty="0">
                <a:cs typeface="Arial" charset="0"/>
              </a:rPr>
              <a:t> </a:t>
            </a:r>
            <a:r>
              <a:rPr lang="en-US" sz="2000" i="1" dirty="0" err="1">
                <a:cs typeface="Arial" charset="0"/>
              </a:rPr>
              <a:t>viết</a:t>
            </a:r>
            <a:r>
              <a:rPr lang="en-US" sz="2000" i="1" dirty="0">
                <a:cs typeface="Arial" charset="0"/>
              </a:rPr>
              <a:t> </a:t>
            </a:r>
            <a:r>
              <a:rPr lang="en-US" sz="2000" i="1" dirty="0" err="1">
                <a:cs typeface="Arial" charset="0"/>
              </a:rPr>
              <a:t>báo</a:t>
            </a:r>
            <a:r>
              <a:rPr lang="en-US" sz="2000" i="1" dirty="0">
                <a:cs typeface="Arial" charset="0"/>
              </a:rPr>
              <a:t> </a:t>
            </a:r>
            <a:r>
              <a:rPr lang="en-US" sz="2000" i="1" dirty="0" err="1">
                <a:cs typeface="Arial" charset="0"/>
              </a:rPr>
              <a:t>cáo</a:t>
            </a:r>
            <a:r>
              <a:rPr lang="en-US" sz="2000" i="1" dirty="0">
                <a:cs typeface="Arial" charset="0"/>
              </a:rPr>
              <a:t> </a:t>
            </a:r>
            <a:r>
              <a:rPr lang="en-US" sz="2000" i="1" dirty="0" err="1">
                <a:cs typeface="Arial" charset="0"/>
              </a:rPr>
              <a:t>bằng</a:t>
            </a:r>
            <a:r>
              <a:rPr lang="en-US" sz="2000" i="1" dirty="0">
                <a:cs typeface="Arial" charset="0"/>
              </a:rPr>
              <a:t> </a:t>
            </a:r>
            <a:r>
              <a:rPr lang="en-US" sz="2000" i="1" dirty="0" err="1">
                <a:cs typeface="Arial" charset="0"/>
              </a:rPr>
              <a:t>tiếng</a:t>
            </a:r>
            <a:r>
              <a:rPr lang="en-US" sz="2000" i="1" dirty="0">
                <a:cs typeface="Arial" charset="0"/>
              </a:rPr>
              <a:t> Nhật </a:t>
            </a:r>
            <a:r>
              <a:rPr lang="en-US" sz="2000" i="1" dirty="0" err="1">
                <a:cs typeface="Arial" charset="0"/>
              </a:rPr>
              <a:t>thì</a:t>
            </a:r>
            <a:r>
              <a:rPr lang="en-US" sz="2000" i="1" dirty="0">
                <a:cs typeface="Arial" charset="0"/>
              </a:rPr>
              <a:t> </a:t>
            </a:r>
            <a:r>
              <a:rPr lang="en-US" sz="2000" i="1" dirty="0" err="1">
                <a:cs typeface="Arial" charset="0"/>
              </a:rPr>
              <a:t>hãy</a:t>
            </a:r>
            <a:r>
              <a:rPr lang="en-US" sz="2000" i="1" dirty="0">
                <a:cs typeface="Arial" charset="0"/>
              </a:rPr>
              <a:t> </a:t>
            </a:r>
            <a:r>
              <a:rPr lang="en-US" sz="2000" i="1" dirty="0" err="1">
                <a:cs typeface="Arial" charset="0"/>
              </a:rPr>
              <a:t>cố</a:t>
            </a:r>
            <a:r>
              <a:rPr lang="en-US" sz="2000" i="1" dirty="0">
                <a:cs typeface="Arial" charset="0"/>
              </a:rPr>
              <a:t> </a:t>
            </a:r>
            <a:r>
              <a:rPr lang="en-US" sz="2000" i="1" dirty="0" err="1">
                <a:cs typeface="Arial" charset="0"/>
              </a:rPr>
              <a:t>gắng</a:t>
            </a:r>
            <a:r>
              <a:rPr lang="en-US" sz="2000" i="1" dirty="0">
                <a:cs typeface="Arial" charset="0"/>
              </a:rPr>
              <a:t> </a:t>
            </a:r>
            <a:r>
              <a:rPr lang="en-US" sz="2000" i="1" dirty="0" err="1">
                <a:cs typeface="Arial" charset="0"/>
              </a:rPr>
              <a:t>nói</a:t>
            </a:r>
            <a:r>
              <a:rPr lang="en-US" sz="2000" i="1" dirty="0">
                <a:cs typeface="Arial" charset="0"/>
              </a:rPr>
              <a:t> </a:t>
            </a:r>
            <a:r>
              <a:rPr lang="en-US" sz="2000" i="1" dirty="0" err="1">
                <a:cs typeface="Arial" charset="0"/>
              </a:rPr>
              <a:t>sớm</a:t>
            </a:r>
            <a:r>
              <a:rPr lang="en-US" sz="2000" i="1" dirty="0">
                <a:cs typeface="Arial" charset="0"/>
              </a:rPr>
              <a:t> </a:t>
            </a:r>
            <a:r>
              <a:rPr lang="en-US" sz="2000" i="1" dirty="0" err="1">
                <a:cs typeface="Arial" charset="0"/>
              </a:rPr>
              <a:t>với</a:t>
            </a:r>
            <a:r>
              <a:rPr lang="en-US" sz="2000" i="1" dirty="0">
                <a:cs typeface="Arial" charset="0"/>
              </a:rPr>
              <a:t> </a:t>
            </a:r>
            <a:r>
              <a:rPr lang="en-US" sz="2000" i="1" dirty="0" err="1">
                <a:cs typeface="Arial" charset="0"/>
              </a:rPr>
              <a:t>thầy</a:t>
            </a:r>
            <a:r>
              <a:rPr lang="en-US" sz="2000" i="1" dirty="0">
                <a:cs typeface="Arial" charset="0"/>
              </a:rPr>
              <a:t> </a:t>
            </a:r>
            <a:r>
              <a:rPr lang="en-US" sz="2000" i="1" dirty="0" err="1">
                <a:cs typeface="Arial" charset="0"/>
              </a:rPr>
              <a:t>giáo</a:t>
            </a:r>
            <a:endParaRPr lang="en-US" sz="2000" i="1" dirty="0">
              <a:cs typeface="Arial" charset="0"/>
            </a:endParaRPr>
          </a:p>
        </p:txBody>
      </p:sp>
      <p:sp>
        <p:nvSpPr>
          <p:cNvPr id="11" name="TextBox 10"/>
          <p:cNvSpPr txBox="1">
            <a:spLocks noChangeArrowheads="1"/>
          </p:cNvSpPr>
          <p:nvPr/>
        </p:nvSpPr>
        <p:spPr bwMode="auto">
          <a:xfrm>
            <a:off x="1660526" y="5715001"/>
            <a:ext cx="9347309" cy="1077913"/>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3200" dirty="0">
                <a:solidFill>
                  <a:schemeClr val="bg1"/>
                </a:solidFill>
                <a:latin typeface="NtMotoyaKyotai" pitchFamily="18" charset="-128"/>
                <a:ea typeface="NtMotoyaKyotai" pitchFamily="18" charset="-128"/>
              </a:rPr>
              <a:t>日本語でレポートを書かないほうが　いいと</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思えば、できるだけ早く先生に言ってください。</a:t>
            </a:r>
            <a:endParaRPr lang="en-US" sz="3200" dirty="0">
              <a:solidFill>
                <a:schemeClr val="bg1"/>
              </a:solidFill>
              <a:latin typeface="NtMotoyaKyotai" pitchFamily="18" charset="-128"/>
              <a:ea typeface="NtMotoyaKyotai" pitchFamily="18" charset="-128"/>
            </a:endParaRPr>
          </a:p>
        </p:txBody>
      </p:sp>
    </p:spTree>
    <p:extLst>
      <p:ext uri="{BB962C8B-B14F-4D97-AF65-F5344CB8AC3E}">
        <p14:creationId xmlns:p14="http://schemas.microsoft.com/office/powerpoint/2010/main" val="49237846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rot="21232632">
            <a:off x="1704976" y="390525"/>
            <a:ext cx="4573587" cy="10668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SO SÁNH, TỔNG HỢP </a:t>
            </a:r>
          </a:p>
          <a:p>
            <a:pPr algn="ctr">
              <a:defRPr/>
            </a:pPr>
            <a:r>
              <a:rPr lang="en-US" sz="2800" dirty="0">
                <a:solidFill>
                  <a:srgbClr val="FFFFFF"/>
                </a:solidFill>
                <a:latin typeface="Tahoma" pitchFamily="34" charset="0"/>
                <a:cs typeface="Tahoma" pitchFamily="34" charset="0"/>
              </a:rPr>
              <a:t>CÁC KIỂU CÂU ĐIỀU KIỆN</a:t>
            </a:r>
            <a:endParaRPr lang="en-US" sz="2800" dirty="0">
              <a:solidFill>
                <a:srgbClr val="FF0000"/>
              </a:solidFill>
              <a:latin typeface="Tahoma" pitchFamily="34" charset="0"/>
              <a:cs typeface="Tahoma" pitchFamily="34" charset="0"/>
            </a:endParaRPr>
          </a:p>
        </p:txBody>
      </p:sp>
      <p:sp>
        <p:nvSpPr>
          <p:cNvPr id="23" name="Rounded Rectangle 22"/>
          <p:cNvSpPr/>
          <p:nvPr/>
        </p:nvSpPr>
        <p:spPr>
          <a:xfrm rot="215318">
            <a:off x="6523114" y="127990"/>
            <a:ext cx="1680683" cy="826403"/>
          </a:xfrm>
          <a:prstGeom prst="roundRect">
            <a:avLst/>
          </a:prstGeom>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～と</a:t>
            </a:r>
            <a:endParaRPr lang="en-US" sz="3600" dirty="0">
              <a:solidFill>
                <a:srgbClr val="FF0000"/>
              </a:solidFill>
              <a:latin typeface="NtMotoyaKyotai" pitchFamily="18" charset="-128"/>
              <a:ea typeface="NtMotoyaKyotai" pitchFamily="18" charset="-128"/>
              <a:cs typeface="Tahoma" pitchFamily="34" charset="0"/>
            </a:endParaRPr>
          </a:p>
        </p:txBody>
      </p:sp>
      <p:sp>
        <p:nvSpPr>
          <p:cNvPr id="4" name="Rounded Rectangle 3"/>
          <p:cNvSpPr/>
          <p:nvPr/>
        </p:nvSpPr>
        <p:spPr>
          <a:xfrm rot="215318">
            <a:off x="8276345" y="90861"/>
            <a:ext cx="2043896" cy="832252"/>
          </a:xfrm>
          <a:prstGeom prst="roundRect">
            <a:avLst/>
          </a:prstGeom>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～たら</a:t>
            </a:r>
            <a:endParaRPr lang="en-US" sz="3600" dirty="0">
              <a:solidFill>
                <a:srgbClr val="FF0000"/>
              </a:solidFill>
              <a:latin typeface="NtMotoyaKyotai" pitchFamily="18" charset="-128"/>
              <a:ea typeface="NtMotoyaKyotai" pitchFamily="18" charset="-128"/>
              <a:cs typeface="Tahoma" pitchFamily="34" charset="0"/>
            </a:endParaRPr>
          </a:p>
        </p:txBody>
      </p:sp>
      <p:sp>
        <p:nvSpPr>
          <p:cNvPr id="5" name="Rounded Rectangle 4"/>
          <p:cNvSpPr/>
          <p:nvPr/>
        </p:nvSpPr>
        <p:spPr>
          <a:xfrm rot="215318">
            <a:off x="7244131" y="1090432"/>
            <a:ext cx="3098111" cy="826403"/>
          </a:xfrm>
          <a:prstGeom prst="roundRect">
            <a:avLst/>
          </a:prstGeom>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～ば／～なら</a:t>
            </a:r>
            <a:endParaRPr lang="en-US" sz="3600" dirty="0">
              <a:solidFill>
                <a:srgbClr val="FF0000"/>
              </a:solidFill>
              <a:latin typeface="NtMotoyaKyotai" pitchFamily="18" charset="-128"/>
              <a:ea typeface="NtMotoyaKyotai" pitchFamily="18" charset="-128"/>
              <a:cs typeface="Tahom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02922495"/>
              </p:ext>
            </p:extLst>
          </p:nvPr>
        </p:nvGraphicFramePr>
        <p:xfrm>
          <a:off x="531812" y="1874837"/>
          <a:ext cx="11277600" cy="4830764"/>
        </p:xfrm>
        <a:graphic>
          <a:graphicData uri="http://schemas.openxmlformats.org/drawingml/2006/table">
            <a:tbl>
              <a:tblPr/>
              <a:tblGrid>
                <a:gridCol w="5144168"/>
                <a:gridCol w="1942432"/>
                <a:gridCol w="2057400"/>
                <a:gridCol w="2133600"/>
              </a:tblGrid>
              <a:tr h="4998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70C0"/>
                          </a:solidFill>
                          <a:effectLst/>
                          <a:latin typeface="Tahoma" pitchFamily="34" charset="0"/>
                          <a:cs typeface="Tahoma" pitchFamily="34" charset="0"/>
                        </a:rPr>
                        <a:t>Ý </a:t>
                      </a:r>
                      <a:r>
                        <a:rPr kumimoji="0" lang="en-US" sz="1800" b="1" i="0" u="none" strike="noStrike" cap="none" normalizeH="0" baseline="0" dirty="0" err="1" smtClean="0">
                          <a:ln>
                            <a:noFill/>
                          </a:ln>
                          <a:solidFill>
                            <a:srgbClr val="0070C0"/>
                          </a:solidFill>
                          <a:effectLst/>
                          <a:latin typeface="Tahoma" pitchFamily="34" charset="0"/>
                          <a:cs typeface="Tahoma" pitchFamily="34" charset="0"/>
                        </a:rPr>
                        <a:t>nghĩa</a:t>
                      </a:r>
                      <a:endParaRPr kumimoji="0" lang="en-US" sz="1800" b="1" i="0" u="none" strike="noStrike" cap="none" normalizeH="0" baseline="0" dirty="0" smtClean="0">
                        <a:ln>
                          <a:noFill/>
                        </a:ln>
                        <a:solidFill>
                          <a:srgbClr val="0070C0"/>
                        </a:solidFill>
                        <a:effectLst/>
                        <a:latin typeface="Tahoma" pitchFamily="34" charset="0"/>
                        <a:cs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NtMotoyaKyotai" pitchFamily="18" charset="-128"/>
                          <a:ea typeface="NtMotoyaKyotai" pitchFamily="18" charset="-128"/>
                          <a:cs typeface="Arial" charset="0"/>
                        </a:rPr>
                        <a:t>～と</a:t>
                      </a:r>
                      <a:endParaRPr kumimoji="0" lang="en-US" sz="1800" b="1" i="0" u="none" strike="noStrike" cap="none" normalizeH="0" baseline="0" dirty="0" smtClean="0">
                        <a:ln>
                          <a:noFill/>
                        </a:ln>
                        <a:solidFill>
                          <a:srgbClr val="0070C0"/>
                        </a:solidFill>
                        <a:effectLst/>
                        <a:latin typeface="NtMotoyaKyotai" pitchFamily="18" charset="-128"/>
                        <a:ea typeface="NtMotoyaKyotai" pitchFamily="18" charset="-128"/>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NtMotoyaKyotai" pitchFamily="18" charset="-128"/>
                          <a:ea typeface="NtMotoyaKyotai" pitchFamily="18" charset="-128"/>
                          <a:cs typeface="Arial" charset="0"/>
                        </a:rPr>
                        <a:t>～たら</a:t>
                      </a:r>
                      <a:endParaRPr kumimoji="0" lang="en-US" altLang="ja-JP" sz="1800" b="1" i="0" u="none" strike="noStrike" cap="none" normalizeH="0" baseline="0" dirty="0" smtClean="0">
                        <a:ln>
                          <a:noFill/>
                        </a:ln>
                        <a:solidFill>
                          <a:srgbClr val="0070C0"/>
                        </a:solidFill>
                        <a:effectLst/>
                        <a:latin typeface="NtMotoyaKyotai" pitchFamily="18" charset="-128"/>
                        <a:ea typeface="NtMotoyaKyotai" pitchFamily="18" charset="-128"/>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NtMotoyaKyotai" pitchFamily="18" charset="-128"/>
                          <a:ea typeface="NtMotoyaKyotai" pitchFamily="18" charset="-128"/>
                          <a:cs typeface="Arial" charset="0"/>
                        </a:rPr>
                        <a:t>～ば／～なら</a:t>
                      </a:r>
                      <a:endParaRPr kumimoji="0" lang="en-US" sz="1800" b="1" i="0" u="none" strike="noStrike" cap="none" normalizeH="0" baseline="0" dirty="0" smtClean="0">
                        <a:ln>
                          <a:noFill/>
                        </a:ln>
                        <a:solidFill>
                          <a:srgbClr val="0070C0"/>
                        </a:solidFill>
                        <a:effectLst/>
                        <a:latin typeface="NtMotoyaKyotai" pitchFamily="18" charset="-128"/>
                        <a:ea typeface="NtMotoyaKyotai" pitchFamily="18" charset="-128"/>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827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Tahoma" pitchFamily="34" charset="0"/>
                        <a:cs typeface="Tahom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827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Tahoma" pitchFamily="34" charset="0"/>
                        <a:cs typeface="Tahom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0827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Tahoma" pitchFamily="34" charset="0"/>
                        <a:cs typeface="Tahom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827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Tahoma" pitchFamily="34" charset="0"/>
                        <a:cs typeface="Tahoma"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NtMotoyaKyotai" pitchFamily="18" charset="-128"/>
                        <a:ea typeface="NtMotoyaKyotai" pitchFamily="18" charset="-128"/>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Oval 2"/>
          <p:cNvSpPr/>
          <p:nvPr/>
        </p:nvSpPr>
        <p:spPr>
          <a:xfrm>
            <a:off x="6246812" y="2743200"/>
            <a:ext cx="533400" cy="533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10406062" y="2667000"/>
            <a:ext cx="533400" cy="533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8228012" y="3765550"/>
            <a:ext cx="533400" cy="533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0406062" y="3727450"/>
            <a:ext cx="533400" cy="533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8228012" y="4756150"/>
            <a:ext cx="533400" cy="533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Multiply 5"/>
          <p:cNvSpPr/>
          <p:nvPr/>
        </p:nvSpPr>
        <p:spPr>
          <a:xfrm>
            <a:off x="6182724" y="3593512"/>
            <a:ext cx="685800" cy="914400"/>
          </a:xfrm>
          <a:prstGeom prst="mathMultiply">
            <a:avLst>
              <a:gd name="adj1" fmla="val 129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Multiply 14"/>
          <p:cNvSpPr/>
          <p:nvPr/>
        </p:nvSpPr>
        <p:spPr>
          <a:xfrm>
            <a:off x="6182724" y="4546012"/>
            <a:ext cx="685800" cy="914400"/>
          </a:xfrm>
          <a:prstGeom prst="mathMultiply">
            <a:avLst>
              <a:gd name="adj1" fmla="val 129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Multiply 15"/>
          <p:cNvSpPr/>
          <p:nvPr/>
        </p:nvSpPr>
        <p:spPr>
          <a:xfrm>
            <a:off x="6170612" y="5715000"/>
            <a:ext cx="685800" cy="914400"/>
          </a:xfrm>
          <a:prstGeom prst="mathMultiply">
            <a:avLst>
              <a:gd name="adj1" fmla="val 129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Multiply 16"/>
          <p:cNvSpPr/>
          <p:nvPr/>
        </p:nvSpPr>
        <p:spPr>
          <a:xfrm>
            <a:off x="8139112" y="5715000"/>
            <a:ext cx="685800" cy="914400"/>
          </a:xfrm>
          <a:prstGeom prst="mathMultiply">
            <a:avLst>
              <a:gd name="adj1" fmla="val 129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10437812" y="5943600"/>
            <a:ext cx="533400" cy="533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Multiply 18"/>
          <p:cNvSpPr/>
          <p:nvPr/>
        </p:nvSpPr>
        <p:spPr>
          <a:xfrm>
            <a:off x="10361612" y="4724400"/>
            <a:ext cx="685800" cy="914400"/>
          </a:xfrm>
          <a:prstGeom prst="mathMultiply">
            <a:avLst>
              <a:gd name="adj1" fmla="val 129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ounded Rectangle 19"/>
          <p:cNvSpPr/>
          <p:nvPr/>
        </p:nvSpPr>
        <p:spPr>
          <a:xfrm rot="21411878">
            <a:off x="3989217" y="1310371"/>
            <a:ext cx="3639939" cy="6143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dirty="0"/>
              <a:t>CÁCH SỬ DỤNG</a:t>
            </a:r>
          </a:p>
        </p:txBody>
      </p:sp>
      <p:sp>
        <p:nvSpPr>
          <p:cNvPr id="13" name="TextBox 12"/>
          <p:cNvSpPr txBox="1">
            <a:spLocks noChangeArrowheads="1"/>
          </p:cNvSpPr>
          <p:nvPr/>
        </p:nvSpPr>
        <p:spPr bwMode="auto">
          <a:xfrm>
            <a:off x="647701" y="2521803"/>
            <a:ext cx="49895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err="1">
                <a:solidFill>
                  <a:srgbClr val="000000"/>
                </a:solidFill>
                <a:latin typeface="Tahoma" panose="020B0604030504040204" pitchFamily="34" charset="0"/>
                <a:cs typeface="Tahoma" panose="020B0604030504040204" pitchFamily="34" charset="0"/>
              </a:rPr>
              <a:t>Điều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kiện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tất</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yếu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Có</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cái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này</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thì</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tất</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nhiên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hoặc</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thường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có</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cái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kia</a:t>
            </a:r>
            <a:endParaRPr lang="en-US" altLang="en-US" dirty="0">
              <a:solidFill>
                <a:srgbClr val="000000"/>
              </a:solidFill>
              <a:latin typeface="Tahoma" panose="020B0604030504040204" pitchFamily="34" charset="0"/>
              <a:cs typeface="Tahoma" panose="020B0604030504040204" pitchFamily="34" charset="0"/>
            </a:endParaRPr>
          </a:p>
        </p:txBody>
      </p:sp>
      <p:sp>
        <p:nvSpPr>
          <p:cNvPr id="24" name="TextBox 23"/>
          <p:cNvSpPr txBox="1">
            <a:spLocks noChangeArrowheads="1"/>
          </p:cNvSpPr>
          <p:nvPr/>
        </p:nvSpPr>
        <p:spPr bwMode="auto">
          <a:xfrm>
            <a:off x="455612" y="3657600"/>
            <a:ext cx="52578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err="1">
                <a:solidFill>
                  <a:srgbClr val="000000"/>
                </a:solidFill>
                <a:latin typeface="Tahoma" panose="020B0604030504040204" pitchFamily="34" charset="0"/>
                <a:cs typeface="Tahoma" panose="020B0604030504040204" pitchFamily="34" charset="0"/>
              </a:rPr>
              <a:t>Vế</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sau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thể</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hiện</a:t>
            </a:r>
            <a:r>
              <a:rPr lang="en-US" altLang="en-US" dirty="0">
                <a:solidFill>
                  <a:srgbClr val="000000"/>
                </a:solidFill>
                <a:latin typeface="Tahoma" panose="020B0604030504040204" pitchFamily="34" charset="0"/>
                <a:cs typeface="Tahoma" panose="020B0604030504040204" pitchFamily="34" charset="0"/>
              </a:rPr>
              <a:t> ý </a:t>
            </a:r>
            <a:r>
              <a:rPr lang="en-US" altLang="en-US" dirty="0" err="1">
                <a:solidFill>
                  <a:srgbClr val="000000"/>
                </a:solidFill>
                <a:latin typeface="Tahoma" panose="020B0604030504040204" pitchFamily="34" charset="0"/>
                <a:cs typeface="Tahoma" panose="020B0604030504040204" pitchFamily="34" charset="0"/>
              </a:rPr>
              <a:t>chí</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nhờ</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vả</a:t>
            </a:r>
            <a:r>
              <a:rPr lang="en-US" altLang="en-US" dirty="0">
                <a:solidFill>
                  <a:srgbClr val="000000"/>
                </a:solidFill>
                <a:latin typeface="Tahoma" panose="020B0604030504040204" pitchFamily="34" charset="0"/>
                <a:cs typeface="Tahoma" panose="020B0604030504040204" pitchFamily="34" charset="0"/>
              </a:rPr>
              <a:t>, </a:t>
            </a:r>
          </a:p>
          <a:p>
            <a:pPr algn="ctr" eaLnBrk="1" hangingPunct="1"/>
            <a:r>
              <a:rPr lang="en-US" altLang="en-US" dirty="0" err="1">
                <a:solidFill>
                  <a:srgbClr val="000000"/>
                </a:solidFill>
                <a:latin typeface="Tahoma" panose="020B0604030504040204" pitchFamily="34" charset="0"/>
                <a:cs typeface="Tahoma" panose="020B0604030504040204" pitchFamily="34" charset="0"/>
              </a:rPr>
              <a:t>mong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muốn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cảm</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tình</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của</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người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nói</a:t>
            </a:r>
            <a:endParaRPr lang="en-US" altLang="en-US" dirty="0">
              <a:solidFill>
                <a:srgbClr val="000000"/>
              </a:solidFill>
              <a:latin typeface="Tahoma" panose="020B0604030504040204" pitchFamily="34" charset="0"/>
              <a:cs typeface="Tahoma" panose="020B0604030504040204" pitchFamily="34" charset="0"/>
            </a:endParaRPr>
          </a:p>
        </p:txBody>
      </p:sp>
      <p:sp>
        <p:nvSpPr>
          <p:cNvPr id="25" name="TextBox 24"/>
          <p:cNvSpPr txBox="1">
            <a:spLocks noChangeArrowheads="1"/>
          </p:cNvSpPr>
          <p:nvPr/>
        </p:nvSpPr>
        <p:spPr bwMode="auto">
          <a:xfrm>
            <a:off x="455613" y="4691064"/>
            <a:ext cx="53943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err="1">
                <a:solidFill>
                  <a:srgbClr val="000000"/>
                </a:solidFill>
                <a:latin typeface="Tahoma" panose="020B0604030504040204" pitchFamily="34" charset="0"/>
                <a:cs typeface="Tahoma" panose="020B0604030504040204" pitchFamily="34" charset="0"/>
              </a:rPr>
              <a:t>Vế</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điều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kiện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có</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mang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thêm</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nghĩa</a:t>
            </a:r>
            <a:r>
              <a:rPr lang="en-US" altLang="en-US" dirty="0">
                <a:solidFill>
                  <a:srgbClr val="000000"/>
                </a:solidFill>
                <a:latin typeface="Tahoma" panose="020B0604030504040204" pitchFamily="34" charset="0"/>
                <a:cs typeface="Tahoma" panose="020B0604030504040204" pitchFamily="34" charset="0"/>
              </a:rPr>
              <a:t> </a:t>
            </a:r>
          </a:p>
          <a:p>
            <a:pPr algn="ctr" eaLnBrk="1" hangingPunct="1"/>
            <a:r>
              <a:rPr lang="en-US" altLang="en-US" dirty="0">
                <a:solidFill>
                  <a:srgbClr val="000000"/>
                </a:solidFill>
                <a:latin typeface="Tahoma" panose="020B0604030504040204" pitchFamily="34" charset="0"/>
                <a:cs typeface="Tahoma" panose="020B0604030504040204" pitchFamily="34" charset="0"/>
              </a:rPr>
              <a:t>“</a:t>
            </a:r>
            <a:r>
              <a:rPr lang="en-US" altLang="en-US" dirty="0" err="1">
                <a:solidFill>
                  <a:srgbClr val="000000"/>
                </a:solidFill>
                <a:latin typeface="Tahoma" panose="020B0604030504040204" pitchFamily="34" charset="0"/>
                <a:cs typeface="Tahoma" panose="020B0604030504040204" pitchFamily="34" charset="0"/>
              </a:rPr>
              <a:t>sau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khi</a:t>
            </a:r>
            <a:r>
              <a:rPr lang="en-US" altLang="en-US" dirty="0">
                <a:solidFill>
                  <a:srgbClr val="000000"/>
                </a:solidFill>
                <a:latin typeface="Tahoma" panose="020B0604030504040204" pitchFamily="34" charset="0"/>
                <a:cs typeface="Tahoma" panose="020B0604030504040204" pitchFamily="34" charset="0"/>
              </a:rPr>
              <a:t>”</a:t>
            </a:r>
          </a:p>
        </p:txBody>
      </p:sp>
      <p:sp>
        <p:nvSpPr>
          <p:cNvPr id="26" name="TextBox 25"/>
          <p:cNvSpPr txBox="1">
            <a:spLocks noChangeArrowheads="1"/>
          </p:cNvSpPr>
          <p:nvPr/>
        </p:nvSpPr>
        <p:spPr bwMode="auto">
          <a:xfrm>
            <a:off x="303213" y="5775325"/>
            <a:ext cx="55467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err="1">
                <a:solidFill>
                  <a:srgbClr val="000000"/>
                </a:solidFill>
                <a:latin typeface="Tahoma" panose="020B0604030504040204" pitchFamily="34" charset="0"/>
                <a:cs typeface="Tahoma" panose="020B0604030504040204" pitchFamily="34" charset="0"/>
              </a:rPr>
              <a:t>Vế</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điều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kiện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có</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mang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thêm</a:t>
            </a:r>
            <a:r>
              <a:rPr lang="en-US" altLang="en-US" dirty="0">
                <a:solidFill>
                  <a:srgbClr val="000000"/>
                </a:solidFill>
                <a:latin typeface="Tahoma" panose="020B0604030504040204" pitchFamily="34" charset="0"/>
                <a:cs typeface="Tahoma" panose="020B0604030504040204" pitchFamily="34" charset="0"/>
              </a:rPr>
              <a:t> ý </a:t>
            </a:r>
          </a:p>
          <a:p>
            <a:pPr algn="ctr" eaLnBrk="1" hangingPunct="1"/>
            <a:r>
              <a:rPr lang="en-US" altLang="en-US" dirty="0">
                <a:solidFill>
                  <a:srgbClr val="000000"/>
                </a:solidFill>
                <a:latin typeface="Tahoma" panose="020B0604030504040204" pitchFamily="34" charset="0"/>
                <a:cs typeface="Tahoma" panose="020B0604030504040204" pitchFamily="34" charset="0"/>
              </a:rPr>
              <a:t>“</a:t>
            </a:r>
            <a:r>
              <a:rPr lang="en-US" altLang="en-US" dirty="0" err="1">
                <a:solidFill>
                  <a:srgbClr val="000000"/>
                </a:solidFill>
                <a:latin typeface="Tahoma" panose="020B0604030504040204" pitchFamily="34" charset="0"/>
                <a:cs typeface="Tahoma" panose="020B0604030504040204" pitchFamily="34" charset="0"/>
              </a:rPr>
              <a:t>giới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hạn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chủ</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đề</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nói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chuyện</a:t>
            </a:r>
            <a:r>
              <a:rPr lang="en-US" altLang="en-US" dirty="0">
                <a:solidFill>
                  <a:srgbClr val="000000"/>
                </a:solidFill>
                <a:latin typeface="Tahoma" panose="020B0604030504040204" pitchFamily="34" charset="0"/>
                <a:cs typeface="Tahoma" panose="020B0604030504040204" pitchFamily="34" charset="0"/>
              </a:rPr>
              <a:t>”</a:t>
            </a:r>
          </a:p>
        </p:txBody>
      </p:sp>
      <p:sp>
        <p:nvSpPr>
          <p:cNvPr id="27" name="Multiply 5"/>
          <p:cNvSpPr/>
          <p:nvPr/>
        </p:nvSpPr>
        <p:spPr>
          <a:xfrm>
            <a:off x="8151812" y="2514600"/>
            <a:ext cx="685800" cy="914400"/>
          </a:xfrm>
          <a:prstGeom prst="mathMultiply">
            <a:avLst>
              <a:gd name="adj1" fmla="val 129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25736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0-#ppt_w/2"/>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2"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0-#ppt_w/2"/>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par>
                                <p:cTn id="54" presetID="2" presetClass="entr" presetSubtype="6"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1+#ppt_w/2"/>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9"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0-#ppt_h/2"/>
                                          </p:val>
                                        </p:tav>
                                        <p:tav tm="100000">
                                          <p:val>
                                            <p:strVal val="#ppt_y"/>
                                          </p:val>
                                        </p:tav>
                                      </p:tavLst>
                                    </p:anim>
                                  </p:childTnLst>
                                </p:cTn>
                              </p:par>
                              <p:par>
                                <p:cTn id="75" presetID="2" presetClass="entr" presetSubtype="3"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1+#ppt_w/2"/>
                                          </p:val>
                                        </p:tav>
                                        <p:tav tm="100000">
                                          <p:val>
                                            <p:strVal val="#ppt_x"/>
                                          </p:val>
                                        </p:tav>
                                      </p:tavLst>
                                    </p:anim>
                                    <p:anim calcmode="lin" valueType="num">
                                      <p:cBhvr additive="base">
                                        <p:cTn id="7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ppt_w</p:attrName>
                                        </p:attrNameLst>
                                      </p:cBhvr>
                                      <p:tavLst>
                                        <p:tav tm="0">
                                          <p:val>
                                            <p:fltVal val="0"/>
                                          </p:val>
                                        </p:tav>
                                        <p:tav tm="100000">
                                          <p:val>
                                            <p:strVal val="#ppt_w"/>
                                          </p:val>
                                        </p:tav>
                                      </p:tavLst>
                                    </p:anim>
                                    <p:anim calcmode="lin" valueType="num">
                                      <p:cBhvr>
                                        <p:cTn id="84" dur="500" fill="hold"/>
                                        <p:tgtEl>
                                          <p:spTgt spid="26"/>
                                        </p:tgtEl>
                                        <p:attrNameLst>
                                          <p:attrName>ppt_h</p:attrName>
                                        </p:attrNameLst>
                                      </p:cBhvr>
                                      <p:tavLst>
                                        <p:tav tm="0">
                                          <p:val>
                                            <p:fltVal val="0"/>
                                          </p:val>
                                        </p:tav>
                                        <p:tav tm="100000">
                                          <p:val>
                                            <p:strVal val="#ppt_h"/>
                                          </p:val>
                                        </p:tav>
                                      </p:tavLst>
                                    </p:anim>
                                    <p:animEffect transition="in" filter="fade">
                                      <p:cBhvr>
                                        <p:cTn id="85" dur="500"/>
                                        <p:tgtEl>
                                          <p:spTgt spid="2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1" fill="hold" nodeType="click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500" fill="hold"/>
                                        <p:tgtEl>
                                          <p:spTgt spid="16"/>
                                        </p:tgtEl>
                                        <p:attrNameLst>
                                          <p:attrName>ppt_x</p:attrName>
                                        </p:attrNameLst>
                                      </p:cBhvr>
                                      <p:tavLst>
                                        <p:tav tm="0">
                                          <p:val>
                                            <p:strVal val="#ppt_x"/>
                                          </p:val>
                                        </p:tav>
                                        <p:tav tm="100000">
                                          <p:val>
                                            <p:strVal val="#ppt_x"/>
                                          </p:val>
                                        </p:tav>
                                      </p:tavLst>
                                    </p:anim>
                                    <p:anim calcmode="lin" valueType="num">
                                      <p:cBhvr additive="base">
                                        <p:cTn id="91" dur="500" fill="hold"/>
                                        <p:tgtEl>
                                          <p:spTgt spid="16"/>
                                        </p:tgtEl>
                                        <p:attrNameLst>
                                          <p:attrName>ppt_y</p:attrName>
                                        </p:attrNameLst>
                                      </p:cBhvr>
                                      <p:tavLst>
                                        <p:tav tm="0">
                                          <p:val>
                                            <p:strVal val="0-#ppt_h/2"/>
                                          </p:val>
                                        </p:tav>
                                        <p:tav tm="100000">
                                          <p:val>
                                            <p:strVal val="#ppt_y"/>
                                          </p:val>
                                        </p:tav>
                                      </p:tavLst>
                                    </p:anim>
                                  </p:childTnLst>
                                </p:cTn>
                              </p:par>
                              <p:par>
                                <p:cTn id="92" presetID="2" presetClass="entr" presetSubtype="6" fill="hold" nodeType="withEffect">
                                  <p:stCondLst>
                                    <p:cond delay="0"/>
                                  </p:stCondLst>
                                  <p:childTnLst>
                                    <p:set>
                                      <p:cBhvr>
                                        <p:cTn id="93" dur="1" fill="hold">
                                          <p:stCondLst>
                                            <p:cond delay="0"/>
                                          </p:stCondLst>
                                        </p:cTn>
                                        <p:tgtEl>
                                          <p:spTgt spid="17"/>
                                        </p:tgtEl>
                                        <p:attrNameLst>
                                          <p:attrName>style.visibility</p:attrName>
                                        </p:attrNameLst>
                                      </p:cBhvr>
                                      <p:to>
                                        <p:strVal val="visible"/>
                                      </p:to>
                                    </p:set>
                                    <p:anim calcmode="lin" valueType="num">
                                      <p:cBhvr additive="base">
                                        <p:cTn id="94" dur="500" fill="hold"/>
                                        <p:tgtEl>
                                          <p:spTgt spid="17"/>
                                        </p:tgtEl>
                                        <p:attrNameLst>
                                          <p:attrName>ppt_x</p:attrName>
                                        </p:attrNameLst>
                                      </p:cBhvr>
                                      <p:tavLst>
                                        <p:tav tm="0">
                                          <p:val>
                                            <p:strVal val="1+#ppt_w/2"/>
                                          </p:val>
                                        </p:tav>
                                        <p:tav tm="100000">
                                          <p:val>
                                            <p:strVal val="#ppt_x"/>
                                          </p:val>
                                        </p:tav>
                                      </p:tavLst>
                                    </p:anim>
                                    <p:anim calcmode="lin" valueType="num">
                                      <p:cBhvr additive="base">
                                        <p:cTn id="95" dur="500" fill="hold"/>
                                        <p:tgtEl>
                                          <p:spTgt spid="1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additive="base">
                                        <p:cTn id="98" dur="500" fill="hold"/>
                                        <p:tgtEl>
                                          <p:spTgt spid="18"/>
                                        </p:tgtEl>
                                        <p:attrNameLst>
                                          <p:attrName>ppt_x</p:attrName>
                                        </p:attrNameLst>
                                      </p:cBhvr>
                                      <p:tavLst>
                                        <p:tav tm="0">
                                          <p:val>
                                            <p:strVal val="#ppt_x"/>
                                          </p:val>
                                        </p:tav>
                                        <p:tav tm="100000">
                                          <p:val>
                                            <p:strVal val="#ppt_x"/>
                                          </p:val>
                                        </p:tav>
                                      </p:tavLst>
                                    </p:anim>
                                    <p:anim calcmode="lin" valueType="num">
                                      <p:cBhvr additive="base">
                                        <p:cTn id="9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8" grpId="0" animBg="1"/>
      <p:bldP spid="20" grpId="0" animBg="1"/>
      <p:bldP spid="13" grpId="0"/>
      <p:bldP spid="24"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13012" y="2057400"/>
            <a:ext cx="7391400" cy="1066800"/>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ja-JP" altLang="en-US" sz="3200" dirty="0">
                <a:solidFill>
                  <a:schemeClr val="bg1"/>
                </a:solidFill>
                <a:latin typeface="NtMotoyaKyotai" pitchFamily="18" charset="-128"/>
                <a:ea typeface="NtMotoyaKyotai" pitchFamily="18" charset="-128"/>
              </a:rPr>
              <a:t>お金が　たくさん</a:t>
            </a:r>
            <a:r>
              <a:rPr lang="ja-JP" altLang="en-US" sz="3200" u="sng" dirty="0">
                <a:solidFill>
                  <a:schemeClr val="bg1"/>
                </a:solidFill>
                <a:latin typeface="NtMotoyaKyotai" pitchFamily="18" charset="-128"/>
                <a:ea typeface="NtMotoyaKyotai" pitchFamily="18" charset="-128"/>
              </a:rPr>
              <a:t>　　　　　　</a:t>
            </a:r>
            <a:r>
              <a:rPr lang="ja-JP" altLang="en-US" sz="3200" dirty="0">
                <a:solidFill>
                  <a:schemeClr val="bg1"/>
                </a:solidFill>
                <a:latin typeface="NtMotoyaKyotai" pitchFamily="18" charset="-128"/>
                <a:ea typeface="NtMotoyaKyotai" pitchFamily="18" charset="-128"/>
              </a:rPr>
              <a:t>、</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外国へ　りょこうしたいです。</a:t>
            </a:r>
            <a:endParaRPr lang="en-US" sz="3200" dirty="0">
              <a:solidFill>
                <a:schemeClr val="bg1"/>
              </a:solidFill>
              <a:latin typeface="NtMotoyaKyotai" pitchFamily="18" charset="-128"/>
              <a:ea typeface="NtMotoyaKyotai" pitchFamily="18" charset="-128"/>
            </a:endParaRPr>
          </a:p>
        </p:txBody>
      </p:sp>
      <p:sp>
        <p:nvSpPr>
          <p:cNvPr id="4" name="Rounded Rectangle 3"/>
          <p:cNvSpPr/>
          <p:nvPr/>
        </p:nvSpPr>
        <p:spPr>
          <a:xfrm>
            <a:off x="5561012" y="3581400"/>
            <a:ext cx="32004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あると</a:t>
            </a:r>
            <a:endParaRPr lang="en-US" sz="2800" dirty="0">
              <a:latin typeface="NtMotoyaKyotai" pitchFamily="18" charset="-128"/>
              <a:ea typeface="NtMotoyaKyotai" pitchFamily="18" charset="-128"/>
            </a:endParaRPr>
          </a:p>
        </p:txBody>
      </p:sp>
      <p:sp>
        <p:nvSpPr>
          <p:cNvPr id="5" name="Rounded Rectangle 4"/>
          <p:cNvSpPr/>
          <p:nvPr/>
        </p:nvSpPr>
        <p:spPr>
          <a:xfrm>
            <a:off x="5561012" y="4419600"/>
            <a:ext cx="32004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あれば</a:t>
            </a:r>
            <a:endParaRPr lang="en-US" sz="2800" dirty="0">
              <a:latin typeface="NtMotoyaKyotai" pitchFamily="18" charset="-128"/>
              <a:ea typeface="NtMotoyaKyotai" pitchFamily="18" charset="-128"/>
            </a:endParaRPr>
          </a:p>
        </p:txBody>
      </p:sp>
      <p:sp>
        <p:nvSpPr>
          <p:cNvPr id="6" name="Rounded Rectangle 5"/>
          <p:cNvSpPr/>
          <p:nvPr/>
        </p:nvSpPr>
        <p:spPr>
          <a:xfrm>
            <a:off x="5561012" y="5257800"/>
            <a:ext cx="32004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あったら</a:t>
            </a:r>
            <a:endParaRPr lang="en-US" sz="2800" dirty="0">
              <a:latin typeface="NtMotoyaKyotai" pitchFamily="18" charset="-128"/>
              <a:ea typeface="NtMotoyaKyotai" pitchFamily="18" charset="-128"/>
            </a:endParaRPr>
          </a:p>
        </p:txBody>
      </p:sp>
      <p:sp>
        <p:nvSpPr>
          <p:cNvPr id="7" name="Rounded Rectangle 6"/>
          <p:cNvSpPr/>
          <p:nvPr/>
        </p:nvSpPr>
        <p:spPr>
          <a:xfrm>
            <a:off x="4113212" y="3581400"/>
            <a:ext cx="12192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１．</a:t>
            </a:r>
            <a:endParaRPr lang="en-US" sz="2800" dirty="0">
              <a:latin typeface="NtMotoyaKyotai" pitchFamily="18" charset="-128"/>
              <a:ea typeface="NtMotoyaKyotai" pitchFamily="18" charset="-128"/>
            </a:endParaRPr>
          </a:p>
        </p:txBody>
      </p:sp>
      <p:sp>
        <p:nvSpPr>
          <p:cNvPr id="8" name="Rounded Rectangle 7"/>
          <p:cNvSpPr/>
          <p:nvPr/>
        </p:nvSpPr>
        <p:spPr>
          <a:xfrm>
            <a:off x="4113212" y="4419600"/>
            <a:ext cx="12192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２．</a:t>
            </a:r>
            <a:endParaRPr lang="en-US" sz="2800" dirty="0">
              <a:latin typeface="NtMotoyaKyotai" pitchFamily="18" charset="-128"/>
              <a:ea typeface="NtMotoyaKyotai" pitchFamily="18" charset="-128"/>
            </a:endParaRPr>
          </a:p>
        </p:txBody>
      </p:sp>
      <p:sp>
        <p:nvSpPr>
          <p:cNvPr id="9" name="Rounded Rectangle 8"/>
          <p:cNvSpPr/>
          <p:nvPr/>
        </p:nvSpPr>
        <p:spPr>
          <a:xfrm>
            <a:off x="4113212" y="5257800"/>
            <a:ext cx="12192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３．</a:t>
            </a:r>
            <a:endParaRPr lang="en-US" sz="2800" dirty="0">
              <a:latin typeface="NtMotoyaKyotai" pitchFamily="18" charset="-128"/>
              <a:ea typeface="NtMotoyaKyotai" pitchFamily="18" charset="-128"/>
            </a:endParaRPr>
          </a:p>
        </p:txBody>
      </p:sp>
      <p:pic>
        <p:nvPicPr>
          <p:cNvPr id="10242" name="Picture 2"/>
          <p:cNvPicPr>
            <a:picLocks noChangeAspect="1" noChangeArrowheads="1"/>
          </p:cNvPicPr>
          <p:nvPr/>
        </p:nvPicPr>
        <p:blipFill>
          <a:blip r:embed="rId2" cstate="print"/>
          <a:srcRect/>
          <a:stretch>
            <a:fillRect/>
          </a:stretch>
        </p:blipFill>
        <p:spPr bwMode="auto">
          <a:xfrm>
            <a:off x="8609012" y="4419600"/>
            <a:ext cx="685800" cy="684276"/>
          </a:xfrm>
          <a:prstGeom prst="rect">
            <a:avLst/>
          </a:prstGeom>
          <a:ln>
            <a:noFill/>
          </a:ln>
          <a:effectLst>
            <a:softEdge rad="112500"/>
          </a:effectLst>
        </p:spPr>
      </p:pic>
      <p:pic>
        <p:nvPicPr>
          <p:cNvPr id="11" name="Picture 2"/>
          <p:cNvPicPr>
            <a:picLocks noChangeAspect="1" noChangeArrowheads="1"/>
          </p:cNvPicPr>
          <p:nvPr/>
        </p:nvPicPr>
        <p:blipFill>
          <a:blip r:embed="rId2" cstate="print"/>
          <a:srcRect/>
          <a:stretch>
            <a:fillRect/>
          </a:stretch>
        </p:blipFill>
        <p:spPr bwMode="auto">
          <a:xfrm>
            <a:off x="8609012" y="5181600"/>
            <a:ext cx="685800" cy="684276"/>
          </a:xfrm>
          <a:prstGeom prst="rect">
            <a:avLst/>
          </a:prstGeom>
          <a:ln>
            <a:noFill/>
          </a:ln>
          <a:effectLst>
            <a:softEdge rad="112500"/>
          </a:effectLst>
        </p:spPr>
      </p:pic>
      <p:sp>
        <p:nvSpPr>
          <p:cNvPr id="12" name="Rounded Rectangle 11"/>
          <p:cNvSpPr/>
          <p:nvPr/>
        </p:nvSpPr>
        <p:spPr>
          <a:xfrm rot="215318">
            <a:off x="7008100" y="255168"/>
            <a:ext cx="3212797" cy="832252"/>
          </a:xfrm>
          <a:prstGeom prst="roundRect">
            <a:avLst/>
          </a:prstGeom>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howcard Gothic" panose="04020904020102020604" pitchFamily="82" charset="0"/>
                <a:ea typeface="NtMotoyaKyotai" pitchFamily="18" charset="-128"/>
                <a:cs typeface="Tahoma" pitchFamily="34" charset="0"/>
              </a:rPr>
              <a:t>practice</a:t>
            </a:r>
          </a:p>
        </p:txBody>
      </p:sp>
      <p:sp>
        <p:nvSpPr>
          <p:cNvPr id="13" name="Rounded Rectangle 12"/>
          <p:cNvSpPr/>
          <p:nvPr/>
        </p:nvSpPr>
        <p:spPr>
          <a:xfrm>
            <a:off x="2507892" y="2057400"/>
            <a:ext cx="7391400" cy="1066800"/>
          </a:xfrm>
          <a:prstGeom prst="round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ja-JP" altLang="en-US" sz="3200" dirty="0">
                <a:solidFill>
                  <a:schemeClr val="bg1"/>
                </a:solidFill>
                <a:latin typeface="NtMotoyaKyotai" pitchFamily="18" charset="-128"/>
                <a:ea typeface="NtMotoyaKyotai" pitchFamily="18" charset="-128"/>
              </a:rPr>
              <a:t>レポートが</a:t>
            </a:r>
            <a:r>
              <a:rPr lang="ja-JP" altLang="en-US" sz="3200" u="sng" dirty="0">
                <a:solidFill>
                  <a:schemeClr val="bg1"/>
                </a:solidFill>
                <a:latin typeface="NtMotoyaKyotai" pitchFamily="18" charset="-128"/>
                <a:ea typeface="NtMotoyaKyotai" pitchFamily="18" charset="-128"/>
              </a:rPr>
              <a:t>　　　　　　</a:t>
            </a:r>
            <a:r>
              <a:rPr lang="ja-JP" altLang="en-US" sz="3200" dirty="0">
                <a:solidFill>
                  <a:schemeClr val="bg1"/>
                </a:solidFill>
                <a:latin typeface="NtMotoyaKyotai" pitchFamily="18" charset="-128"/>
                <a:ea typeface="NtMotoyaKyotai" pitchFamily="18" charset="-128"/>
              </a:rPr>
              <a:t>、</a:t>
            </a:r>
            <a:r>
              <a:rPr lang="en-US" altLang="ja-JP" sz="3200" dirty="0">
                <a:solidFill>
                  <a:schemeClr val="bg1"/>
                </a:solidFill>
                <a:latin typeface="NtMotoyaKyotai" pitchFamily="18" charset="-128"/>
                <a:ea typeface="NtMotoyaKyotai" pitchFamily="18" charset="-128"/>
              </a:rPr>
              <a:t/>
            </a:r>
            <a:br>
              <a:rPr lang="en-US" altLang="ja-JP" sz="3200" dirty="0">
                <a:solidFill>
                  <a:schemeClr val="bg1"/>
                </a:solidFill>
                <a:latin typeface="NtMotoyaKyotai" pitchFamily="18" charset="-128"/>
                <a:ea typeface="NtMotoyaKyotai" pitchFamily="18" charset="-128"/>
              </a:rPr>
            </a:br>
            <a:r>
              <a:rPr lang="ja-JP" altLang="en-US" sz="3200" dirty="0">
                <a:solidFill>
                  <a:schemeClr val="bg1"/>
                </a:solidFill>
                <a:latin typeface="NtMotoyaKyotai" pitchFamily="18" charset="-128"/>
                <a:ea typeface="NtMotoyaKyotai" pitchFamily="18" charset="-128"/>
              </a:rPr>
              <a:t>すぐ　社長に　おくってください。</a:t>
            </a:r>
            <a:endParaRPr lang="en-US" sz="3200" dirty="0">
              <a:solidFill>
                <a:schemeClr val="bg1"/>
              </a:solidFill>
              <a:latin typeface="NtMotoyaKyotai" pitchFamily="18" charset="-128"/>
              <a:ea typeface="NtMotoyaKyotai" pitchFamily="18" charset="-128"/>
            </a:endParaRPr>
          </a:p>
        </p:txBody>
      </p:sp>
      <p:sp>
        <p:nvSpPr>
          <p:cNvPr id="14" name="Rounded Rectangle 13"/>
          <p:cNvSpPr/>
          <p:nvPr/>
        </p:nvSpPr>
        <p:spPr>
          <a:xfrm>
            <a:off x="5555892" y="3581400"/>
            <a:ext cx="32004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できると</a:t>
            </a:r>
            <a:endParaRPr lang="en-US" sz="2800" dirty="0">
              <a:latin typeface="NtMotoyaKyotai" pitchFamily="18" charset="-128"/>
              <a:ea typeface="NtMotoyaKyotai" pitchFamily="18" charset="-128"/>
            </a:endParaRPr>
          </a:p>
        </p:txBody>
      </p:sp>
      <p:sp>
        <p:nvSpPr>
          <p:cNvPr id="15" name="Rounded Rectangle 14"/>
          <p:cNvSpPr/>
          <p:nvPr/>
        </p:nvSpPr>
        <p:spPr>
          <a:xfrm>
            <a:off x="5555892" y="4419600"/>
            <a:ext cx="32004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できれば</a:t>
            </a:r>
            <a:endParaRPr lang="en-US" sz="2800" dirty="0">
              <a:latin typeface="NtMotoyaKyotai" pitchFamily="18" charset="-128"/>
              <a:ea typeface="NtMotoyaKyotai" pitchFamily="18" charset="-128"/>
            </a:endParaRPr>
          </a:p>
        </p:txBody>
      </p:sp>
      <p:sp>
        <p:nvSpPr>
          <p:cNvPr id="16" name="Rounded Rectangle 15"/>
          <p:cNvSpPr/>
          <p:nvPr/>
        </p:nvSpPr>
        <p:spPr>
          <a:xfrm>
            <a:off x="5555892" y="5257800"/>
            <a:ext cx="32004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できたら</a:t>
            </a:r>
            <a:endParaRPr lang="en-US" sz="2800" dirty="0">
              <a:latin typeface="NtMotoyaKyotai" pitchFamily="18" charset="-128"/>
              <a:ea typeface="NtMotoyaKyotai" pitchFamily="18" charset="-128"/>
            </a:endParaRPr>
          </a:p>
        </p:txBody>
      </p:sp>
      <p:sp>
        <p:nvSpPr>
          <p:cNvPr id="17" name="Rounded Rectangle 16"/>
          <p:cNvSpPr/>
          <p:nvPr/>
        </p:nvSpPr>
        <p:spPr>
          <a:xfrm>
            <a:off x="4108092" y="3581400"/>
            <a:ext cx="12192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１．</a:t>
            </a:r>
            <a:endParaRPr lang="en-US" sz="2800" dirty="0">
              <a:latin typeface="NtMotoyaKyotai" pitchFamily="18" charset="-128"/>
              <a:ea typeface="NtMotoyaKyotai" pitchFamily="18" charset="-128"/>
            </a:endParaRPr>
          </a:p>
        </p:txBody>
      </p:sp>
      <p:sp>
        <p:nvSpPr>
          <p:cNvPr id="18" name="Rounded Rectangle 17"/>
          <p:cNvSpPr/>
          <p:nvPr/>
        </p:nvSpPr>
        <p:spPr>
          <a:xfrm>
            <a:off x="4108092" y="4419600"/>
            <a:ext cx="12192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２．</a:t>
            </a:r>
            <a:endParaRPr lang="en-US" sz="2800" dirty="0">
              <a:latin typeface="NtMotoyaKyotai" pitchFamily="18" charset="-128"/>
              <a:ea typeface="NtMotoyaKyotai" pitchFamily="18" charset="-128"/>
            </a:endParaRPr>
          </a:p>
        </p:txBody>
      </p:sp>
      <p:sp>
        <p:nvSpPr>
          <p:cNvPr id="19" name="Rounded Rectangle 18"/>
          <p:cNvSpPr/>
          <p:nvPr/>
        </p:nvSpPr>
        <p:spPr>
          <a:xfrm>
            <a:off x="4108092" y="5257800"/>
            <a:ext cx="12192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３．</a:t>
            </a:r>
            <a:endParaRPr lang="en-US" sz="2800" dirty="0">
              <a:latin typeface="NtMotoyaKyotai" pitchFamily="18" charset="-128"/>
              <a:ea typeface="NtMotoyaKyotai" pitchFamily="18" charset="-128"/>
            </a:endParaRPr>
          </a:p>
        </p:txBody>
      </p:sp>
      <p:pic>
        <p:nvPicPr>
          <p:cNvPr id="20" name="Picture 2"/>
          <p:cNvPicPr>
            <a:picLocks noChangeAspect="1" noChangeArrowheads="1"/>
          </p:cNvPicPr>
          <p:nvPr/>
        </p:nvPicPr>
        <p:blipFill>
          <a:blip r:embed="rId2" cstate="print"/>
          <a:srcRect/>
          <a:stretch>
            <a:fillRect/>
          </a:stretch>
        </p:blipFill>
        <p:spPr bwMode="auto">
          <a:xfrm>
            <a:off x="8603892" y="5181600"/>
            <a:ext cx="685800" cy="684276"/>
          </a:xfrm>
          <a:prstGeom prst="rect">
            <a:avLst/>
          </a:prstGeom>
          <a:ln>
            <a:noFill/>
          </a:ln>
          <a:effectLst>
            <a:softEdge rad="112500"/>
          </a:effectLst>
        </p:spPr>
      </p:pic>
      <p:sp>
        <p:nvSpPr>
          <p:cNvPr id="21" name="Rounded Rectangle 20"/>
          <p:cNvSpPr/>
          <p:nvPr/>
        </p:nvSpPr>
        <p:spPr>
          <a:xfrm>
            <a:off x="1751012" y="2057400"/>
            <a:ext cx="8915400" cy="1066800"/>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r>
              <a:rPr lang="ja-JP" altLang="en-US" sz="3200">
                <a:latin typeface="NtMotoyaKyotai" pitchFamily="18" charset="-128"/>
                <a:ea typeface="NtMotoyaKyotai" pitchFamily="18" charset="-128"/>
              </a:rPr>
              <a:t>部長が</a:t>
            </a:r>
            <a:r>
              <a:rPr lang="ja-JP" altLang="en-US" sz="3200" u="sng">
                <a:latin typeface="NtMotoyaKyotai" pitchFamily="18" charset="-128"/>
                <a:ea typeface="NtMotoyaKyotai" pitchFamily="18" charset="-128"/>
              </a:rPr>
              <a:t>　　　　　　</a:t>
            </a:r>
            <a:r>
              <a:rPr lang="ja-JP" altLang="en-US" sz="3200">
                <a:latin typeface="NtMotoyaKyotai" pitchFamily="18" charset="-128"/>
                <a:ea typeface="NtMotoyaKyotai" pitchFamily="18" charset="-128"/>
              </a:rPr>
              <a:t>、</a:t>
            </a:r>
            <a:r>
              <a:rPr lang="en-US" altLang="ja-JP" sz="3200" dirty="0">
                <a:latin typeface="NtMotoyaKyotai" pitchFamily="18" charset="-128"/>
                <a:ea typeface="NtMotoyaKyotai" pitchFamily="18" charset="-128"/>
              </a:rPr>
              <a:t/>
            </a:r>
            <a:br>
              <a:rPr lang="en-US" altLang="ja-JP" sz="3200" dirty="0">
                <a:latin typeface="NtMotoyaKyotai" pitchFamily="18" charset="-128"/>
                <a:ea typeface="NtMotoyaKyotai" pitchFamily="18" charset="-128"/>
              </a:rPr>
            </a:br>
            <a:r>
              <a:rPr lang="ja-JP" altLang="en-US" sz="3200">
                <a:latin typeface="NtMotoyaKyotai" pitchFamily="18" charset="-128"/>
                <a:ea typeface="NtMotoyaKyotai" pitchFamily="18" charset="-128"/>
              </a:rPr>
              <a:t>ミーティングを　キャンセルするつもりです。</a:t>
            </a:r>
            <a:endParaRPr lang="en-US" sz="3200" dirty="0">
              <a:latin typeface="NtMotoyaKyotai" pitchFamily="18" charset="-128"/>
              <a:ea typeface="NtMotoyaKyotai" pitchFamily="18" charset="-128"/>
            </a:endParaRPr>
          </a:p>
        </p:txBody>
      </p:sp>
      <p:sp>
        <p:nvSpPr>
          <p:cNvPr id="22" name="Rounded Rectangle 21"/>
          <p:cNvSpPr/>
          <p:nvPr/>
        </p:nvSpPr>
        <p:spPr>
          <a:xfrm>
            <a:off x="5561012" y="3581400"/>
            <a:ext cx="32004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来ないと</a:t>
            </a:r>
            <a:endParaRPr lang="en-US" sz="2800" dirty="0">
              <a:latin typeface="NtMotoyaKyotai" pitchFamily="18" charset="-128"/>
              <a:ea typeface="NtMotoyaKyotai" pitchFamily="18" charset="-128"/>
            </a:endParaRPr>
          </a:p>
        </p:txBody>
      </p:sp>
      <p:sp>
        <p:nvSpPr>
          <p:cNvPr id="23" name="Rounded Rectangle 22"/>
          <p:cNvSpPr/>
          <p:nvPr/>
        </p:nvSpPr>
        <p:spPr>
          <a:xfrm>
            <a:off x="5561012" y="4419600"/>
            <a:ext cx="32004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来なければ</a:t>
            </a:r>
            <a:endParaRPr lang="en-US" sz="2800" dirty="0">
              <a:latin typeface="NtMotoyaKyotai" pitchFamily="18" charset="-128"/>
              <a:ea typeface="NtMotoyaKyotai" pitchFamily="18" charset="-128"/>
            </a:endParaRPr>
          </a:p>
        </p:txBody>
      </p:sp>
      <p:sp>
        <p:nvSpPr>
          <p:cNvPr id="24" name="Rounded Rectangle 23"/>
          <p:cNvSpPr/>
          <p:nvPr/>
        </p:nvSpPr>
        <p:spPr>
          <a:xfrm>
            <a:off x="5561012" y="5257800"/>
            <a:ext cx="32004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来なかったら</a:t>
            </a:r>
            <a:endParaRPr lang="en-US" sz="2800" dirty="0">
              <a:latin typeface="NtMotoyaKyotai" pitchFamily="18" charset="-128"/>
              <a:ea typeface="NtMotoyaKyotai" pitchFamily="18" charset="-128"/>
            </a:endParaRPr>
          </a:p>
        </p:txBody>
      </p:sp>
      <p:sp>
        <p:nvSpPr>
          <p:cNvPr id="25" name="Rounded Rectangle 24"/>
          <p:cNvSpPr/>
          <p:nvPr/>
        </p:nvSpPr>
        <p:spPr>
          <a:xfrm>
            <a:off x="4113212" y="3581400"/>
            <a:ext cx="12192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１．</a:t>
            </a:r>
            <a:endParaRPr lang="en-US" sz="2800" dirty="0">
              <a:latin typeface="NtMotoyaKyotai" pitchFamily="18" charset="-128"/>
              <a:ea typeface="NtMotoyaKyotai" pitchFamily="18" charset="-128"/>
            </a:endParaRPr>
          </a:p>
        </p:txBody>
      </p:sp>
      <p:sp>
        <p:nvSpPr>
          <p:cNvPr id="26" name="Rounded Rectangle 25"/>
          <p:cNvSpPr/>
          <p:nvPr/>
        </p:nvSpPr>
        <p:spPr>
          <a:xfrm>
            <a:off x="4113212" y="4419600"/>
            <a:ext cx="12192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２．</a:t>
            </a:r>
            <a:endParaRPr lang="en-US" sz="2800" dirty="0">
              <a:latin typeface="NtMotoyaKyotai" pitchFamily="18" charset="-128"/>
              <a:ea typeface="NtMotoyaKyotai" pitchFamily="18" charset="-128"/>
            </a:endParaRPr>
          </a:p>
        </p:txBody>
      </p:sp>
      <p:sp>
        <p:nvSpPr>
          <p:cNvPr id="27" name="Rounded Rectangle 26"/>
          <p:cNvSpPr/>
          <p:nvPr/>
        </p:nvSpPr>
        <p:spPr>
          <a:xfrm>
            <a:off x="4113212" y="5257800"/>
            <a:ext cx="12192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３．</a:t>
            </a:r>
            <a:endParaRPr lang="en-US" sz="2800" dirty="0">
              <a:latin typeface="NtMotoyaKyotai" pitchFamily="18" charset="-128"/>
              <a:ea typeface="NtMotoyaKyotai" pitchFamily="18" charset="-128"/>
            </a:endParaRPr>
          </a:p>
        </p:txBody>
      </p:sp>
      <p:pic>
        <p:nvPicPr>
          <p:cNvPr id="28" name="Picture 2"/>
          <p:cNvPicPr>
            <a:picLocks noChangeAspect="1" noChangeArrowheads="1"/>
          </p:cNvPicPr>
          <p:nvPr/>
        </p:nvPicPr>
        <p:blipFill>
          <a:blip r:embed="rId2" cstate="print"/>
          <a:srcRect/>
          <a:stretch>
            <a:fillRect/>
          </a:stretch>
        </p:blipFill>
        <p:spPr bwMode="auto">
          <a:xfrm>
            <a:off x="8609012" y="5181600"/>
            <a:ext cx="685800" cy="684276"/>
          </a:xfrm>
          <a:prstGeom prst="rect">
            <a:avLst/>
          </a:prstGeom>
          <a:ln>
            <a:noFill/>
          </a:ln>
          <a:effectLst>
            <a:softEdge rad="112500"/>
          </a:effectLst>
        </p:spPr>
      </p:pic>
      <p:pic>
        <p:nvPicPr>
          <p:cNvPr id="29" name="Picture 2"/>
          <p:cNvPicPr>
            <a:picLocks noChangeAspect="1" noChangeArrowheads="1"/>
          </p:cNvPicPr>
          <p:nvPr/>
        </p:nvPicPr>
        <p:blipFill>
          <a:blip r:embed="rId2" cstate="print"/>
          <a:srcRect/>
          <a:stretch>
            <a:fillRect/>
          </a:stretch>
        </p:blipFill>
        <p:spPr bwMode="auto">
          <a:xfrm>
            <a:off x="8609012" y="4343400"/>
            <a:ext cx="685800" cy="684276"/>
          </a:xfrm>
          <a:prstGeom prst="rect">
            <a:avLst/>
          </a:prstGeom>
          <a:ln>
            <a:noFill/>
          </a:ln>
          <a:effectLst>
            <a:softEdge rad="112500"/>
          </a:effectLst>
        </p:spPr>
      </p:pic>
      <p:sp>
        <p:nvSpPr>
          <p:cNvPr id="30" name="Rounded Rectangle 29"/>
          <p:cNvSpPr/>
          <p:nvPr/>
        </p:nvSpPr>
        <p:spPr>
          <a:xfrm>
            <a:off x="3122612" y="2057400"/>
            <a:ext cx="6172200" cy="1219200"/>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ja-JP" altLang="en-US" sz="3200">
                <a:latin typeface="NtMotoyaKyotai" pitchFamily="18" charset="-128"/>
                <a:ea typeface="NtMotoyaKyotai" pitchFamily="18" charset="-128"/>
              </a:rPr>
              <a:t>日本語が</a:t>
            </a:r>
            <a:r>
              <a:rPr lang="ja-JP" altLang="en-US" sz="3200" u="sng">
                <a:latin typeface="NtMotoyaKyotai" pitchFamily="18" charset="-128"/>
                <a:ea typeface="NtMotoyaKyotai" pitchFamily="18" charset="-128"/>
              </a:rPr>
              <a:t>　　　　　　</a:t>
            </a:r>
            <a:r>
              <a:rPr lang="ja-JP" altLang="en-US" sz="3200">
                <a:latin typeface="NtMotoyaKyotai" pitchFamily="18" charset="-128"/>
                <a:ea typeface="NtMotoyaKyotai" pitchFamily="18" charset="-128"/>
              </a:rPr>
              <a:t>、</a:t>
            </a:r>
            <a:r>
              <a:rPr lang="en-US" altLang="ja-JP" sz="3200" dirty="0">
                <a:latin typeface="NtMotoyaKyotai" pitchFamily="18" charset="-128"/>
                <a:ea typeface="NtMotoyaKyotai" pitchFamily="18" charset="-128"/>
              </a:rPr>
              <a:t/>
            </a:r>
            <a:br>
              <a:rPr lang="en-US" altLang="ja-JP" sz="3200" dirty="0">
                <a:latin typeface="NtMotoyaKyotai" pitchFamily="18" charset="-128"/>
                <a:ea typeface="NtMotoyaKyotai" pitchFamily="18" charset="-128"/>
              </a:rPr>
            </a:br>
            <a:r>
              <a:rPr lang="ja-JP" altLang="en-US" sz="3200">
                <a:latin typeface="NtMotoyaKyotai" pitchFamily="18" charset="-128"/>
                <a:ea typeface="NtMotoyaKyotai" pitchFamily="18" charset="-128"/>
              </a:rPr>
              <a:t>何も　できないと思います。</a:t>
            </a:r>
            <a:endParaRPr lang="en-US" sz="3200" dirty="0">
              <a:latin typeface="NtMotoyaKyotai" pitchFamily="18" charset="-128"/>
              <a:ea typeface="NtMotoyaKyotai" pitchFamily="18" charset="-128"/>
            </a:endParaRPr>
          </a:p>
        </p:txBody>
      </p:sp>
      <p:sp>
        <p:nvSpPr>
          <p:cNvPr id="31" name="Rounded Rectangle 30"/>
          <p:cNvSpPr/>
          <p:nvPr/>
        </p:nvSpPr>
        <p:spPr>
          <a:xfrm>
            <a:off x="5561012" y="3581400"/>
            <a:ext cx="32004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分からないと</a:t>
            </a:r>
            <a:endParaRPr lang="en-US" sz="2800" dirty="0">
              <a:latin typeface="NtMotoyaKyotai" pitchFamily="18" charset="-128"/>
              <a:ea typeface="NtMotoyaKyotai" pitchFamily="18" charset="-128"/>
            </a:endParaRPr>
          </a:p>
        </p:txBody>
      </p:sp>
      <p:sp>
        <p:nvSpPr>
          <p:cNvPr id="32" name="Rounded Rectangle 31"/>
          <p:cNvSpPr/>
          <p:nvPr/>
        </p:nvSpPr>
        <p:spPr>
          <a:xfrm>
            <a:off x="5561012" y="4419600"/>
            <a:ext cx="32004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分からなければ</a:t>
            </a:r>
            <a:endParaRPr lang="en-US" sz="2800" dirty="0">
              <a:latin typeface="NtMotoyaKyotai" pitchFamily="18" charset="-128"/>
              <a:ea typeface="NtMotoyaKyotai" pitchFamily="18" charset="-128"/>
            </a:endParaRPr>
          </a:p>
        </p:txBody>
      </p:sp>
      <p:sp>
        <p:nvSpPr>
          <p:cNvPr id="33" name="Rounded Rectangle 32"/>
          <p:cNvSpPr/>
          <p:nvPr/>
        </p:nvSpPr>
        <p:spPr>
          <a:xfrm>
            <a:off x="5561012" y="5257800"/>
            <a:ext cx="32004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分からなかったら</a:t>
            </a:r>
            <a:endParaRPr lang="en-US" sz="2800" dirty="0">
              <a:latin typeface="NtMotoyaKyotai" pitchFamily="18" charset="-128"/>
              <a:ea typeface="NtMotoyaKyotai" pitchFamily="18" charset="-128"/>
            </a:endParaRPr>
          </a:p>
        </p:txBody>
      </p:sp>
      <p:sp>
        <p:nvSpPr>
          <p:cNvPr id="34" name="Rounded Rectangle 33"/>
          <p:cNvSpPr/>
          <p:nvPr/>
        </p:nvSpPr>
        <p:spPr>
          <a:xfrm>
            <a:off x="4113212" y="3581400"/>
            <a:ext cx="12192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１．</a:t>
            </a:r>
            <a:endParaRPr lang="en-US" sz="2800" dirty="0">
              <a:latin typeface="NtMotoyaKyotai" pitchFamily="18" charset="-128"/>
              <a:ea typeface="NtMotoyaKyotai" pitchFamily="18" charset="-128"/>
            </a:endParaRPr>
          </a:p>
        </p:txBody>
      </p:sp>
      <p:sp>
        <p:nvSpPr>
          <p:cNvPr id="35" name="Rounded Rectangle 34"/>
          <p:cNvSpPr/>
          <p:nvPr/>
        </p:nvSpPr>
        <p:spPr>
          <a:xfrm>
            <a:off x="4113212" y="4419600"/>
            <a:ext cx="12192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２．</a:t>
            </a:r>
            <a:endParaRPr lang="en-US" sz="2800" dirty="0">
              <a:latin typeface="NtMotoyaKyotai" pitchFamily="18" charset="-128"/>
              <a:ea typeface="NtMotoyaKyotai" pitchFamily="18" charset="-128"/>
            </a:endParaRPr>
          </a:p>
        </p:txBody>
      </p:sp>
      <p:sp>
        <p:nvSpPr>
          <p:cNvPr id="36" name="Rounded Rectangle 35"/>
          <p:cNvSpPr/>
          <p:nvPr/>
        </p:nvSpPr>
        <p:spPr>
          <a:xfrm>
            <a:off x="4113212" y="5257800"/>
            <a:ext cx="12192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３．</a:t>
            </a:r>
            <a:endParaRPr lang="en-US" sz="2800" dirty="0">
              <a:latin typeface="NtMotoyaKyotai" pitchFamily="18" charset="-128"/>
              <a:ea typeface="NtMotoyaKyotai" pitchFamily="18" charset="-128"/>
            </a:endParaRPr>
          </a:p>
        </p:txBody>
      </p:sp>
      <p:pic>
        <p:nvPicPr>
          <p:cNvPr id="37" name="Picture 2"/>
          <p:cNvPicPr>
            <a:picLocks noChangeAspect="1" noChangeArrowheads="1"/>
          </p:cNvPicPr>
          <p:nvPr/>
        </p:nvPicPr>
        <p:blipFill>
          <a:blip r:embed="rId2" cstate="print"/>
          <a:srcRect/>
          <a:stretch>
            <a:fillRect/>
          </a:stretch>
        </p:blipFill>
        <p:spPr bwMode="auto">
          <a:xfrm>
            <a:off x="8609012" y="5181600"/>
            <a:ext cx="685800" cy="684276"/>
          </a:xfrm>
          <a:prstGeom prst="rect">
            <a:avLst/>
          </a:prstGeom>
          <a:ln>
            <a:noFill/>
          </a:ln>
          <a:effectLst>
            <a:softEdge rad="112500"/>
          </a:effectLst>
        </p:spPr>
      </p:pic>
      <p:pic>
        <p:nvPicPr>
          <p:cNvPr id="38" name="Picture 2"/>
          <p:cNvPicPr>
            <a:picLocks noChangeAspect="1" noChangeArrowheads="1"/>
          </p:cNvPicPr>
          <p:nvPr/>
        </p:nvPicPr>
        <p:blipFill>
          <a:blip r:embed="rId2" cstate="print"/>
          <a:srcRect/>
          <a:stretch>
            <a:fillRect/>
          </a:stretch>
        </p:blipFill>
        <p:spPr bwMode="auto">
          <a:xfrm>
            <a:off x="8609012" y="4343400"/>
            <a:ext cx="685800" cy="684276"/>
          </a:xfrm>
          <a:prstGeom prst="rect">
            <a:avLst/>
          </a:prstGeom>
          <a:ln>
            <a:noFill/>
          </a:ln>
          <a:effectLst>
            <a:softEdge rad="112500"/>
          </a:effectLst>
        </p:spPr>
      </p:pic>
      <p:pic>
        <p:nvPicPr>
          <p:cNvPr id="39" name="Picture 2"/>
          <p:cNvPicPr>
            <a:picLocks noChangeAspect="1" noChangeArrowheads="1"/>
          </p:cNvPicPr>
          <p:nvPr/>
        </p:nvPicPr>
        <p:blipFill>
          <a:blip r:embed="rId2" cstate="print"/>
          <a:srcRect/>
          <a:stretch>
            <a:fillRect/>
          </a:stretch>
        </p:blipFill>
        <p:spPr bwMode="auto">
          <a:xfrm>
            <a:off x="8532812" y="3505200"/>
            <a:ext cx="685800" cy="684276"/>
          </a:xfrm>
          <a:prstGeom prst="rect">
            <a:avLst/>
          </a:prstGeom>
          <a:ln>
            <a:noFill/>
          </a:ln>
          <a:effectLst>
            <a:softEdge rad="112500"/>
          </a:effectLst>
        </p:spPr>
      </p:pic>
      <p:sp>
        <p:nvSpPr>
          <p:cNvPr id="40" name="Rounded Rectangle 39"/>
          <p:cNvSpPr/>
          <p:nvPr/>
        </p:nvSpPr>
        <p:spPr>
          <a:xfrm>
            <a:off x="3127732" y="2057400"/>
            <a:ext cx="6172200" cy="1066800"/>
          </a:xfrm>
          <a:prstGeom prst="roundRect">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r>
              <a:rPr lang="ja-JP" altLang="en-US" sz="3200" dirty="0">
                <a:latin typeface="NtMotoyaKyotai" pitchFamily="18" charset="-128"/>
                <a:ea typeface="NtMotoyaKyotai" pitchFamily="18" charset="-128"/>
              </a:rPr>
              <a:t>英語の</a:t>
            </a:r>
            <a:r>
              <a:rPr lang="ja-JP" altLang="en-US" sz="3200" u="sng" dirty="0">
                <a:latin typeface="NtMotoyaKyotai" pitchFamily="18" charset="-128"/>
                <a:ea typeface="NtMotoyaKyotai" pitchFamily="18" charset="-128"/>
              </a:rPr>
              <a:t>　　　　　　</a:t>
            </a:r>
            <a:r>
              <a:rPr lang="ja-JP" altLang="en-US" sz="3200" dirty="0">
                <a:latin typeface="NtMotoyaKyotai" pitchFamily="18" charset="-128"/>
                <a:ea typeface="NtMotoyaKyotai" pitchFamily="18" charset="-128"/>
              </a:rPr>
              <a:t>、</a:t>
            </a:r>
            <a:r>
              <a:rPr lang="en-US" altLang="ja-JP" sz="3200" dirty="0">
                <a:latin typeface="NtMotoyaKyotai" pitchFamily="18" charset="-128"/>
                <a:ea typeface="NtMotoyaKyotai" pitchFamily="18" charset="-128"/>
              </a:rPr>
              <a:t/>
            </a:r>
            <a:br>
              <a:rPr lang="en-US" altLang="ja-JP" sz="3200" dirty="0">
                <a:latin typeface="NtMotoyaKyotai" pitchFamily="18" charset="-128"/>
                <a:ea typeface="NtMotoyaKyotai" pitchFamily="18" charset="-128"/>
              </a:rPr>
            </a:br>
            <a:r>
              <a:rPr lang="ja-JP" altLang="en-US" sz="3200" dirty="0">
                <a:latin typeface="NtMotoyaKyotai" pitchFamily="18" charset="-128"/>
                <a:ea typeface="NtMotoyaKyotai" pitchFamily="18" charset="-128"/>
              </a:rPr>
              <a:t>たくさん　しっていますよ。</a:t>
            </a:r>
            <a:endParaRPr lang="en-US" sz="3200" dirty="0">
              <a:latin typeface="NtMotoyaKyotai" pitchFamily="18" charset="-128"/>
              <a:ea typeface="NtMotoyaKyotai" pitchFamily="18" charset="-128"/>
            </a:endParaRPr>
          </a:p>
        </p:txBody>
      </p:sp>
      <p:sp>
        <p:nvSpPr>
          <p:cNvPr id="41" name="Rounded Rectangle 40"/>
          <p:cNvSpPr/>
          <p:nvPr/>
        </p:nvSpPr>
        <p:spPr>
          <a:xfrm>
            <a:off x="5566132" y="3581400"/>
            <a:ext cx="32004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うただと</a:t>
            </a:r>
            <a:endParaRPr lang="en-US" sz="2800" dirty="0">
              <a:latin typeface="NtMotoyaKyotai" pitchFamily="18" charset="-128"/>
              <a:ea typeface="NtMotoyaKyotai" pitchFamily="18" charset="-128"/>
            </a:endParaRPr>
          </a:p>
        </p:txBody>
      </p:sp>
      <p:sp>
        <p:nvSpPr>
          <p:cNvPr id="42" name="Rounded Rectangle 41"/>
          <p:cNvSpPr/>
          <p:nvPr/>
        </p:nvSpPr>
        <p:spPr>
          <a:xfrm>
            <a:off x="5566132" y="4419600"/>
            <a:ext cx="32004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うたたら</a:t>
            </a:r>
            <a:endParaRPr lang="en-US" sz="2800" dirty="0">
              <a:latin typeface="NtMotoyaKyotai" pitchFamily="18" charset="-128"/>
              <a:ea typeface="NtMotoyaKyotai" pitchFamily="18" charset="-128"/>
            </a:endParaRPr>
          </a:p>
        </p:txBody>
      </p:sp>
      <p:sp>
        <p:nvSpPr>
          <p:cNvPr id="43" name="Rounded Rectangle 42"/>
          <p:cNvSpPr/>
          <p:nvPr/>
        </p:nvSpPr>
        <p:spPr>
          <a:xfrm>
            <a:off x="5566132" y="5257800"/>
            <a:ext cx="32004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うたならば</a:t>
            </a:r>
            <a:endParaRPr lang="en-US" sz="2800" dirty="0">
              <a:latin typeface="NtMotoyaKyotai" pitchFamily="18" charset="-128"/>
              <a:ea typeface="NtMotoyaKyotai" pitchFamily="18" charset="-128"/>
            </a:endParaRPr>
          </a:p>
        </p:txBody>
      </p:sp>
      <p:sp>
        <p:nvSpPr>
          <p:cNvPr id="44" name="Rounded Rectangle 43"/>
          <p:cNvSpPr/>
          <p:nvPr/>
        </p:nvSpPr>
        <p:spPr>
          <a:xfrm>
            <a:off x="4118332" y="3581400"/>
            <a:ext cx="12192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１．</a:t>
            </a:r>
            <a:endParaRPr lang="en-US" sz="2800" dirty="0">
              <a:latin typeface="NtMotoyaKyotai" pitchFamily="18" charset="-128"/>
              <a:ea typeface="NtMotoyaKyotai" pitchFamily="18" charset="-128"/>
            </a:endParaRPr>
          </a:p>
        </p:txBody>
      </p:sp>
      <p:sp>
        <p:nvSpPr>
          <p:cNvPr id="45" name="Rounded Rectangle 44"/>
          <p:cNvSpPr/>
          <p:nvPr/>
        </p:nvSpPr>
        <p:spPr>
          <a:xfrm>
            <a:off x="4118332" y="4419600"/>
            <a:ext cx="12192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２．</a:t>
            </a:r>
            <a:endParaRPr lang="en-US" sz="2800" dirty="0">
              <a:latin typeface="NtMotoyaKyotai" pitchFamily="18" charset="-128"/>
              <a:ea typeface="NtMotoyaKyotai" pitchFamily="18" charset="-128"/>
            </a:endParaRPr>
          </a:p>
        </p:txBody>
      </p:sp>
      <p:sp>
        <p:nvSpPr>
          <p:cNvPr id="46" name="Rounded Rectangle 45"/>
          <p:cNvSpPr/>
          <p:nvPr/>
        </p:nvSpPr>
        <p:spPr>
          <a:xfrm>
            <a:off x="4118332" y="5257800"/>
            <a:ext cx="12192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３．</a:t>
            </a:r>
            <a:endParaRPr lang="en-US" sz="2800" dirty="0">
              <a:latin typeface="NtMotoyaKyotai" pitchFamily="18" charset="-128"/>
              <a:ea typeface="NtMotoyaKyotai" pitchFamily="18" charset="-128"/>
            </a:endParaRPr>
          </a:p>
        </p:txBody>
      </p:sp>
      <p:pic>
        <p:nvPicPr>
          <p:cNvPr id="47" name="Picture 2"/>
          <p:cNvPicPr>
            <a:picLocks noChangeAspect="1" noChangeArrowheads="1"/>
          </p:cNvPicPr>
          <p:nvPr/>
        </p:nvPicPr>
        <p:blipFill>
          <a:blip r:embed="rId2" cstate="print"/>
          <a:srcRect/>
          <a:stretch>
            <a:fillRect/>
          </a:stretch>
        </p:blipFill>
        <p:spPr bwMode="auto">
          <a:xfrm>
            <a:off x="8614132" y="5181600"/>
            <a:ext cx="685800" cy="684276"/>
          </a:xfrm>
          <a:prstGeom prst="rect">
            <a:avLst/>
          </a:prstGeom>
          <a:ln>
            <a:noFill/>
          </a:ln>
          <a:effectLst>
            <a:softEdge rad="112500"/>
          </a:effectLst>
        </p:spPr>
      </p:pic>
      <p:sp>
        <p:nvSpPr>
          <p:cNvPr id="48" name="Rounded Rectangle 47"/>
          <p:cNvSpPr/>
          <p:nvPr/>
        </p:nvSpPr>
        <p:spPr>
          <a:xfrm>
            <a:off x="3122612" y="2057400"/>
            <a:ext cx="6172200" cy="1066800"/>
          </a:xfrm>
          <a:prstGeom prst="roundRect">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r>
              <a:rPr lang="ja-JP" altLang="en-US" sz="3200" dirty="0">
                <a:latin typeface="NtMotoyaKyotai" pitchFamily="18" charset="-128"/>
                <a:ea typeface="NtMotoyaKyotai" pitchFamily="18" charset="-128"/>
              </a:rPr>
              <a:t>もっと</a:t>
            </a:r>
            <a:r>
              <a:rPr lang="ja-JP" altLang="en-US" sz="3200" u="sng" dirty="0">
                <a:latin typeface="NtMotoyaKyotai" pitchFamily="18" charset="-128"/>
                <a:ea typeface="NtMotoyaKyotai" pitchFamily="18" charset="-128"/>
              </a:rPr>
              <a:t>　　　　　　</a:t>
            </a:r>
            <a:r>
              <a:rPr lang="ja-JP" altLang="en-US" sz="3200" dirty="0">
                <a:latin typeface="NtMotoyaKyotai" pitchFamily="18" charset="-128"/>
                <a:ea typeface="NtMotoyaKyotai" pitchFamily="18" charset="-128"/>
              </a:rPr>
              <a:t>、</a:t>
            </a:r>
            <a:r>
              <a:rPr lang="en-US" altLang="ja-JP" sz="3200" dirty="0">
                <a:latin typeface="NtMotoyaKyotai" pitchFamily="18" charset="-128"/>
                <a:ea typeface="NtMotoyaKyotai" pitchFamily="18" charset="-128"/>
              </a:rPr>
              <a:t/>
            </a:r>
            <a:br>
              <a:rPr lang="en-US" altLang="ja-JP" sz="3200" dirty="0">
                <a:latin typeface="NtMotoyaKyotai" pitchFamily="18" charset="-128"/>
                <a:ea typeface="NtMotoyaKyotai" pitchFamily="18" charset="-128"/>
              </a:rPr>
            </a:br>
            <a:r>
              <a:rPr lang="ja-JP" altLang="en-US" sz="3200" dirty="0">
                <a:latin typeface="NtMotoyaKyotai" pitchFamily="18" charset="-128"/>
                <a:ea typeface="NtMotoyaKyotai" pitchFamily="18" charset="-128"/>
              </a:rPr>
              <a:t>上手に　なりませんよ。</a:t>
            </a:r>
            <a:endParaRPr lang="en-US" sz="3200" dirty="0">
              <a:latin typeface="NtMotoyaKyotai" pitchFamily="18" charset="-128"/>
              <a:ea typeface="NtMotoyaKyotai" pitchFamily="18" charset="-128"/>
            </a:endParaRPr>
          </a:p>
        </p:txBody>
      </p:sp>
      <p:sp>
        <p:nvSpPr>
          <p:cNvPr id="49" name="Rounded Rectangle 48"/>
          <p:cNvSpPr/>
          <p:nvPr/>
        </p:nvSpPr>
        <p:spPr>
          <a:xfrm>
            <a:off x="5561012" y="3581400"/>
            <a:ext cx="43434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dirty="0">
                <a:latin typeface="NtMotoyaKyotai" pitchFamily="18" charset="-128"/>
                <a:ea typeface="NtMotoyaKyotai" pitchFamily="18" charset="-128"/>
              </a:rPr>
              <a:t>れんしゅうしないと</a:t>
            </a:r>
            <a:endParaRPr lang="en-US" sz="2800" dirty="0">
              <a:latin typeface="NtMotoyaKyotai" pitchFamily="18" charset="-128"/>
              <a:ea typeface="NtMotoyaKyotai" pitchFamily="18" charset="-128"/>
            </a:endParaRPr>
          </a:p>
        </p:txBody>
      </p:sp>
      <p:sp>
        <p:nvSpPr>
          <p:cNvPr id="50" name="Rounded Rectangle 49"/>
          <p:cNvSpPr/>
          <p:nvPr/>
        </p:nvSpPr>
        <p:spPr>
          <a:xfrm>
            <a:off x="5561012" y="4419600"/>
            <a:ext cx="43434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dirty="0">
                <a:latin typeface="NtMotoyaKyotai" pitchFamily="18" charset="-128"/>
                <a:ea typeface="NtMotoyaKyotai" pitchFamily="18" charset="-128"/>
              </a:rPr>
              <a:t>れんしゅうしなければ</a:t>
            </a:r>
            <a:endParaRPr lang="en-US" sz="2800" dirty="0">
              <a:latin typeface="NtMotoyaKyotai" pitchFamily="18" charset="-128"/>
              <a:ea typeface="NtMotoyaKyotai" pitchFamily="18" charset="-128"/>
            </a:endParaRPr>
          </a:p>
        </p:txBody>
      </p:sp>
      <p:sp>
        <p:nvSpPr>
          <p:cNvPr id="51" name="Rounded Rectangle 50"/>
          <p:cNvSpPr/>
          <p:nvPr/>
        </p:nvSpPr>
        <p:spPr>
          <a:xfrm>
            <a:off x="5561012" y="5257800"/>
            <a:ext cx="43434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dirty="0">
                <a:latin typeface="NtMotoyaKyotai" pitchFamily="18" charset="-128"/>
                <a:ea typeface="NtMotoyaKyotai" pitchFamily="18" charset="-128"/>
              </a:rPr>
              <a:t>れんしゅうさなかったら</a:t>
            </a:r>
            <a:endParaRPr lang="en-US" sz="2800" dirty="0">
              <a:latin typeface="NtMotoyaKyotai" pitchFamily="18" charset="-128"/>
              <a:ea typeface="NtMotoyaKyotai" pitchFamily="18" charset="-128"/>
            </a:endParaRPr>
          </a:p>
        </p:txBody>
      </p:sp>
      <p:sp>
        <p:nvSpPr>
          <p:cNvPr id="52" name="Rounded Rectangle 51"/>
          <p:cNvSpPr/>
          <p:nvPr/>
        </p:nvSpPr>
        <p:spPr>
          <a:xfrm>
            <a:off x="4113212" y="3581400"/>
            <a:ext cx="1219200" cy="6858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１．</a:t>
            </a:r>
            <a:endParaRPr lang="en-US" sz="2800" dirty="0">
              <a:latin typeface="NtMotoyaKyotai" pitchFamily="18" charset="-128"/>
              <a:ea typeface="NtMotoyaKyotai" pitchFamily="18" charset="-128"/>
            </a:endParaRPr>
          </a:p>
        </p:txBody>
      </p:sp>
      <p:sp>
        <p:nvSpPr>
          <p:cNvPr id="53" name="Rounded Rectangle 52"/>
          <p:cNvSpPr/>
          <p:nvPr/>
        </p:nvSpPr>
        <p:spPr>
          <a:xfrm>
            <a:off x="4113212" y="4419600"/>
            <a:ext cx="1219200" cy="685800"/>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２．</a:t>
            </a:r>
            <a:endParaRPr lang="en-US" sz="2800" dirty="0">
              <a:latin typeface="NtMotoyaKyotai" pitchFamily="18" charset="-128"/>
              <a:ea typeface="NtMotoyaKyotai" pitchFamily="18" charset="-128"/>
            </a:endParaRPr>
          </a:p>
        </p:txBody>
      </p:sp>
      <p:sp>
        <p:nvSpPr>
          <p:cNvPr id="54" name="Rounded Rectangle 53"/>
          <p:cNvSpPr/>
          <p:nvPr/>
        </p:nvSpPr>
        <p:spPr>
          <a:xfrm>
            <a:off x="4113212" y="5257800"/>
            <a:ext cx="1219200" cy="6858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2800">
                <a:latin typeface="NtMotoyaKyotai" pitchFamily="18" charset="-128"/>
                <a:ea typeface="NtMotoyaKyotai" pitchFamily="18" charset="-128"/>
              </a:rPr>
              <a:t>３．</a:t>
            </a:r>
            <a:endParaRPr lang="en-US" sz="2800" dirty="0">
              <a:latin typeface="NtMotoyaKyotai" pitchFamily="18" charset="-128"/>
              <a:ea typeface="NtMotoyaKyotai" pitchFamily="18" charset="-128"/>
            </a:endParaRPr>
          </a:p>
        </p:txBody>
      </p:sp>
      <p:pic>
        <p:nvPicPr>
          <p:cNvPr id="55" name="Picture 2"/>
          <p:cNvPicPr>
            <a:picLocks noChangeAspect="1" noChangeArrowheads="1"/>
          </p:cNvPicPr>
          <p:nvPr/>
        </p:nvPicPr>
        <p:blipFill>
          <a:blip r:embed="rId2" cstate="print"/>
          <a:srcRect/>
          <a:stretch>
            <a:fillRect/>
          </a:stretch>
        </p:blipFill>
        <p:spPr bwMode="auto">
          <a:xfrm>
            <a:off x="9657306" y="3581400"/>
            <a:ext cx="685800" cy="684276"/>
          </a:xfrm>
          <a:prstGeom prst="rect">
            <a:avLst/>
          </a:prstGeom>
          <a:ln>
            <a:noFill/>
          </a:ln>
          <a:effectLst>
            <a:softEdge rad="112500"/>
          </a:effectLst>
        </p:spPr>
      </p:pic>
      <p:pic>
        <p:nvPicPr>
          <p:cNvPr id="56" name="Picture 2"/>
          <p:cNvPicPr>
            <a:picLocks noChangeAspect="1" noChangeArrowheads="1"/>
          </p:cNvPicPr>
          <p:nvPr/>
        </p:nvPicPr>
        <p:blipFill>
          <a:blip r:embed="rId2" cstate="print"/>
          <a:srcRect/>
          <a:stretch>
            <a:fillRect/>
          </a:stretch>
        </p:blipFill>
        <p:spPr bwMode="auto">
          <a:xfrm>
            <a:off x="9691887" y="4411980"/>
            <a:ext cx="685800" cy="684276"/>
          </a:xfrm>
          <a:prstGeom prst="rect">
            <a:avLst/>
          </a:prstGeom>
          <a:ln>
            <a:noFill/>
          </a:ln>
          <a:effectLst>
            <a:softEdge rad="112500"/>
          </a:effectLst>
        </p:spPr>
      </p:pic>
    </p:spTree>
    <p:extLst>
      <p:ext uri="{BB962C8B-B14F-4D97-AF65-F5344CB8AC3E}">
        <p14:creationId xmlns:p14="http://schemas.microsoft.com/office/powerpoint/2010/main" val="2182869565"/>
      </p:ext>
    </p:extLst>
  </p:cSld>
  <p:clrMapOvr>
    <a:masterClrMapping/>
  </p:clrMapOvr>
  <p:transition spd="slow">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10242"/>
                                        </p:tgtEl>
                                        <p:attrNameLst>
                                          <p:attrName>style.visibility</p:attrName>
                                        </p:attrNameLst>
                                      </p:cBhvr>
                                      <p:to>
                                        <p:strVal val="visible"/>
                                      </p:to>
                                    </p:set>
                                    <p:anim calcmode="lin" valueType="num">
                                      <p:cBhvr>
                                        <p:cTn id="38" dur="500" fill="hold"/>
                                        <p:tgtEl>
                                          <p:spTgt spid="10242"/>
                                        </p:tgtEl>
                                        <p:attrNameLst>
                                          <p:attrName>ppt_w</p:attrName>
                                        </p:attrNameLst>
                                      </p:cBhvr>
                                      <p:tavLst>
                                        <p:tav tm="0">
                                          <p:val>
                                            <p:fltVal val="0"/>
                                          </p:val>
                                        </p:tav>
                                        <p:tav tm="100000">
                                          <p:val>
                                            <p:strVal val="#ppt_w"/>
                                          </p:val>
                                        </p:tav>
                                      </p:tavLst>
                                    </p:anim>
                                    <p:anim calcmode="lin" valueType="num">
                                      <p:cBhvr>
                                        <p:cTn id="39" dur="500" fill="hold"/>
                                        <p:tgtEl>
                                          <p:spTgt spid="10242"/>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1000"/>
                                        <p:tgtEl>
                                          <p:spTgt spid="3"/>
                                        </p:tgtEl>
                                      </p:cBhvr>
                                    </p:animEffect>
                                    <p:anim calcmode="lin" valueType="num">
                                      <p:cBhvr>
                                        <p:cTn id="48" dur="1000"/>
                                        <p:tgtEl>
                                          <p:spTgt spid="3"/>
                                        </p:tgtEl>
                                        <p:attrNameLst>
                                          <p:attrName>ppt_x</p:attrName>
                                        </p:attrNameLst>
                                      </p:cBhvr>
                                      <p:tavLst>
                                        <p:tav tm="0">
                                          <p:val>
                                            <p:strVal val="ppt_x"/>
                                          </p:val>
                                        </p:tav>
                                        <p:tav tm="100000">
                                          <p:val>
                                            <p:strVal val="ppt_x"/>
                                          </p:val>
                                        </p:tav>
                                      </p:tavLst>
                                    </p:anim>
                                    <p:anim calcmode="lin" valueType="num">
                                      <p:cBhvr>
                                        <p:cTn id="49" dur="1000"/>
                                        <p:tgtEl>
                                          <p:spTgt spid="3"/>
                                        </p:tgtEl>
                                        <p:attrNameLst>
                                          <p:attrName>ppt_y</p:attrName>
                                        </p:attrNameLst>
                                      </p:cBhvr>
                                      <p:tavLst>
                                        <p:tav tm="0">
                                          <p:val>
                                            <p:strVal val="ppt_y"/>
                                          </p:val>
                                        </p:tav>
                                        <p:tav tm="100000">
                                          <p:val>
                                            <p:strVal val="ppt_y+.1"/>
                                          </p:val>
                                        </p:tav>
                                      </p:tavLst>
                                    </p:anim>
                                    <p:set>
                                      <p:cBhvr>
                                        <p:cTn id="50" dur="1" fill="hold">
                                          <p:stCondLst>
                                            <p:cond delay="999"/>
                                          </p:stCondLst>
                                        </p:cTn>
                                        <p:tgtEl>
                                          <p:spTgt spid="3"/>
                                        </p:tgtEl>
                                        <p:attrNameLst>
                                          <p:attrName>style.visibility</p:attrName>
                                        </p:attrNameLst>
                                      </p:cBhvr>
                                      <p:to>
                                        <p:strVal val="hidden"/>
                                      </p:to>
                                    </p:set>
                                  </p:childTnLst>
                                </p:cTn>
                              </p:par>
                              <p:par>
                                <p:cTn id="51" presetID="42" presetClass="exit" presetSubtype="0" fill="hold" grpId="1" nodeType="withEffect">
                                  <p:stCondLst>
                                    <p:cond delay="0"/>
                                  </p:stCondLst>
                                  <p:childTnLst>
                                    <p:animEffect transition="out" filter="fade">
                                      <p:cBhvr>
                                        <p:cTn id="52" dur="1000"/>
                                        <p:tgtEl>
                                          <p:spTgt spid="4"/>
                                        </p:tgtEl>
                                      </p:cBhvr>
                                    </p:animEffect>
                                    <p:anim calcmode="lin" valueType="num">
                                      <p:cBhvr>
                                        <p:cTn id="53" dur="1000"/>
                                        <p:tgtEl>
                                          <p:spTgt spid="4"/>
                                        </p:tgtEl>
                                        <p:attrNameLst>
                                          <p:attrName>ppt_x</p:attrName>
                                        </p:attrNameLst>
                                      </p:cBhvr>
                                      <p:tavLst>
                                        <p:tav tm="0">
                                          <p:val>
                                            <p:strVal val="ppt_x"/>
                                          </p:val>
                                        </p:tav>
                                        <p:tav tm="100000">
                                          <p:val>
                                            <p:strVal val="ppt_x"/>
                                          </p:val>
                                        </p:tav>
                                      </p:tavLst>
                                    </p:anim>
                                    <p:anim calcmode="lin" valueType="num">
                                      <p:cBhvr>
                                        <p:cTn id="54" dur="1000"/>
                                        <p:tgtEl>
                                          <p:spTgt spid="4"/>
                                        </p:tgtEl>
                                        <p:attrNameLst>
                                          <p:attrName>ppt_y</p:attrName>
                                        </p:attrNameLst>
                                      </p:cBhvr>
                                      <p:tavLst>
                                        <p:tav tm="0">
                                          <p:val>
                                            <p:strVal val="ppt_y"/>
                                          </p:val>
                                        </p:tav>
                                        <p:tav tm="100000">
                                          <p:val>
                                            <p:strVal val="ppt_y+.1"/>
                                          </p:val>
                                        </p:tav>
                                      </p:tavLst>
                                    </p:anim>
                                    <p:set>
                                      <p:cBhvr>
                                        <p:cTn id="55" dur="1" fill="hold">
                                          <p:stCondLst>
                                            <p:cond delay="999"/>
                                          </p:stCondLst>
                                        </p:cTn>
                                        <p:tgtEl>
                                          <p:spTgt spid="4"/>
                                        </p:tgtEl>
                                        <p:attrNameLst>
                                          <p:attrName>style.visibility</p:attrName>
                                        </p:attrNameLst>
                                      </p:cBhvr>
                                      <p:to>
                                        <p:strVal val="hidden"/>
                                      </p:to>
                                    </p:set>
                                  </p:childTnLst>
                                </p:cTn>
                              </p:par>
                              <p:par>
                                <p:cTn id="56" presetID="42" presetClass="exit" presetSubtype="0" fill="hold" grpId="1" nodeType="withEffect">
                                  <p:stCondLst>
                                    <p:cond delay="0"/>
                                  </p:stCondLst>
                                  <p:childTnLst>
                                    <p:animEffect transition="out" filter="fade">
                                      <p:cBhvr>
                                        <p:cTn id="57" dur="1000"/>
                                        <p:tgtEl>
                                          <p:spTgt spid="5"/>
                                        </p:tgtEl>
                                      </p:cBhvr>
                                    </p:animEffect>
                                    <p:anim calcmode="lin" valueType="num">
                                      <p:cBhvr>
                                        <p:cTn id="58" dur="1000"/>
                                        <p:tgtEl>
                                          <p:spTgt spid="5"/>
                                        </p:tgtEl>
                                        <p:attrNameLst>
                                          <p:attrName>ppt_x</p:attrName>
                                        </p:attrNameLst>
                                      </p:cBhvr>
                                      <p:tavLst>
                                        <p:tav tm="0">
                                          <p:val>
                                            <p:strVal val="ppt_x"/>
                                          </p:val>
                                        </p:tav>
                                        <p:tav tm="100000">
                                          <p:val>
                                            <p:strVal val="ppt_x"/>
                                          </p:val>
                                        </p:tav>
                                      </p:tavLst>
                                    </p:anim>
                                    <p:anim calcmode="lin" valueType="num">
                                      <p:cBhvr>
                                        <p:cTn id="59" dur="1000"/>
                                        <p:tgtEl>
                                          <p:spTgt spid="5"/>
                                        </p:tgtEl>
                                        <p:attrNameLst>
                                          <p:attrName>ppt_y</p:attrName>
                                        </p:attrNameLst>
                                      </p:cBhvr>
                                      <p:tavLst>
                                        <p:tav tm="0">
                                          <p:val>
                                            <p:strVal val="ppt_y"/>
                                          </p:val>
                                        </p:tav>
                                        <p:tav tm="100000">
                                          <p:val>
                                            <p:strVal val="ppt_y+.1"/>
                                          </p:val>
                                        </p:tav>
                                      </p:tavLst>
                                    </p:anim>
                                    <p:set>
                                      <p:cBhvr>
                                        <p:cTn id="60" dur="1" fill="hold">
                                          <p:stCondLst>
                                            <p:cond delay="999"/>
                                          </p:stCondLst>
                                        </p:cTn>
                                        <p:tgtEl>
                                          <p:spTgt spid="5"/>
                                        </p:tgtEl>
                                        <p:attrNameLst>
                                          <p:attrName>style.visibility</p:attrName>
                                        </p:attrNameLst>
                                      </p:cBhvr>
                                      <p:to>
                                        <p:strVal val="hidden"/>
                                      </p:to>
                                    </p:set>
                                  </p:childTnLst>
                                </p:cTn>
                              </p:par>
                              <p:par>
                                <p:cTn id="61" presetID="42" presetClass="exit" presetSubtype="0" fill="hold" grpId="1" nodeType="withEffect">
                                  <p:stCondLst>
                                    <p:cond delay="0"/>
                                  </p:stCondLst>
                                  <p:childTnLst>
                                    <p:animEffect transition="out" filter="fade">
                                      <p:cBhvr>
                                        <p:cTn id="62" dur="1000"/>
                                        <p:tgtEl>
                                          <p:spTgt spid="6"/>
                                        </p:tgtEl>
                                      </p:cBhvr>
                                    </p:animEffect>
                                    <p:anim calcmode="lin" valueType="num">
                                      <p:cBhvr>
                                        <p:cTn id="63" dur="1000"/>
                                        <p:tgtEl>
                                          <p:spTgt spid="6"/>
                                        </p:tgtEl>
                                        <p:attrNameLst>
                                          <p:attrName>ppt_x</p:attrName>
                                        </p:attrNameLst>
                                      </p:cBhvr>
                                      <p:tavLst>
                                        <p:tav tm="0">
                                          <p:val>
                                            <p:strVal val="ppt_x"/>
                                          </p:val>
                                        </p:tav>
                                        <p:tav tm="100000">
                                          <p:val>
                                            <p:strVal val="ppt_x"/>
                                          </p:val>
                                        </p:tav>
                                      </p:tavLst>
                                    </p:anim>
                                    <p:anim calcmode="lin" valueType="num">
                                      <p:cBhvr>
                                        <p:cTn id="64" dur="1000"/>
                                        <p:tgtEl>
                                          <p:spTgt spid="6"/>
                                        </p:tgtEl>
                                        <p:attrNameLst>
                                          <p:attrName>ppt_y</p:attrName>
                                        </p:attrNameLst>
                                      </p:cBhvr>
                                      <p:tavLst>
                                        <p:tav tm="0">
                                          <p:val>
                                            <p:strVal val="ppt_y"/>
                                          </p:val>
                                        </p:tav>
                                        <p:tav tm="100000">
                                          <p:val>
                                            <p:strVal val="ppt_y+.1"/>
                                          </p:val>
                                        </p:tav>
                                      </p:tavLst>
                                    </p:anim>
                                    <p:set>
                                      <p:cBhvr>
                                        <p:cTn id="65" dur="1" fill="hold">
                                          <p:stCondLst>
                                            <p:cond delay="999"/>
                                          </p:stCondLst>
                                        </p:cTn>
                                        <p:tgtEl>
                                          <p:spTgt spid="6"/>
                                        </p:tgtEl>
                                        <p:attrNameLst>
                                          <p:attrName>style.visibility</p:attrName>
                                        </p:attrNameLst>
                                      </p:cBhvr>
                                      <p:to>
                                        <p:strVal val="hidden"/>
                                      </p:to>
                                    </p:set>
                                  </p:childTnLst>
                                </p:cTn>
                              </p:par>
                              <p:par>
                                <p:cTn id="66" presetID="42" presetClass="exit" presetSubtype="0" fill="hold" grpId="1" nodeType="withEffect">
                                  <p:stCondLst>
                                    <p:cond delay="0"/>
                                  </p:stCondLst>
                                  <p:childTnLst>
                                    <p:animEffect transition="out" filter="fade">
                                      <p:cBhvr>
                                        <p:cTn id="67" dur="1000"/>
                                        <p:tgtEl>
                                          <p:spTgt spid="7"/>
                                        </p:tgtEl>
                                      </p:cBhvr>
                                    </p:animEffect>
                                    <p:anim calcmode="lin" valueType="num">
                                      <p:cBhvr>
                                        <p:cTn id="68" dur="1000"/>
                                        <p:tgtEl>
                                          <p:spTgt spid="7"/>
                                        </p:tgtEl>
                                        <p:attrNameLst>
                                          <p:attrName>ppt_x</p:attrName>
                                        </p:attrNameLst>
                                      </p:cBhvr>
                                      <p:tavLst>
                                        <p:tav tm="0">
                                          <p:val>
                                            <p:strVal val="ppt_x"/>
                                          </p:val>
                                        </p:tav>
                                        <p:tav tm="100000">
                                          <p:val>
                                            <p:strVal val="ppt_x"/>
                                          </p:val>
                                        </p:tav>
                                      </p:tavLst>
                                    </p:anim>
                                    <p:anim calcmode="lin" valueType="num">
                                      <p:cBhvr>
                                        <p:cTn id="69" dur="1000"/>
                                        <p:tgtEl>
                                          <p:spTgt spid="7"/>
                                        </p:tgtEl>
                                        <p:attrNameLst>
                                          <p:attrName>ppt_y</p:attrName>
                                        </p:attrNameLst>
                                      </p:cBhvr>
                                      <p:tavLst>
                                        <p:tav tm="0">
                                          <p:val>
                                            <p:strVal val="ppt_y"/>
                                          </p:val>
                                        </p:tav>
                                        <p:tav tm="100000">
                                          <p:val>
                                            <p:strVal val="ppt_y+.1"/>
                                          </p:val>
                                        </p:tav>
                                      </p:tavLst>
                                    </p:anim>
                                    <p:set>
                                      <p:cBhvr>
                                        <p:cTn id="70" dur="1" fill="hold">
                                          <p:stCondLst>
                                            <p:cond delay="999"/>
                                          </p:stCondLst>
                                        </p:cTn>
                                        <p:tgtEl>
                                          <p:spTgt spid="7"/>
                                        </p:tgtEl>
                                        <p:attrNameLst>
                                          <p:attrName>style.visibility</p:attrName>
                                        </p:attrNameLst>
                                      </p:cBhvr>
                                      <p:to>
                                        <p:strVal val="hidden"/>
                                      </p:to>
                                    </p:set>
                                  </p:childTnLst>
                                </p:cTn>
                              </p:par>
                              <p:par>
                                <p:cTn id="71" presetID="42" presetClass="exit" presetSubtype="0" fill="hold" grpId="1" nodeType="withEffect">
                                  <p:stCondLst>
                                    <p:cond delay="0"/>
                                  </p:stCondLst>
                                  <p:childTnLst>
                                    <p:animEffect transition="out" filter="fade">
                                      <p:cBhvr>
                                        <p:cTn id="72" dur="1000"/>
                                        <p:tgtEl>
                                          <p:spTgt spid="8"/>
                                        </p:tgtEl>
                                      </p:cBhvr>
                                    </p:animEffect>
                                    <p:anim calcmode="lin" valueType="num">
                                      <p:cBhvr>
                                        <p:cTn id="73" dur="1000"/>
                                        <p:tgtEl>
                                          <p:spTgt spid="8"/>
                                        </p:tgtEl>
                                        <p:attrNameLst>
                                          <p:attrName>ppt_x</p:attrName>
                                        </p:attrNameLst>
                                      </p:cBhvr>
                                      <p:tavLst>
                                        <p:tav tm="0">
                                          <p:val>
                                            <p:strVal val="ppt_x"/>
                                          </p:val>
                                        </p:tav>
                                        <p:tav tm="100000">
                                          <p:val>
                                            <p:strVal val="ppt_x"/>
                                          </p:val>
                                        </p:tav>
                                      </p:tavLst>
                                    </p:anim>
                                    <p:anim calcmode="lin" valueType="num">
                                      <p:cBhvr>
                                        <p:cTn id="74" dur="1000"/>
                                        <p:tgtEl>
                                          <p:spTgt spid="8"/>
                                        </p:tgtEl>
                                        <p:attrNameLst>
                                          <p:attrName>ppt_y</p:attrName>
                                        </p:attrNameLst>
                                      </p:cBhvr>
                                      <p:tavLst>
                                        <p:tav tm="0">
                                          <p:val>
                                            <p:strVal val="ppt_y"/>
                                          </p:val>
                                        </p:tav>
                                        <p:tav tm="100000">
                                          <p:val>
                                            <p:strVal val="ppt_y+.1"/>
                                          </p:val>
                                        </p:tav>
                                      </p:tavLst>
                                    </p:anim>
                                    <p:set>
                                      <p:cBhvr>
                                        <p:cTn id="75" dur="1" fill="hold">
                                          <p:stCondLst>
                                            <p:cond delay="999"/>
                                          </p:stCondLst>
                                        </p:cTn>
                                        <p:tgtEl>
                                          <p:spTgt spid="8"/>
                                        </p:tgtEl>
                                        <p:attrNameLst>
                                          <p:attrName>style.visibility</p:attrName>
                                        </p:attrNameLst>
                                      </p:cBhvr>
                                      <p:to>
                                        <p:strVal val="hidden"/>
                                      </p:to>
                                    </p:set>
                                  </p:childTnLst>
                                </p:cTn>
                              </p:par>
                              <p:par>
                                <p:cTn id="76" presetID="42" presetClass="exit" presetSubtype="0" fill="hold" grpId="1" nodeType="withEffect">
                                  <p:stCondLst>
                                    <p:cond delay="0"/>
                                  </p:stCondLst>
                                  <p:childTnLst>
                                    <p:animEffect transition="out" filter="fade">
                                      <p:cBhvr>
                                        <p:cTn id="77" dur="1000"/>
                                        <p:tgtEl>
                                          <p:spTgt spid="9"/>
                                        </p:tgtEl>
                                      </p:cBhvr>
                                    </p:animEffect>
                                    <p:anim calcmode="lin" valueType="num">
                                      <p:cBhvr>
                                        <p:cTn id="78" dur="1000"/>
                                        <p:tgtEl>
                                          <p:spTgt spid="9"/>
                                        </p:tgtEl>
                                        <p:attrNameLst>
                                          <p:attrName>ppt_x</p:attrName>
                                        </p:attrNameLst>
                                      </p:cBhvr>
                                      <p:tavLst>
                                        <p:tav tm="0">
                                          <p:val>
                                            <p:strVal val="ppt_x"/>
                                          </p:val>
                                        </p:tav>
                                        <p:tav tm="100000">
                                          <p:val>
                                            <p:strVal val="ppt_x"/>
                                          </p:val>
                                        </p:tav>
                                      </p:tavLst>
                                    </p:anim>
                                    <p:anim calcmode="lin" valueType="num">
                                      <p:cBhvr>
                                        <p:cTn id="79" dur="1000"/>
                                        <p:tgtEl>
                                          <p:spTgt spid="9"/>
                                        </p:tgtEl>
                                        <p:attrNameLst>
                                          <p:attrName>ppt_y</p:attrName>
                                        </p:attrNameLst>
                                      </p:cBhvr>
                                      <p:tavLst>
                                        <p:tav tm="0">
                                          <p:val>
                                            <p:strVal val="ppt_y"/>
                                          </p:val>
                                        </p:tav>
                                        <p:tav tm="100000">
                                          <p:val>
                                            <p:strVal val="ppt_y+.1"/>
                                          </p:val>
                                        </p:tav>
                                      </p:tavLst>
                                    </p:anim>
                                    <p:set>
                                      <p:cBhvr>
                                        <p:cTn id="80" dur="1" fill="hold">
                                          <p:stCondLst>
                                            <p:cond delay="999"/>
                                          </p:stCondLst>
                                        </p:cTn>
                                        <p:tgtEl>
                                          <p:spTgt spid="9"/>
                                        </p:tgtEl>
                                        <p:attrNameLst>
                                          <p:attrName>style.visibility</p:attrName>
                                        </p:attrNameLst>
                                      </p:cBhvr>
                                      <p:to>
                                        <p:strVal val="hidden"/>
                                      </p:to>
                                    </p:set>
                                  </p:childTnLst>
                                </p:cTn>
                              </p:par>
                              <p:par>
                                <p:cTn id="81" presetID="42" presetClass="exit" presetSubtype="0" fill="hold" nodeType="withEffect">
                                  <p:stCondLst>
                                    <p:cond delay="0"/>
                                  </p:stCondLst>
                                  <p:childTnLst>
                                    <p:animEffect transition="out" filter="fade">
                                      <p:cBhvr>
                                        <p:cTn id="82" dur="1000"/>
                                        <p:tgtEl>
                                          <p:spTgt spid="10242"/>
                                        </p:tgtEl>
                                      </p:cBhvr>
                                    </p:animEffect>
                                    <p:anim calcmode="lin" valueType="num">
                                      <p:cBhvr>
                                        <p:cTn id="83" dur="1000"/>
                                        <p:tgtEl>
                                          <p:spTgt spid="10242"/>
                                        </p:tgtEl>
                                        <p:attrNameLst>
                                          <p:attrName>ppt_x</p:attrName>
                                        </p:attrNameLst>
                                      </p:cBhvr>
                                      <p:tavLst>
                                        <p:tav tm="0">
                                          <p:val>
                                            <p:strVal val="ppt_x"/>
                                          </p:val>
                                        </p:tav>
                                        <p:tav tm="100000">
                                          <p:val>
                                            <p:strVal val="ppt_x"/>
                                          </p:val>
                                        </p:tav>
                                      </p:tavLst>
                                    </p:anim>
                                    <p:anim calcmode="lin" valueType="num">
                                      <p:cBhvr>
                                        <p:cTn id="84" dur="1000"/>
                                        <p:tgtEl>
                                          <p:spTgt spid="10242"/>
                                        </p:tgtEl>
                                        <p:attrNameLst>
                                          <p:attrName>ppt_y</p:attrName>
                                        </p:attrNameLst>
                                      </p:cBhvr>
                                      <p:tavLst>
                                        <p:tav tm="0">
                                          <p:val>
                                            <p:strVal val="ppt_y"/>
                                          </p:val>
                                        </p:tav>
                                        <p:tav tm="100000">
                                          <p:val>
                                            <p:strVal val="ppt_y+.1"/>
                                          </p:val>
                                        </p:tav>
                                      </p:tavLst>
                                    </p:anim>
                                    <p:set>
                                      <p:cBhvr>
                                        <p:cTn id="85" dur="1" fill="hold">
                                          <p:stCondLst>
                                            <p:cond delay="999"/>
                                          </p:stCondLst>
                                        </p:cTn>
                                        <p:tgtEl>
                                          <p:spTgt spid="10242"/>
                                        </p:tgtEl>
                                        <p:attrNameLst>
                                          <p:attrName>style.visibility</p:attrName>
                                        </p:attrNameLst>
                                      </p:cBhvr>
                                      <p:to>
                                        <p:strVal val="hidden"/>
                                      </p:to>
                                    </p:set>
                                  </p:childTnLst>
                                </p:cTn>
                              </p:par>
                              <p:par>
                                <p:cTn id="86" presetID="42" presetClass="exit" presetSubtype="0" fill="hold" nodeType="withEffect">
                                  <p:stCondLst>
                                    <p:cond delay="0"/>
                                  </p:stCondLst>
                                  <p:childTnLst>
                                    <p:animEffect transition="out" filter="fade">
                                      <p:cBhvr>
                                        <p:cTn id="87" dur="1000"/>
                                        <p:tgtEl>
                                          <p:spTgt spid="11"/>
                                        </p:tgtEl>
                                      </p:cBhvr>
                                    </p:animEffect>
                                    <p:anim calcmode="lin" valueType="num">
                                      <p:cBhvr>
                                        <p:cTn id="88" dur="1000"/>
                                        <p:tgtEl>
                                          <p:spTgt spid="11"/>
                                        </p:tgtEl>
                                        <p:attrNameLst>
                                          <p:attrName>ppt_x</p:attrName>
                                        </p:attrNameLst>
                                      </p:cBhvr>
                                      <p:tavLst>
                                        <p:tav tm="0">
                                          <p:val>
                                            <p:strVal val="ppt_x"/>
                                          </p:val>
                                        </p:tav>
                                        <p:tav tm="100000">
                                          <p:val>
                                            <p:strVal val="ppt_x"/>
                                          </p:val>
                                        </p:tav>
                                      </p:tavLst>
                                    </p:anim>
                                    <p:anim calcmode="lin" valueType="num">
                                      <p:cBhvr>
                                        <p:cTn id="89" dur="1000"/>
                                        <p:tgtEl>
                                          <p:spTgt spid="11"/>
                                        </p:tgtEl>
                                        <p:attrNameLst>
                                          <p:attrName>ppt_y</p:attrName>
                                        </p:attrNameLst>
                                      </p:cBhvr>
                                      <p:tavLst>
                                        <p:tav tm="0">
                                          <p:val>
                                            <p:strVal val="ppt_y"/>
                                          </p:val>
                                        </p:tav>
                                        <p:tav tm="100000">
                                          <p:val>
                                            <p:strVal val="ppt_y+.1"/>
                                          </p:val>
                                        </p:tav>
                                      </p:tavLst>
                                    </p:anim>
                                    <p:set>
                                      <p:cBhvr>
                                        <p:cTn id="90" dur="1" fill="hold">
                                          <p:stCondLst>
                                            <p:cond delay="999"/>
                                          </p:stCondLst>
                                        </p:cTn>
                                        <p:tgtEl>
                                          <p:spTgt spid="1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strips(downLeft)">
                                      <p:cBhvr>
                                        <p:cTn id="95" dur="5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14"/>
                                        </p:tgtEl>
                                        <p:attrNameLst>
                                          <p:attrName>style.visibility</p:attrName>
                                        </p:attrNameLst>
                                      </p:cBhvr>
                                      <p:to>
                                        <p:strVal val="visible"/>
                                      </p:to>
                                    </p:set>
                                    <p:anim calcmode="lin" valueType="num">
                                      <p:cBhvr additive="base">
                                        <p:cTn id="100" dur="500" fill="hold"/>
                                        <p:tgtEl>
                                          <p:spTgt spid="14"/>
                                        </p:tgtEl>
                                        <p:attrNameLst>
                                          <p:attrName>ppt_x</p:attrName>
                                        </p:attrNameLst>
                                      </p:cBhvr>
                                      <p:tavLst>
                                        <p:tav tm="0">
                                          <p:val>
                                            <p:strVal val="0-#ppt_w/2"/>
                                          </p:val>
                                        </p:tav>
                                        <p:tav tm="100000">
                                          <p:val>
                                            <p:strVal val="#ppt_x"/>
                                          </p:val>
                                        </p:tav>
                                      </p:tavLst>
                                    </p:anim>
                                    <p:anim calcmode="lin" valueType="num">
                                      <p:cBhvr additive="base">
                                        <p:cTn id="101" dur="500" fill="hold"/>
                                        <p:tgtEl>
                                          <p:spTgt spid="1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 calcmode="lin" valueType="num">
                                      <p:cBhvr additive="base">
                                        <p:cTn id="104" dur="500" fill="hold"/>
                                        <p:tgtEl>
                                          <p:spTgt spid="15"/>
                                        </p:tgtEl>
                                        <p:attrNameLst>
                                          <p:attrName>ppt_x</p:attrName>
                                        </p:attrNameLst>
                                      </p:cBhvr>
                                      <p:tavLst>
                                        <p:tav tm="0">
                                          <p:val>
                                            <p:strVal val="1+#ppt_w/2"/>
                                          </p:val>
                                        </p:tav>
                                        <p:tav tm="100000">
                                          <p:val>
                                            <p:strVal val="#ppt_x"/>
                                          </p:val>
                                        </p:tav>
                                      </p:tavLst>
                                    </p:anim>
                                    <p:anim calcmode="lin" valueType="num">
                                      <p:cBhvr additive="base">
                                        <p:cTn id="105" dur="500" fill="hold"/>
                                        <p:tgtEl>
                                          <p:spTgt spid="15"/>
                                        </p:tgtEl>
                                        <p:attrNameLst>
                                          <p:attrName>ppt_y</p:attrName>
                                        </p:attrNameLst>
                                      </p:cBhvr>
                                      <p:tavLst>
                                        <p:tav tm="0">
                                          <p:val>
                                            <p:strVal val="#ppt_y"/>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6"/>
                                        </p:tgtEl>
                                        <p:attrNameLst>
                                          <p:attrName>style.visibility</p:attrName>
                                        </p:attrNameLst>
                                      </p:cBhvr>
                                      <p:to>
                                        <p:strVal val="visible"/>
                                      </p:to>
                                    </p:set>
                                    <p:anim calcmode="lin" valueType="num">
                                      <p:cBhvr additive="base">
                                        <p:cTn id="108" dur="500" fill="hold"/>
                                        <p:tgtEl>
                                          <p:spTgt spid="16"/>
                                        </p:tgtEl>
                                        <p:attrNameLst>
                                          <p:attrName>ppt_x</p:attrName>
                                        </p:attrNameLst>
                                      </p:cBhvr>
                                      <p:tavLst>
                                        <p:tav tm="0">
                                          <p:val>
                                            <p:strVal val="#ppt_x"/>
                                          </p:val>
                                        </p:tav>
                                        <p:tav tm="100000">
                                          <p:val>
                                            <p:strVal val="#ppt_x"/>
                                          </p:val>
                                        </p:tav>
                                      </p:tavLst>
                                    </p:anim>
                                    <p:anim calcmode="lin" valueType="num">
                                      <p:cBhvr additive="base">
                                        <p:cTn id="109" dur="500" fill="hold"/>
                                        <p:tgtEl>
                                          <p:spTgt spid="16"/>
                                        </p:tgtEl>
                                        <p:attrNameLst>
                                          <p:attrName>ppt_y</p:attrName>
                                        </p:attrNameLst>
                                      </p:cBhvr>
                                      <p:tavLst>
                                        <p:tav tm="0">
                                          <p:val>
                                            <p:strVal val="1+#ppt_h/2"/>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 calcmode="lin" valueType="num">
                                      <p:cBhvr additive="base">
                                        <p:cTn id="112" dur="500" fill="hold"/>
                                        <p:tgtEl>
                                          <p:spTgt spid="17"/>
                                        </p:tgtEl>
                                        <p:attrNameLst>
                                          <p:attrName>ppt_x</p:attrName>
                                        </p:attrNameLst>
                                      </p:cBhvr>
                                      <p:tavLst>
                                        <p:tav tm="0">
                                          <p:val>
                                            <p:strVal val="0-#ppt_w/2"/>
                                          </p:val>
                                        </p:tav>
                                        <p:tav tm="100000">
                                          <p:val>
                                            <p:strVal val="#ppt_x"/>
                                          </p:val>
                                        </p:tav>
                                      </p:tavLst>
                                    </p:anim>
                                    <p:anim calcmode="lin" valueType="num">
                                      <p:cBhvr additive="base">
                                        <p:cTn id="113" dur="500" fill="hold"/>
                                        <p:tgtEl>
                                          <p:spTgt spid="17"/>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18"/>
                                        </p:tgtEl>
                                        <p:attrNameLst>
                                          <p:attrName>style.visibility</p:attrName>
                                        </p:attrNameLst>
                                      </p:cBhvr>
                                      <p:to>
                                        <p:strVal val="visible"/>
                                      </p:to>
                                    </p:set>
                                    <p:anim calcmode="lin" valueType="num">
                                      <p:cBhvr additive="base">
                                        <p:cTn id="116" dur="500" fill="hold"/>
                                        <p:tgtEl>
                                          <p:spTgt spid="18"/>
                                        </p:tgtEl>
                                        <p:attrNameLst>
                                          <p:attrName>ppt_x</p:attrName>
                                        </p:attrNameLst>
                                      </p:cBhvr>
                                      <p:tavLst>
                                        <p:tav tm="0">
                                          <p:val>
                                            <p:strVal val="1+#ppt_w/2"/>
                                          </p:val>
                                        </p:tav>
                                        <p:tav tm="100000">
                                          <p:val>
                                            <p:strVal val="#ppt_x"/>
                                          </p:val>
                                        </p:tav>
                                      </p:tavLst>
                                    </p:anim>
                                    <p:anim calcmode="lin" valueType="num">
                                      <p:cBhvr additive="base">
                                        <p:cTn id="117" dur="500" fill="hold"/>
                                        <p:tgtEl>
                                          <p:spTgt spid="18"/>
                                        </p:tgtEl>
                                        <p:attrNameLst>
                                          <p:attrName>ppt_y</p:attrName>
                                        </p:attrNameLst>
                                      </p:cBhvr>
                                      <p:tavLst>
                                        <p:tav tm="0">
                                          <p:val>
                                            <p:strVal val="#ppt_y"/>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additive="base">
                                        <p:cTn id="120" dur="500" fill="hold"/>
                                        <p:tgtEl>
                                          <p:spTgt spid="19"/>
                                        </p:tgtEl>
                                        <p:attrNameLst>
                                          <p:attrName>ppt_x</p:attrName>
                                        </p:attrNameLst>
                                      </p:cBhvr>
                                      <p:tavLst>
                                        <p:tav tm="0">
                                          <p:val>
                                            <p:strVal val="#ppt_x"/>
                                          </p:val>
                                        </p:tav>
                                        <p:tav tm="100000">
                                          <p:val>
                                            <p:strVal val="#ppt_x"/>
                                          </p:val>
                                        </p:tav>
                                      </p:tavLst>
                                    </p:anim>
                                    <p:anim calcmode="lin" valueType="num">
                                      <p:cBhvr additive="base">
                                        <p:cTn id="1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10" fill="hold" nodeType="clickEffect">
                                  <p:stCondLst>
                                    <p:cond delay="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500" fill="hold"/>
                                        <p:tgtEl>
                                          <p:spTgt spid="20"/>
                                        </p:tgtEl>
                                        <p:attrNameLst>
                                          <p:attrName>ppt_w</p:attrName>
                                        </p:attrNameLst>
                                      </p:cBhvr>
                                      <p:tavLst>
                                        <p:tav tm="0">
                                          <p:val>
                                            <p:fltVal val="0"/>
                                          </p:val>
                                        </p:tav>
                                        <p:tav tm="100000">
                                          <p:val>
                                            <p:strVal val="#ppt_w"/>
                                          </p:val>
                                        </p:tav>
                                      </p:tavLst>
                                    </p:anim>
                                    <p:anim calcmode="lin" valueType="num">
                                      <p:cBhvr>
                                        <p:cTn id="127"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53" presetClass="exit" presetSubtype="32" fill="hold" grpId="1" nodeType="clickEffect">
                                  <p:stCondLst>
                                    <p:cond delay="0"/>
                                  </p:stCondLst>
                                  <p:childTnLst>
                                    <p:anim calcmode="lin" valueType="num">
                                      <p:cBhvr>
                                        <p:cTn id="131" dur="500"/>
                                        <p:tgtEl>
                                          <p:spTgt spid="13"/>
                                        </p:tgtEl>
                                        <p:attrNameLst>
                                          <p:attrName>ppt_w</p:attrName>
                                        </p:attrNameLst>
                                      </p:cBhvr>
                                      <p:tavLst>
                                        <p:tav tm="0">
                                          <p:val>
                                            <p:strVal val="ppt_w"/>
                                          </p:val>
                                        </p:tav>
                                        <p:tav tm="100000">
                                          <p:val>
                                            <p:fltVal val="0"/>
                                          </p:val>
                                        </p:tav>
                                      </p:tavLst>
                                    </p:anim>
                                    <p:anim calcmode="lin" valueType="num">
                                      <p:cBhvr>
                                        <p:cTn id="132" dur="500"/>
                                        <p:tgtEl>
                                          <p:spTgt spid="13"/>
                                        </p:tgtEl>
                                        <p:attrNameLst>
                                          <p:attrName>ppt_h</p:attrName>
                                        </p:attrNameLst>
                                      </p:cBhvr>
                                      <p:tavLst>
                                        <p:tav tm="0">
                                          <p:val>
                                            <p:strVal val="ppt_h"/>
                                          </p:val>
                                        </p:tav>
                                        <p:tav tm="100000">
                                          <p:val>
                                            <p:fltVal val="0"/>
                                          </p:val>
                                        </p:tav>
                                      </p:tavLst>
                                    </p:anim>
                                    <p:animEffect transition="out" filter="fade">
                                      <p:cBhvr>
                                        <p:cTn id="133" dur="500"/>
                                        <p:tgtEl>
                                          <p:spTgt spid="13"/>
                                        </p:tgtEl>
                                      </p:cBhvr>
                                    </p:animEffect>
                                    <p:set>
                                      <p:cBhvr>
                                        <p:cTn id="134" dur="1" fill="hold">
                                          <p:stCondLst>
                                            <p:cond delay="499"/>
                                          </p:stCondLst>
                                        </p:cTn>
                                        <p:tgtEl>
                                          <p:spTgt spid="13"/>
                                        </p:tgtEl>
                                        <p:attrNameLst>
                                          <p:attrName>style.visibility</p:attrName>
                                        </p:attrNameLst>
                                      </p:cBhvr>
                                      <p:to>
                                        <p:strVal val="hidden"/>
                                      </p:to>
                                    </p:set>
                                  </p:childTnLst>
                                </p:cTn>
                              </p:par>
                              <p:par>
                                <p:cTn id="135" presetID="53" presetClass="exit" presetSubtype="32" fill="hold" grpId="1" nodeType="withEffect">
                                  <p:stCondLst>
                                    <p:cond delay="0"/>
                                  </p:stCondLst>
                                  <p:childTnLst>
                                    <p:anim calcmode="lin" valueType="num">
                                      <p:cBhvr>
                                        <p:cTn id="136" dur="500"/>
                                        <p:tgtEl>
                                          <p:spTgt spid="14"/>
                                        </p:tgtEl>
                                        <p:attrNameLst>
                                          <p:attrName>ppt_w</p:attrName>
                                        </p:attrNameLst>
                                      </p:cBhvr>
                                      <p:tavLst>
                                        <p:tav tm="0">
                                          <p:val>
                                            <p:strVal val="ppt_w"/>
                                          </p:val>
                                        </p:tav>
                                        <p:tav tm="100000">
                                          <p:val>
                                            <p:fltVal val="0"/>
                                          </p:val>
                                        </p:tav>
                                      </p:tavLst>
                                    </p:anim>
                                    <p:anim calcmode="lin" valueType="num">
                                      <p:cBhvr>
                                        <p:cTn id="137" dur="500"/>
                                        <p:tgtEl>
                                          <p:spTgt spid="14"/>
                                        </p:tgtEl>
                                        <p:attrNameLst>
                                          <p:attrName>ppt_h</p:attrName>
                                        </p:attrNameLst>
                                      </p:cBhvr>
                                      <p:tavLst>
                                        <p:tav tm="0">
                                          <p:val>
                                            <p:strVal val="ppt_h"/>
                                          </p:val>
                                        </p:tav>
                                        <p:tav tm="100000">
                                          <p:val>
                                            <p:fltVal val="0"/>
                                          </p:val>
                                        </p:tav>
                                      </p:tavLst>
                                    </p:anim>
                                    <p:animEffect transition="out" filter="fade">
                                      <p:cBhvr>
                                        <p:cTn id="138" dur="500"/>
                                        <p:tgtEl>
                                          <p:spTgt spid="14"/>
                                        </p:tgtEl>
                                      </p:cBhvr>
                                    </p:animEffect>
                                    <p:set>
                                      <p:cBhvr>
                                        <p:cTn id="139" dur="1" fill="hold">
                                          <p:stCondLst>
                                            <p:cond delay="499"/>
                                          </p:stCondLst>
                                        </p:cTn>
                                        <p:tgtEl>
                                          <p:spTgt spid="14"/>
                                        </p:tgtEl>
                                        <p:attrNameLst>
                                          <p:attrName>style.visibility</p:attrName>
                                        </p:attrNameLst>
                                      </p:cBhvr>
                                      <p:to>
                                        <p:strVal val="hidden"/>
                                      </p:to>
                                    </p:set>
                                  </p:childTnLst>
                                </p:cTn>
                              </p:par>
                              <p:par>
                                <p:cTn id="140" presetID="53" presetClass="exit" presetSubtype="32" fill="hold" grpId="1" nodeType="withEffect">
                                  <p:stCondLst>
                                    <p:cond delay="0"/>
                                  </p:stCondLst>
                                  <p:childTnLst>
                                    <p:anim calcmode="lin" valueType="num">
                                      <p:cBhvr>
                                        <p:cTn id="141" dur="500"/>
                                        <p:tgtEl>
                                          <p:spTgt spid="15"/>
                                        </p:tgtEl>
                                        <p:attrNameLst>
                                          <p:attrName>ppt_w</p:attrName>
                                        </p:attrNameLst>
                                      </p:cBhvr>
                                      <p:tavLst>
                                        <p:tav tm="0">
                                          <p:val>
                                            <p:strVal val="ppt_w"/>
                                          </p:val>
                                        </p:tav>
                                        <p:tav tm="100000">
                                          <p:val>
                                            <p:fltVal val="0"/>
                                          </p:val>
                                        </p:tav>
                                      </p:tavLst>
                                    </p:anim>
                                    <p:anim calcmode="lin" valueType="num">
                                      <p:cBhvr>
                                        <p:cTn id="142" dur="500"/>
                                        <p:tgtEl>
                                          <p:spTgt spid="15"/>
                                        </p:tgtEl>
                                        <p:attrNameLst>
                                          <p:attrName>ppt_h</p:attrName>
                                        </p:attrNameLst>
                                      </p:cBhvr>
                                      <p:tavLst>
                                        <p:tav tm="0">
                                          <p:val>
                                            <p:strVal val="ppt_h"/>
                                          </p:val>
                                        </p:tav>
                                        <p:tav tm="100000">
                                          <p:val>
                                            <p:fltVal val="0"/>
                                          </p:val>
                                        </p:tav>
                                      </p:tavLst>
                                    </p:anim>
                                    <p:animEffect transition="out" filter="fade">
                                      <p:cBhvr>
                                        <p:cTn id="143" dur="500"/>
                                        <p:tgtEl>
                                          <p:spTgt spid="15"/>
                                        </p:tgtEl>
                                      </p:cBhvr>
                                    </p:animEffect>
                                    <p:set>
                                      <p:cBhvr>
                                        <p:cTn id="144" dur="1" fill="hold">
                                          <p:stCondLst>
                                            <p:cond delay="499"/>
                                          </p:stCondLst>
                                        </p:cTn>
                                        <p:tgtEl>
                                          <p:spTgt spid="15"/>
                                        </p:tgtEl>
                                        <p:attrNameLst>
                                          <p:attrName>style.visibility</p:attrName>
                                        </p:attrNameLst>
                                      </p:cBhvr>
                                      <p:to>
                                        <p:strVal val="hidden"/>
                                      </p:to>
                                    </p:set>
                                  </p:childTnLst>
                                </p:cTn>
                              </p:par>
                              <p:par>
                                <p:cTn id="145" presetID="53" presetClass="exit" presetSubtype="32" fill="hold" grpId="1" nodeType="withEffect">
                                  <p:stCondLst>
                                    <p:cond delay="0"/>
                                  </p:stCondLst>
                                  <p:childTnLst>
                                    <p:anim calcmode="lin" valueType="num">
                                      <p:cBhvr>
                                        <p:cTn id="146" dur="500"/>
                                        <p:tgtEl>
                                          <p:spTgt spid="16"/>
                                        </p:tgtEl>
                                        <p:attrNameLst>
                                          <p:attrName>ppt_w</p:attrName>
                                        </p:attrNameLst>
                                      </p:cBhvr>
                                      <p:tavLst>
                                        <p:tav tm="0">
                                          <p:val>
                                            <p:strVal val="ppt_w"/>
                                          </p:val>
                                        </p:tav>
                                        <p:tav tm="100000">
                                          <p:val>
                                            <p:fltVal val="0"/>
                                          </p:val>
                                        </p:tav>
                                      </p:tavLst>
                                    </p:anim>
                                    <p:anim calcmode="lin" valueType="num">
                                      <p:cBhvr>
                                        <p:cTn id="147" dur="500"/>
                                        <p:tgtEl>
                                          <p:spTgt spid="16"/>
                                        </p:tgtEl>
                                        <p:attrNameLst>
                                          <p:attrName>ppt_h</p:attrName>
                                        </p:attrNameLst>
                                      </p:cBhvr>
                                      <p:tavLst>
                                        <p:tav tm="0">
                                          <p:val>
                                            <p:strVal val="ppt_h"/>
                                          </p:val>
                                        </p:tav>
                                        <p:tav tm="100000">
                                          <p:val>
                                            <p:fltVal val="0"/>
                                          </p:val>
                                        </p:tav>
                                      </p:tavLst>
                                    </p:anim>
                                    <p:animEffect transition="out" filter="fade">
                                      <p:cBhvr>
                                        <p:cTn id="148" dur="500"/>
                                        <p:tgtEl>
                                          <p:spTgt spid="16"/>
                                        </p:tgtEl>
                                      </p:cBhvr>
                                    </p:animEffect>
                                    <p:set>
                                      <p:cBhvr>
                                        <p:cTn id="149" dur="1" fill="hold">
                                          <p:stCondLst>
                                            <p:cond delay="499"/>
                                          </p:stCondLst>
                                        </p:cTn>
                                        <p:tgtEl>
                                          <p:spTgt spid="16"/>
                                        </p:tgtEl>
                                        <p:attrNameLst>
                                          <p:attrName>style.visibility</p:attrName>
                                        </p:attrNameLst>
                                      </p:cBhvr>
                                      <p:to>
                                        <p:strVal val="hidden"/>
                                      </p:to>
                                    </p:set>
                                  </p:childTnLst>
                                </p:cTn>
                              </p:par>
                              <p:par>
                                <p:cTn id="150" presetID="53" presetClass="exit" presetSubtype="32" fill="hold" grpId="1" nodeType="withEffect">
                                  <p:stCondLst>
                                    <p:cond delay="0"/>
                                  </p:stCondLst>
                                  <p:childTnLst>
                                    <p:anim calcmode="lin" valueType="num">
                                      <p:cBhvr>
                                        <p:cTn id="151" dur="500"/>
                                        <p:tgtEl>
                                          <p:spTgt spid="17"/>
                                        </p:tgtEl>
                                        <p:attrNameLst>
                                          <p:attrName>ppt_w</p:attrName>
                                        </p:attrNameLst>
                                      </p:cBhvr>
                                      <p:tavLst>
                                        <p:tav tm="0">
                                          <p:val>
                                            <p:strVal val="ppt_w"/>
                                          </p:val>
                                        </p:tav>
                                        <p:tav tm="100000">
                                          <p:val>
                                            <p:fltVal val="0"/>
                                          </p:val>
                                        </p:tav>
                                      </p:tavLst>
                                    </p:anim>
                                    <p:anim calcmode="lin" valueType="num">
                                      <p:cBhvr>
                                        <p:cTn id="152" dur="500"/>
                                        <p:tgtEl>
                                          <p:spTgt spid="17"/>
                                        </p:tgtEl>
                                        <p:attrNameLst>
                                          <p:attrName>ppt_h</p:attrName>
                                        </p:attrNameLst>
                                      </p:cBhvr>
                                      <p:tavLst>
                                        <p:tav tm="0">
                                          <p:val>
                                            <p:strVal val="ppt_h"/>
                                          </p:val>
                                        </p:tav>
                                        <p:tav tm="100000">
                                          <p:val>
                                            <p:fltVal val="0"/>
                                          </p:val>
                                        </p:tav>
                                      </p:tavLst>
                                    </p:anim>
                                    <p:animEffect transition="out" filter="fade">
                                      <p:cBhvr>
                                        <p:cTn id="153" dur="500"/>
                                        <p:tgtEl>
                                          <p:spTgt spid="17"/>
                                        </p:tgtEl>
                                      </p:cBhvr>
                                    </p:animEffect>
                                    <p:set>
                                      <p:cBhvr>
                                        <p:cTn id="154" dur="1" fill="hold">
                                          <p:stCondLst>
                                            <p:cond delay="499"/>
                                          </p:stCondLst>
                                        </p:cTn>
                                        <p:tgtEl>
                                          <p:spTgt spid="17"/>
                                        </p:tgtEl>
                                        <p:attrNameLst>
                                          <p:attrName>style.visibility</p:attrName>
                                        </p:attrNameLst>
                                      </p:cBhvr>
                                      <p:to>
                                        <p:strVal val="hidden"/>
                                      </p:to>
                                    </p:set>
                                  </p:childTnLst>
                                </p:cTn>
                              </p:par>
                              <p:par>
                                <p:cTn id="155" presetID="53" presetClass="exit" presetSubtype="32" fill="hold" grpId="1" nodeType="withEffect">
                                  <p:stCondLst>
                                    <p:cond delay="0"/>
                                  </p:stCondLst>
                                  <p:childTnLst>
                                    <p:anim calcmode="lin" valueType="num">
                                      <p:cBhvr>
                                        <p:cTn id="156" dur="500"/>
                                        <p:tgtEl>
                                          <p:spTgt spid="18"/>
                                        </p:tgtEl>
                                        <p:attrNameLst>
                                          <p:attrName>ppt_w</p:attrName>
                                        </p:attrNameLst>
                                      </p:cBhvr>
                                      <p:tavLst>
                                        <p:tav tm="0">
                                          <p:val>
                                            <p:strVal val="ppt_w"/>
                                          </p:val>
                                        </p:tav>
                                        <p:tav tm="100000">
                                          <p:val>
                                            <p:fltVal val="0"/>
                                          </p:val>
                                        </p:tav>
                                      </p:tavLst>
                                    </p:anim>
                                    <p:anim calcmode="lin" valueType="num">
                                      <p:cBhvr>
                                        <p:cTn id="157" dur="500"/>
                                        <p:tgtEl>
                                          <p:spTgt spid="18"/>
                                        </p:tgtEl>
                                        <p:attrNameLst>
                                          <p:attrName>ppt_h</p:attrName>
                                        </p:attrNameLst>
                                      </p:cBhvr>
                                      <p:tavLst>
                                        <p:tav tm="0">
                                          <p:val>
                                            <p:strVal val="ppt_h"/>
                                          </p:val>
                                        </p:tav>
                                        <p:tav tm="100000">
                                          <p:val>
                                            <p:fltVal val="0"/>
                                          </p:val>
                                        </p:tav>
                                      </p:tavLst>
                                    </p:anim>
                                    <p:animEffect transition="out" filter="fade">
                                      <p:cBhvr>
                                        <p:cTn id="158" dur="500"/>
                                        <p:tgtEl>
                                          <p:spTgt spid="18"/>
                                        </p:tgtEl>
                                      </p:cBhvr>
                                    </p:animEffect>
                                    <p:set>
                                      <p:cBhvr>
                                        <p:cTn id="159" dur="1" fill="hold">
                                          <p:stCondLst>
                                            <p:cond delay="499"/>
                                          </p:stCondLst>
                                        </p:cTn>
                                        <p:tgtEl>
                                          <p:spTgt spid="18"/>
                                        </p:tgtEl>
                                        <p:attrNameLst>
                                          <p:attrName>style.visibility</p:attrName>
                                        </p:attrNameLst>
                                      </p:cBhvr>
                                      <p:to>
                                        <p:strVal val="hidden"/>
                                      </p:to>
                                    </p:set>
                                  </p:childTnLst>
                                </p:cTn>
                              </p:par>
                              <p:par>
                                <p:cTn id="160" presetID="53" presetClass="exit" presetSubtype="32" fill="hold" grpId="1" nodeType="withEffect">
                                  <p:stCondLst>
                                    <p:cond delay="0"/>
                                  </p:stCondLst>
                                  <p:childTnLst>
                                    <p:anim calcmode="lin" valueType="num">
                                      <p:cBhvr>
                                        <p:cTn id="161" dur="500"/>
                                        <p:tgtEl>
                                          <p:spTgt spid="19"/>
                                        </p:tgtEl>
                                        <p:attrNameLst>
                                          <p:attrName>ppt_w</p:attrName>
                                        </p:attrNameLst>
                                      </p:cBhvr>
                                      <p:tavLst>
                                        <p:tav tm="0">
                                          <p:val>
                                            <p:strVal val="ppt_w"/>
                                          </p:val>
                                        </p:tav>
                                        <p:tav tm="100000">
                                          <p:val>
                                            <p:fltVal val="0"/>
                                          </p:val>
                                        </p:tav>
                                      </p:tavLst>
                                    </p:anim>
                                    <p:anim calcmode="lin" valueType="num">
                                      <p:cBhvr>
                                        <p:cTn id="162" dur="500"/>
                                        <p:tgtEl>
                                          <p:spTgt spid="19"/>
                                        </p:tgtEl>
                                        <p:attrNameLst>
                                          <p:attrName>ppt_h</p:attrName>
                                        </p:attrNameLst>
                                      </p:cBhvr>
                                      <p:tavLst>
                                        <p:tav tm="0">
                                          <p:val>
                                            <p:strVal val="ppt_h"/>
                                          </p:val>
                                        </p:tav>
                                        <p:tav tm="100000">
                                          <p:val>
                                            <p:fltVal val="0"/>
                                          </p:val>
                                        </p:tav>
                                      </p:tavLst>
                                    </p:anim>
                                    <p:animEffect transition="out" filter="fade">
                                      <p:cBhvr>
                                        <p:cTn id="163" dur="500"/>
                                        <p:tgtEl>
                                          <p:spTgt spid="19"/>
                                        </p:tgtEl>
                                      </p:cBhvr>
                                    </p:animEffect>
                                    <p:set>
                                      <p:cBhvr>
                                        <p:cTn id="164" dur="1" fill="hold">
                                          <p:stCondLst>
                                            <p:cond delay="499"/>
                                          </p:stCondLst>
                                        </p:cTn>
                                        <p:tgtEl>
                                          <p:spTgt spid="19"/>
                                        </p:tgtEl>
                                        <p:attrNameLst>
                                          <p:attrName>style.visibility</p:attrName>
                                        </p:attrNameLst>
                                      </p:cBhvr>
                                      <p:to>
                                        <p:strVal val="hidden"/>
                                      </p:to>
                                    </p:set>
                                  </p:childTnLst>
                                </p:cTn>
                              </p:par>
                              <p:par>
                                <p:cTn id="165" presetID="53" presetClass="exit" presetSubtype="32" fill="hold" nodeType="withEffect">
                                  <p:stCondLst>
                                    <p:cond delay="0"/>
                                  </p:stCondLst>
                                  <p:childTnLst>
                                    <p:anim calcmode="lin" valueType="num">
                                      <p:cBhvr>
                                        <p:cTn id="166" dur="500"/>
                                        <p:tgtEl>
                                          <p:spTgt spid="20"/>
                                        </p:tgtEl>
                                        <p:attrNameLst>
                                          <p:attrName>ppt_w</p:attrName>
                                        </p:attrNameLst>
                                      </p:cBhvr>
                                      <p:tavLst>
                                        <p:tav tm="0">
                                          <p:val>
                                            <p:strVal val="ppt_w"/>
                                          </p:val>
                                        </p:tav>
                                        <p:tav tm="100000">
                                          <p:val>
                                            <p:fltVal val="0"/>
                                          </p:val>
                                        </p:tav>
                                      </p:tavLst>
                                    </p:anim>
                                    <p:anim calcmode="lin" valueType="num">
                                      <p:cBhvr>
                                        <p:cTn id="167" dur="500"/>
                                        <p:tgtEl>
                                          <p:spTgt spid="20"/>
                                        </p:tgtEl>
                                        <p:attrNameLst>
                                          <p:attrName>ppt_h</p:attrName>
                                        </p:attrNameLst>
                                      </p:cBhvr>
                                      <p:tavLst>
                                        <p:tav tm="0">
                                          <p:val>
                                            <p:strVal val="ppt_h"/>
                                          </p:val>
                                        </p:tav>
                                        <p:tav tm="100000">
                                          <p:val>
                                            <p:fltVal val="0"/>
                                          </p:val>
                                        </p:tav>
                                      </p:tavLst>
                                    </p:anim>
                                    <p:animEffect transition="out" filter="fade">
                                      <p:cBhvr>
                                        <p:cTn id="168" dur="500"/>
                                        <p:tgtEl>
                                          <p:spTgt spid="20"/>
                                        </p:tgtEl>
                                      </p:cBhvr>
                                    </p:animEffect>
                                    <p:set>
                                      <p:cBhvr>
                                        <p:cTn id="169" dur="1" fill="hold">
                                          <p:stCondLst>
                                            <p:cond delay="499"/>
                                          </p:stCondLst>
                                        </p:cTn>
                                        <p:tgtEl>
                                          <p:spTgt spid="2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21"/>
                                        </p:tgtEl>
                                        <p:attrNameLst>
                                          <p:attrName>style.visibility</p:attrName>
                                        </p:attrNameLst>
                                      </p:cBhvr>
                                      <p:to>
                                        <p:strVal val="visible"/>
                                      </p:to>
                                    </p:set>
                                    <p:animEffect transition="in" filter="strips(downLeft)">
                                      <p:cBhvr>
                                        <p:cTn id="174" dur="500"/>
                                        <p:tgtEl>
                                          <p:spTgt spid="21"/>
                                        </p:tgtEl>
                                      </p:cBhvr>
                                    </p:animEffect>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0" nodeType="clickEffect">
                                  <p:stCondLst>
                                    <p:cond delay="0"/>
                                  </p:stCondLst>
                                  <p:childTnLst>
                                    <p:set>
                                      <p:cBhvr>
                                        <p:cTn id="178" dur="1" fill="hold">
                                          <p:stCondLst>
                                            <p:cond delay="0"/>
                                          </p:stCondLst>
                                        </p:cTn>
                                        <p:tgtEl>
                                          <p:spTgt spid="22"/>
                                        </p:tgtEl>
                                        <p:attrNameLst>
                                          <p:attrName>style.visibility</p:attrName>
                                        </p:attrNameLst>
                                      </p:cBhvr>
                                      <p:to>
                                        <p:strVal val="visible"/>
                                      </p:to>
                                    </p:set>
                                    <p:anim calcmode="lin" valueType="num">
                                      <p:cBhvr additive="base">
                                        <p:cTn id="179" dur="500" fill="hold"/>
                                        <p:tgtEl>
                                          <p:spTgt spid="22"/>
                                        </p:tgtEl>
                                        <p:attrNameLst>
                                          <p:attrName>ppt_x</p:attrName>
                                        </p:attrNameLst>
                                      </p:cBhvr>
                                      <p:tavLst>
                                        <p:tav tm="0">
                                          <p:val>
                                            <p:strVal val="0-#ppt_w/2"/>
                                          </p:val>
                                        </p:tav>
                                        <p:tav tm="100000">
                                          <p:val>
                                            <p:strVal val="#ppt_x"/>
                                          </p:val>
                                        </p:tav>
                                      </p:tavLst>
                                    </p:anim>
                                    <p:anim calcmode="lin" valueType="num">
                                      <p:cBhvr additive="base">
                                        <p:cTn id="180" dur="500" fill="hold"/>
                                        <p:tgtEl>
                                          <p:spTgt spid="22"/>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23"/>
                                        </p:tgtEl>
                                        <p:attrNameLst>
                                          <p:attrName>style.visibility</p:attrName>
                                        </p:attrNameLst>
                                      </p:cBhvr>
                                      <p:to>
                                        <p:strVal val="visible"/>
                                      </p:to>
                                    </p:set>
                                    <p:anim calcmode="lin" valueType="num">
                                      <p:cBhvr additive="base">
                                        <p:cTn id="183" dur="500" fill="hold"/>
                                        <p:tgtEl>
                                          <p:spTgt spid="23"/>
                                        </p:tgtEl>
                                        <p:attrNameLst>
                                          <p:attrName>ppt_x</p:attrName>
                                        </p:attrNameLst>
                                      </p:cBhvr>
                                      <p:tavLst>
                                        <p:tav tm="0">
                                          <p:val>
                                            <p:strVal val="1+#ppt_w/2"/>
                                          </p:val>
                                        </p:tav>
                                        <p:tav tm="100000">
                                          <p:val>
                                            <p:strVal val="#ppt_x"/>
                                          </p:val>
                                        </p:tav>
                                      </p:tavLst>
                                    </p:anim>
                                    <p:anim calcmode="lin" valueType="num">
                                      <p:cBhvr additive="base">
                                        <p:cTn id="184" dur="500" fill="hold"/>
                                        <p:tgtEl>
                                          <p:spTgt spid="23"/>
                                        </p:tgtEl>
                                        <p:attrNameLst>
                                          <p:attrName>ppt_y</p:attrName>
                                        </p:attrNameLst>
                                      </p:cBhvr>
                                      <p:tavLst>
                                        <p:tav tm="0">
                                          <p:val>
                                            <p:strVal val="#ppt_y"/>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4"/>
                                        </p:tgtEl>
                                        <p:attrNameLst>
                                          <p:attrName>style.visibility</p:attrName>
                                        </p:attrNameLst>
                                      </p:cBhvr>
                                      <p:to>
                                        <p:strVal val="visible"/>
                                      </p:to>
                                    </p:set>
                                    <p:anim calcmode="lin" valueType="num">
                                      <p:cBhvr additive="base">
                                        <p:cTn id="187" dur="500" fill="hold"/>
                                        <p:tgtEl>
                                          <p:spTgt spid="24"/>
                                        </p:tgtEl>
                                        <p:attrNameLst>
                                          <p:attrName>ppt_x</p:attrName>
                                        </p:attrNameLst>
                                      </p:cBhvr>
                                      <p:tavLst>
                                        <p:tav tm="0">
                                          <p:val>
                                            <p:strVal val="#ppt_x"/>
                                          </p:val>
                                        </p:tav>
                                        <p:tav tm="100000">
                                          <p:val>
                                            <p:strVal val="#ppt_x"/>
                                          </p:val>
                                        </p:tav>
                                      </p:tavLst>
                                    </p:anim>
                                    <p:anim calcmode="lin" valueType="num">
                                      <p:cBhvr additive="base">
                                        <p:cTn id="188" dur="500" fill="hold"/>
                                        <p:tgtEl>
                                          <p:spTgt spid="24"/>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25"/>
                                        </p:tgtEl>
                                        <p:attrNameLst>
                                          <p:attrName>style.visibility</p:attrName>
                                        </p:attrNameLst>
                                      </p:cBhvr>
                                      <p:to>
                                        <p:strVal val="visible"/>
                                      </p:to>
                                    </p:set>
                                    <p:anim calcmode="lin" valueType="num">
                                      <p:cBhvr additive="base">
                                        <p:cTn id="191" dur="500" fill="hold"/>
                                        <p:tgtEl>
                                          <p:spTgt spid="25"/>
                                        </p:tgtEl>
                                        <p:attrNameLst>
                                          <p:attrName>ppt_x</p:attrName>
                                        </p:attrNameLst>
                                      </p:cBhvr>
                                      <p:tavLst>
                                        <p:tav tm="0">
                                          <p:val>
                                            <p:strVal val="0-#ppt_w/2"/>
                                          </p:val>
                                        </p:tav>
                                        <p:tav tm="100000">
                                          <p:val>
                                            <p:strVal val="#ppt_x"/>
                                          </p:val>
                                        </p:tav>
                                      </p:tavLst>
                                    </p:anim>
                                    <p:anim calcmode="lin" valueType="num">
                                      <p:cBhvr additive="base">
                                        <p:cTn id="192" dur="500" fill="hold"/>
                                        <p:tgtEl>
                                          <p:spTgt spid="25"/>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26"/>
                                        </p:tgtEl>
                                        <p:attrNameLst>
                                          <p:attrName>style.visibility</p:attrName>
                                        </p:attrNameLst>
                                      </p:cBhvr>
                                      <p:to>
                                        <p:strVal val="visible"/>
                                      </p:to>
                                    </p:set>
                                    <p:anim calcmode="lin" valueType="num">
                                      <p:cBhvr additive="base">
                                        <p:cTn id="195" dur="500" fill="hold"/>
                                        <p:tgtEl>
                                          <p:spTgt spid="26"/>
                                        </p:tgtEl>
                                        <p:attrNameLst>
                                          <p:attrName>ppt_x</p:attrName>
                                        </p:attrNameLst>
                                      </p:cBhvr>
                                      <p:tavLst>
                                        <p:tav tm="0">
                                          <p:val>
                                            <p:strVal val="1+#ppt_w/2"/>
                                          </p:val>
                                        </p:tav>
                                        <p:tav tm="100000">
                                          <p:val>
                                            <p:strVal val="#ppt_x"/>
                                          </p:val>
                                        </p:tav>
                                      </p:tavLst>
                                    </p:anim>
                                    <p:anim calcmode="lin" valueType="num">
                                      <p:cBhvr additive="base">
                                        <p:cTn id="196" dur="500" fill="hold"/>
                                        <p:tgtEl>
                                          <p:spTgt spid="26"/>
                                        </p:tgtEl>
                                        <p:attrNameLst>
                                          <p:attrName>ppt_y</p:attrName>
                                        </p:attrNameLst>
                                      </p:cBhvr>
                                      <p:tavLst>
                                        <p:tav tm="0">
                                          <p:val>
                                            <p:strVal val="#ppt_y"/>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7"/>
                                        </p:tgtEl>
                                        <p:attrNameLst>
                                          <p:attrName>style.visibility</p:attrName>
                                        </p:attrNameLst>
                                      </p:cBhvr>
                                      <p:to>
                                        <p:strVal val="visible"/>
                                      </p:to>
                                    </p:set>
                                    <p:anim calcmode="lin" valueType="num">
                                      <p:cBhvr additive="base">
                                        <p:cTn id="199" dur="500" fill="hold"/>
                                        <p:tgtEl>
                                          <p:spTgt spid="27"/>
                                        </p:tgtEl>
                                        <p:attrNameLst>
                                          <p:attrName>ppt_x</p:attrName>
                                        </p:attrNameLst>
                                      </p:cBhvr>
                                      <p:tavLst>
                                        <p:tav tm="0">
                                          <p:val>
                                            <p:strVal val="#ppt_x"/>
                                          </p:val>
                                        </p:tav>
                                        <p:tav tm="100000">
                                          <p:val>
                                            <p:strVal val="#ppt_x"/>
                                          </p:val>
                                        </p:tav>
                                      </p:tavLst>
                                    </p:anim>
                                    <p:anim calcmode="lin" valueType="num">
                                      <p:cBhvr additive="base">
                                        <p:cTn id="20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10" fill="hold" nodeType="clickEffect">
                                  <p:stCondLst>
                                    <p:cond delay="0"/>
                                  </p:stCondLst>
                                  <p:childTnLst>
                                    <p:set>
                                      <p:cBhvr>
                                        <p:cTn id="204" dur="1" fill="hold">
                                          <p:stCondLst>
                                            <p:cond delay="0"/>
                                          </p:stCondLst>
                                        </p:cTn>
                                        <p:tgtEl>
                                          <p:spTgt spid="28"/>
                                        </p:tgtEl>
                                        <p:attrNameLst>
                                          <p:attrName>style.visibility</p:attrName>
                                        </p:attrNameLst>
                                      </p:cBhvr>
                                      <p:to>
                                        <p:strVal val="visible"/>
                                      </p:to>
                                    </p:set>
                                    <p:anim calcmode="lin" valueType="num">
                                      <p:cBhvr>
                                        <p:cTn id="205" dur="500" fill="hold"/>
                                        <p:tgtEl>
                                          <p:spTgt spid="28"/>
                                        </p:tgtEl>
                                        <p:attrNameLst>
                                          <p:attrName>ppt_w</p:attrName>
                                        </p:attrNameLst>
                                      </p:cBhvr>
                                      <p:tavLst>
                                        <p:tav tm="0">
                                          <p:val>
                                            <p:fltVal val="0"/>
                                          </p:val>
                                        </p:tav>
                                        <p:tav tm="100000">
                                          <p:val>
                                            <p:strVal val="#ppt_w"/>
                                          </p:val>
                                        </p:tav>
                                      </p:tavLst>
                                    </p:anim>
                                    <p:anim calcmode="lin" valueType="num">
                                      <p:cBhvr>
                                        <p:cTn id="206"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10" fill="hold" nodeType="clickEffect">
                                  <p:stCondLst>
                                    <p:cond delay="0"/>
                                  </p:stCondLst>
                                  <p:childTnLst>
                                    <p:set>
                                      <p:cBhvr>
                                        <p:cTn id="210" dur="1" fill="hold">
                                          <p:stCondLst>
                                            <p:cond delay="0"/>
                                          </p:stCondLst>
                                        </p:cTn>
                                        <p:tgtEl>
                                          <p:spTgt spid="29"/>
                                        </p:tgtEl>
                                        <p:attrNameLst>
                                          <p:attrName>style.visibility</p:attrName>
                                        </p:attrNameLst>
                                      </p:cBhvr>
                                      <p:to>
                                        <p:strVal val="visible"/>
                                      </p:to>
                                    </p:set>
                                    <p:anim calcmode="lin" valueType="num">
                                      <p:cBhvr>
                                        <p:cTn id="211" dur="500" fill="hold"/>
                                        <p:tgtEl>
                                          <p:spTgt spid="29"/>
                                        </p:tgtEl>
                                        <p:attrNameLst>
                                          <p:attrName>ppt_w</p:attrName>
                                        </p:attrNameLst>
                                      </p:cBhvr>
                                      <p:tavLst>
                                        <p:tav tm="0">
                                          <p:val>
                                            <p:fltVal val="0"/>
                                          </p:val>
                                        </p:tav>
                                        <p:tav tm="100000">
                                          <p:val>
                                            <p:strVal val="#ppt_w"/>
                                          </p:val>
                                        </p:tav>
                                      </p:tavLst>
                                    </p:anim>
                                    <p:anim calcmode="lin" valueType="num">
                                      <p:cBhvr>
                                        <p:cTn id="212"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xit" presetSubtype="4" fill="hold" grpId="1" nodeType="clickEffect">
                                  <p:stCondLst>
                                    <p:cond delay="0"/>
                                  </p:stCondLst>
                                  <p:childTnLst>
                                    <p:anim calcmode="lin" valueType="num">
                                      <p:cBhvr additive="base">
                                        <p:cTn id="216" dur="500"/>
                                        <p:tgtEl>
                                          <p:spTgt spid="21"/>
                                        </p:tgtEl>
                                        <p:attrNameLst>
                                          <p:attrName>ppt_x</p:attrName>
                                        </p:attrNameLst>
                                      </p:cBhvr>
                                      <p:tavLst>
                                        <p:tav tm="0">
                                          <p:val>
                                            <p:strVal val="ppt_x"/>
                                          </p:val>
                                        </p:tav>
                                        <p:tav tm="100000">
                                          <p:val>
                                            <p:strVal val="ppt_x"/>
                                          </p:val>
                                        </p:tav>
                                      </p:tavLst>
                                    </p:anim>
                                    <p:anim calcmode="lin" valueType="num">
                                      <p:cBhvr additive="base">
                                        <p:cTn id="217" dur="500"/>
                                        <p:tgtEl>
                                          <p:spTgt spid="21"/>
                                        </p:tgtEl>
                                        <p:attrNameLst>
                                          <p:attrName>ppt_y</p:attrName>
                                        </p:attrNameLst>
                                      </p:cBhvr>
                                      <p:tavLst>
                                        <p:tav tm="0">
                                          <p:val>
                                            <p:strVal val="ppt_y"/>
                                          </p:val>
                                        </p:tav>
                                        <p:tav tm="100000">
                                          <p:val>
                                            <p:strVal val="1+ppt_h/2"/>
                                          </p:val>
                                        </p:tav>
                                      </p:tavLst>
                                    </p:anim>
                                    <p:set>
                                      <p:cBhvr>
                                        <p:cTn id="218" dur="1" fill="hold">
                                          <p:stCondLst>
                                            <p:cond delay="499"/>
                                          </p:stCondLst>
                                        </p:cTn>
                                        <p:tgtEl>
                                          <p:spTgt spid="21"/>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22"/>
                                        </p:tgtEl>
                                        <p:attrNameLst>
                                          <p:attrName>ppt_x</p:attrName>
                                        </p:attrNameLst>
                                      </p:cBhvr>
                                      <p:tavLst>
                                        <p:tav tm="0">
                                          <p:val>
                                            <p:strVal val="ppt_x"/>
                                          </p:val>
                                        </p:tav>
                                        <p:tav tm="100000">
                                          <p:val>
                                            <p:strVal val="ppt_x"/>
                                          </p:val>
                                        </p:tav>
                                      </p:tavLst>
                                    </p:anim>
                                    <p:anim calcmode="lin" valueType="num">
                                      <p:cBhvr additive="base">
                                        <p:cTn id="221" dur="500"/>
                                        <p:tgtEl>
                                          <p:spTgt spid="22"/>
                                        </p:tgtEl>
                                        <p:attrNameLst>
                                          <p:attrName>ppt_y</p:attrName>
                                        </p:attrNameLst>
                                      </p:cBhvr>
                                      <p:tavLst>
                                        <p:tav tm="0">
                                          <p:val>
                                            <p:strVal val="ppt_y"/>
                                          </p:val>
                                        </p:tav>
                                        <p:tav tm="100000">
                                          <p:val>
                                            <p:strVal val="1+ppt_h/2"/>
                                          </p:val>
                                        </p:tav>
                                      </p:tavLst>
                                    </p:anim>
                                    <p:set>
                                      <p:cBhvr>
                                        <p:cTn id="222" dur="1" fill="hold">
                                          <p:stCondLst>
                                            <p:cond delay="499"/>
                                          </p:stCondLst>
                                        </p:cTn>
                                        <p:tgtEl>
                                          <p:spTgt spid="22"/>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23"/>
                                        </p:tgtEl>
                                        <p:attrNameLst>
                                          <p:attrName>ppt_x</p:attrName>
                                        </p:attrNameLst>
                                      </p:cBhvr>
                                      <p:tavLst>
                                        <p:tav tm="0">
                                          <p:val>
                                            <p:strVal val="ppt_x"/>
                                          </p:val>
                                        </p:tav>
                                        <p:tav tm="100000">
                                          <p:val>
                                            <p:strVal val="ppt_x"/>
                                          </p:val>
                                        </p:tav>
                                      </p:tavLst>
                                    </p:anim>
                                    <p:anim calcmode="lin" valueType="num">
                                      <p:cBhvr additive="base">
                                        <p:cTn id="225" dur="500"/>
                                        <p:tgtEl>
                                          <p:spTgt spid="23"/>
                                        </p:tgtEl>
                                        <p:attrNameLst>
                                          <p:attrName>ppt_y</p:attrName>
                                        </p:attrNameLst>
                                      </p:cBhvr>
                                      <p:tavLst>
                                        <p:tav tm="0">
                                          <p:val>
                                            <p:strVal val="ppt_y"/>
                                          </p:val>
                                        </p:tav>
                                        <p:tav tm="100000">
                                          <p:val>
                                            <p:strVal val="1+ppt_h/2"/>
                                          </p:val>
                                        </p:tav>
                                      </p:tavLst>
                                    </p:anim>
                                    <p:set>
                                      <p:cBhvr>
                                        <p:cTn id="226" dur="1" fill="hold">
                                          <p:stCondLst>
                                            <p:cond delay="499"/>
                                          </p:stCondLst>
                                        </p:cTn>
                                        <p:tgtEl>
                                          <p:spTgt spid="23"/>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24"/>
                                        </p:tgtEl>
                                        <p:attrNameLst>
                                          <p:attrName>ppt_x</p:attrName>
                                        </p:attrNameLst>
                                      </p:cBhvr>
                                      <p:tavLst>
                                        <p:tav tm="0">
                                          <p:val>
                                            <p:strVal val="ppt_x"/>
                                          </p:val>
                                        </p:tav>
                                        <p:tav tm="100000">
                                          <p:val>
                                            <p:strVal val="ppt_x"/>
                                          </p:val>
                                        </p:tav>
                                      </p:tavLst>
                                    </p:anim>
                                    <p:anim calcmode="lin" valueType="num">
                                      <p:cBhvr additive="base">
                                        <p:cTn id="229" dur="500"/>
                                        <p:tgtEl>
                                          <p:spTgt spid="24"/>
                                        </p:tgtEl>
                                        <p:attrNameLst>
                                          <p:attrName>ppt_y</p:attrName>
                                        </p:attrNameLst>
                                      </p:cBhvr>
                                      <p:tavLst>
                                        <p:tav tm="0">
                                          <p:val>
                                            <p:strVal val="ppt_y"/>
                                          </p:val>
                                        </p:tav>
                                        <p:tav tm="100000">
                                          <p:val>
                                            <p:strVal val="1+ppt_h/2"/>
                                          </p:val>
                                        </p:tav>
                                      </p:tavLst>
                                    </p:anim>
                                    <p:set>
                                      <p:cBhvr>
                                        <p:cTn id="230" dur="1" fill="hold">
                                          <p:stCondLst>
                                            <p:cond delay="499"/>
                                          </p:stCondLst>
                                        </p:cTn>
                                        <p:tgtEl>
                                          <p:spTgt spid="24"/>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25"/>
                                        </p:tgtEl>
                                        <p:attrNameLst>
                                          <p:attrName>ppt_x</p:attrName>
                                        </p:attrNameLst>
                                      </p:cBhvr>
                                      <p:tavLst>
                                        <p:tav tm="0">
                                          <p:val>
                                            <p:strVal val="ppt_x"/>
                                          </p:val>
                                        </p:tav>
                                        <p:tav tm="100000">
                                          <p:val>
                                            <p:strVal val="ppt_x"/>
                                          </p:val>
                                        </p:tav>
                                      </p:tavLst>
                                    </p:anim>
                                    <p:anim calcmode="lin" valueType="num">
                                      <p:cBhvr additive="base">
                                        <p:cTn id="233" dur="500"/>
                                        <p:tgtEl>
                                          <p:spTgt spid="25"/>
                                        </p:tgtEl>
                                        <p:attrNameLst>
                                          <p:attrName>ppt_y</p:attrName>
                                        </p:attrNameLst>
                                      </p:cBhvr>
                                      <p:tavLst>
                                        <p:tav tm="0">
                                          <p:val>
                                            <p:strVal val="ppt_y"/>
                                          </p:val>
                                        </p:tav>
                                        <p:tav tm="100000">
                                          <p:val>
                                            <p:strVal val="1+ppt_h/2"/>
                                          </p:val>
                                        </p:tav>
                                      </p:tavLst>
                                    </p:anim>
                                    <p:set>
                                      <p:cBhvr>
                                        <p:cTn id="234" dur="1" fill="hold">
                                          <p:stCondLst>
                                            <p:cond delay="499"/>
                                          </p:stCondLst>
                                        </p:cTn>
                                        <p:tgtEl>
                                          <p:spTgt spid="25"/>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26"/>
                                        </p:tgtEl>
                                        <p:attrNameLst>
                                          <p:attrName>ppt_x</p:attrName>
                                        </p:attrNameLst>
                                      </p:cBhvr>
                                      <p:tavLst>
                                        <p:tav tm="0">
                                          <p:val>
                                            <p:strVal val="ppt_x"/>
                                          </p:val>
                                        </p:tav>
                                        <p:tav tm="100000">
                                          <p:val>
                                            <p:strVal val="ppt_x"/>
                                          </p:val>
                                        </p:tav>
                                      </p:tavLst>
                                    </p:anim>
                                    <p:anim calcmode="lin" valueType="num">
                                      <p:cBhvr additive="base">
                                        <p:cTn id="237" dur="500"/>
                                        <p:tgtEl>
                                          <p:spTgt spid="26"/>
                                        </p:tgtEl>
                                        <p:attrNameLst>
                                          <p:attrName>ppt_y</p:attrName>
                                        </p:attrNameLst>
                                      </p:cBhvr>
                                      <p:tavLst>
                                        <p:tav tm="0">
                                          <p:val>
                                            <p:strVal val="ppt_y"/>
                                          </p:val>
                                        </p:tav>
                                        <p:tav tm="100000">
                                          <p:val>
                                            <p:strVal val="1+ppt_h/2"/>
                                          </p:val>
                                        </p:tav>
                                      </p:tavLst>
                                    </p:anim>
                                    <p:set>
                                      <p:cBhvr>
                                        <p:cTn id="238" dur="1" fill="hold">
                                          <p:stCondLst>
                                            <p:cond delay="499"/>
                                          </p:stCondLst>
                                        </p:cTn>
                                        <p:tgtEl>
                                          <p:spTgt spid="26"/>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27"/>
                                        </p:tgtEl>
                                        <p:attrNameLst>
                                          <p:attrName>ppt_x</p:attrName>
                                        </p:attrNameLst>
                                      </p:cBhvr>
                                      <p:tavLst>
                                        <p:tav tm="0">
                                          <p:val>
                                            <p:strVal val="ppt_x"/>
                                          </p:val>
                                        </p:tav>
                                        <p:tav tm="100000">
                                          <p:val>
                                            <p:strVal val="ppt_x"/>
                                          </p:val>
                                        </p:tav>
                                      </p:tavLst>
                                    </p:anim>
                                    <p:anim calcmode="lin" valueType="num">
                                      <p:cBhvr additive="base">
                                        <p:cTn id="241" dur="500"/>
                                        <p:tgtEl>
                                          <p:spTgt spid="27"/>
                                        </p:tgtEl>
                                        <p:attrNameLst>
                                          <p:attrName>ppt_y</p:attrName>
                                        </p:attrNameLst>
                                      </p:cBhvr>
                                      <p:tavLst>
                                        <p:tav tm="0">
                                          <p:val>
                                            <p:strVal val="ppt_y"/>
                                          </p:val>
                                        </p:tav>
                                        <p:tav tm="100000">
                                          <p:val>
                                            <p:strVal val="1+ppt_h/2"/>
                                          </p:val>
                                        </p:tav>
                                      </p:tavLst>
                                    </p:anim>
                                    <p:set>
                                      <p:cBhvr>
                                        <p:cTn id="242" dur="1" fill="hold">
                                          <p:stCondLst>
                                            <p:cond delay="499"/>
                                          </p:stCondLst>
                                        </p:cTn>
                                        <p:tgtEl>
                                          <p:spTgt spid="27"/>
                                        </p:tgtEl>
                                        <p:attrNameLst>
                                          <p:attrName>style.visibility</p:attrName>
                                        </p:attrNameLst>
                                      </p:cBhvr>
                                      <p:to>
                                        <p:strVal val="hidden"/>
                                      </p:to>
                                    </p:set>
                                  </p:childTnLst>
                                </p:cTn>
                              </p:par>
                              <p:par>
                                <p:cTn id="243" presetID="2" presetClass="exit" presetSubtype="4" fill="hold" nodeType="withEffect">
                                  <p:stCondLst>
                                    <p:cond delay="0"/>
                                  </p:stCondLst>
                                  <p:childTnLst>
                                    <p:anim calcmode="lin" valueType="num">
                                      <p:cBhvr additive="base">
                                        <p:cTn id="244" dur="500"/>
                                        <p:tgtEl>
                                          <p:spTgt spid="28"/>
                                        </p:tgtEl>
                                        <p:attrNameLst>
                                          <p:attrName>ppt_x</p:attrName>
                                        </p:attrNameLst>
                                      </p:cBhvr>
                                      <p:tavLst>
                                        <p:tav tm="0">
                                          <p:val>
                                            <p:strVal val="ppt_x"/>
                                          </p:val>
                                        </p:tav>
                                        <p:tav tm="100000">
                                          <p:val>
                                            <p:strVal val="ppt_x"/>
                                          </p:val>
                                        </p:tav>
                                      </p:tavLst>
                                    </p:anim>
                                    <p:anim calcmode="lin" valueType="num">
                                      <p:cBhvr additive="base">
                                        <p:cTn id="245" dur="500"/>
                                        <p:tgtEl>
                                          <p:spTgt spid="28"/>
                                        </p:tgtEl>
                                        <p:attrNameLst>
                                          <p:attrName>ppt_y</p:attrName>
                                        </p:attrNameLst>
                                      </p:cBhvr>
                                      <p:tavLst>
                                        <p:tav tm="0">
                                          <p:val>
                                            <p:strVal val="ppt_y"/>
                                          </p:val>
                                        </p:tav>
                                        <p:tav tm="100000">
                                          <p:val>
                                            <p:strVal val="1+ppt_h/2"/>
                                          </p:val>
                                        </p:tav>
                                      </p:tavLst>
                                    </p:anim>
                                    <p:set>
                                      <p:cBhvr>
                                        <p:cTn id="246" dur="1" fill="hold">
                                          <p:stCondLst>
                                            <p:cond delay="499"/>
                                          </p:stCondLst>
                                        </p:cTn>
                                        <p:tgtEl>
                                          <p:spTgt spid="28"/>
                                        </p:tgtEl>
                                        <p:attrNameLst>
                                          <p:attrName>style.visibility</p:attrName>
                                        </p:attrNameLst>
                                      </p:cBhvr>
                                      <p:to>
                                        <p:strVal val="hidden"/>
                                      </p:to>
                                    </p:set>
                                  </p:childTnLst>
                                </p:cTn>
                              </p:par>
                              <p:par>
                                <p:cTn id="247" presetID="2" presetClass="exit" presetSubtype="4" fill="hold" nodeType="withEffect">
                                  <p:stCondLst>
                                    <p:cond delay="0"/>
                                  </p:stCondLst>
                                  <p:childTnLst>
                                    <p:anim calcmode="lin" valueType="num">
                                      <p:cBhvr additive="base">
                                        <p:cTn id="248" dur="500"/>
                                        <p:tgtEl>
                                          <p:spTgt spid="29"/>
                                        </p:tgtEl>
                                        <p:attrNameLst>
                                          <p:attrName>ppt_x</p:attrName>
                                        </p:attrNameLst>
                                      </p:cBhvr>
                                      <p:tavLst>
                                        <p:tav tm="0">
                                          <p:val>
                                            <p:strVal val="ppt_x"/>
                                          </p:val>
                                        </p:tav>
                                        <p:tav tm="100000">
                                          <p:val>
                                            <p:strVal val="ppt_x"/>
                                          </p:val>
                                        </p:tav>
                                      </p:tavLst>
                                    </p:anim>
                                    <p:anim calcmode="lin" valueType="num">
                                      <p:cBhvr additive="base">
                                        <p:cTn id="249" dur="500"/>
                                        <p:tgtEl>
                                          <p:spTgt spid="29"/>
                                        </p:tgtEl>
                                        <p:attrNameLst>
                                          <p:attrName>ppt_y</p:attrName>
                                        </p:attrNameLst>
                                      </p:cBhvr>
                                      <p:tavLst>
                                        <p:tav tm="0">
                                          <p:val>
                                            <p:strVal val="ppt_y"/>
                                          </p:val>
                                        </p:tav>
                                        <p:tav tm="100000">
                                          <p:val>
                                            <p:strVal val="1+ppt_h/2"/>
                                          </p:val>
                                        </p:tav>
                                      </p:tavLst>
                                    </p:anim>
                                    <p:set>
                                      <p:cBhvr>
                                        <p:cTn id="250" dur="1" fill="hold">
                                          <p:stCondLst>
                                            <p:cond delay="499"/>
                                          </p:stCondLst>
                                        </p:cTn>
                                        <p:tgtEl>
                                          <p:spTgt spid="2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8" presetClass="entr" presetSubtype="12" fill="hold" grpId="0" nodeType="clickEffect">
                                  <p:stCondLst>
                                    <p:cond delay="0"/>
                                  </p:stCondLst>
                                  <p:childTnLst>
                                    <p:set>
                                      <p:cBhvr>
                                        <p:cTn id="254" dur="1" fill="hold">
                                          <p:stCondLst>
                                            <p:cond delay="0"/>
                                          </p:stCondLst>
                                        </p:cTn>
                                        <p:tgtEl>
                                          <p:spTgt spid="30"/>
                                        </p:tgtEl>
                                        <p:attrNameLst>
                                          <p:attrName>style.visibility</p:attrName>
                                        </p:attrNameLst>
                                      </p:cBhvr>
                                      <p:to>
                                        <p:strVal val="visible"/>
                                      </p:to>
                                    </p:set>
                                    <p:animEffect transition="in" filter="strips(downLeft)">
                                      <p:cBhvr>
                                        <p:cTn id="255" dur="500"/>
                                        <p:tgtEl>
                                          <p:spTgt spid="30"/>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8" fill="hold" grpId="0" nodeType="clickEffect">
                                  <p:stCondLst>
                                    <p:cond delay="0"/>
                                  </p:stCondLst>
                                  <p:childTnLst>
                                    <p:set>
                                      <p:cBhvr>
                                        <p:cTn id="259" dur="1" fill="hold">
                                          <p:stCondLst>
                                            <p:cond delay="0"/>
                                          </p:stCondLst>
                                        </p:cTn>
                                        <p:tgtEl>
                                          <p:spTgt spid="31"/>
                                        </p:tgtEl>
                                        <p:attrNameLst>
                                          <p:attrName>style.visibility</p:attrName>
                                        </p:attrNameLst>
                                      </p:cBhvr>
                                      <p:to>
                                        <p:strVal val="visible"/>
                                      </p:to>
                                    </p:set>
                                    <p:anim calcmode="lin" valueType="num">
                                      <p:cBhvr additive="base">
                                        <p:cTn id="260" dur="500" fill="hold"/>
                                        <p:tgtEl>
                                          <p:spTgt spid="31"/>
                                        </p:tgtEl>
                                        <p:attrNameLst>
                                          <p:attrName>ppt_x</p:attrName>
                                        </p:attrNameLst>
                                      </p:cBhvr>
                                      <p:tavLst>
                                        <p:tav tm="0">
                                          <p:val>
                                            <p:strVal val="0-#ppt_w/2"/>
                                          </p:val>
                                        </p:tav>
                                        <p:tav tm="100000">
                                          <p:val>
                                            <p:strVal val="#ppt_x"/>
                                          </p:val>
                                        </p:tav>
                                      </p:tavLst>
                                    </p:anim>
                                    <p:anim calcmode="lin" valueType="num">
                                      <p:cBhvr additive="base">
                                        <p:cTn id="261" dur="500" fill="hold"/>
                                        <p:tgtEl>
                                          <p:spTgt spid="31"/>
                                        </p:tgtEl>
                                        <p:attrNameLst>
                                          <p:attrName>ppt_y</p:attrName>
                                        </p:attrNameLst>
                                      </p:cBhvr>
                                      <p:tavLst>
                                        <p:tav tm="0">
                                          <p:val>
                                            <p:strVal val="#ppt_y"/>
                                          </p:val>
                                        </p:tav>
                                        <p:tav tm="100000">
                                          <p:val>
                                            <p:strVal val="#ppt_y"/>
                                          </p:val>
                                        </p:tav>
                                      </p:tavLst>
                                    </p:anim>
                                  </p:childTnLst>
                                </p:cTn>
                              </p:par>
                              <p:par>
                                <p:cTn id="262" presetID="2" presetClass="entr" presetSubtype="2" fill="hold" grpId="0" nodeType="withEffect">
                                  <p:stCondLst>
                                    <p:cond delay="0"/>
                                  </p:stCondLst>
                                  <p:childTnLst>
                                    <p:set>
                                      <p:cBhvr>
                                        <p:cTn id="263" dur="1" fill="hold">
                                          <p:stCondLst>
                                            <p:cond delay="0"/>
                                          </p:stCondLst>
                                        </p:cTn>
                                        <p:tgtEl>
                                          <p:spTgt spid="32"/>
                                        </p:tgtEl>
                                        <p:attrNameLst>
                                          <p:attrName>style.visibility</p:attrName>
                                        </p:attrNameLst>
                                      </p:cBhvr>
                                      <p:to>
                                        <p:strVal val="visible"/>
                                      </p:to>
                                    </p:set>
                                    <p:anim calcmode="lin" valueType="num">
                                      <p:cBhvr additive="base">
                                        <p:cTn id="264" dur="500" fill="hold"/>
                                        <p:tgtEl>
                                          <p:spTgt spid="32"/>
                                        </p:tgtEl>
                                        <p:attrNameLst>
                                          <p:attrName>ppt_x</p:attrName>
                                        </p:attrNameLst>
                                      </p:cBhvr>
                                      <p:tavLst>
                                        <p:tav tm="0">
                                          <p:val>
                                            <p:strVal val="1+#ppt_w/2"/>
                                          </p:val>
                                        </p:tav>
                                        <p:tav tm="100000">
                                          <p:val>
                                            <p:strVal val="#ppt_x"/>
                                          </p:val>
                                        </p:tav>
                                      </p:tavLst>
                                    </p:anim>
                                    <p:anim calcmode="lin" valueType="num">
                                      <p:cBhvr additive="base">
                                        <p:cTn id="265" dur="500" fill="hold"/>
                                        <p:tgtEl>
                                          <p:spTgt spid="32"/>
                                        </p:tgtEl>
                                        <p:attrNameLst>
                                          <p:attrName>ppt_y</p:attrName>
                                        </p:attrNameLst>
                                      </p:cBhvr>
                                      <p:tavLst>
                                        <p:tav tm="0">
                                          <p:val>
                                            <p:strVal val="#ppt_y"/>
                                          </p:val>
                                        </p:tav>
                                        <p:tav tm="100000">
                                          <p:val>
                                            <p:strVal val="#ppt_y"/>
                                          </p:val>
                                        </p:tav>
                                      </p:tavLst>
                                    </p:anim>
                                  </p:childTnLst>
                                </p:cTn>
                              </p:par>
                              <p:par>
                                <p:cTn id="266" presetID="2" presetClass="entr" presetSubtype="4" fill="hold" grpId="0" nodeType="withEffect">
                                  <p:stCondLst>
                                    <p:cond delay="0"/>
                                  </p:stCondLst>
                                  <p:childTnLst>
                                    <p:set>
                                      <p:cBhvr>
                                        <p:cTn id="267" dur="1" fill="hold">
                                          <p:stCondLst>
                                            <p:cond delay="0"/>
                                          </p:stCondLst>
                                        </p:cTn>
                                        <p:tgtEl>
                                          <p:spTgt spid="33"/>
                                        </p:tgtEl>
                                        <p:attrNameLst>
                                          <p:attrName>style.visibility</p:attrName>
                                        </p:attrNameLst>
                                      </p:cBhvr>
                                      <p:to>
                                        <p:strVal val="visible"/>
                                      </p:to>
                                    </p:set>
                                    <p:anim calcmode="lin" valueType="num">
                                      <p:cBhvr additive="base">
                                        <p:cTn id="268" dur="500" fill="hold"/>
                                        <p:tgtEl>
                                          <p:spTgt spid="33"/>
                                        </p:tgtEl>
                                        <p:attrNameLst>
                                          <p:attrName>ppt_x</p:attrName>
                                        </p:attrNameLst>
                                      </p:cBhvr>
                                      <p:tavLst>
                                        <p:tav tm="0">
                                          <p:val>
                                            <p:strVal val="#ppt_x"/>
                                          </p:val>
                                        </p:tav>
                                        <p:tav tm="100000">
                                          <p:val>
                                            <p:strVal val="#ppt_x"/>
                                          </p:val>
                                        </p:tav>
                                      </p:tavLst>
                                    </p:anim>
                                    <p:anim calcmode="lin" valueType="num">
                                      <p:cBhvr additive="base">
                                        <p:cTn id="269" dur="500" fill="hold"/>
                                        <p:tgtEl>
                                          <p:spTgt spid="33"/>
                                        </p:tgtEl>
                                        <p:attrNameLst>
                                          <p:attrName>ppt_y</p:attrName>
                                        </p:attrNameLst>
                                      </p:cBhvr>
                                      <p:tavLst>
                                        <p:tav tm="0">
                                          <p:val>
                                            <p:strVal val="1+#ppt_h/2"/>
                                          </p:val>
                                        </p:tav>
                                        <p:tav tm="100000">
                                          <p:val>
                                            <p:strVal val="#ppt_y"/>
                                          </p:val>
                                        </p:tav>
                                      </p:tavLst>
                                    </p:anim>
                                  </p:childTnLst>
                                </p:cTn>
                              </p:par>
                              <p:par>
                                <p:cTn id="270" presetID="2" presetClass="entr" presetSubtype="8" fill="hold" grpId="0" nodeType="withEffect">
                                  <p:stCondLst>
                                    <p:cond delay="0"/>
                                  </p:stCondLst>
                                  <p:childTnLst>
                                    <p:set>
                                      <p:cBhvr>
                                        <p:cTn id="271" dur="1" fill="hold">
                                          <p:stCondLst>
                                            <p:cond delay="0"/>
                                          </p:stCondLst>
                                        </p:cTn>
                                        <p:tgtEl>
                                          <p:spTgt spid="34"/>
                                        </p:tgtEl>
                                        <p:attrNameLst>
                                          <p:attrName>style.visibility</p:attrName>
                                        </p:attrNameLst>
                                      </p:cBhvr>
                                      <p:to>
                                        <p:strVal val="visible"/>
                                      </p:to>
                                    </p:set>
                                    <p:anim calcmode="lin" valueType="num">
                                      <p:cBhvr additive="base">
                                        <p:cTn id="272" dur="500" fill="hold"/>
                                        <p:tgtEl>
                                          <p:spTgt spid="34"/>
                                        </p:tgtEl>
                                        <p:attrNameLst>
                                          <p:attrName>ppt_x</p:attrName>
                                        </p:attrNameLst>
                                      </p:cBhvr>
                                      <p:tavLst>
                                        <p:tav tm="0">
                                          <p:val>
                                            <p:strVal val="0-#ppt_w/2"/>
                                          </p:val>
                                        </p:tav>
                                        <p:tav tm="100000">
                                          <p:val>
                                            <p:strVal val="#ppt_x"/>
                                          </p:val>
                                        </p:tav>
                                      </p:tavLst>
                                    </p:anim>
                                    <p:anim calcmode="lin" valueType="num">
                                      <p:cBhvr additive="base">
                                        <p:cTn id="273" dur="500" fill="hold"/>
                                        <p:tgtEl>
                                          <p:spTgt spid="34"/>
                                        </p:tgtEl>
                                        <p:attrNameLst>
                                          <p:attrName>ppt_y</p:attrName>
                                        </p:attrNameLst>
                                      </p:cBhvr>
                                      <p:tavLst>
                                        <p:tav tm="0">
                                          <p:val>
                                            <p:strVal val="#ppt_y"/>
                                          </p:val>
                                        </p:tav>
                                        <p:tav tm="100000">
                                          <p:val>
                                            <p:strVal val="#ppt_y"/>
                                          </p:val>
                                        </p:tav>
                                      </p:tavLst>
                                    </p:anim>
                                  </p:childTnLst>
                                </p:cTn>
                              </p:par>
                              <p:par>
                                <p:cTn id="274" presetID="2" presetClass="entr" presetSubtype="2" fill="hold" grpId="0" nodeType="withEffect">
                                  <p:stCondLst>
                                    <p:cond delay="0"/>
                                  </p:stCondLst>
                                  <p:childTnLst>
                                    <p:set>
                                      <p:cBhvr>
                                        <p:cTn id="275" dur="1" fill="hold">
                                          <p:stCondLst>
                                            <p:cond delay="0"/>
                                          </p:stCondLst>
                                        </p:cTn>
                                        <p:tgtEl>
                                          <p:spTgt spid="35"/>
                                        </p:tgtEl>
                                        <p:attrNameLst>
                                          <p:attrName>style.visibility</p:attrName>
                                        </p:attrNameLst>
                                      </p:cBhvr>
                                      <p:to>
                                        <p:strVal val="visible"/>
                                      </p:to>
                                    </p:set>
                                    <p:anim calcmode="lin" valueType="num">
                                      <p:cBhvr additive="base">
                                        <p:cTn id="276" dur="500" fill="hold"/>
                                        <p:tgtEl>
                                          <p:spTgt spid="35"/>
                                        </p:tgtEl>
                                        <p:attrNameLst>
                                          <p:attrName>ppt_x</p:attrName>
                                        </p:attrNameLst>
                                      </p:cBhvr>
                                      <p:tavLst>
                                        <p:tav tm="0">
                                          <p:val>
                                            <p:strVal val="1+#ppt_w/2"/>
                                          </p:val>
                                        </p:tav>
                                        <p:tav tm="100000">
                                          <p:val>
                                            <p:strVal val="#ppt_x"/>
                                          </p:val>
                                        </p:tav>
                                      </p:tavLst>
                                    </p:anim>
                                    <p:anim calcmode="lin" valueType="num">
                                      <p:cBhvr additive="base">
                                        <p:cTn id="277" dur="500" fill="hold"/>
                                        <p:tgtEl>
                                          <p:spTgt spid="35"/>
                                        </p:tgtEl>
                                        <p:attrNameLst>
                                          <p:attrName>ppt_y</p:attrName>
                                        </p:attrNameLst>
                                      </p:cBhvr>
                                      <p:tavLst>
                                        <p:tav tm="0">
                                          <p:val>
                                            <p:strVal val="#ppt_y"/>
                                          </p:val>
                                        </p:tav>
                                        <p:tav tm="100000">
                                          <p:val>
                                            <p:strVal val="#ppt_y"/>
                                          </p:val>
                                        </p:tav>
                                      </p:tavLst>
                                    </p:anim>
                                  </p:childTnLst>
                                </p:cTn>
                              </p:par>
                              <p:par>
                                <p:cTn id="278" presetID="2" presetClass="entr" presetSubtype="4" fill="hold" grpId="0" nodeType="withEffect">
                                  <p:stCondLst>
                                    <p:cond delay="0"/>
                                  </p:stCondLst>
                                  <p:childTnLst>
                                    <p:set>
                                      <p:cBhvr>
                                        <p:cTn id="279" dur="1" fill="hold">
                                          <p:stCondLst>
                                            <p:cond delay="0"/>
                                          </p:stCondLst>
                                        </p:cTn>
                                        <p:tgtEl>
                                          <p:spTgt spid="36"/>
                                        </p:tgtEl>
                                        <p:attrNameLst>
                                          <p:attrName>style.visibility</p:attrName>
                                        </p:attrNameLst>
                                      </p:cBhvr>
                                      <p:to>
                                        <p:strVal val="visible"/>
                                      </p:to>
                                    </p:set>
                                    <p:anim calcmode="lin" valueType="num">
                                      <p:cBhvr additive="base">
                                        <p:cTn id="280" dur="500" fill="hold"/>
                                        <p:tgtEl>
                                          <p:spTgt spid="36"/>
                                        </p:tgtEl>
                                        <p:attrNameLst>
                                          <p:attrName>ppt_x</p:attrName>
                                        </p:attrNameLst>
                                      </p:cBhvr>
                                      <p:tavLst>
                                        <p:tav tm="0">
                                          <p:val>
                                            <p:strVal val="#ppt_x"/>
                                          </p:val>
                                        </p:tav>
                                        <p:tav tm="100000">
                                          <p:val>
                                            <p:strVal val="#ppt_x"/>
                                          </p:val>
                                        </p:tav>
                                      </p:tavLst>
                                    </p:anim>
                                    <p:anim calcmode="lin" valueType="num">
                                      <p:cBhvr additive="base">
                                        <p:cTn id="28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10" fill="hold" nodeType="clickEffect">
                                  <p:stCondLst>
                                    <p:cond delay="0"/>
                                  </p:stCondLst>
                                  <p:childTnLst>
                                    <p:set>
                                      <p:cBhvr>
                                        <p:cTn id="285" dur="1" fill="hold">
                                          <p:stCondLst>
                                            <p:cond delay="0"/>
                                          </p:stCondLst>
                                        </p:cTn>
                                        <p:tgtEl>
                                          <p:spTgt spid="37"/>
                                        </p:tgtEl>
                                        <p:attrNameLst>
                                          <p:attrName>style.visibility</p:attrName>
                                        </p:attrNameLst>
                                      </p:cBhvr>
                                      <p:to>
                                        <p:strVal val="visible"/>
                                      </p:to>
                                    </p:set>
                                    <p:anim calcmode="lin" valueType="num">
                                      <p:cBhvr>
                                        <p:cTn id="286" dur="500" fill="hold"/>
                                        <p:tgtEl>
                                          <p:spTgt spid="37"/>
                                        </p:tgtEl>
                                        <p:attrNameLst>
                                          <p:attrName>ppt_w</p:attrName>
                                        </p:attrNameLst>
                                      </p:cBhvr>
                                      <p:tavLst>
                                        <p:tav tm="0">
                                          <p:val>
                                            <p:fltVal val="0"/>
                                          </p:val>
                                        </p:tav>
                                        <p:tav tm="100000">
                                          <p:val>
                                            <p:strVal val="#ppt_w"/>
                                          </p:val>
                                        </p:tav>
                                      </p:tavLst>
                                    </p:anim>
                                    <p:anim calcmode="lin" valueType="num">
                                      <p:cBhvr>
                                        <p:cTn id="287"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88" fill="hold">
                      <p:stCondLst>
                        <p:cond delay="indefinite"/>
                      </p:stCondLst>
                      <p:childTnLst>
                        <p:par>
                          <p:cTn id="289" fill="hold">
                            <p:stCondLst>
                              <p:cond delay="0"/>
                            </p:stCondLst>
                            <p:childTnLst>
                              <p:par>
                                <p:cTn id="290" presetID="17" presetClass="entr" presetSubtype="10" fill="hold" nodeType="clickEffect">
                                  <p:stCondLst>
                                    <p:cond delay="0"/>
                                  </p:stCondLst>
                                  <p:childTnLst>
                                    <p:set>
                                      <p:cBhvr>
                                        <p:cTn id="291" dur="1" fill="hold">
                                          <p:stCondLst>
                                            <p:cond delay="0"/>
                                          </p:stCondLst>
                                        </p:cTn>
                                        <p:tgtEl>
                                          <p:spTgt spid="38"/>
                                        </p:tgtEl>
                                        <p:attrNameLst>
                                          <p:attrName>style.visibility</p:attrName>
                                        </p:attrNameLst>
                                      </p:cBhvr>
                                      <p:to>
                                        <p:strVal val="visible"/>
                                      </p:to>
                                    </p:set>
                                    <p:anim calcmode="lin" valueType="num">
                                      <p:cBhvr>
                                        <p:cTn id="292" dur="500" fill="hold"/>
                                        <p:tgtEl>
                                          <p:spTgt spid="38"/>
                                        </p:tgtEl>
                                        <p:attrNameLst>
                                          <p:attrName>ppt_w</p:attrName>
                                        </p:attrNameLst>
                                      </p:cBhvr>
                                      <p:tavLst>
                                        <p:tav tm="0">
                                          <p:val>
                                            <p:fltVal val="0"/>
                                          </p:val>
                                        </p:tav>
                                        <p:tav tm="100000">
                                          <p:val>
                                            <p:strVal val="#ppt_w"/>
                                          </p:val>
                                        </p:tav>
                                      </p:tavLst>
                                    </p:anim>
                                    <p:anim calcmode="lin" valueType="num">
                                      <p:cBhvr>
                                        <p:cTn id="293"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294" fill="hold">
                      <p:stCondLst>
                        <p:cond delay="indefinite"/>
                      </p:stCondLst>
                      <p:childTnLst>
                        <p:par>
                          <p:cTn id="295" fill="hold">
                            <p:stCondLst>
                              <p:cond delay="0"/>
                            </p:stCondLst>
                            <p:childTnLst>
                              <p:par>
                                <p:cTn id="296" presetID="17" presetClass="entr" presetSubtype="10" fill="hold" nodeType="clickEffect">
                                  <p:stCondLst>
                                    <p:cond delay="0"/>
                                  </p:stCondLst>
                                  <p:childTnLst>
                                    <p:set>
                                      <p:cBhvr>
                                        <p:cTn id="297" dur="1" fill="hold">
                                          <p:stCondLst>
                                            <p:cond delay="0"/>
                                          </p:stCondLst>
                                        </p:cTn>
                                        <p:tgtEl>
                                          <p:spTgt spid="39"/>
                                        </p:tgtEl>
                                        <p:attrNameLst>
                                          <p:attrName>style.visibility</p:attrName>
                                        </p:attrNameLst>
                                      </p:cBhvr>
                                      <p:to>
                                        <p:strVal val="visible"/>
                                      </p:to>
                                    </p:set>
                                    <p:anim calcmode="lin" valueType="num">
                                      <p:cBhvr>
                                        <p:cTn id="298" dur="500" fill="hold"/>
                                        <p:tgtEl>
                                          <p:spTgt spid="39"/>
                                        </p:tgtEl>
                                        <p:attrNameLst>
                                          <p:attrName>ppt_w</p:attrName>
                                        </p:attrNameLst>
                                      </p:cBhvr>
                                      <p:tavLst>
                                        <p:tav tm="0">
                                          <p:val>
                                            <p:fltVal val="0"/>
                                          </p:val>
                                        </p:tav>
                                        <p:tav tm="100000">
                                          <p:val>
                                            <p:strVal val="#ppt_w"/>
                                          </p:val>
                                        </p:tav>
                                      </p:tavLst>
                                    </p:anim>
                                    <p:anim calcmode="lin" valueType="num">
                                      <p:cBhvr>
                                        <p:cTn id="299"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300" fill="hold">
                      <p:stCondLst>
                        <p:cond delay="indefinite"/>
                      </p:stCondLst>
                      <p:childTnLst>
                        <p:par>
                          <p:cTn id="301" fill="hold">
                            <p:stCondLst>
                              <p:cond delay="0"/>
                            </p:stCondLst>
                            <p:childTnLst>
                              <p:par>
                                <p:cTn id="302" presetID="53" presetClass="exit" presetSubtype="32" fill="hold" grpId="1" nodeType="clickEffect">
                                  <p:stCondLst>
                                    <p:cond delay="0"/>
                                  </p:stCondLst>
                                  <p:childTnLst>
                                    <p:anim calcmode="lin" valueType="num">
                                      <p:cBhvr>
                                        <p:cTn id="303" dur="500"/>
                                        <p:tgtEl>
                                          <p:spTgt spid="30"/>
                                        </p:tgtEl>
                                        <p:attrNameLst>
                                          <p:attrName>ppt_w</p:attrName>
                                        </p:attrNameLst>
                                      </p:cBhvr>
                                      <p:tavLst>
                                        <p:tav tm="0">
                                          <p:val>
                                            <p:strVal val="ppt_w"/>
                                          </p:val>
                                        </p:tav>
                                        <p:tav tm="100000">
                                          <p:val>
                                            <p:fltVal val="0"/>
                                          </p:val>
                                        </p:tav>
                                      </p:tavLst>
                                    </p:anim>
                                    <p:anim calcmode="lin" valueType="num">
                                      <p:cBhvr>
                                        <p:cTn id="304" dur="500"/>
                                        <p:tgtEl>
                                          <p:spTgt spid="30"/>
                                        </p:tgtEl>
                                        <p:attrNameLst>
                                          <p:attrName>ppt_h</p:attrName>
                                        </p:attrNameLst>
                                      </p:cBhvr>
                                      <p:tavLst>
                                        <p:tav tm="0">
                                          <p:val>
                                            <p:strVal val="ppt_h"/>
                                          </p:val>
                                        </p:tav>
                                        <p:tav tm="100000">
                                          <p:val>
                                            <p:fltVal val="0"/>
                                          </p:val>
                                        </p:tav>
                                      </p:tavLst>
                                    </p:anim>
                                    <p:animEffect transition="out" filter="fade">
                                      <p:cBhvr>
                                        <p:cTn id="305" dur="500"/>
                                        <p:tgtEl>
                                          <p:spTgt spid="30"/>
                                        </p:tgtEl>
                                      </p:cBhvr>
                                    </p:animEffect>
                                    <p:set>
                                      <p:cBhvr>
                                        <p:cTn id="306" dur="1" fill="hold">
                                          <p:stCondLst>
                                            <p:cond delay="499"/>
                                          </p:stCondLst>
                                        </p:cTn>
                                        <p:tgtEl>
                                          <p:spTgt spid="30"/>
                                        </p:tgtEl>
                                        <p:attrNameLst>
                                          <p:attrName>style.visibility</p:attrName>
                                        </p:attrNameLst>
                                      </p:cBhvr>
                                      <p:to>
                                        <p:strVal val="hidden"/>
                                      </p:to>
                                    </p:set>
                                  </p:childTnLst>
                                </p:cTn>
                              </p:par>
                              <p:par>
                                <p:cTn id="307" presetID="53" presetClass="exit" presetSubtype="32" fill="hold" grpId="1" nodeType="withEffect">
                                  <p:stCondLst>
                                    <p:cond delay="0"/>
                                  </p:stCondLst>
                                  <p:childTnLst>
                                    <p:anim calcmode="lin" valueType="num">
                                      <p:cBhvr>
                                        <p:cTn id="308" dur="500"/>
                                        <p:tgtEl>
                                          <p:spTgt spid="31"/>
                                        </p:tgtEl>
                                        <p:attrNameLst>
                                          <p:attrName>ppt_w</p:attrName>
                                        </p:attrNameLst>
                                      </p:cBhvr>
                                      <p:tavLst>
                                        <p:tav tm="0">
                                          <p:val>
                                            <p:strVal val="ppt_w"/>
                                          </p:val>
                                        </p:tav>
                                        <p:tav tm="100000">
                                          <p:val>
                                            <p:fltVal val="0"/>
                                          </p:val>
                                        </p:tav>
                                      </p:tavLst>
                                    </p:anim>
                                    <p:anim calcmode="lin" valueType="num">
                                      <p:cBhvr>
                                        <p:cTn id="309" dur="500"/>
                                        <p:tgtEl>
                                          <p:spTgt spid="31"/>
                                        </p:tgtEl>
                                        <p:attrNameLst>
                                          <p:attrName>ppt_h</p:attrName>
                                        </p:attrNameLst>
                                      </p:cBhvr>
                                      <p:tavLst>
                                        <p:tav tm="0">
                                          <p:val>
                                            <p:strVal val="ppt_h"/>
                                          </p:val>
                                        </p:tav>
                                        <p:tav tm="100000">
                                          <p:val>
                                            <p:fltVal val="0"/>
                                          </p:val>
                                        </p:tav>
                                      </p:tavLst>
                                    </p:anim>
                                    <p:animEffect transition="out" filter="fade">
                                      <p:cBhvr>
                                        <p:cTn id="310" dur="500"/>
                                        <p:tgtEl>
                                          <p:spTgt spid="31"/>
                                        </p:tgtEl>
                                      </p:cBhvr>
                                    </p:animEffect>
                                    <p:set>
                                      <p:cBhvr>
                                        <p:cTn id="311" dur="1" fill="hold">
                                          <p:stCondLst>
                                            <p:cond delay="499"/>
                                          </p:stCondLst>
                                        </p:cTn>
                                        <p:tgtEl>
                                          <p:spTgt spid="31"/>
                                        </p:tgtEl>
                                        <p:attrNameLst>
                                          <p:attrName>style.visibility</p:attrName>
                                        </p:attrNameLst>
                                      </p:cBhvr>
                                      <p:to>
                                        <p:strVal val="hidden"/>
                                      </p:to>
                                    </p:set>
                                  </p:childTnLst>
                                </p:cTn>
                              </p:par>
                              <p:par>
                                <p:cTn id="312" presetID="53" presetClass="exit" presetSubtype="32" fill="hold" grpId="1" nodeType="withEffect">
                                  <p:stCondLst>
                                    <p:cond delay="0"/>
                                  </p:stCondLst>
                                  <p:childTnLst>
                                    <p:anim calcmode="lin" valueType="num">
                                      <p:cBhvr>
                                        <p:cTn id="313" dur="500"/>
                                        <p:tgtEl>
                                          <p:spTgt spid="32"/>
                                        </p:tgtEl>
                                        <p:attrNameLst>
                                          <p:attrName>ppt_w</p:attrName>
                                        </p:attrNameLst>
                                      </p:cBhvr>
                                      <p:tavLst>
                                        <p:tav tm="0">
                                          <p:val>
                                            <p:strVal val="ppt_w"/>
                                          </p:val>
                                        </p:tav>
                                        <p:tav tm="100000">
                                          <p:val>
                                            <p:fltVal val="0"/>
                                          </p:val>
                                        </p:tav>
                                      </p:tavLst>
                                    </p:anim>
                                    <p:anim calcmode="lin" valueType="num">
                                      <p:cBhvr>
                                        <p:cTn id="314" dur="500"/>
                                        <p:tgtEl>
                                          <p:spTgt spid="32"/>
                                        </p:tgtEl>
                                        <p:attrNameLst>
                                          <p:attrName>ppt_h</p:attrName>
                                        </p:attrNameLst>
                                      </p:cBhvr>
                                      <p:tavLst>
                                        <p:tav tm="0">
                                          <p:val>
                                            <p:strVal val="ppt_h"/>
                                          </p:val>
                                        </p:tav>
                                        <p:tav tm="100000">
                                          <p:val>
                                            <p:fltVal val="0"/>
                                          </p:val>
                                        </p:tav>
                                      </p:tavLst>
                                    </p:anim>
                                    <p:animEffect transition="out" filter="fade">
                                      <p:cBhvr>
                                        <p:cTn id="315" dur="500"/>
                                        <p:tgtEl>
                                          <p:spTgt spid="32"/>
                                        </p:tgtEl>
                                      </p:cBhvr>
                                    </p:animEffect>
                                    <p:set>
                                      <p:cBhvr>
                                        <p:cTn id="316" dur="1" fill="hold">
                                          <p:stCondLst>
                                            <p:cond delay="499"/>
                                          </p:stCondLst>
                                        </p:cTn>
                                        <p:tgtEl>
                                          <p:spTgt spid="32"/>
                                        </p:tgtEl>
                                        <p:attrNameLst>
                                          <p:attrName>style.visibility</p:attrName>
                                        </p:attrNameLst>
                                      </p:cBhvr>
                                      <p:to>
                                        <p:strVal val="hidden"/>
                                      </p:to>
                                    </p:set>
                                  </p:childTnLst>
                                </p:cTn>
                              </p:par>
                              <p:par>
                                <p:cTn id="317" presetID="53" presetClass="exit" presetSubtype="32" fill="hold" grpId="1" nodeType="withEffect">
                                  <p:stCondLst>
                                    <p:cond delay="0"/>
                                  </p:stCondLst>
                                  <p:childTnLst>
                                    <p:anim calcmode="lin" valueType="num">
                                      <p:cBhvr>
                                        <p:cTn id="318" dur="500"/>
                                        <p:tgtEl>
                                          <p:spTgt spid="33"/>
                                        </p:tgtEl>
                                        <p:attrNameLst>
                                          <p:attrName>ppt_w</p:attrName>
                                        </p:attrNameLst>
                                      </p:cBhvr>
                                      <p:tavLst>
                                        <p:tav tm="0">
                                          <p:val>
                                            <p:strVal val="ppt_w"/>
                                          </p:val>
                                        </p:tav>
                                        <p:tav tm="100000">
                                          <p:val>
                                            <p:fltVal val="0"/>
                                          </p:val>
                                        </p:tav>
                                      </p:tavLst>
                                    </p:anim>
                                    <p:anim calcmode="lin" valueType="num">
                                      <p:cBhvr>
                                        <p:cTn id="319" dur="500"/>
                                        <p:tgtEl>
                                          <p:spTgt spid="33"/>
                                        </p:tgtEl>
                                        <p:attrNameLst>
                                          <p:attrName>ppt_h</p:attrName>
                                        </p:attrNameLst>
                                      </p:cBhvr>
                                      <p:tavLst>
                                        <p:tav tm="0">
                                          <p:val>
                                            <p:strVal val="ppt_h"/>
                                          </p:val>
                                        </p:tav>
                                        <p:tav tm="100000">
                                          <p:val>
                                            <p:fltVal val="0"/>
                                          </p:val>
                                        </p:tav>
                                      </p:tavLst>
                                    </p:anim>
                                    <p:animEffect transition="out" filter="fade">
                                      <p:cBhvr>
                                        <p:cTn id="320" dur="500"/>
                                        <p:tgtEl>
                                          <p:spTgt spid="33"/>
                                        </p:tgtEl>
                                      </p:cBhvr>
                                    </p:animEffect>
                                    <p:set>
                                      <p:cBhvr>
                                        <p:cTn id="321" dur="1" fill="hold">
                                          <p:stCondLst>
                                            <p:cond delay="499"/>
                                          </p:stCondLst>
                                        </p:cTn>
                                        <p:tgtEl>
                                          <p:spTgt spid="33"/>
                                        </p:tgtEl>
                                        <p:attrNameLst>
                                          <p:attrName>style.visibility</p:attrName>
                                        </p:attrNameLst>
                                      </p:cBhvr>
                                      <p:to>
                                        <p:strVal val="hidden"/>
                                      </p:to>
                                    </p:set>
                                  </p:childTnLst>
                                </p:cTn>
                              </p:par>
                              <p:par>
                                <p:cTn id="322" presetID="53" presetClass="exit" presetSubtype="32" fill="hold" grpId="1" nodeType="withEffect">
                                  <p:stCondLst>
                                    <p:cond delay="0"/>
                                  </p:stCondLst>
                                  <p:childTnLst>
                                    <p:anim calcmode="lin" valueType="num">
                                      <p:cBhvr>
                                        <p:cTn id="323" dur="500"/>
                                        <p:tgtEl>
                                          <p:spTgt spid="34"/>
                                        </p:tgtEl>
                                        <p:attrNameLst>
                                          <p:attrName>ppt_w</p:attrName>
                                        </p:attrNameLst>
                                      </p:cBhvr>
                                      <p:tavLst>
                                        <p:tav tm="0">
                                          <p:val>
                                            <p:strVal val="ppt_w"/>
                                          </p:val>
                                        </p:tav>
                                        <p:tav tm="100000">
                                          <p:val>
                                            <p:fltVal val="0"/>
                                          </p:val>
                                        </p:tav>
                                      </p:tavLst>
                                    </p:anim>
                                    <p:anim calcmode="lin" valueType="num">
                                      <p:cBhvr>
                                        <p:cTn id="324" dur="500"/>
                                        <p:tgtEl>
                                          <p:spTgt spid="34"/>
                                        </p:tgtEl>
                                        <p:attrNameLst>
                                          <p:attrName>ppt_h</p:attrName>
                                        </p:attrNameLst>
                                      </p:cBhvr>
                                      <p:tavLst>
                                        <p:tav tm="0">
                                          <p:val>
                                            <p:strVal val="ppt_h"/>
                                          </p:val>
                                        </p:tav>
                                        <p:tav tm="100000">
                                          <p:val>
                                            <p:fltVal val="0"/>
                                          </p:val>
                                        </p:tav>
                                      </p:tavLst>
                                    </p:anim>
                                    <p:animEffect transition="out" filter="fade">
                                      <p:cBhvr>
                                        <p:cTn id="325" dur="500"/>
                                        <p:tgtEl>
                                          <p:spTgt spid="34"/>
                                        </p:tgtEl>
                                      </p:cBhvr>
                                    </p:animEffect>
                                    <p:set>
                                      <p:cBhvr>
                                        <p:cTn id="326" dur="1" fill="hold">
                                          <p:stCondLst>
                                            <p:cond delay="499"/>
                                          </p:stCondLst>
                                        </p:cTn>
                                        <p:tgtEl>
                                          <p:spTgt spid="34"/>
                                        </p:tgtEl>
                                        <p:attrNameLst>
                                          <p:attrName>style.visibility</p:attrName>
                                        </p:attrNameLst>
                                      </p:cBhvr>
                                      <p:to>
                                        <p:strVal val="hidden"/>
                                      </p:to>
                                    </p:set>
                                  </p:childTnLst>
                                </p:cTn>
                              </p:par>
                              <p:par>
                                <p:cTn id="327" presetID="53" presetClass="exit" presetSubtype="32" fill="hold" grpId="1" nodeType="withEffect">
                                  <p:stCondLst>
                                    <p:cond delay="0"/>
                                  </p:stCondLst>
                                  <p:childTnLst>
                                    <p:anim calcmode="lin" valueType="num">
                                      <p:cBhvr>
                                        <p:cTn id="328" dur="500"/>
                                        <p:tgtEl>
                                          <p:spTgt spid="35"/>
                                        </p:tgtEl>
                                        <p:attrNameLst>
                                          <p:attrName>ppt_w</p:attrName>
                                        </p:attrNameLst>
                                      </p:cBhvr>
                                      <p:tavLst>
                                        <p:tav tm="0">
                                          <p:val>
                                            <p:strVal val="ppt_w"/>
                                          </p:val>
                                        </p:tav>
                                        <p:tav tm="100000">
                                          <p:val>
                                            <p:fltVal val="0"/>
                                          </p:val>
                                        </p:tav>
                                      </p:tavLst>
                                    </p:anim>
                                    <p:anim calcmode="lin" valueType="num">
                                      <p:cBhvr>
                                        <p:cTn id="329" dur="500"/>
                                        <p:tgtEl>
                                          <p:spTgt spid="35"/>
                                        </p:tgtEl>
                                        <p:attrNameLst>
                                          <p:attrName>ppt_h</p:attrName>
                                        </p:attrNameLst>
                                      </p:cBhvr>
                                      <p:tavLst>
                                        <p:tav tm="0">
                                          <p:val>
                                            <p:strVal val="ppt_h"/>
                                          </p:val>
                                        </p:tav>
                                        <p:tav tm="100000">
                                          <p:val>
                                            <p:fltVal val="0"/>
                                          </p:val>
                                        </p:tav>
                                      </p:tavLst>
                                    </p:anim>
                                    <p:animEffect transition="out" filter="fade">
                                      <p:cBhvr>
                                        <p:cTn id="330" dur="500"/>
                                        <p:tgtEl>
                                          <p:spTgt spid="35"/>
                                        </p:tgtEl>
                                      </p:cBhvr>
                                    </p:animEffect>
                                    <p:set>
                                      <p:cBhvr>
                                        <p:cTn id="331" dur="1" fill="hold">
                                          <p:stCondLst>
                                            <p:cond delay="499"/>
                                          </p:stCondLst>
                                        </p:cTn>
                                        <p:tgtEl>
                                          <p:spTgt spid="35"/>
                                        </p:tgtEl>
                                        <p:attrNameLst>
                                          <p:attrName>style.visibility</p:attrName>
                                        </p:attrNameLst>
                                      </p:cBhvr>
                                      <p:to>
                                        <p:strVal val="hidden"/>
                                      </p:to>
                                    </p:set>
                                  </p:childTnLst>
                                </p:cTn>
                              </p:par>
                              <p:par>
                                <p:cTn id="332" presetID="53" presetClass="exit" presetSubtype="32" fill="hold" grpId="1" nodeType="withEffect">
                                  <p:stCondLst>
                                    <p:cond delay="0"/>
                                  </p:stCondLst>
                                  <p:childTnLst>
                                    <p:anim calcmode="lin" valueType="num">
                                      <p:cBhvr>
                                        <p:cTn id="333" dur="500"/>
                                        <p:tgtEl>
                                          <p:spTgt spid="36"/>
                                        </p:tgtEl>
                                        <p:attrNameLst>
                                          <p:attrName>ppt_w</p:attrName>
                                        </p:attrNameLst>
                                      </p:cBhvr>
                                      <p:tavLst>
                                        <p:tav tm="0">
                                          <p:val>
                                            <p:strVal val="ppt_w"/>
                                          </p:val>
                                        </p:tav>
                                        <p:tav tm="100000">
                                          <p:val>
                                            <p:fltVal val="0"/>
                                          </p:val>
                                        </p:tav>
                                      </p:tavLst>
                                    </p:anim>
                                    <p:anim calcmode="lin" valueType="num">
                                      <p:cBhvr>
                                        <p:cTn id="334" dur="500"/>
                                        <p:tgtEl>
                                          <p:spTgt spid="36"/>
                                        </p:tgtEl>
                                        <p:attrNameLst>
                                          <p:attrName>ppt_h</p:attrName>
                                        </p:attrNameLst>
                                      </p:cBhvr>
                                      <p:tavLst>
                                        <p:tav tm="0">
                                          <p:val>
                                            <p:strVal val="ppt_h"/>
                                          </p:val>
                                        </p:tav>
                                        <p:tav tm="100000">
                                          <p:val>
                                            <p:fltVal val="0"/>
                                          </p:val>
                                        </p:tav>
                                      </p:tavLst>
                                    </p:anim>
                                    <p:animEffect transition="out" filter="fade">
                                      <p:cBhvr>
                                        <p:cTn id="335" dur="500"/>
                                        <p:tgtEl>
                                          <p:spTgt spid="36"/>
                                        </p:tgtEl>
                                      </p:cBhvr>
                                    </p:animEffect>
                                    <p:set>
                                      <p:cBhvr>
                                        <p:cTn id="336" dur="1" fill="hold">
                                          <p:stCondLst>
                                            <p:cond delay="499"/>
                                          </p:stCondLst>
                                        </p:cTn>
                                        <p:tgtEl>
                                          <p:spTgt spid="36"/>
                                        </p:tgtEl>
                                        <p:attrNameLst>
                                          <p:attrName>style.visibility</p:attrName>
                                        </p:attrNameLst>
                                      </p:cBhvr>
                                      <p:to>
                                        <p:strVal val="hidden"/>
                                      </p:to>
                                    </p:set>
                                  </p:childTnLst>
                                </p:cTn>
                              </p:par>
                              <p:par>
                                <p:cTn id="337" presetID="53" presetClass="exit" presetSubtype="32" fill="hold" nodeType="withEffect">
                                  <p:stCondLst>
                                    <p:cond delay="0"/>
                                  </p:stCondLst>
                                  <p:childTnLst>
                                    <p:anim calcmode="lin" valueType="num">
                                      <p:cBhvr>
                                        <p:cTn id="338" dur="500"/>
                                        <p:tgtEl>
                                          <p:spTgt spid="37"/>
                                        </p:tgtEl>
                                        <p:attrNameLst>
                                          <p:attrName>ppt_w</p:attrName>
                                        </p:attrNameLst>
                                      </p:cBhvr>
                                      <p:tavLst>
                                        <p:tav tm="0">
                                          <p:val>
                                            <p:strVal val="ppt_w"/>
                                          </p:val>
                                        </p:tav>
                                        <p:tav tm="100000">
                                          <p:val>
                                            <p:fltVal val="0"/>
                                          </p:val>
                                        </p:tav>
                                      </p:tavLst>
                                    </p:anim>
                                    <p:anim calcmode="lin" valueType="num">
                                      <p:cBhvr>
                                        <p:cTn id="339" dur="500"/>
                                        <p:tgtEl>
                                          <p:spTgt spid="37"/>
                                        </p:tgtEl>
                                        <p:attrNameLst>
                                          <p:attrName>ppt_h</p:attrName>
                                        </p:attrNameLst>
                                      </p:cBhvr>
                                      <p:tavLst>
                                        <p:tav tm="0">
                                          <p:val>
                                            <p:strVal val="ppt_h"/>
                                          </p:val>
                                        </p:tav>
                                        <p:tav tm="100000">
                                          <p:val>
                                            <p:fltVal val="0"/>
                                          </p:val>
                                        </p:tav>
                                      </p:tavLst>
                                    </p:anim>
                                    <p:animEffect transition="out" filter="fade">
                                      <p:cBhvr>
                                        <p:cTn id="340" dur="500"/>
                                        <p:tgtEl>
                                          <p:spTgt spid="37"/>
                                        </p:tgtEl>
                                      </p:cBhvr>
                                    </p:animEffect>
                                    <p:set>
                                      <p:cBhvr>
                                        <p:cTn id="341" dur="1" fill="hold">
                                          <p:stCondLst>
                                            <p:cond delay="499"/>
                                          </p:stCondLst>
                                        </p:cTn>
                                        <p:tgtEl>
                                          <p:spTgt spid="37"/>
                                        </p:tgtEl>
                                        <p:attrNameLst>
                                          <p:attrName>style.visibility</p:attrName>
                                        </p:attrNameLst>
                                      </p:cBhvr>
                                      <p:to>
                                        <p:strVal val="hidden"/>
                                      </p:to>
                                    </p:set>
                                  </p:childTnLst>
                                </p:cTn>
                              </p:par>
                              <p:par>
                                <p:cTn id="342" presetID="53" presetClass="exit" presetSubtype="32" fill="hold" nodeType="withEffect">
                                  <p:stCondLst>
                                    <p:cond delay="0"/>
                                  </p:stCondLst>
                                  <p:childTnLst>
                                    <p:anim calcmode="lin" valueType="num">
                                      <p:cBhvr>
                                        <p:cTn id="343" dur="500"/>
                                        <p:tgtEl>
                                          <p:spTgt spid="38"/>
                                        </p:tgtEl>
                                        <p:attrNameLst>
                                          <p:attrName>ppt_w</p:attrName>
                                        </p:attrNameLst>
                                      </p:cBhvr>
                                      <p:tavLst>
                                        <p:tav tm="0">
                                          <p:val>
                                            <p:strVal val="ppt_w"/>
                                          </p:val>
                                        </p:tav>
                                        <p:tav tm="100000">
                                          <p:val>
                                            <p:fltVal val="0"/>
                                          </p:val>
                                        </p:tav>
                                      </p:tavLst>
                                    </p:anim>
                                    <p:anim calcmode="lin" valueType="num">
                                      <p:cBhvr>
                                        <p:cTn id="344" dur="500"/>
                                        <p:tgtEl>
                                          <p:spTgt spid="38"/>
                                        </p:tgtEl>
                                        <p:attrNameLst>
                                          <p:attrName>ppt_h</p:attrName>
                                        </p:attrNameLst>
                                      </p:cBhvr>
                                      <p:tavLst>
                                        <p:tav tm="0">
                                          <p:val>
                                            <p:strVal val="ppt_h"/>
                                          </p:val>
                                        </p:tav>
                                        <p:tav tm="100000">
                                          <p:val>
                                            <p:fltVal val="0"/>
                                          </p:val>
                                        </p:tav>
                                      </p:tavLst>
                                    </p:anim>
                                    <p:animEffect transition="out" filter="fade">
                                      <p:cBhvr>
                                        <p:cTn id="345" dur="500"/>
                                        <p:tgtEl>
                                          <p:spTgt spid="38"/>
                                        </p:tgtEl>
                                      </p:cBhvr>
                                    </p:animEffect>
                                    <p:set>
                                      <p:cBhvr>
                                        <p:cTn id="346" dur="1" fill="hold">
                                          <p:stCondLst>
                                            <p:cond delay="499"/>
                                          </p:stCondLst>
                                        </p:cTn>
                                        <p:tgtEl>
                                          <p:spTgt spid="38"/>
                                        </p:tgtEl>
                                        <p:attrNameLst>
                                          <p:attrName>style.visibility</p:attrName>
                                        </p:attrNameLst>
                                      </p:cBhvr>
                                      <p:to>
                                        <p:strVal val="hidden"/>
                                      </p:to>
                                    </p:set>
                                  </p:childTnLst>
                                </p:cTn>
                              </p:par>
                              <p:par>
                                <p:cTn id="347" presetID="53" presetClass="exit" presetSubtype="32" fill="hold" nodeType="withEffect">
                                  <p:stCondLst>
                                    <p:cond delay="0"/>
                                  </p:stCondLst>
                                  <p:childTnLst>
                                    <p:anim calcmode="lin" valueType="num">
                                      <p:cBhvr>
                                        <p:cTn id="348" dur="500"/>
                                        <p:tgtEl>
                                          <p:spTgt spid="39"/>
                                        </p:tgtEl>
                                        <p:attrNameLst>
                                          <p:attrName>ppt_w</p:attrName>
                                        </p:attrNameLst>
                                      </p:cBhvr>
                                      <p:tavLst>
                                        <p:tav tm="0">
                                          <p:val>
                                            <p:strVal val="ppt_w"/>
                                          </p:val>
                                        </p:tav>
                                        <p:tav tm="100000">
                                          <p:val>
                                            <p:fltVal val="0"/>
                                          </p:val>
                                        </p:tav>
                                      </p:tavLst>
                                    </p:anim>
                                    <p:anim calcmode="lin" valueType="num">
                                      <p:cBhvr>
                                        <p:cTn id="349" dur="500"/>
                                        <p:tgtEl>
                                          <p:spTgt spid="39"/>
                                        </p:tgtEl>
                                        <p:attrNameLst>
                                          <p:attrName>ppt_h</p:attrName>
                                        </p:attrNameLst>
                                      </p:cBhvr>
                                      <p:tavLst>
                                        <p:tav tm="0">
                                          <p:val>
                                            <p:strVal val="ppt_h"/>
                                          </p:val>
                                        </p:tav>
                                        <p:tav tm="100000">
                                          <p:val>
                                            <p:fltVal val="0"/>
                                          </p:val>
                                        </p:tav>
                                      </p:tavLst>
                                    </p:anim>
                                    <p:animEffect transition="out" filter="fade">
                                      <p:cBhvr>
                                        <p:cTn id="350" dur="500"/>
                                        <p:tgtEl>
                                          <p:spTgt spid="39"/>
                                        </p:tgtEl>
                                      </p:cBhvr>
                                    </p:animEffect>
                                    <p:set>
                                      <p:cBhvr>
                                        <p:cTn id="351" dur="1" fill="hold">
                                          <p:stCondLst>
                                            <p:cond delay="499"/>
                                          </p:stCondLst>
                                        </p:cTn>
                                        <p:tgtEl>
                                          <p:spTgt spid="39"/>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18" presetClass="entr" presetSubtype="12" fill="hold" grpId="0" nodeType="clickEffect">
                                  <p:stCondLst>
                                    <p:cond delay="0"/>
                                  </p:stCondLst>
                                  <p:childTnLst>
                                    <p:set>
                                      <p:cBhvr>
                                        <p:cTn id="355" dur="1" fill="hold">
                                          <p:stCondLst>
                                            <p:cond delay="0"/>
                                          </p:stCondLst>
                                        </p:cTn>
                                        <p:tgtEl>
                                          <p:spTgt spid="40"/>
                                        </p:tgtEl>
                                        <p:attrNameLst>
                                          <p:attrName>style.visibility</p:attrName>
                                        </p:attrNameLst>
                                      </p:cBhvr>
                                      <p:to>
                                        <p:strVal val="visible"/>
                                      </p:to>
                                    </p:set>
                                    <p:animEffect transition="in" filter="strips(downLeft)">
                                      <p:cBhvr>
                                        <p:cTn id="356" dur="500"/>
                                        <p:tgtEl>
                                          <p:spTgt spid="40"/>
                                        </p:tgtEl>
                                      </p:cBhvr>
                                    </p:animEffect>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grpId="0" nodeType="clickEffect">
                                  <p:stCondLst>
                                    <p:cond delay="0"/>
                                  </p:stCondLst>
                                  <p:childTnLst>
                                    <p:set>
                                      <p:cBhvr>
                                        <p:cTn id="360" dur="1" fill="hold">
                                          <p:stCondLst>
                                            <p:cond delay="0"/>
                                          </p:stCondLst>
                                        </p:cTn>
                                        <p:tgtEl>
                                          <p:spTgt spid="41"/>
                                        </p:tgtEl>
                                        <p:attrNameLst>
                                          <p:attrName>style.visibility</p:attrName>
                                        </p:attrNameLst>
                                      </p:cBhvr>
                                      <p:to>
                                        <p:strVal val="visible"/>
                                      </p:to>
                                    </p:set>
                                    <p:anim calcmode="lin" valueType="num">
                                      <p:cBhvr additive="base">
                                        <p:cTn id="361" dur="500" fill="hold"/>
                                        <p:tgtEl>
                                          <p:spTgt spid="41"/>
                                        </p:tgtEl>
                                        <p:attrNameLst>
                                          <p:attrName>ppt_x</p:attrName>
                                        </p:attrNameLst>
                                      </p:cBhvr>
                                      <p:tavLst>
                                        <p:tav tm="0">
                                          <p:val>
                                            <p:strVal val="0-#ppt_w/2"/>
                                          </p:val>
                                        </p:tav>
                                        <p:tav tm="100000">
                                          <p:val>
                                            <p:strVal val="#ppt_x"/>
                                          </p:val>
                                        </p:tav>
                                      </p:tavLst>
                                    </p:anim>
                                    <p:anim calcmode="lin" valueType="num">
                                      <p:cBhvr additive="base">
                                        <p:cTn id="362" dur="500" fill="hold"/>
                                        <p:tgtEl>
                                          <p:spTgt spid="41"/>
                                        </p:tgtEl>
                                        <p:attrNameLst>
                                          <p:attrName>ppt_y</p:attrName>
                                        </p:attrNameLst>
                                      </p:cBhvr>
                                      <p:tavLst>
                                        <p:tav tm="0">
                                          <p:val>
                                            <p:strVal val="#ppt_y"/>
                                          </p:val>
                                        </p:tav>
                                        <p:tav tm="100000">
                                          <p:val>
                                            <p:strVal val="#ppt_y"/>
                                          </p:val>
                                        </p:tav>
                                      </p:tavLst>
                                    </p:anim>
                                  </p:childTnLst>
                                </p:cTn>
                              </p:par>
                              <p:par>
                                <p:cTn id="363" presetID="2" presetClass="entr" presetSubtype="2" fill="hold" grpId="0" nodeType="withEffect">
                                  <p:stCondLst>
                                    <p:cond delay="0"/>
                                  </p:stCondLst>
                                  <p:childTnLst>
                                    <p:set>
                                      <p:cBhvr>
                                        <p:cTn id="364" dur="1" fill="hold">
                                          <p:stCondLst>
                                            <p:cond delay="0"/>
                                          </p:stCondLst>
                                        </p:cTn>
                                        <p:tgtEl>
                                          <p:spTgt spid="42"/>
                                        </p:tgtEl>
                                        <p:attrNameLst>
                                          <p:attrName>style.visibility</p:attrName>
                                        </p:attrNameLst>
                                      </p:cBhvr>
                                      <p:to>
                                        <p:strVal val="visible"/>
                                      </p:to>
                                    </p:set>
                                    <p:anim calcmode="lin" valueType="num">
                                      <p:cBhvr additive="base">
                                        <p:cTn id="365" dur="500" fill="hold"/>
                                        <p:tgtEl>
                                          <p:spTgt spid="42"/>
                                        </p:tgtEl>
                                        <p:attrNameLst>
                                          <p:attrName>ppt_x</p:attrName>
                                        </p:attrNameLst>
                                      </p:cBhvr>
                                      <p:tavLst>
                                        <p:tav tm="0">
                                          <p:val>
                                            <p:strVal val="1+#ppt_w/2"/>
                                          </p:val>
                                        </p:tav>
                                        <p:tav tm="100000">
                                          <p:val>
                                            <p:strVal val="#ppt_x"/>
                                          </p:val>
                                        </p:tav>
                                      </p:tavLst>
                                    </p:anim>
                                    <p:anim calcmode="lin" valueType="num">
                                      <p:cBhvr additive="base">
                                        <p:cTn id="366" dur="500" fill="hold"/>
                                        <p:tgtEl>
                                          <p:spTgt spid="42"/>
                                        </p:tgtEl>
                                        <p:attrNameLst>
                                          <p:attrName>ppt_y</p:attrName>
                                        </p:attrNameLst>
                                      </p:cBhvr>
                                      <p:tavLst>
                                        <p:tav tm="0">
                                          <p:val>
                                            <p:strVal val="#ppt_y"/>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43"/>
                                        </p:tgtEl>
                                        <p:attrNameLst>
                                          <p:attrName>style.visibility</p:attrName>
                                        </p:attrNameLst>
                                      </p:cBhvr>
                                      <p:to>
                                        <p:strVal val="visible"/>
                                      </p:to>
                                    </p:set>
                                    <p:anim calcmode="lin" valueType="num">
                                      <p:cBhvr additive="base">
                                        <p:cTn id="369" dur="500" fill="hold"/>
                                        <p:tgtEl>
                                          <p:spTgt spid="43"/>
                                        </p:tgtEl>
                                        <p:attrNameLst>
                                          <p:attrName>ppt_x</p:attrName>
                                        </p:attrNameLst>
                                      </p:cBhvr>
                                      <p:tavLst>
                                        <p:tav tm="0">
                                          <p:val>
                                            <p:strVal val="#ppt_x"/>
                                          </p:val>
                                        </p:tav>
                                        <p:tav tm="100000">
                                          <p:val>
                                            <p:strVal val="#ppt_x"/>
                                          </p:val>
                                        </p:tav>
                                      </p:tavLst>
                                    </p:anim>
                                    <p:anim calcmode="lin" valueType="num">
                                      <p:cBhvr additive="base">
                                        <p:cTn id="370" dur="500" fill="hold"/>
                                        <p:tgtEl>
                                          <p:spTgt spid="43"/>
                                        </p:tgtEl>
                                        <p:attrNameLst>
                                          <p:attrName>ppt_y</p:attrName>
                                        </p:attrNameLst>
                                      </p:cBhvr>
                                      <p:tavLst>
                                        <p:tav tm="0">
                                          <p:val>
                                            <p:strVal val="1+#ppt_h/2"/>
                                          </p:val>
                                        </p:tav>
                                        <p:tav tm="100000">
                                          <p:val>
                                            <p:strVal val="#ppt_y"/>
                                          </p:val>
                                        </p:tav>
                                      </p:tavLst>
                                    </p:anim>
                                  </p:childTnLst>
                                </p:cTn>
                              </p:par>
                              <p:par>
                                <p:cTn id="371" presetID="2" presetClass="entr" presetSubtype="8" fill="hold" grpId="0" nodeType="withEffect">
                                  <p:stCondLst>
                                    <p:cond delay="0"/>
                                  </p:stCondLst>
                                  <p:childTnLst>
                                    <p:set>
                                      <p:cBhvr>
                                        <p:cTn id="372" dur="1" fill="hold">
                                          <p:stCondLst>
                                            <p:cond delay="0"/>
                                          </p:stCondLst>
                                        </p:cTn>
                                        <p:tgtEl>
                                          <p:spTgt spid="44"/>
                                        </p:tgtEl>
                                        <p:attrNameLst>
                                          <p:attrName>style.visibility</p:attrName>
                                        </p:attrNameLst>
                                      </p:cBhvr>
                                      <p:to>
                                        <p:strVal val="visible"/>
                                      </p:to>
                                    </p:set>
                                    <p:anim calcmode="lin" valueType="num">
                                      <p:cBhvr additive="base">
                                        <p:cTn id="373" dur="500" fill="hold"/>
                                        <p:tgtEl>
                                          <p:spTgt spid="44"/>
                                        </p:tgtEl>
                                        <p:attrNameLst>
                                          <p:attrName>ppt_x</p:attrName>
                                        </p:attrNameLst>
                                      </p:cBhvr>
                                      <p:tavLst>
                                        <p:tav tm="0">
                                          <p:val>
                                            <p:strVal val="0-#ppt_w/2"/>
                                          </p:val>
                                        </p:tav>
                                        <p:tav tm="100000">
                                          <p:val>
                                            <p:strVal val="#ppt_x"/>
                                          </p:val>
                                        </p:tav>
                                      </p:tavLst>
                                    </p:anim>
                                    <p:anim calcmode="lin" valueType="num">
                                      <p:cBhvr additive="base">
                                        <p:cTn id="374" dur="500" fill="hold"/>
                                        <p:tgtEl>
                                          <p:spTgt spid="44"/>
                                        </p:tgtEl>
                                        <p:attrNameLst>
                                          <p:attrName>ppt_y</p:attrName>
                                        </p:attrNameLst>
                                      </p:cBhvr>
                                      <p:tavLst>
                                        <p:tav tm="0">
                                          <p:val>
                                            <p:strVal val="#ppt_y"/>
                                          </p:val>
                                        </p:tav>
                                        <p:tav tm="100000">
                                          <p:val>
                                            <p:strVal val="#ppt_y"/>
                                          </p:val>
                                        </p:tav>
                                      </p:tavLst>
                                    </p:anim>
                                  </p:childTnLst>
                                </p:cTn>
                              </p:par>
                              <p:par>
                                <p:cTn id="375" presetID="2" presetClass="entr" presetSubtype="2" fill="hold" grpId="0" nodeType="withEffect">
                                  <p:stCondLst>
                                    <p:cond delay="0"/>
                                  </p:stCondLst>
                                  <p:childTnLst>
                                    <p:set>
                                      <p:cBhvr>
                                        <p:cTn id="376" dur="1" fill="hold">
                                          <p:stCondLst>
                                            <p:cond delay="0"/>
                                          </p:stCondLst>
                                        </p:cTn>
                                        <p:tgtEl>
                                          <p:spTgt spid="45"/>
                                        </p:tgtEl>
                                        <p:attrNameLst>
                                          <p:attrName>style.visibility</p:attrName>
                                        </p:attrNameLst>
                                      </p:cBhvr>
                                      <p:to>
                                        <p:strVal val="visible"/>
                                      </p:to>
                                    </p:set>
                                    <p:anim calcmode="lin" valueType="num">
                                      <p:cBhvr additive="base">
                                        <p:cTn id="377" dur="500" fill="hold"/>
                                        <p:tgtEl>
                                          <p:spTgt spid="45"/>
                                        </p:tgtEl>
                                        <p:attrNameLst>
                                          <p:attrName>ppt_x</p:attrName>
                                        </p:attrNameLst>
                                      </p:cBhvr>
                                      <p:tavLst>
                                        <p:tav tm="0">
                                          <p:val>
                                            <p:strVal val="1+#ppt_w/2"/>
                                          </p:val>
                                        </p:tav>
                                        <p:tav tm="100000">
                                          <p:val>
                                            <p:strVal val="#ppt_x"/>
                                          </p:val>
                                        </p:tav>
                                      </p:tavLst>
                                    </p:anim>
                                    <p:anim calcmode="lin" valueType="num">
                                      <p:cBhvr additive="base">
                                        <p:cTn id="378" dur="500" fill="hold"/>
                                        <p:tgtEl>
                                          <p:spTgt spid="45"/>
                                        </p:tgtEl>
                                        <p:attrNameLst>
                                          <p:attrName>ppt_y</p:attrName>
                                        </p:attrNameLst>
                                      </p:cBhvr>
                                      <p:tavLst>
                                        <p:tav tm="0">
                                          <p:val>
                                            <p:strVal val="#ppt_y"/>
                                          </p:val>
                                        </p:tav>
                                        <p:tav tm="100000">
                                          <p:val>
                                            <p:strVal val="#ppt_y"/>
                                          </p:val>
                                        </p:tav>
                                      </p:tavLst>
                                    </p:anim>
                                  </p:childTnLst>
                                </p:cTn>
                              </p:par>
                              <p:par>
                                <p:cTn id="379" presetID="2" presetClass="entr" presetSubtype="4" fill="hold" grpId="0" nodeType="withEffect">
                                  <p:stCondLst>
                                    <p:cond delay="0"/>
                                  </p:stCondLst>
                                  <p:childTnLst>
                                    <p:set>
                                      <p:cBhvr>
                                        <p:cTn id="380" dur="1" fill="hold">
                                          <p:stCondLst>
                                            <p:cond delay="0"/>
                                          </p:stCondLst>
                                        </p:cTn>
                                        <p:tgtEl>
                                          <p:spTgt spid="46"/>
                                        </p:tgtEl>
                                        <p:attrNameLst>
                                          <p:attrName>style.visibility</p:attrName>
                                        </p:attrNameLst>
                                      </p:cBhvr>
                                      <p:to>
                                        <p:strVal val="visible"/>
                                      </p:to>
                                    </p:set>
                                    <p:anim calcmode="lin" valueType="num">
                                      <p:cBhvr additive="base">
                                        <p:cTn id="381" dur="500" fill="hold"/>
                                        <p:tgtEl>
                                          <p:spTgt spid="46"/>
                                        </p:tgtEl>
                                        <p:attrNameLst>
                                          <p:attrName>ppt_x</p:attrName>
                                        </p:attrNameLst>
                                      </p:cBhvr>
                                      <p:tavLst>
                                        <p:tav tm="0">
                                          <p:val>
                                            <p:strVal val="#ppt_x"/>
                                          </p:val>
                                        </p:tav>
                                        <p:tav tm="100000">
                                          <p:val>
                                            <p:strVal val="#ppt_x"/>
                                          </p:val>
                                        </p:tav>
                                      </p:tavLst>
                                    </p:anim>
                                    <p:anim calcmode="lin" valueType="num">
                                      <p:cBhvr additive="base">
                                        <p:cTn id="38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83" fill="hold">
                      <p:stCondLst>
                        <p:cond delay="indefinite"/>
                      </p:stCondLst>
                      <p:childTnLst>
                        <p:par>
                          <p:cTn id="384" fill="hold">
                            <p:stCondLst>
                              <p:cond delay="0"/>
                            </p:stCondLst>
                            <p:childTnLst>
                              <p:par>
                                <p:cTn id="385" presetID="17" presetClass="entr" presetSubtype="10" fill="hold" nodeType="clickEffect">
                                  <p:stCondLst>
                                    <p:cond delay="0"/>
                                  </p:stCondLst>
                                  <p:childTnLst>
                                    <p:set>
                                      <p:cBhvr>
                                        <p:cTn id="386" dur="1" fill="hold">
                                          <p:stCondLst>
                                            <p:cond delay="0"/>
                                          </p:stCondLst>
                                        </p:cTn>
                                        <p:tgtEl>
                                          <p:spTgt spid="47"/>
                                        </p:tgtEl>
                                        <p:attrNameLst>
                                          <p:attrName>style.visibility</p:attrName>
                                        </p:attrNameLst>
                                      </p:cBhvr>
                                      <p:to>
                                        <p:strVal val="visible"/>
                                      </p:to>
                                    </p:set>
                                    <p:anim calcmode="lin" valueType="num">
                                      <p:cBhvr>
                                        <p:cTn id="387" dur="500" fill="hold"/>
                                        <p:tgtEl>
                                          <p:spTgt spid="47"/>
                                        </p:tgtEl>
                                        <p:attrNameLst>
                                          <p:attrName>ppt_w</p:attrName>
                                        </p:attrNameLst>
                                      </p:cBhvr>
                                      <p:tavLst>
                                        <p:tav tm="0">
                                          <p:val>
                                            <p:fltVal val="0"/>
                                          </p:val>
                                        </p:tav>
                                        <p:tav tm="100000">
                                          <p:val>
                                            <p:strVal val="#ppt_w"/>
                                          </p:val>
                                        </p:tav>
                                      </p:tavLst>
                                    </p:anim>
                                    <p:anim calcmode="lin" valueType="num">
                                      <p:cBhvr>
                                        <p:cTn id="388"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389" fill="hold">
                      <p:stCondLst>
                        <p:cond delay="indefinite"/>
                      </p:stCondLst>
                      <p:childTnLst>
                        <p:par>
                          <p:cTn id="390" fill="hold">
                            <p:stCondLst>
                              <p:cond delay="0"/>
                            </p:stCondLst>
                            <p:childTnLst>
                              <p:par>
                                <p:cTn id="391" presetID="16" presetClass="exit" presetSubtype="21" fill="hold" grpId="1" nodeType="clickEffect">
                                  <p:stCondLst>
                                    <p:cond delay="0"/>
                                  </p:stCondLst>
                                  <p:childTnLst>
                                    <p:animEffect transition="out" filter="barn(inVertical)">
                                      <p:cBhvr>
                                        <p:cTn id="392" dur="500"/>
                                        <p:tgtEl>
                                          <p:spTgt spid="40"/>
                                        </p:tgtEl>
                                      </p:cBhvr>
                                    </p:animEffect>
                                    <p:set>
                                      <p:cBhvr>
                                        <p:cTn id="393" dur="1" fill="hold">
                                          <p:stCondLst>
                                            <p:cond delay="499"/>
                                          </p:stCondLst>
                                        </p:cTn>
                                        <p:tgtEl>
                                          <p:spTgt spid="40"/>
                                        </p:tgtEl>
                                        <p:attrNameLst>
                                          <p:attrName>style.visibility</p:attrName>
                                        </p:attrNameLst>
                                      </p:cBhvr>
                                      <p:to>
                                        <p:strVal val="hidden"/>
                                      </p:to>
                                    </p:set>
                                  </p:childTnLst>
                                </p:cTn>
                              </p:par>
                              <p:par>
                                <p:cTn id="394" presetID="16" presetClass="exit" presetSubtype="21" fill="hold" grpId="1" nodeType="withEffect">
                                  <p:stCondLst>
                                    <p:cond delay="0"/>
                                  </p:stCondLst>
                                  <p:childTnLst>
                                    <p:animEffect transition="out" filter="barn(inVertical)">
                                      <p:cBhvr>
                                        <p:cTn id="395" dur="500"/>
                                        <p:tgtEl>
                                          <p:spTgt spid="41"/>
                                        </p:tgtEl>
                                      </p:cBhvr>
                                    </p:animEffect>
                                    <p:set>
                                      <p:cBhvr>
                                        <p:cTn id="396" dur="1" fill="hold">
                                          <p:stCondLst>
                                            <p:cond delay="499"/>
                                          </p:stCondLst>
                                        </p:cTn>
                                        <p:tgtEl>
                                          <p:spTgt spid="41"/>
                                        </p:tgtEl>
                                        <p:attrNameLst>
                                          <p:attrName>style.visibility</p:attrName>
                                        </p:attrNameLst>
                                      </p:cBhvr>
                                      <p:to>
                                        <p:strVal val="hidden"/>
                                      </p:to>
                                    </p:set>
                                  </p:childTnLst>
                                </p:cTn>
                              </p:par>
                              <p:par>
                                <p:cTn id="397" presetID="16" presetClass="exit" presetSubtype="21" fill="hold" grpId="1" nodeType="withEffect">
                                  <p:stCondLst>
                                    <p:cond delay="0"/>
                                  </p:stCondLst>
                                  <p:childTnLst>
                                    <p:animEffect transition="out" filter="barn(inVertical)">
                                      <p:cBhvr>
                                        <p:cTn id="398" dur="500"/>
                                        <p:tgtEl>
                                          <p:spTgt spid="42"/>
                                        </p:tgtEl>
                                      </p:cBhvr>
                                    </p:animEffect>
                                    <p:set>
                                      <p:cBhvr>
                                        <p:cTn id="399" dur="1" fill="hold">
                                          <p:stCondLst>
                                            <p:cond delay="499"/>
                                          </p:stCondLst>
                                        </p:cTn>
                                        <p:tgtEl>
                                          <p:spTgt spid="42"/>
                                        </p:tgtEl>
                                        <p:attrNameLst>
                                          <p:attrName>style.visibility</p:attrName>
                                        </p:attrNameLst>
                                      </p:cBhvr>
                                      <p:to>
                                        <p:strVal val="hidden"/>
                                      </p:to>
                                    </p:set>
                                  </p:childTnLst>
                                </p:cTn>
                              </p:par>
                              <p:par>
                                <p:cTn id="400" presetID="16" presetClass="exit" presetSubtype="21" fill="hold" grpId="1" nodeType="withEffect">
                                  <p:stCondLst>
                                    <p:cond delay="0"/>
                                  </p:stCondLst>
                                  <p:childTnLst>
                                    <p:animEffect transition="out" filter="barn(inVertical)">
                                      <p:cBhvr>
                                        <p:cTn id="401" dur="500"/>
                                        <p:tgtEl>
                                          <p:spTgt spid="43"/>
                                        </p:tgtEl>
                                      </p:cBhvr>
                                    </p:animEffect>
                                    <p:set>
                                      <p:cBhvr>
                                        <p:cTn id="402" dur="1" fill="hold">
                                          <p:stCondLst>
                                            <p:cond delay="499"/>
                                          </p:stCondLst>
                                        </p:cTn>
                                        <p:tgtEl>
                                          <p:spTgt spid="43"/>
                                        </p:tgtEl>
                                        <p:attrNameLst>
                                          <p:attrName>style.visibility</p:attrName>
                                        </p:attrNameLst>
                                      </p:cBhvr>
                                      <p:to>
                                        <p:strVal val="hidden"/>
                                      </p:to>
                                    </p:set>
                                  </p:childTnLst>
                                </p:cTn>
                              </p:par>
                              <p:par>
                                <p:cTn id="403" presetID="16" presetClass="exit" presetSubtype="21" fill="hold" grpId="1" nodeType="withEffect">
                                  <p:stCondLst>
                                    <p:cond delay="0"/>
                                  </p:stCondLst>
                                  <p:childTnLst>
                                    <p:animEffect transition="out" filter="barn(inVertical)">
                                      <p:cBhvr>
                                        <p:cTn id="404" dur="500"/>
                                        <p:tgtEl>
                                          <p:spTgt spid="44"/>
                                        </p:tgtEl>
                                      </p:cBhvr>
                                    </p:animEffect>
                                    <p:set>
                                      <p:cBhvr>
                                        <p:cTn id="405" dur="1" fill="hold">
                                          <p:stCondLst>
                                            <p:cond delay="499"/>
                                          </p:stCondLst>
                                        </p:cTn>
                                        <p:tgtEl>
                                          <p:spTgt spid="44"/>
                                        </p:tgtEl>
                                        <p:attrNameLst>
                                          <p:attrName>style.visibility</p:attrName>
                                        </p:attrNameLst>
                                      </p:cBhvr>
                                      <p:to>
                                        <p:strVal val="hidden"/>
                                      </p:to>
                                    </p:set>
                                  </p:childTnLst>
                                </p:cTn>
                              </p:par>
                              <p:par>
                                <p:cTn id="406" presetID="16" presetClass="exit" presetSubtype="21" fill="hold" grpId="1" nodeType="withEffect">
                                  <p:stCondLst>
                                    <p:cond delay="0"/>
                                  </p:stCondLst>
                                  <p:childTnLst>
                                    <p:animEffect transition="out" filter="barn(inVertical)">
                                      <p:cBhvr>
                                        <p:cTn id="407" dur="500"/>
                                        <p:tgtEl>
                                          <p:spTgt spid="45"/>
                                        </p:tgtEl>
                                      </p:cBhvr>
                                    </p:animEffect>
                                    <p:set>
                                      <p:cBhvr>
                                        <p:cTn id="408" dur="1" fill="hold">
                                          <p:stCondLst>
                                            <p:cond delay="499"/>
                                          </p:stCondLst>
                                        </p:cTn>
                                        <p:tgtEl>
                                          <p:spTgt spid="45"/>
                                        </p:tgtEl>
                                        <p:attrNameLst>
                                          <p:attrName>style.visibility</p:attrName>
                                        </p:attrNameLst>
                                      </p:cBhvr>
                                      <p:to>
                                        <p:strVal val="hidden"/>
                                      </p:to>
                                    </p:set>
                                  </p:childTnLst>
                                </p:cTn>
                              </p:par>
                              <p:par>
                                <p:cTn id="409" presetID="16" presetClass="exit" presetSubtype="21" fill="hold" grpId="1" nodeType="withEffect">
                                  <p:stCondLst>
                                    <p:cond delay="0"/>
                                  </p:stCondLst>
                                  <p:childTnLst>
                                    <p:animEffect transition="out" filter="barn(inVertical)">
                                      <p:cBhvr>
                                        <p:cTn id="410" dur="500"/>
                                        <p:tgtEl>
                                          <p:spTgt spid="46"/>
                                        </p:tgtEl>
                                      </p:cBhvr>
                                    </p:animEffect>
                                    <p:set>
                                      <p:cBhvr>
                                        <p:cTn id="411" dur="1" fill="hold">
                                          <p:stCondLst>
                                            <p:cond delay="499"/>
                                          </p:stCondLst>
                                        </p:cTn>
                                        <p:tgtEl>
                                          <p:spTgt spid="46"/>
                                        </p:tgtEl>
                                        <p:attrNameLst>
                                          <p:attrName>style.visibility</p:attrName>
                                        </p:attrNameLst>
                                      </p:cBhvr>
                                      <p:to>
                                        <p:strVal val="hidden"/>
                                      </p:to>
                                    </p:set>
                                  </p:childTnLst>
                                </p:cTn>
                              </p:par>
                              <p:par>
                                <p:cTn id="412" presetID="16" presetClass="exit" presetSubtype="21" fill="hold" nodeType="withEffect">
                                  <p:stCondLst>
                                    <p:cond delay="0"/>
                                  </p:stCondLst>
                                  <p:childTnLst>
                                    <p:animEffect transition="out" filter="barn(inVertical)">
                                      <p:cBhvr>
                                        <p:cTn id="413" dur="500"/>
                                        <p:tgtEl>
                                          <p:spTgt spid="47"/>
                                        </p:tgtEl>
                                      </p:cBhvr>
                                    </p:animEffect>
                                    <p:set>
                                      <p:cBhvr>
                                        <p:cTn id="414" dur="1" fill="hold">
                                          <p:stCondLst>
                                            <p:cond delay="499"/>
                                          </p:stCondLst>
                                        </p:cTn>
                                        <p:tgtEl>
                                          <p:spTgt spid="47"/>
                                        </p:tgtEl>
                                        <p:attrNameLst>
                                          <p:attrName>style.visibility</p:attrName>
                                        </p:attrNameLst>
                                      </p:cBhvr>
                                      <p:to>
                                        <p:strVal val="hidden"/>
                                      </p:to>
                                    </p:set>
                                  </p:childTnLst>
                                </p:cTn>
                              </p:par>
                            </p:childTnLst>
                          </p:cTn>
                        </p:par>
                      </p:childTnLst>
                    </p:cTn>
                  </p:par>
                  <p:par>
                    <p:cTn id="415" fill="hold">
                      <p:stCondLst>
                        <p:cond delay="indefinite"/>
                      </p:stCondLst>
                      <p:childTnLst>
                        <p:par>
                          <p:cTn id="416" fill="hold">
                            <p:stCondLst>
                              <p:cond delay="0"/>
                            </p:stCondLst>
                            <p:childTnLst>
                              <p:par>
                                <p:cTn id="417" presetID="18" presetClass="entr" presetSubtype="12" fill="hold" grpId="0" nodeType="clickEffect">
                                  <p:stCondLst>
                                    <p:cond delay="0"/>
                                  </p:stCondLst>
                                  <p:childTnLst>
                                    <p:set>
                                      <p:cBhvr>
                                        <p:cTn id="418" dur="1" fill="hold">
                                          <p:stCondLst>
                                            <p:cond delay="0"/>
                                          </p:stCondLst>
                                        </p:cTn>
                                        <p:tgtEl>
                                          <p:spTgt spid="48"/>
                                        </p:tgtEl>
                                        <p:attrNameLst>
                                          <p:attrName>style.visibility</p:attrName>
                                        </p:attrNameLst>
                                      </p:cBhvr>
                                      <p:to>
                                        <p:strVal val="visible"/>
                                      </p:to>
                                    </p:set>
                                    <p:animEffect transition="in" filter="strips(downLeft)">
                                      <p:cBhvr>
                                        <p:cTn id="419" dur="500"/>
                                        <p:tgtEl>
                                          <p:spTgt spid="48"/>
                                        </p:tgtEl>
                                      </p:cBhvr>
                                    </p:animEffect>
                                  </p:childTnLst>
                                </p:cTn>
                              </p:par>
                            </p:childTnLst>
                          </p:cTn>
                        </p:par>
                      </p:childTnLst>
                    </p:cTn>
                  </p:par>
                  <p:par>
                    <p:cTn id="420" fill="hold">
                      <p:stCondLst>
                        <p:cond delay="indefinite"/>
                      </p:stCondLst>
                      <p:childTnLst>
                        <p:par>
                          <p:cTn id="421" fill="hold">
                            <p:stCondLst>
                              <p:cond delay="0"/>
                            </p:stCondLst>
                            <p:childTnLst>
                              <p:par>
                                <p:cTn id="422" presetID="2" presetClass="entr" presetSubtype="8" fill="hold" grpId="0" nodeType="clickEffect">
                                  <p:stCondLst>
                                    <p:cond delay="0"/>
                                  </p:stCondLst>
                                  <p:childTnLst>
                                    <p:set>
                                      <p:cBhvr>
                                        <p:cTn id="423" dur="1" fill="hold">
                                          <p:stCondLst>
                                            <p:cond delay="0"/>
                                          </p:stCondLst>
                                        </p:cTn>
                                        <p:tgtEl>
                                          <p:spTgt spid="49"/>
                                        </p:tgtEl>
                                        <p:attrNameLst>
                                          <p:attrName>style.visibility</p:attrName>
                                        </p:attrNameLst>
                                      </p:cBhvr>
                                      <p:to>
                                        <p:strVal val="visible"/>
                                      </p:to>
                                    </p:set>
                                    <p:anim calcmode="lin" valueType="num">
                                      <p:cBhvr additive="base">
                                        <p:cTn id="424" dur="500" fill="hold"/>
                                        <p:tgtEl>
                                          <p:spTgt spid="49"/>
                                        </p:tgtEl>
                                        <p:attrNameLst>
                                          <p:attrName>ppt_x</p:attrName>
                                        </p:attrNameLst>
                                      </p:cBhvr>
                                      <p:tavLst>
                                        <p:tav tm="0">
                                          <p:val>
                                            <p:strVal val="0-#ppt_w/2"/>
                                          </p:val>
                                        </p:tav>
                                        <p:tav tm="100000">
                                          <p:val>
                                            <p:strVal val="#ppt_x"/>
                                          </p:val>
                                        </p:tav>
                                      </p:tavLst>
                                    </p:anim>
                                    <p:anim calcmode="lin" valueType="num">
                                      <p:cBhvr additive="base">
                                        <p:cTn id="425" dur="500" fill="hold"/>
                                        <p:tgtEl>
                                          <p:spTgt spid="49"/>
                                        </p:tgtEl>
                                        <p:attrNameLst>
                                          <p:attrName>ppt_y</p:attrName>
                                        </p:attrNameLst>
                                      </p:cBhvr>
                                      <p:tavLst>
                                        <p:tav tm="0">
                                          <p:val>
                                            <p:strVal val="#ppt_y"/>
                                          </p:val>
                                        </p:tav>
                                        <p:tav tm="100000">
                                          <p:val>
                                            <p:strVal val="#ppt_y"/>
                                          </p:val>
                                        </p:tav>
                                      </p:tavLst>
                                    </p:anim>
                                  </p:childTnLst>
                                </p:cTn>
                              </p:par>
                              <p:par>
                                <p:cTn id="426" presetID="2" presetClass="entr" presetSubtype="2" fill="hold" grpId="0" nodeType="withEffect">
                                  <p:stCondLst>
                                    <p:cond delay="0"/>
                                  </p:stCondLst>
                                  <p:childTnLst>
                                    <p:set>
                                      <p:cBhvr>
                                        <p:cTn id="427" dur="1" fill="hold">
                                          <p:stCondLst>
                                            <p:cond delay="0"/>
                                          </p:stCondLst>
                                        </p:cTn>
                                        <p:tgtEl>
                                          <p:spTgt spid="50"/>
                                        </p:tgtEl>
                                        <p:attrNameLst>
                                          <p:attrName>style.visibility</p:attrName>
                                        </p:attrNameLst>
                                      </p:cBhvr>
                                      <p:to>
                                        <p:strVal val="visible"/>
                                      </p:to>
                                    </p:set>
                                    <p:anim calcmode="lin" valueType="num">
                                      <p:cBhvr additive="base">
                                        <p:cTn id="428" dur="500" fill="hold"/>
                                        <p:tgtEl>
                                          <p:spTgt spid="50"/>
                                        </p:tgtEl>
                                        <p:attrNameLst>
                                          <p:attrName>ppt_x</p:attrName>
                                        </p:attrNameLst>
                                      </p:cBhvr>
                                      <p:tavLst>
                                        <p:tav tm="0">
                                          <p:val>
                                            <p:strVal val="1+#ppt_w/2"/>
                                          </p:val>
                                        </p:tav>
                                        <p:tav tm="100000">
                                          <p:val>
                                            <p:strVal val="#ppt_x"/>
                                          </p:val>
                                        </p:tav>
                                      </p:tavLst>
                                    </p:anim>
                                    <p:anim calcmode="lin" valueType="num">
                                      <p:cBhvr additive="base">
                                        <p:cTn id="429" dur="500" fill="hold"/>
                                        <p:tgtEl>
                                          <p:spTgt spid="50"/>
                                        </p:tgtEl>
                                        <p:attrNameLst>
                                          <p:attrName>ppt_y</p:attrName>
                                        </p:attrNameLst>
                                      </p:cBhvr>
                                      <p:tavLst>
                                        <p:tav tm="0">
                                          <p:val>
                                            <p:strVal val="#ppt_y"/>
                                          </p:val>
                                        </p:tav>
                                        <p:tav tm="100000">
                                          <p:val>
                                            <p:strVal val="#ppt_y"/>
                                          </p:val>
                                        </p:tav>
                                      </p:tavLst>
                                    </p:anim>
                                  </p:childTnLst>
                                </p:cTn>
                              </p:par>
                              <p:par>
                                <p:cTn id="430" presetID="2" presetClass="entr" presetSubtype="4" fill="hold" grpId="0" nodeType="withEffect">
                                  <p:stCondLst>
                                    <p:cond delay="0"/>
                                  </p:stCondLst>
                                  <p:childTnLst>
                                    <p:set>
                                      <p:cBhvr>
                                        <p:cTn id="431" dur="1" fill="hold">
                                          <p:stCondLst>
                                            <p:cond delay="0"/>
                                          </p:stCondLst>
                                        </p:cTn>
                                        <p:tgtEl>
                                          <p:spTgt spid="51"/>
                                        </p:tgtEl>
                                        <p:attrNameLst>
                                          <p:attrName>style.visibility</p:attrName>
                                        </p:attrNameLst>
                                      </p:cBhvr>
                                      <p:to>
                                        <p:strVal val="visible"/>
                                      </p:to>
                                    </p:set>
                                    <p:anim calcmode="lin" valueType="num">
                                      <p:cBhvr additive="base">
                                        <p:cTn id="432" dur="500" fill="hold"/>
                                        <p:tgtEl>
                                          <p:spTgt spid="51"/>
                                        </p:tgtEl>
                                        <p:attrNameLst>
                                          <p:attrName>ppt_x</p:attrName>
                                        </p:attrNameLst>
                                      </p:cBhvr>
                                      <p:tavLst>
                                        <p:tav tm="0">
                                          <p:val>
                                            <p:strVal val="#ppt_x"/>
                                          </p:val>
                                        </p:tav>
                                        <p:tav tm="100000">
                                          <p:val>
                                            <p:strVal val="#ppt_x"/>
                                          </p:val>
                                        </p:tav>
                                      </p:tavLst>
                                    </p:anim>
                                    <p:anim calcmode="lin" valueType="num">
                                      <p:cBhvr additive="base">
                                        <p:cTn id="433" dur="500" fill="hold"/>
                                        <p:tgtEl>
                                          <p:spTgt spid="51"/>
                                        </p:tgtEl>
                                        <p:attrNameLst>
                                          <p:attrName>ppt_y</p:attrName>
                                        </p:attrNameLst>
                                      </p:cBhvr>
                                      <p:tavLst>
                                        <p:tav tm="0">
                                          <p:val>
                                            <p:strVal val="1+#ppt_h/2"/>
                                          </p:val>
                                        </p:tav>
                                        <p:tav tm="100000">
                                          <p:val>
                                            <p:strVal val="#ppt_y"/>
                                          </p:val>
                                        </p:tav>
                                      </p:tavLst>
                                    </p:anim>
                                  </p:childTnLst>
                                </p:cTn>
                              </p:par>
                              <p:par>
                                <p:cTn id="434" presetID="2" presetClass="entr" presetSubtype="8" fill="hold" grpId="0" nodeType="withEffect">
                                  <p:stCondLst>
                                    <p:cond delay="0"/>
                                  </p:stCondLst>
                                  <p:childTnLst>
                                    <p:set>
                                      <p:cBhvr>
                                        <p:cTn id="435" dur="1" fill="hold">
                                          <p:stCondLst>
                                            <p:cond delay="0"/>
                                          </p:stCondLst>
                                        </p:cTn>
                                        <p:tgtEl>
                                          <p:spTgt spid="52"/>
                                        </p:tgtEl>
                                        <p:attrNameLst>
                                          <p:attrName>style.visibility</p:attrName>
                                        </p:attrNameLst>
                                      </p:cBhvr>
                                      <p:to>
                                        <p:strVal val="visible"/>
                                      </p:to>
                                    </p:set>
                                    <p:anim calcmode="lin" valueType="num">
                                      <p:cBhvr additive="base">
                                        <p:cTn id="436" dur="500" fill="hold"/>
                                        <p:tgtEl>
                                          <p:spTgt spid="52"/>
                                        </p:tgtEl>
                                        <p:attrNameLst>
                                          <p:attrName>ppt_x</p:attrName>
                                        </p:attrNameLst>
                                      </p:cBhvr>
                                      <p:tavLst>
                                        <p:tav tm="0">
                                          <p:val>
                                            <p:strVal val="0-#ppt_w/2"/>
                                          </p:val>
                                        </p:tav>
                                        <p:tav tm="100000">
                                          <p:val>
                                            <p:strVal val="#ppt_x"/>
                                          </p:val>
                                        </p:tav>
                                      </p:tavLst>
                                    </p:anim>
                                    <p:anim calcmode="lin" valueType="num">
                                      <p:cBhvr additive="base">
                                        <p:cTn id="437" dur="500" fill="hold"/>
                                        <p:tgtEl>
                                          <p:spTgt spid="52"/>
                                        </p:tgtEl>
                                        <p:attrNameLst>
                                          <p:attrName>ppt_y</p:attrName>
                                        </p:attrNameLst>
                                      </p:cBhvr>
                                      <p:tavLst>
                                        <p:tav tm="0">
                                          <p:val>
                                            <p:strVal val="#ppt_y"/>
                                          </p:val>
                                        </p:tav>
                                        <p:tav tm="100000">
                                          <p:val>
                                            <p:strVal val="#ppt_y"/>
                                          </p:val>
                                        </p:tav>
                                      </p:tavLst>
                                    </p:anim>
                                  </p:childTnLst>
                                </p:cTn>
                              </p:par>
                              <p:par>
                                <p:cTn id="438" presetID="2" presetClass="entr" presetSubtype="2" fill="hold" grpId="0" nodeType="withEffect">
                                  <p:stCondLst>
                                    <p:cond delay="0"/>
                                  </p:stCondLst>
                                  <p:childTnLst>
                                    <p:set>
                                      <p:cBhvr>
                                        <p:cTn id="439" dur="1" fill="hold">
                                          <p:stCondLst>
                                            <p:cond delay="0"/>
                                          </p:stCondLst>
                                        </p:cTn>
                                        <p:tgtEl>
                                          <p:spTgt spid="53"/>
                                        </p:tgtEl>
                                        <p:attrNameLst>
                                          <p:attrName>style.visibility</p:attrName>
                                        </p:attrNameLst>
                                      </p:cBhvr>
                                      <p:to>
                                        <p:strVal val="visible"/>
                                      </p:to>
                                    </p:set>
                                    <p:anim calcmode="lin" valueType="num">
                                      <p:cBhvr additive="base">
                                        <p:cTn id="440" dur="500" fill="hold"/>
                                        <p:tgtEl>
                                          <p:spTgt spid="53"/>
                                        </p:tgtEl>
                                        <p:attrNameLst>
                                          <p:attrName>ppt_x</p:attrName>
                                        </p:attrNameLst>
                                      </p:cBhvr>
                                      <p:tavLst>
                                        <p:tav tm="0">
                                          <p:val>
                                            <p:strVal val="1+#ppt_w/2"/>
                                          </p:val>
                                        </p:tav>
                                        <p:tav tm="100000">
                                          <p:val>
                                            <p:strVal val="#ppt_x"/>
                                          </p:val>
                                        </p:tav>
                                      </p:tavLst>
                                    </p:anim>
                                    <p:anim calcmode="lin" valueType="num">
                                      <p:cBhvr additive="base">
                                        <p:cTn id="441" dur="500" fill="hold"/>
                                        <p:tgtEl>
                                          <p:spTgt spid="53"/>
                                        </p:tgtEl>
                                        <p:attrNameLst>
                                          <p:attrName>ppt_y</p:attrName>
                                        </p:attrNameLst>
                                      </p:cBhvr>
                                      <p:tavLst>
                                        <p:tav tm="0">
                                          <p:val>
                                            <p:strVal val="#ppt_y"/>
                                          </p:val>
                                        </p:tav>
                                        <p:tav tm="100000">
                                          <p:val>
                                            <p:strVal val="#ppt_y"/>
                                          </p:val>
                                        </p:tav>
                                      </p:tavLst>
                                    </p:anim>
                                  </p:childTnLst>
                                </p:cTn>
                              </p:par>
                              <p:par>
                                <p:cTn id="442" presetID="2" presetClass="entr" presetSubtype="4" fill="hold" grpId="0" nodeType="withEffect">
                                  <p:stCondLst>
                                    <p:cond delay="0"/>
                                  </p:stCondLst>
                                  <p:childTnLst>
                                    <p:set>
                                      <p:cBhvr>
                                        <p:cTn id="443" dur="1" fill="hold">
                                          <p:stCondLst>
                                            <p:cond delay="0"/>
                                          </p:stCondLst>
                                        </p:cTn>
                                        <p:tgtEl>
                                          <p:spTgt spid="54"/>
                                        </p:tgtEl>
                                        <p:attrNameLst>
                                          <p:attrName>style.visibility</p:attrName>
                                        </p:attrNameLst>
                                      </p:cBhvr>
                                      <p:to>
                                        <p:strVal val="visible"/>
                                      </p:to>
                                    </p:set>
                                    <p:anim calcmode="lin" valueType="num">
                                      <p:cBhvr additive="base">
                                        <p:cTn id="444" dur="500" fill="hold"/>
                                        <p:tgtEl>
                                          <p:spTgt spid="54"/>
                                        </p:tgtEl>
                                        <p:attrNameLst>
                                          <p:attrName>ppt_x</p:attrName>
                                        </p:attrNameLst>
                                      </p:cBhvr>
                                      <p:tavLst>
                                        <p:tav tm="0">
                                          <p:val>
                                            <p:strVal val="#ppt_x"/>
                                          </p:val>
                                        </p:tav>
                                        <p:tav tm="100000">
                                          <p:val>
                                            <p:strVal val="#ppt_x"/>
                                          </p:val>
                                        </p:tav>
                                      </p:tavLst>
                                    </p:anim>
                                    <p:anim calcmode="lin" valueType="num">
                                      <p:cBhvr additive="base">
                                        <p:cTn id="445"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446" fill="hold">
                      <p:stCondLst>
                        <p:cond delay="indefinite"/>
                      </p:stCondLst>
                      <p:childTnLst>
                        <p:par>
                          <p:cTn id="447" fill="hold">
                            <p:stCondLst>
                              <p:cond delay="0"/>
                            </p:stCondLst>
                            <p:childTnLst>
                              <p:par>
                                <p:cTn id="448" presetID="17" presetClass="entr" presetSubtype="10" fill="hold" nodeType="clickEffect">
                                  <p:stCondLst>
                                    <p:cond delay="0"/>
                                  </p:stCondLst>
                                  <p:childTnLst>
                                    <p:set>
                                      <p:cBhvr>
                                        <p:cTn id="449" dur="1" fill="hold">
                                          <p:stCondLst>
                                            <p:cond delay="0"/>
                                          </p:stCondLst>
                                        </p:cTn>
                                        <p:tgtEl>
                                          <p:spTgt spid="55"/>
                                        </p:tgtEl>
                                        <p:attrNameLst>
                                          <p:attrName>style.visibility</p:attrName>
                                        </p:attrNameLst>
                                      </p:cBhvr>
                                      <p:to>
                                        <p:strVal val="visible"/>
                                      </p:to>
                                    </p:set>
                                    <p:anim calcmode="lin" valueType="num">
                                      <p:cBhvr>
                                        <p:cTn id="450" dur="500" fill="hold"/>
                                        <p:tgtEl>
                                          <p:spTgt spid="55"/>
                                        </p:tgtEl>
                                        <p:attrNameLst>
                                          <p:attrName>ppt_w</p:attrName>
                                        </p:attrNameLst>
                                      </p:cBhvr>
                                      <p:tavLst>
                                        <p:tav tm="0">
                                          <p:val>
                                            <p:fltVal val="0"/>
                                          </p:val>
                                        </p:tav>
                                        <p:tav tm="100000">
                                          <p:val>
                                            <p:strVal val="#ppt_w"/>
                                          </p:val>
                                        </p:tav>
                                      </p:tavLst>
                                    </p:anim>
                                    <p:anim calcmode="lin" valueType="num">
                                      <p:cBhvr>
                                        <p:cTn id="451"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452" fill="hold">
                      <p:stCondLst>
                        <p:cond delay="indefinite"/>
                      </p:stCondLst>
                      <p:childTnLst>
                        <p:par>
                          <p:cTn id="453" fill="hold">
                            <p:stCondLst>
                              <p:cond delay="0"/>
                            </p:stCondLst>
                            <p:childTnLst>
                              <p:par>
                                <p:cTn id="454" presetID="17" presetClass="entr" presetSubtype="10" fill="hold" nodeType="clickEffect">
                                  <p:stCondLst>
                                    <p:cond delay="0"/>
                                  </p:stCondLst>
                                  <p:childTnLst>
                                    <p:set>
                                      <p:cBhvr>
                                        <p:cTn id="455" dur="1" fill="hold">
                                          <p:stCondLst>
                                            <p:cond delay="0"/>
                                          </p:stCondLst>
                                        </p:cTn>
                                        <p:tgtEl>
                                          <p:spTgt spid="56"/>
                                        </p:tgtEl>
                                        <p:attrNameLst>
                                          <p:attrName>style.visibility</p:attrName>
                                        </p:attrNameLst>
                                      </p:cBhvr>
                                      <p:to>
                                        <p:strVal val="visible"/>
                                      </p:to>
                                    </p:set>
                                    <p:anim calcmode="lin" valueType="num">
                                      <p:cBhvr>
                                        <p:cTn id="456" dur="500" fill="hold"/>
                                        <p:tgtEl>
                                          <p:spTgt spid="56"/>
                                        </p:tgtEl>
                                        <p:attrNameLst>
                                          <p:attrName>ppt_w</p:attrName>
                                        </p:attrNameLst>
                                      </p:cBhvr>
                                      <p:tavLst>
                                        <p:tav tm="0">
                                          <p:val>
                                            <p:fltVal val="0"/>
                                          </p:val>
                                        </p:tav>
                                        <p:tav tm="100000">
                                          <p:val>
                                            <p:strVal val="#ppt_w"/>
                                          </p:val>
                                        </p:tav>
                                      </p:tavLst>
                                    </p:anim>
                                    <p:anim calcmode="lin" valueType="num">
                                      <p:cBhvr>
                                        <p:cTn id="457" dur="5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31806" y="321157"/>
            <a:ext cx="5956356" cy="4882827"/>
          </a:xfrm>
          <a:prstGeom prst="rect">
            <a:avLst/>
          </a:prstGeom>
          <a:ln>
            <a:noFill/>
          </a:ln>
          <a:effectLst>
            <a:softEdge rad="112500"/>
          </a:effectLst>
        </p:spPr>
      </p:pic>
      <p:sp>
        <p:nvSpPr>
          <p:cNvPr id="2" name="Round Same Side Corner Rectangle 1"/>
          <p:cNvSpPr/>
          <p:nvPr/>
        </p:nvSpPr>
        <p:spPr>
          <a:xfrm>
            <a:off x="1531806" y="381320"/>
            <a:ext cx="2903316" cy="828554"/>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smtClean="0">
                <a:latin typeface="HGPSoeiKakugothicUB" panose="020B0900000000000000" pitchFamily="50" charset="-128"/>
                <a:ea typeface="HGPSoeiKakugothicUB" panose="020B0900000000000000" pitchFamily="50" charset="-128"/>
              </a:rPr>
              <a:t>第９課</a:t>
            </a:r>
            <a:endParaRPr lang="en-US" sz="4000" dirty="0">
              <a:latin typeface="HGPSoeiKakugothicUB" panose="020B0900000000000000" pitchFamily="50" charset="-128"/>
              <a:ea typeface="HGPSoeiKakugothicUB" panose="020B0900000000000000" pitchFamily="50" charset="-128"/>
            </a:endParaRPr>
          </a:p>
        </p:txBody>
      </p:sp>
      <p:pic>
        <p:nvPicPr>
          <p:cNvPr id="3" name="Picture 2"/>
          <p:cNvPicPr>
            <a:picLocks noChangeAspect="1"/>
          </p:cNvPicPr>
          <p:nvPr/>
        </p:nvPicPr>
        <p:blipFill>
          <a:blip r:embed="rId4"/>
          <a:stretch>
            <a:fillRect/>
          </a:stretch>
        </p:blipFill>
        <p:spPr>
          <a:xfrm>
            <a:off x="0" y="138896"/>
            <a:ext cx="1535374" cy="6134642"/>
          </a:xfrm>
          <a:prstGeom prst="rect">
            <a:avLst/>
          </a:prstGeom>
          <a:ln>
            <a:noFill/>
          </a:ln>
          <a:effectLst>
            <a:softEdge rad="112500"/>
          </a:effectLst>
        </p:spPr>
      </p:pic>
      <p:sp>
        <p:nvSpPr>
          <p:cNvPr id="4" name="Round Diagonal Corner Rectangle 3"/>
          <p:cNvSpPr/>
          <p:nvPr/>
        </p:nvSpPr>
        <p:spPr>
          <a:xfrm>
            <a:off x="1531806" y="5278245"/>
            <a:ext cx="10525497" cy="1450413"/>
          </a:xfrm>
          <a:prstGeom prst="round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9600" dirty="0" smtClean="0">
                <a:latin typeface="mikachan-PB" panose="02000600000000000000" pitchFamily="2" charset="-128"/>
                <a:ea typeface="mikachan-PB" panose="02000600000000000000" pitchFamily="2" charset="-128"/>
              </a:rPr>
              <a:t>楽しいアルバイト</a:t>
            </a:r>
            <a:endParaRPr lang="en-US" sz="9600" dirty="0">
              <a:latin typeface="mikachan-PB" panose="02000600000000000000" pitchFamily="2" charset="-128"/>
              <a:ea typeface="mikachan-PB" panose="02000600000000000000" pitchFamily="2" charset="-128"/>
            </a:endParaRPr>
          </a:p>
        </p:txBody>
      </p:sp>
      <p:pic>
        <p:nvPicPr>
          <p:cNvPr id="5" name="Picture 4"/>
          <p:cNvPicPr>
            <a:picLocks noChangeAspect="1"/>
          </p:cNvPicPr>
          <p:nvPr/>
        </p:nvPicPr>
        <p:blipFill>
          <a:blip r:embed="rId5"/>
          <a:stretch>
            <a:fillRect/>
          </a:stretch>
        </p:blipFill>
        <p:spPr>
          <a:xfrm rot="21367093">
            <a:off x="1441253" y="45355"/>
            <a:ext cx="842962" cy="842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6"/>
          <a:stretch>
            <a:fillRect/>
          </a:stretch>
        </p:blipFill>
        <p:spPr>
          <a:xfrm>
            <a:off x="7847012" y="381320"/>
            <a:ext cx="3657600" cy="2857500"/>
          </a:xfrm>
          <a:prstGeom prst="rect">
            <a:avLst/>
          </a:prstGeom>
          <a:ln>
            <a:noFill/>
          </a:ln>
          <a:effectLst>
            <a:softEdge rad="112500"/>
          </a:effectLst>
        </p:spPr>
      </p:pic>
      <p:pic>
        <p:nvPicPr>
          <p:cNvPr id="8" name="Picture 7"/>
          <p:cNvPicPr>
            <a:picLocks noChangeAspect="1"/>
          </p:cNvPicPr>
          <p:nvPr/>
        </p:nvPicPr>
        <p:blipFill>
          <a:blip r:embed="rId7"/>
          <a:stretch>
            <a:fillRect/>
          </a:stretch>
        </p:blipFill>
        <p:spPr>
          <a:xfrm>
            <a:off x="7824734" y="3347901"/>
            <a:ext cx="3679878" cy="1861974"/>
          </a:xfrm>
          <a:prstGeom prst="rect">
            <a:avLst/>
          </a:prstGeom>
          <a:ln>
            <a:noFill/>
          </a:ln>
          <a:effectLst>
            <a:softEdge rad="112500"/>
          </a:effectLst>
        </p:spPr>
      </p:pic>
    </p:spTree>
    <p:extLst>
      <p:ext uri="{BB962C8B-B14F-4D97-AF65-F5344CB8AC3E}">
        <p14:creationId xmlns:p14="http://schemas.microsoft.com/office/powerpoint/2010/main" val="4061965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1293812" y="1524000"/>
            <a:ext cx="5388649"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mikachan" panose="02000609000000000000" pitchFamily="49" charset="-128"/>
                <a:ea typeface="mikachan" panose="02000609000000000000" pitchFamily="49" charset="-128"/>
              </a:rPr>
              <a:t>ちょっと待ってください。</a:t>
            </a:r>
            <a:endParaRPr lang="en-US" sz="2799" dirty="0">
              <a:latin typeface="mikachan" panose="02000609000000000000" pitchFamily="49" charset="-128"/>
              <a:ea typeface="mikachan" panose="02000609000000000000" pitchFamily="49" charset="-128"/>
            </a:endParaRPr>
          </a:p>
        </p:txBody>
      </p:sp>
      <p:sp>
        <p:nvSpPr>
          <p:cNvPr id="21" name="TextBox 20"/>
          <p:cNvSpPr txBox="1">
            <a:spLocks noChangeArrowheads="1"/>
          </p:cNvSpPr>
          <p:nvPr/>
        </p:nvSpPr>
        <p:spPr bwMode="auto">
          <a:xfrm>
            <a:off x="1370013" y="1122523"/>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smtClean="0"/>
              <a:t>Xin </a:t>
            </a:r>
            <a:r>
              <a:rPr lang="en-US" altLang="en-US" sz="2000" i="1" dirty="0" err="1" smtClean="0"/>
              <a:t>chờ</a:t>
            </a:r>
            <a:r>
              <a:rPr lang="en-US" altLang="en-US" sz="2000" i="1" dirty="0" smtClean="0"/>
              <a:t> </a:t>
            </a:r>
            <a:r>
              <a:rPr lang="en-US" altLang="en-US" sz="2000" i="1" dirty="0" err="1" smtClean="0"/>
              <a:t>trong</a:t>
            </a:r>
            <a:r>
              <a:rPr lang="en-US" altLang="en-US" sz="2000" i="1" dirty="0" smtClean="0"/>
              <a:t> </a:t>
            </a:r>
            <a:r>
              <a:rPr lang="en-US" altLang="en-US" sz="2000" i="1" dirty="0" err="1" smtClean="0"/>
              <a:t>giây</a:t>
            </a:r>
            <a:r>
              <a:rPr lang="en-US" altLang="en-US" sz="2000" i="1" dirty="0" smtClean="0"/>
              <a:t> </a:t>
            </a:r>
            <a:r>
              <a:rPr lang="en-US" altLang="en-US" sz="2000" i="1" dirty="0" err="1" smtClean="0"/>
              <a:t>lát</a:t>
            </a:r>
            <a:r>
              <a:rPr lang="en-US" altLang="en-US" sz="2000" i="1" dirty="0" smtClean="0"/>
              <a:t>!</a:t>
            </a:r>
            <a:endParaRPr lang="en-US" altLang="en-US" sz="2000" i="1" dirty="0"/>
          </a:p>
        </p:txBody>
      </p:sp>
      <p:sp>
        <p:nvSpPr>
          <p:cNvPr id="22" name="Rounded Rectangle 21"/>
          <p:cNvSpPr/>
          <p:nvPr/>
        </p:nvSpPr>
        <p:spPr>
          <a:xfrm>
            <a:off x="1324017" y="4322967"/>
            <a:ext cx="4998996"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mikachan" panose="02000609000000000000" pitchFamily="49" charset="-128"/>
                <a:ea typeface="mikachan" panose="02000609000000000000" pitchFamily="49" charset="-128"/>
              </a:rPr>
              <a:t>すぐ連絡してください。</a:t>
            </a:r>
            <a:endParaRPr lang="en-US" sz="2799" dirty="0">
              <a:latin typeface="mikachan" panose="02000609000000000000" pitchFamily="49" charset="-128"/>
              <a:ea typeface="mikachan" panose="02000609000000000000" pitchFamily="49" charset="-128"/>
            </a:endParaRPr>
          </a:p>
        </p:txBody>
      </p:sp>
      <p:sp>
        <p:nvSpPr>
          <p:cNvPr id="23" name="TextBox 22"/>
          <p:cNvSpPr txBox="1">
            <a:spLocks noChangeArrowheads="1"/>
          </p:cNvSpPr>
          <p:nvPr/>
        </p:nvSpPr>
        <p:spPr bwMode="auto">
          <a:xfrm>
            <a:off x="1400216" y="3921490"/>
            <a:ext cx="62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smtClean="0"/>
              <a:t>Xin </a:t>
            </a:r>
            <a:r>
              <a:rPr lang="en-US" altLang="en-US" sz="2000" i="1" dirty="0" err="1" smtClean="0"/>
              <a:t>hãy</a:t>
            </a:r>
            <a:r>
              <a:rPr lang="en-US" altLang="en-US" sz="2000" i="1" dirty="0" smtClean="0"/>
              <a:t> </a:t>
            </a:r>
            <a:r>
              <a:rPr lang="en-US" altLang="en-US" sz="2000" i="1" dirty="0" err="1" smtClean="0"/>
              <a:t>liên</a:t>
            </a:r>
            <a:r>
              <a:rPr lang="en-US" altLang="en-US" sz="2000" i="1" dirty="0" smtClean="0"/>
              <a:t> </a:t>
            </a:r>
            <a:r>
              <a:rPr lang="en-US" altLang="en-US" sz="2000" i="1" dirty="0" err="1" smtClean="0"/>
              <a:t>lạc</a:t>
            </a:r>
            <a:r>
              <a:rPr lang="en-US" altLang="en-US" sz="2000" i="1" dirty="0" smtClean="0"/>
              <a:t> </a:t>
            </a:r>
            <a:r>
              <a:rPr lang="en-US" altLang="en-US" sz="2000" i="1" dirty="0" err="1" smtClean="0"/>
              <a:t>ngay</a:t>
            </a:r>
            <a:r>
              <a:rPr lang="en-US" altLang="en-US" sz="2000" i="1" dirty="0" smtClean="0"/>
              <a:t>!</a:t>
            </a:r>
            <a:endParaRPr lang="en-US" altLang="en-US" sz="2000" i="1" dirty="0"/>
          </a:p>
        </p:txBody>
      </p:sp>
      <p:sp>
        <p:nvSpPr>
          <p:cNvPr id="24" name="Rounded Rectangle 23"/>
          <p:cNvSpPr/>
          <p:nvPr/>
        </p:nvSpPr>
        <p:spPr>
          <a:xfrm>
            <a:off x="1816580" y="2296417"/>
            <a:ext cx="5388649"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a:latin typeface="mikachan" panose="02000609000000000000" pitchFamily="49" charset="-128"/>
                <a:ea typeface="mikachan" panose="02000609000000000000" pitchFamily="49" charset="-128"/>
              </a:rPr>
              <a:t>少</a:t>
            </a:r>
            <a:r>
              <a:rPr lang="ja-JP" altLang="en-US" sz="2799" dirty="0" smtClean="0">
                <a:latin typeface="mikachan" panose="02000609000000000000" pitchFamily="49" charset="-128"/>
                <a:ea typeface="mikachan" panose="02000609000000000000" pitchFamily="49" charset="-128"/>
              </a:rPr>
              <a:t>々お待ちになってください。</a:t>
            </a:r>
            <a:endParaRPr lang="en-US" sz="2799" dirty="0">
              <a:latin typeface="mikachan" panose="02000609000000000000" pitchFamily="49" charset="-128"/>
              <a:ea typeface="mikachan" panose="02000609000000000000" pitchFamily="49" charset="-128"/>
            </a:endParaRPr>
          </a:p>
        </p:txBody>
      </p:sp>
      <p:sp>
        <p:nvSpPr>
          <p:cNvPr id="25" name="Rounded Rectangle 24"/>
          <p:cNvSpPr/>
          <p:nvPr/>
        </p:nvSpPr>
        <p:spPr>
          <a:xfrm>
            <a:off x="1816581" y="5140690"/>
            <a:ext cx="4658832"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mikachan" panose="02000609000000000000" pitchFamily="49" charset="-128"/>
                <a:ea typeface="mikachan" panose="02000609000000000000" pitchFamily="49" charset="-128"/>
              </a:rPr>
              <a:t>すぐ連絡なさってください。</a:t>
            </a:r>
            <a:endParaRPr lang="en-US" sz="2799" dirty="0">
              <a:latin typeface="mikachan" panose="02000609000000000000" pitchFamily="49" charset="-128"/>
              <a:ea typeface="mikachan" panose="02000609000000000000" pitchFamily="49" charset="-128"/>
            </a:endParaRPr>
          </a:p>
        </p:txBody>
      </p:sp>
      <p:sp>
        <p:nvSpPr>
          <p:cNvPr id="26" name="Rounded Rectangle 25"/>
          <p:cNvSpPr/>
          <p:nvPr/>
        </p:nvSpPr>
        <p:spPr>
          <a:xfrm>
            <a:off x="6932612" y="5140690"/>
            <a:ext cx="4931449"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mikachan" panose="02000609000000000000" pitchFamily="49" charset="-128"/>
                <a:ea typeface="mikachan" panose="02000609000000000000" pitchFamily="49" charset="-128"/>
              </a:rPr>
              <a:t>すぐ連絡されてください。</a:t>
            </a:r>
            <a:endParaRPr lang="en-US" sz="2799" dirty="0">
              <a:latin typeface="mikachan" panose="02000609000000000000" pitchFamily="49" charset="-128"/>
              <a:ea typeface="mikachan" panose="02000609000000000000" pitchFamily="49" charset="-128"/>
            </a:endParaRPr>
          </a:p>
        </p:txBody>
      </p:sp>
      <p:sp>
        <p:nvSpPr>
          <p:cNvPr id="27" name="Rounded Rectangle 26"/>
          <p:cNvSpPr/>
          <p:nvPr/>
        </p:nvSpPr>
        <p:spPr>
          <a:xfrm>
            <a:off x="1827212" y="3067468"/>
            <a:ext cx="5257800"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3600" b="1" dirty="0">
                <a:latin typeface="mikachan" panose="02000609000000000000" pitchFamily="49" charset="-128"/>
                <a:ea typeface="mikachan" panose="02000609000000000000" pitchFamily="49" charset="-128"/>
              </a:rPr>
              <a:t>少</a:t>
            </a:r>
            <a:r>
              <a:rPr lang="ja-JP" altLang="en-US" sz="3600" b="1" dirty="0" smtClean="0">
                <a:latin typeface="mikachan" panose="02000609000000000000" pitchFamily="49" charset="-128"/>
                <a:ea typeface="mikachan" panose="02000609000000000000" pitchFamily="49" charset="-128"/>
              </a:rPr>
              <a:t>々お待ちください。</a:t>
            </a:r>
            <a:endParaRPr lang="en-US" sz="3600" b="1" dirty="0">
              <a:latin typeface="mikachan" panose="02000609000000000000" pitchFamily="49" charset="-128"/>
              <a:ea typeface="mikachan" panose="02000609000000000000" pitchFamily="49" charset="-128"/>
            </a:endParaRPr>
          </a:p>
        </p:txBody>
      </p:sp>
      <p:sp>
        <p:nvSpPr>
          <p:cNvPr id="28" name="Rounded Rectangle 27"/>
          <p:cNvSpPr/>
          <p:nvPr/>
        </p:nvSpPr>
        <p:spPr>
          <a:xfrm>
            <a:off x="1804898" y="5943779"/>
            <a:ext cx="5257800"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3600" b="1" dirty="0" smtClean="0">
                <a:latin typeface="mikachan" panose="02000609000000000000" pitchFamily="49" charset="-128"/>
                <a:ea typeface="mikachan" panose="02000609000000000000" pitchFamily="49" charset="-128"/>
              </a:rPr>
              <a:t>すぐご連絡ください。</a:t>
            </a:r>
            <a:endParaRPr lang="en-US" sz="3600" b="1" dirty="0">
              <a:latin typeface="mikachan" panose="02000609000000000000" pitchFamily="49" charset="-128"/>
              <a:ea typeface="mikachan" panose="02000609000000000000" pitchFamily="49" charset="-128"/>
            </a:endParaRPr>
          </a:p>
        </p:txBody>
      </p:sp>
      <p:sp>
        <p:nvSpPr>
          <p:cNvPr id="29" name="Striped Right Arrow 28"/>
          <p:cNvSpPr/>
          <p:nvPr/>
        </p:nvSpPr>
        <p:spPr>
          <a:xfrm>
            <a:off x="456978" y="2315442"/>
            <a:ext cx="1349286" cy="705268"/>
          </a:xfrm>
          <a:prstGeom prst="stripedRightArrow">
            <a:avLst/>
          </a:prstGeom>
          <a:solidFill>
            <a:srgbClr val="FFFF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t>TÔN KÍNH</a:t>
            </a:r>
            <a:endParaRPr lang="en-US" sz="1400" b="1" dirty="0"/>
          </a:p>
        </p:txBody>
      </p:sp>
      <p:sp>
        <p:nvSpPr>
          <p:cNvPr id="30" name="Striped Right Arrow 29"/>
          <p:cNvSpPr/>
          <p:nvPr/>
        </p:nvSpPr>
        <p:spPr>
          <a:xfrm>
            <a:off x="455612" y="5123549"/>
            <a:ext cx="1349286" cy="705268"/>
          </a:xfrm>
          <a:prstGeom prst="stripedRightArrow">
            <a:avLst/>
          </a:prstGeom>
          <a:solidFill>
            <a:srgbClr val="FFFF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t>TÔN KÍNH</a:t>
            </a:r>
            <a:endParaRPr lang="en-US" sz="1400" b="1" dirty="0"/>
          </a:p>
        </p:txBody>
      </p:sp>
      <p:sp>
        <p:nvSpPr>
          <p:cNvPr id="31" name="Striped Right Arrow 30"/>
          <p:cNvSpPr/>
          <p:nvPr/>
        </p:nvSpPr>
        <p:spPr>
          <a:xfrm>
            <a:off x="469948" y="3017077"/>
            <a:ext cx="1349286" cy="792923"/>
          </a:xfrm>
          <a:prstGeom prst="stripedRightArrow">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TÔN KÍNH </a:t>
            </a:r>
          </a:p>
          <a:p>
            <a:pPr algn="ctr"/>
            <a:r>
              <a:rPr lang="en-US" sz="1400" dirty="0" smtClean="0">
                <a:ln w="0"/>
                <a:solidFill>
                  <a:schemeClr val="tx1"/>
                </a:solidFill>
                <a:effectLst>
                  <a:outerShdw blurRad="38100" dist="19050" dir="2700000" algn="tl" rotWithShape="0">
                    <a:schemeClr val="dk1">
                      <a:alpha val="40000"/>
                    </a:schemeClr>
                  </a:outerShdw>
                </a:effectLst>
              </a:rPr>
              <a:t>MỚI</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32" name="Striped Right Arrow 31"/>
          <p:cNvSpPr/>
          <p:nvPr/>
        </p:nvSpPr>
        <p:spPr>
          <a:xfrm>
            <a:off x="468582" y="5898002"/>
            <a:ext cx="1349286" cy="807598"/>
          </a:xfrm>
          <a:prstGeom prst="stripedRightArrow">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TÔN KÍNH</a:t>
            </a:r>
          </a:p>
          <a:p>
            <a:pPr algn="ctr"/>
            <a:r>
              <a:rPr lang="en-US" sz="1400" dirty="0" smtClean="0">
                <a:ln w="0"/>
                <a:solidFill>
                  <a:schemeClr val="tx1"/>
                </a:solidFill>
                <a:effectLst>
                  <a:outerShdw blurRad="38100" dist="19050" dir="2700000" algn="tl" rotWithShape="0">
                    <a:schemeClr val="dk1">
                      <a:alpha val="40000"/>
                    </a:schemeClr>
                  </a:outerShdw>
                </a:effectLst>
              </a:rPr>
              <a:t>MỚI</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33" name="Horizontal Scroll 32"/>
          <p:cNvSpPr/>
          <p:nvPr/>
        </p:nvSpPr>
        <p:spPr>
          <a:xfrm>
            <a:off x="6932612" y="477476"/>
            <a:ext cx="5105400" cy="3464290"/>
          </a:xfrm>
          <a:prstGeom prst="horizontalScroll">
            <a:avLst/>
          </a:prstGeom>
          <a:solidFill>
            <a:srgbClr val="7030A0"/>
          </a:solidFill>
          <a:ln>
            <a:noFill/>
          </a:ln>
          <a:scene3d>
            <a:camera prst="isometricOffAxis2Lef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4" name="Rounded Rectangle 33"/>
          <p:cNvSpPr/>
          <p:nvPr/>
        </p:nvSpPr>
        <p:spPr>
          <a:xfrm>
            <a:off x="7542212" y="1447525"/>
            <a:ext cx="4380986" cy="685621"/>
          </a:xfrm>
          <a:prstGeom prst="roundRect">
            <a:avLst/>
          </a:prstGeom>
          <a:solidFill>
            <a:srgbClr val="00B050"/>
          </a:solidFill>
          <a:scene3d>
            <a:camera prst="isometricOffAxis2Left"/>
            <a:lightRig rig="threePt" dir="t"/>
          </a:scene3d>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3600" dirty="0" smtClean="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rPr>
              <a:t>おＶ</a:t>
            </a:r>
            <a:r>
              <a:rPr lang="ja-JP" altLang="en-US" sz="1800" strike="dblStrike" dirty="0" smtClean="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rPr>
              <a:t>ます</a:t>
            </a:r>
            <a:r>
              <a:rPr lang="ja-JP" altLang="en-US" sz="3600" dirty="0" smtClean="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rPr>
              <a:t>ください。</a:t>
            </a:r>
            <a:endParaRPr lang="en-US" sz="3600" dirty="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endParaRPr>
          </a:p>
        </p:txBody>
      </p:sp>
      <p:sp>
        <p:nvSpPr>
          <p:cNvPr id="35" name="Rounded Rectangle 34"/>
          <p:cNvSpPr/>
          <p:nvPr/>
        </p:nvSpPr>
        <p:spPr>
          <a:xfrm>
            <a:off x="7542211" y="2275011"/>
            <a:ext cx="4380986" cy="685621"/>
          </a:xfrm>
          <a:prstGeom prst="roundRect">
            <a:avLst/>
          </a:prstGeom>
          <a:solidFill>
            <a:srgbClr val="FFC000"/>
          </a:solidFill>
          <a:scene3d>
            <a:camera prst="isometricOffAxis2Left"/>
            <a:lightRig rig="threePt" dir="t"/>
          </a:scene3d>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3600" dirty="0" smtClean="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rPr>
              <a:t>ごＮ</a:t>
            </a:r>
            <a:r>
              <a:rPr lang="ja-JP" altLang="en-US" sz="1800" strike="dblStrike" dirty="0" smtClean="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rPr>
              <a:t>します</a:t>
            </a:r>
            <a:r>
              <a:rPr lang="ja-JP" altLang="en-US" sz="3600" dirty="0" smtClean="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rPr>
              <a:t>ください。</a:t>
            </a:r>
            <a:endParaRPr lang="en-US" sz="3600" dirty="0">
              <a:ln w="0"/>
              <a:solidFill>
                <a:schemeClr val="tx1"/>
              </a:solidFill>
              <a:effectLst>
                <a:outerShdw blurRad="38100" dist="19050" dir="2700000" algn="tl" rotWithShape="0">
                  <a:schemeClr val="dk1">
                    <a:alpha val="40000"/>
                  </a:schemeClr>
                </a:outerShdw>
              </a:effectLst>
              <a:latin typeface="mikachan" panose="02000609000000000000" pitchFamily="49" charset="-128"/>
              <a:ea typeface="mikachan" panose="02000609000000000000" pitchFamily="49" charset="-128"/>
            </a:endParaRPr>
          </a:p>
        </p:txBody>
      </p:sp>
      <p:sp>
        <p:nvSpPr>
          <p:cNvPr id="18" name="Rounded Rectangle 17"/>
          <p:cNvSpPr/>
          <p:nvPr/>
        </p:nvSpPr>
        <p:spPr>
          <a:xfrm>
            <a:off x="2132012" y="4265484"/>
            <a:ext cx="1204099" cy="345440"/>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400" dirty="0" smtClean="0">
                <a:latin typeface="mikachan" panose="02000609000000000000" pitchFamily="49" charset="-128"/>
                <a:ea typeface="mikachan" panose="02000609000000000000" pitchFamily="49" charset="-128"/>
              </a:rPr>
              <a:t>れんらく</a:t>
            </a:r>
            <a:endParaRPr lang="en-US" sz="2799" dirty="0">
              <a:latin typeface="mikachan" panose="02000609000000000000" pitchFamily="49" charset="-128"/>
              <a:ea typeface="mikachan" panose="02000609000000000000" pitchFamily="49" charset="-128"/>
            </a:endParaRPr>
          </a:p>
        </p:txBody>
      </p:sp>
    </p:spTree>
    <p:extLst>
      <p:ext uri="{BB962C8B-B14F-4D97-AF65-F5344CB8AC3E}">
        <p14:creationId xmlns:p14="http://schemas.microsoft.com/office/powerpoint/2010/main" val="1474102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1+#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0-#ppt_w/2"/>
                                          </p:val>
                                        </p:tav>
                                        <p:tav tm="100000">
                                          <p:val>
                                            <p:strVal val="#ppt_x"/>
                                          </p:val>
                                        </p:tav>
                                      </p:tavLst>
                                    </p:anim>
                                    <p:anim calcmode="lin" valueType="num">
                                      <p:cBhvr additive="base">
                                        <p:cTn id="4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1+#ppt_w/2"/>
                                          </p:val>
                                        </p:tav>
                                        <p:tav tm="100000">
                                          <p:val>
                                            <p:strVal val="#ppt_x"/>
                                          </p:val>
                                        </p:tav>
                                      </p:tavLst>
                                    </p:anim>
                                    <p:anim calcmode="lin" valueType="num">
                                      <p:cBhvr additive="base">
                                        <p:cTn id="5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1+#ppt_w/2"/>
                                          </p:val>
                                        </p:tav>
                                        <p:tav tm="100000">
                                          <p:val>
                                            <p:strVal val="#ppt_x"/>
                                          </p:val>
                                        </p:tav>
                                      </p:tavLst>
                                    </p:anim>
                                    <p:anim calcmode="lin" valueType="num">
                                      <p:cBhvr additive="base">
                                        <p:cTn id="5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0-#ppt_w/2"/>
                                          </p:val>
                                        </p:tav>
                                        <p:tav tm="100000">
                                          <p:val>
                                            <p:strVal val="#ppt_x"/>
                                          </p:val>
                                        </p:tav>
                                      </p:tavLst>
                                    </p:anim>
                                    <p:anim calcmode="lin" valueType="num">
                                      <p:cBhvr additive="base">
                                        <p:cTn id="64" dur="500" fill="hold"/>
                                        <p:tgtEl>
                                          <p:spTgt spid="3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0-#ppt_w/2"/>
                                          </p:val>
                                        </p:tav>
                                        <p:tav tm="100000">
                                          <p:val>
                                            <p:strVal val="#ppt_x"/>
                                          </p:val>
                                        </p:tav>
                                      </p:tavLst>
                                    </p:anim>
                                    <p:anim calcmode="lin" valueType="num">
                                      <p:cBhvr additive="base">
                                        <p:cTn id="6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1+#ppt_w/2"/>
                                          </p:val>
                                        </p:tav>
                                        <p:tav tm="100000">
                                          <p:val>
                                            <p:strVal val="#ppt_x"/>
                                          </p:val>
                                        </p:tav>
                                      </p:tavLst>
                                    </p:anim>
                                    <p:anim calcmode="lin" valueType="num">
                                      <p:cBhvr additive="base">
                                        <p:cTn id="7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1+#ppt_w/2"/>
                                          </p:val>
                                        </p:tav>
                                        <p:tav tm="100000">
                                          <p:val>
                                            <p:strVal val="#ppt_x"/>
                                          </p:val>
                                        </p:tav>
                                      </p:tavLst>
                                    </p:anim>
                                    <p:anim calcmode="lin" valueType="num">
                                      <p:cBhvr additive="base">
                                        <p:cTn id="8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barn(inVertical)">
                                      <p:cBhvr>
                                        <p:cTn id="85" dur="500"/>
                                        <p:tgtEl>
                                          <p:spTgt spid="33"/>
                                        </p:tgtEl>
                                      </p:cBhvr>
                                    </p:animEffect>
                                  </p:childTnLst>
                                </p:cTn>
                              </p:par>
                            </p:childTnLst>
                          </p:cTn>
                        </p:par>
                        <p:par>
                          <p:cTn id="86" fill="hold">
                            <p:stCondLst>
                              <p:cond delay="500"/>
                            </p:stCondLst>
                            <p:childTnLst>
                              <p:par>
                                <p:cTn id="87" presetID="2" presetClass="entr" presetSubtype="2"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1+#ppt_w/2"/>
                                          </p:val>
                                        </p:tav>
                                        <p:tav tm="100000">
                                          <p:val>
                                            <p:strVal val="#ppt_x"/>
                                          </p:val>
                                        </p:tav>
                                      </p:tavLst>
                                    </p:anim>
                                    <p:anim calcmode="lin" valueType="num">
                                      <p:cBhvr additive="base">
                                        <p:cTn id="90" dur="500" fill="hold"/>
                                        <p:tgtEl>
                                          <p:spTgt spid="34"/>
                                        </p:tgtEl>
                                        <p:attrNameLst>
                                          <p:attrName>ppt_y</p:attrName>
                                        </p:attrNameLst>
                                      </p:cBhvr>
                                      <p:tavLst>
                                        <p:tav tm="0">
                                          <p:val>
                                            <p:strVal val="#ppt_y"/>
                                          </p:val>
                                        </p:tav>
                                        <p:tav tm="100000">
                                          <p:val>
                                            <p:strVal val="#ppt_y"/>
                                          </p:val>
                                        </p:tav>
                                      </p:tavLst>
                                    </p:anim>
                                  </p:childTnLst>
                                </p:cTn>
                              </p:par>
                            </p:childTnLst>
                          </p:cTn>
                        </p:par>
                        <p:par>
                          <p:cTn id="91" fill="hold">
                            <p:stCondLst>
                              <p:cond delay="1000"/>
                            </p:stCondLst>
                            <p:childTnLst>
                              <p:par>
                                <p:cTn id="92" presetID="2" presetClass="entr" presetSubtype="2" fill="hold" grpId="0" nodeType="after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additive="base">
                                        <p:cTn id="94" dur="500" fill="hold"/>
                                        <p:tgtEl>
                                          <p:spTgt spid="35"/>
                                        </p:tgtEl>
                                        <p:attrNameLst>
                                          <p:attrName>ppt_x</p:attrName>
                                        </p:attrNameLst>
                                      </p:cBhvr>
                                      <p:tavLst>
                                        <p:tav tm="0">
                                          <p:val>
                                            <p:strVal val="1+#ppt_w/2"/>
                                          </p:val>
                                        </p:tav>
                                        <p:tav tm="100000">
                                          <p:val>
                                            <p:strVal val="#ppt_x"/>
                                          </p:val>
                                        </p:tav>
                                      </p:tavLst>
                                    </p:anim>
                                    <p:anim calcmode="lin" valueType="num">
                                      <p:cBhvr additive="base">
                                        <p:cTn id="95"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370012" y="1252148"/>
            <a:ext cx="62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smtClean="0"/>
              <a:t>Cái</a:t>
            </a:r>
            <a:r>
              <a:rPr lang="en-US" altLang="en-US" sz="2000" i="1" dirty="0" smtClean="0"/>
              <a:t> </a:t>
            </a:r>
            <a:r>
              <a:rPr lang="en-US" altLang="en-US" sz="2000" i="1" dirty="0" err="1" smtClean="0"/>
              <a:t>bánh</a:t>
            </a:r>
            <a:r>
              <a:rPr lang="en-US" altLang="en-US" sz="2000" i="1" dirty="0" smtClean="0"/>
              <a:t> </a:t>
            </a:r>
            <a:r>
              <a:rPr lang="en-US" altLang="en-US" sz="2000" i="1" dirty="0" err="1" smtClean="0"/>
              <a:t>này</a:t>
            </a:r>
            <a:r>
              <a:rPr lang="en-US" altLang="en-US" sz="2000" i="1" dirty="0" smtClean="0"/>
              <a:t> </a:t>
            </a:r>
            <a:r>
              <a:rPr lang="en-US" altLang="en-US" sz="2000" i="1" dirty="0" err="1" smtClean="0"/>
              <a:t>trông</a:t>
            </a:r>
            <a:r>
              <a:rPr lang="en-US" altLang="en-US" sz="2000" i="1" dirty="0" smtClean="0"/>
              <a:t> </a:t>
            </a:r>
            <a:r>
              <a:rPr lang="en-US" altLang="en-US" sz="2000" i="1" dirty="0" err="1" smtClean="0"/>
              <a:t>ngon</a:t>
            </a:r>
            <a:r>
              <a:rPr lang="en-US" altLang="en-US" sz="2000" i="1" dirty="0" smtClean="0"/>
              <a:t> </a:t>
            </a:r>
            <a:r>
              <a:rPr lang="en-US" altLang="en-US" sz="2000" i="1" dirty="0" err="1" smtClean="0"/>
              <a:t>quá</a:t>
            </a:r>
            <a:r>
              <a:rPr lang="en-US" altLang="en-US" sz="2000" i="1" dirty="0" smtClean="0"/>
              <a:t> </a:t>
            </a:r>
            <a:r>
              <a:rPr lang="en-US" altLang="en-US" sz="2000" i="1" dirty="0" err="1" smtClean="0"/>
              <a:t>nhỉ</a:t>
            </a:r>
            <a:r>
              <a:rPr lang="en-US" altLang="en-US" sz="2000" i="1" dirty="0" smtClean="0"/>
              <a:t>!</a:t>
            </a:r>
            <a:endParaRPr lang="en-US" altLang="en-US" sz="2000" i="1" dirty="0"/>
          </a:p>
        </p:txBody>
      </p:sp>
      <p:sp>
        <p:nvSpPr>
          <p:cNvPr id="4" name="TextBox 3"/>
          <p:cNvSpPr txBox="1">
            <a:spLocks noChangeArrowheads="1"/>
          </p:cNvSpPr>
          <p:nvPr/>
        </p:nvSpPr>
        <p:spPr bwMode="auto">
          <a:xfrm>
            <a:off x="1370012" y="2510822"/>
            <a:ext cx="62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smtClean="0"/>
              <a:t>Bài</a:t>
            </a:r>
            <a:r>
              <a:rPr lang="en-US" altLang="en-US" sz="2000" i="1" dirty="0" smtClean="0"/>
              <a:t> </a:t>
            </a:r>
            <a:r>
              <a:rPr lang="en-US" altLang="en-US" sz="2000" i="1" dirty="0" err="1" smtClean="0"/>
              <a:t>tập</a:t>
            </a:r>
            <a:r>
              <a:rPr lang="en-US" altLang="en-US" sz="2000" i="1" dirty="0" smtClean="0"/>
              <a:t> </a:t>
            </a:r>
            <a:r>
              <a:rPr lang="en-US" altLang="en-US" sz="2000" i="1" dirty="0" err="1" smtClean="0"/>
              <a:t>hôm</a:t>
            </a:r>
            <a:r>
              <a:rPr lang="en-US" altLang="en-US" sz="2000" i="1" dirty="0" smtClean="0"/>
              <a:t> nay </a:t>
            </a:r>
            <a:r>
              <a:rPr lang="en-US" altLang="en-US" sz="2000" i="1" dirty="0" err="1" smtClean="0"/>
              <a:t>có</a:t>
            </a:r>
            <a:r>
              <a:rPr lang="en-US" altLang="en-US" sz="2000" i="1" dirty="0" smtClean="0"/>
              <a:t> </a:t>
            </a:r>
            <a:r>
              <a:rPr lang="en-US" altLang="en-US" sz="2000" i="1" dirty="0" err="1" smtClean="0"/>
              <a:t>vẻ</a:t>
            </a:r>
            <a:r>
              <a:rPr lang="en-US" altLang="en-US" sz="2000" i="1" dirty="0" smtClean="0"/>
              <a:t> </a:t>
            </a:r>
            <a:r>
              <a:rPr lang="en-US" altLang="en-US" sz="2000" i="1" dirty="0" err="1" smtClean="0"/>
              <a:t>đơn</a:t>
            </a:r>
            <a:r>
              <a:rPr lang="en-US" altLang="en-US" sz="2000" i="1" dirty="0" smtClean="0"/>
              <a:t> </a:t>
            </a:r>
            <a:r>
              <a:rPr lang="en-US" altLang="en-US" sz="2000" i="1" dirty="0" err="1" smtClean="0"/>
              <a:t>giản</a:t>
            </a:r>
            <a:r>
              <a:rPr lang="en-US" altLang="en-US" sz="2000" i="1" dirty="0" smtClean="0"/>
              <a:t>.</a:t>
            </a:r>
            <a:endParaRPr lang="en-US" altLang="en-US" sz="2000" i="1" dirty="0"/>
          </a:p>
        </p:txBody>
      </p:sp>
      <p:sp>
        <p:nvSpPr>
          <p:cNvPr id="5" name="TextBox 4"/>
          <p:cNvSpPr txBox="1">
            <a:spLocks noChangeArrowheads="1"/>
          </p:cNvSpPr>
          <p:nvPr/>
        </p:nvSpPr>
        <p:spPr bwMode="auto">
          <a:xfrm>
            <a:off x="1370012" y="3551135"/>
            <a:ext cx="822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smtClean="0"/>
              <a:t>Vì</a:t>
            </a:r>
            <a:r>
              <a:rPr lang="en-US" altLang="en-US" sz="2000" i="1" dirty="0" smtClean="0"/>
              <a:t> </a:t>
            </a:r>
            <a:r>
              <a:rPr lang="en-US" altLang="en-US" sz="2000" i="1" dirty="0" err="1" smtClean="0"/>
              <a:t>hôm</a:t>
            </a:r>
            <a:r>
              <a:rPr lang="en-US" altLang="en-US" sz="2000" i="1" dirty="0" smtClean="0"/>
              <a:t> nay </a:t>
            </a:r>
            <a:r>
              <a:rPr lang="en-US" altLang="en-US" sz="2000" i="1" dirty="0" err="1" smtClean="0"/>
              <a:t>là</a:t>
            </a:r>
            <a:r>
              <a:rPr lang="en-US" altLang="en-US" sz="2000" i="1" dirty="0" smtClean="0"/>
              <a:t> CN, </a:t>
            </a:r>
            <a:r>
              <a:rPr lang="en-US" altLang="en-US" sz="2000" i="1" dirty="0" err="1" smtClean="0"/>
              <a:t>trời</a:t>
            </a:r>
            <a:r>
              <a:rPr lang="en-US" altLang="en-US" sz="2000" i="1" dirty="0" smtClean="0"/>
              <a:t> </a:t>
            </a:r>
            <a:r>
              <a:rPr lang="en-US" altLang="en-US" sz="2000" i="1" dirty="0" err="1" smtClean="0"/>
              <a:t>lại</a:t>
            </a:r>
            <a:r>
              <a:rPr lang="en-US" altLang="en-US" sz="2000" i="1" dirty="0" smtClean="0"/>
              <a:t> </a:t>
            </a:r>
            <a:r>
              <a:rPr lang="en-US" altLang="en-US" sz="2000" i="1" dirty="0" err="1" smtClean="0"/>
              <a:t>đẹp</a:t>
            </a:r>
            <a:r>
              <a:rPr lang="en-US" altLang="en-US" sz="2000" i="1" dirty="0" smtClean="0"/>
              <a:t> </a:t>
            </a:r>
            <a:r>
              <a:rPr lang="en-US" altLang="en-US" sz="2000" i="1" dirty="0" err="1" smtClean="0"/>
              <a:t>nữa</a:t>
            </a:r>
            <a:r>
              <a:rPr lang="en-US" altLang="en-US" sz="2000" i="1" dirty="0" smtClean="0"/>
              <a:t> </a:t>
            </a:r>
            <a:r>
              <a:rPr lang="en-US" altLang="en-US" sz="2000" i="1" dirty="0" err="1" smtClean="0"/>
              <a:t>nên</a:t>
            </a:r>
            <a:r>
              <a:rPr lang="en-US" altLang="en-US" sz="2000" i="1" dirty="0" smtClean="0"/>
              <a:t> </a:t>
            </a:r>
            <a:r>
              <a:rPr lang="en-US" altLang="en-US" sz="2000" i="1" dirty="0" err="1" smtClean="0"/>
              <a:t>xem</a:t>
            </a:r>
            <a:r>
              <a:rPr lang="en-US" altLang="en-US" sz="2000" i="1" dirty="0" smtClean="0"/>
              <a:t> </a:t>
            </a:r>
            <a:r>
              <a:rPr lang="en-US" altLang="en-US" sz="2000" i="1" dirty="0" err="1" smtClean="0"/>
              <a:t>ra</a:t>
            </a:r>
            <a:r>
              <a:rPr lang="en-US" altLang="en-US" sz="2000" i="1" dirty="0" smtClean="0"/>
              <a:t> </a:t>
            </a:r>
            <a:r>
              <a:rPr lang="en-US" altLang="en-US" sz="2000" i="1" dirty="0" err="1" smtClean="0"/>
              <a:t>công</a:t>
            </a:r>
            <a:r>
              <a:rPr lang="en-US" altLang="en-US" sz="2000" i="1" dirty="0" smtClean="0"/>
              <a:t> viên </a:t>
            </a:r>
            <a:r>
              <a:rPr lang="en-US" altLang="en-US" sz="2000" i="1" dirty="0" err="1" smtClean="0"/>
              <a:t>sẽ</a:t>
            </a:r>
            <a:r>
              <a:rPr lang="en-US" altLang="en-US" sz="2000" i="1" dirty="0" smtClean="0"/>
              <a:t> </a:t>
            </a:r>
            <a:r>
              <a:rPr lang="en-US" altLang="en-US" sz="2000" i="1" dirty="0" err="1" smtClean="0"/>
              <a:t>đông</a:t>
            </a:r>
            <a:r>
              <a:rPr lang="en-US" altLang="en-US" sz="2000" i="1" dirty="0" smtClean="0"/>
              <a:t> </a:t>
            </a:r>
            <a:r>
              <a:rPr lang="en-US" altLang="en-US" sz="2000" i="1" dirty="0" err="1" smtClean="0"/>
              <a:t>đây</a:t>
            </a:r>
            <a:r>
              <a:rPr lang="en-US" altLang="en-US" sz="2000" i="1" dirty="0" smtClean="0"/>
              <a:t>!</a:t>
            </a:r>
            <a:endParaRPr lang="en-US" altLang="en-US" sz="2000" i="1" dirty="0"/>
          </a:p>
        </p:txBody>
      </p:sp>
      <p:sp>
        <p:nvSpPr>
          <p:cNvPr id="6" name="TextBox 5"/>
          <p:cNvSpPr txBox="1">
            <a:spLocks noChangeArrowheads="1"/>
          </p:cNvSpPr>
          <p:nvPr/>
        </p:nvSpPr>
        <p:spPr bwMode="auto">
          <a:xfrm>
            <a:off x="1340164" y="4724400"/>
            <a:ext cx="658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smtClean="0"/>
              <a:t>Nếu</a:t>
            </a:r>
            <a:r>
              <a:rPr lang="en-US" altLang="en-US" sz="2000" i="1" dirty="0" smtClean="0"/>
              <a:t> </a:t>
            </a:r>
            <a:r>
              <a:rPr lang="en-US" altLang="en-US" sz="2000" i="1" dirty="0" err="1" smtClean="0"/>
              <a:t>đi</a:t>
            </a:r>
            <a:r>
              <a:rPr lang="en-US" altLang="en-US" sz="2000" i="1" dirty="0" smtClean="0"/>
              <a:t> </a:t>
            </a:r>
            <a:r>
              <a:rPr lang="en-US" altLang="en-US" sz="2000" i="1" dirty="0" err="1" smtClean="0"/>
              <a:t>bằng</a:t>
            </a:r>
            <a:r>
              <a:rPr lang="en-US" altLang="en-US" sz="2000" i="1" dirty="0" smtClean="0"/>
              <a:t> taxi </a:t>
            </a:r>
            <a:r>
              <a:rPr lang="en-US" altLang="en-US" sz="2000" i="1" dirty="0" err="1" smtClean="0"/>
              <a:t>thì</a:t>
            </a:r>
            <a:r>
              <a:rPr lang="en-US" altLang="en-US" sz="2000" i="1" dirty="0" smtClean="0"/>
              <a:t> </a:t>
            </a:r>
            <a:r>
              <a:rPr lang="en-US" altLang="en-US" sz="2000" i="1" dirty="0" err="1" smtClean="0"/>
              <a:t>xem</a:t>
            </a:r>
            <a:r>
              <a:rPr lang="en-US" altLang="en-US" sz="2000" i="1" dirty="0" smtClean="0"/>
              <a:t> </a:t>
            </a:r>
            <a:r>
              <a:rPr lang="en-US" altLang="en-US" sz="2000" i="1" dirty="0" err="1" smtClean="0"/>
              <a:t>ra</a:t>
            </a:r>
            <a:r>
              <a:rPr lang="en-US" altLang="en-US" sz="2000" i="1" dirty="0" smtClean="0"/>
              <a:t>/</a:t>
            </a:r>
            <a:r>
              <a:rPr lang="en-US" altLang="en-US" sz="2000" i="1" dirty="0" err="1" smtClean="0"/>
              <a:t>coi</a:t>
            </a:r>
            <a:r>
              <a:rPr lang="en-US" altLang="en-US" sz="2000" i="1" dirty="0" smtClean="0"/>
              <a:t> </a:t>
            </a:r>
            <a:r>
              <a:rPr lang="en-US" altLang="en-US" sz="2000" i="1" dirty="0" err="1" smtClean="0"/>
              <a:t>bộ</a:t>
            </a:r>
            <a:r>
              <a:rPr lang="en-US" altLang="en-US" sz="2000" i="1" dirty="0" smtClean="0"/>
              <a:t> </a:t>
            </a:r>
            <a:r>
              <a:rPr lang="en-US" altLang="en-US" sz="2000" i="1" dirty="0" err="1" smtClean="0"/>
              <a:t>sẽ</a:t>
            </a:r>
            <a:r>
              <a:rPr lang="en-US" altLang="en-US" sz="2000" i="1" dirty="0" smtClean="0"/>
              <a:t> </a:t>
            </a:r>
            <a:r>
              <a:rPr lang="en-US" altLang="en-US" sz="2000" i="1" dirty="0" err="1" smtClean="0"/>
              <a:t>kịp</a:t>
            </a:r>
            <a:r>
              <a:rPr lang="en-US" altLang="en-US" sz="2000" i="1" dirty="0" smtClean="0"/>
              <a:t> </a:t>
            </a:r>
            <a:r>
              <a:rPr lang="en-US" altLang="en-US" sz="2000" i="1" dirty="0" err="1" smtClean="0"/>
              <a:t>chuyến</a:t>
            </a:r>
            <a:r>
              <a:rPr lang="en-US" altLang="en-US" sz="2000" i="1" dirty="0" smtClean="0"/>
              <a:t> </a:t>
            </a:r>
            <a:r>
              <a:rPr lang="en-US" altLang="en-US" sz="2000" i="1" dirty="0" err="1" smtClean="0"/>
              <a:t>tàu</a:t>
            </a:r>
            <a:r>
              <a:rPr lang="en-US" altLang="en-US" sz="2000" i="1" dirty="0" smtClean="0"/>
              <a:t> 9h</a:t>
            </a:r>
            <a:endParaRPr lang="en-US" altLang="en-US" sz="2000" i="1" dirty="0"/>
          </a:p>
        </p:txBody>
      </p:sp>
      <p:sp>
        <p:nvSpPr>
          <p:cNvPr id="7" name="TextBox 6"/>
          <p:cNvSpPr txBox="1">
            <a:spLocks noChangeArrowheads="1"/>
          </p:cNvSpPr>
          <p:nvPr/>
        </p:nvSpPr>
        <p:spPr bwMode="auto">
          <a:xfrm>
            <a:off x="1370012" y="6019800"/>
            <a:ext cx="876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smtClean="0"/>
              <a:t>Vì</a:t>
            </a:r>
            <a:r>
              <a:rPr lang="en-US" altLang="en-US" sz="2000" i="1" dirty="0" smtClean="0"/>
              <a:t> </a:t>
            </a:r>
            <a:r>
              <a:rPr lang="en-US" altLang="en-US" sz="2000" i="1" dirty="0" err="1" smtClean="0"/>
              <a:t>tài</a:t>
            </a:r>
            <a:r>
              <a:rPr lang="en-US" altLang="en-US" sz="2000" i="1" dirty="0" smtClean="0"/>
              <a:t> </a:t>
            </a:r>
            <a:r>
              <a:rPr lang="en-US" altLang="en-US" sz="2000" i="1" dirty="0" err="1" smtClean="0"/>
              <a:t>liệu</a:t>
            </a:r>
            <a:r>
              <a:rPr lang="en-US" altLang="en-US" sz="2000" i="1" dirty="0" smtClean="0"/>
              <a:t> </a:t>
            </a:r>
            <a:r>
              <a:rPr lang="en-US" altLang="en-US" sz="2000" i="1" dirty="0" err="1" smtClean="0"/>
              <a:t>này</a:t>
            </a:r>
            <a:r>
              <a:rPr lang="en-US" altLang="en-US" sz="2000" i="1" dirty="0" smtClean="0"/>
              <a:t> </a:t>
            </a:r>
            <a:r>
              <a:rPr lang="en-US" altLang="en-US" sz="2000" i="1" dirty="0" err="1" smtClean="0"/>
              <a:t>quá</a:t>
            </a:r>
            <a:r>
              <a:rPr lang="en-US" altLang="en-US" sz="2000" i="1" dirty="0" smtClean="0"/>
              <a:t> </a:t>
            </a:r>
            <a:r>
              <a:rPr lang="en-US" altLang="en-US" sz="2000" i="1" dirty="0" err="1" smtClean="0"/>
              <a:t>nhiều</a:t>
            </a:r>
            <a:r>
              <a:rPr lang="en-US" altLang="en-US" sz="2000" i="1" dirty="0" smtClean="0"/>
              <a:t> </a:t>
            </a:r>
            <a:r>
              <a:rPr lang="en-US" altLang="en-US" sz="2000" i="1" dirty="0" err="1" smtClean="0"/>
              <a:t>chữ</a:t>
            </a:r>
            <a:r>
              <a:rPr lang="en-US" altLang="en-US" sz="2000" i="1" dirty="0" smtClean="0"/>
              <a:t> </a:t>
            </a:r>
            <a:r>
              <a:rPr lang="en-US" altLang="en-US" sz="2000" i="1" dirty="0" err="1" smtClean="0"/>
              <a:t>Hán</a:t>
            </a:r>
            <a:r>
              <a:rPr lang="en-US" altLang="en-US" sz="2000" i="1" dirty="0" smtClean="0"/>
              <a:t> </a:t>
            </a:r>
            <a:r>
              <a:rPr lang="en-US" altLang="en-US" sz="2000" i="1" dirty="0" err="1" smtClean="0"/>
              <a:t>nên</a:t>
            </a:r>
            <a:r>
              <a:rPr lang="en-US" altLang="en-US" sz="2000" i="1" dirty="0" smtClean="0"/>
              <a:t> học </a:t>
            </a:r>
            <a:r>
              <a:rPr lang="en-US" altLang="en-US" sz="2000" i="1" dirty="0" err="1" smtClean="0"/>
              <a:t>sinh</a:t>
            </a:r>
            <a:r>
              <a:rPr lang="en-US" altLang="en-US" sz="2000" i="1" dirty="0" smtClean="0"/>
              <a:t> </a:t>
            </a:r>
            <a:r>
              <a:rPr lang="en-US" altLang="en-US" sz="2000" i="1" dirty="0" err="1" smtClean="0"/>
              <a:t>không</a:t>
            </a:r>
            <a:r>
              <a:rPr lang="en-US" altLang="en-US" sz="2000" i="1" dirty="0" smtClean="0"/>
              <a:t> </a:t>
            </a:r>
            <a:r>
              <a:rPr lang="en-US" altLang="en-US" sz="2000" i="1" dirty="0" err="1" smtClean="0"/>
              <a:t>có</a:t>
            </a:r>
            <a:r>
              <a:rPr lang="en-US" altLang="en-US" sz="2000" i="1" dirty="0" smtClean="0"/>
              <a:t> </a:t>
            </a:r>
            <a:r>
              <a:rPr lang="en-US" altLang="en-US" sz="2000" i="1" dirty="0" err="1" smtClean="0"/>
              <a:t>vẻ</a:t>
            </a:r>
            <a:r>
              <a:rPr lang="en-US" altLang="en-US" sz="2000" i="1" dirty="0" smtClean="0"/>
              <a:t> </a:t>
            </a:r>
            <a:r>
              <a:rPr lang="en-US" altLang="en-US" sz="2000" i="1" dirty="0" err="1" smtClean="0"/>
              <a:t>gì</a:t>
            </a:r>
            <a:r>
              <a:rPr lang="en-US" altLang="en-US" sz="2000" i="1" dirty="0" smtClean="0"/>
              <a:t> </a:t>
            </a:r>
            <a:r>
              <a:rPr lang="en-US" altLang="en-US" sz="2000" i="1" dirty="0" err="1" smtClean="0"/>
              <a:t>là</a:t>
            </a:r>
            <a:r>
              <a:rPr lang="en-US" altLang="en-US" sz="2000" i="1" dirty="0" smtClean="0"/>
              <a:t> </a:t>
            </a:r>
            <a:r>
              <a:rPr lang="en-US" altLang="en-US" sz="2000" i="1" dirty="0" err="1" smtClean="0"/>
              <a:t>hiểu</a:t>
            </a:r>
            <a:r>
              <a:rPr lang="en-US" altLang="en-US" sz="2000" i="1" dirty="0" smtClean="0"/>
              <a:t> </a:t>
            </a:r>
            <a:r>
              <a:rPr lang="en-US" altLang="en-US" sz="2000" i="1" dirty="0" err="1" smtClean="0"/>
              <a:t>được</a:t>
            </a:r>
            <a:r>
              <a:rPr lang="en-US" altLang="en-US" sz="2000" i="1" dirty="0" smtClean="0"/>
              <a:t>.</a:t>
            </a:r>
            <a:endParaRPr lang="en-US" altLang="en-US" sz="2000" i="1" dirty="0"/>
          </a:p>
        </p:txBody>
      </p:sp>
      <p:pic>
        <p:nvPicPr>
          <p:cNvPr id="2" name="Picture 1"/>
          <p:cNvPicPr>
            <a:picLocks noChangeAspect="1"/>
          </p:cNvPicPr>
          <p:nvPr/>
        </p:nvPicPr>
        <p:blipFill>
          <a:blip r:embed="rId2"/>
          <a:stretch>
            <a:fillRect/>
          </a:stretch>
        </p:blipFill>
        <p:spPr>
          <a:xfrm>
            <a:off x="8990012" y="25182"/>
            <a:ext cx="3124200" cy="1466850"/>
          </a:xfrm>
          <a:prstGeom prst="rect">
            <a:avLst/>
          </a:prstGeom>
          <a:ln>
            <a:noFill/>
          </a:ln>
          <a:effectLst>
            <a:softEdge rad="112500"/>
          </a:effectLst>
        </p:spPr>
      </p:pic>
      <p:sp>
        <p:nvSpPr>
          <p:cNvPr id="9" name="Rounded Rectangle 8"/>
          <p:cNvSpPr/>
          <p:nvPr/>
        </p:nvSpPr>
        <p:spPr>
          <a:xfrm>
            <a:off x="1381617" y="1053109"/>
            <a:ext cx="5388649"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NtMotoyaKyotai" pitchFamily="18" charset="-128"/>
                <a:ea typeface="NtMotoyaKyotai" pitchFamily="18" charset="-128"/>
              </a:rPr>
              <a:t>このケーキはおいしそ</a:t>
            </a:r>
            <a:r>
              <a:rPr lang="ja-JP" altLang="en-US" sz="2799" dirty="0">
                <a:latin typeface="NtMotoyaKyotai" pitchFamily="18" charset="-128"/>
                <a:ea typeface="NtMotoyaKyotai" pitchFamily="18" charset="-128"/>
              </a:rPr>
              <a:t>うで</a:t>
            </a:r>
            <a:r>
              <a:rPr lang="ja-JP" altLang="en-US" sz="2799" dirty="0" smtClean="0">
                <a:latin typeface="NtMotoyaKyotai" pitchFamily="18" charset="-128"/>
                <a:ea typeface="NtMotoyaKyotai" pitchFamily="18" charset="-128"/>
              </a:rPr>
              <a:t>すね。</a:t>
            </a:r>
            <a:endParaRPr lang="en-US" sz="2799" dirty="0">
              <a:latin typeface="NtMotoyaKyotai" pitchFamily="18" charset="-128"/>
              <a:ea typeface="NtMotoyaKyotai" pitchFamily="18" charset="-128"/>
            </a:endParaRPr>
          </a:p>
        </p:txBody>
      </p:sp>
      <p:sp>
        <p:nvSpPr>
          <p:cNvPr id="11" name="Rounded Rectangle 10"/>
          <p:cNvSpPr/>
          <p:nvPr/>
        </p:nvSpPr>
        <p:spPr>
          <a:xfrm>
            <a:off x="1340164" y="2387040"/>
            <a:ext cx="5388649"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a:latin typeface="NtMotoyaKyotai" pitchFamily="18" charset="-128"/>
                <a:ea typeface="NtMotoyaKyotai" pitchFamily="18" charset="-128"/>
              </a:rPr>
              <a:t>今日</a:t>
            </a:r>
            <a:r>
              <a:rPr lang="ja-JP" altLang="en-US" sz="2799" dirty="0" smtClean="0">
                <a:latin typeface="NtMotoyaKyotai" pitchFamily="18" charset="-128"/>
                <a:ea typeface="NtMotoyaKyotai" pitchFamily="18" charset="-128"/>
              </a:rPr>
              <a:t>の</a:t>
            </a:r>
            <a:r>
              <a:rPr lang="ja-JP" altLang="en-US" sz="2799" dirty="0">
                <a:latin typeface="NtMotoyaKyotai" pitchFamily="18" charset="-128"/>
                <a:ea typeface="NtMotoyaKyotai" pitchFamily="18" charset="-128"/>
              </a:rPr>
              <a:t>宿題</a:t>
            </a:r>
            <a:r>
              <a:rPr lang="ja-JP" altLang="en-US" sz="2799" dirty="0" smtClean="0">
                <a:latin typeface="NtMotoyaKyotai" pitchFamily="18" charset="-128"/>
                <a:ea typeface="NtMotoyaKyotai" pitchFamily="18" charset="-128"/>
              </a:rPr>
              <a:t>は簡単そ</a:t>
            </a:r>
            <a:r>
              <a:rPr lang="ja-JP" altLang="en-US" sz="2799" dirty="0">
                <a:latin typeface="NtMotoyaKyotai" pitchFamily="18" charset="-128"/>
                <a:ea typeface="NtMotoyaKyotai" pitchFamily="18" charset="-128"/>
              </a:rPr>
              <a:t>うで</a:t>
            </a:r>
            <a:r>
              <a:rPr lang="ja-JP" altLang="en-US" sz="2799" dirty="0" smtClean="0">
                <a:latin typeface="NtMotoyaKyotai" pitchFamily="18" charset="-128"/>
                <a:ea typeface="NtMotoyaKyotai" pitchFamily="18" charset="-128"/>
              </a:rPr>
              <a:t>す。</a:t>
            </a:r>
            <a:endParaRPr lang="en-US" sz="2799" dirty="0">
              <a:latin typeface="NtMotoyaKyotai" pitchFamily="18" charset="-128"/>
              <a:ea typeface="NtMotoyaKyotai" pitchFamily="18" charset="-128"/>
            </a:endParaRPr>
          </a:p>
        </p:txBody>
      </p:sp>
      <p:sp>
        <p:nvSpPr>
          <p:cNvPr id="12" name="Rounded Rectangle 11"/>
          <p:cNvSpPr/>
          <p:nvPr/>
        </p:nvSpPr>
        <p:spPr>
          <a:xfrm>
            <a:off x="1312840" y="3577672"/>
            <a:ext cx="9677400"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a:latin typeface="NtMotoyaKyotai" pitchFamily="18" charset="-128"/>
                <a:ea typeface="NtMotoyaKyotai" pitchFamily="18" charset="-128"/>
              </a:rPr>
              <a:t>今</a:t>
            </a:r>
            <a:r>
              <a:rPr lang="ja-JP" altLang="en-US" sz="2799" dirty="0" smtClean="0">
                <a:latin typeface="NtMotoyaKyotai" pitchFamily="18" charset="-128"/>
                <a:ea typeface="NtMotoyaKyotai" pitchFamily="18" charset="-128"/>
              </a:rPr>
              <a:t>日は日曜日だし、天気もいいし、公園はこみそ</a:t>
            </a:r>
            <a:r>
              <a:rPr lang="ja-JP" altLang="en-US" sz="2799" dirty="0">
                <a:latin typeface="NtMotoyaKyotai" pitchFamily="18" charset="-128"/>
                <a:ea typeface="NtMotoyaKyotai" pitchFamily="18" charset="-128"/>
              </a:rPr>
              <a:t>うで</a:t>
            </a:r>
            <a:r>
              <a:rPr lang="ja-JP" altLang="en-US" sz="2799" dirty="0" smtClean="0">
                <a:latin typeface="NtMotoyaKyotai" pitchFamily="18" charset="-128"/>
                <a:ea typeface="NtMotoyaKyotai" pitchFamily="18" charset="-128"/>
              </a:rPr>
              <a:t>す。</a:t>
            </a:r>
            <a:endParaRPr lang="en-US" sz="2799" dirty="0">
              <a:latin typeface="NtMotoyaKyotai" pitchFamily="18" charset="-128"/>
              <a:ea typeface="NtMotoyaKyotai" pitchFamily="18" charset="-128"/>
            </a:endParaRPr>
          </a:p>
        </p:txBody>
      </p:sp>
      <p:sp>
        <p:nvSpPr>
          <p:cNvPr id="13" name="Rounded Rectangle 12"/>
          <p:cNvSpPr/>
          <p:nvPr/>
        </p:nvSpPr>
        <p:spPr>
          <a:xfrm>
            <a:off x="1285011" y="4797521"/>
            <a:ext cx="9677400"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NtMotoyaKyotai" pitchFamily="18" charset="-128"/>
                <a:ea typeface="NtMotoyaKyotai" pitchFamily="18" charset="-128"/>
              </a:rPr>
              <a:t>タクシーで行ったら、</a:t>
            </a:r>
            <a:r>
              <a:rPr lang="ja-JP" altLang="en-US" sz="2799" dirty="0">
                <a:latin typeface="NtMotoyaKyotai" pitchFamily="18" charset="-128"/>
                <a:ea typeface="NtMotoyaKyotai" pitchFamily="18" charset="-128"/>
              </a:rPr>
              <a:t> ９時の電</a:t>
            </a:r>
            <a:r>
              <a:rPr lang="ja-JP" altLang="en-US" sz="2799" dirty="0" smtClean="0">
                <a:latin typeface="NtMotoyaKyotai" pitchFamily="18" charset="-128"/>
                <a:ea typeface="NtMotoyaKyotai" pitchFamily="18" charset="-128"/>
              </a:rPr>
              <a:t>車に間に合いそ</a:t>
            </a:r>
            <a:r>
              <a:rPr lang="ja-JP" altLang="en-US" sz="2799" dirty="0">
                <a:latin typeface="NtMotoyaKyotai" pitchFamily="18" charset="-128"/>
                <a:ea typeface="NtMotoyaKyotai" pitchFamily="18" charset="-128"/>
              </a:rPr>
              <a:t>うで</a:t>
            </a:r>
            <a:r>
              <a:rPr lang="ja-JP" altLang="en-US" sz="2799" dirty="0" smtClean="0">
                <a:latin typeface="NtMotoyaKyotai" pitchFamily="18" charset="-128"/>
                <a:ea typeface="NtMotoyaKyotai" pitchFamily="18" charset="-128"/>
              </a:rPr>
              <a:t>す。</a:t>
            </a:r>
            <a:endParaRPr lang="en-US" sz="2799" dirty="0">
              <a:latin typeface="NtMotoyaKyotai" pitchFamily="18" charset="-128"/>
              <a:ea typeface="NtMotoyaKyotai" pitchFamily="18" charset="-128"/>
            </a:endParaRPr>
          </a:p>
        </p:txBody>
      </p:sp>
      <p:sp>
        <p:nvSpPr>
          <p:cNvPr id="14" name="Rounded Rectangle 13"/>
          <p:cNvSpPr/>
          <p:nvPr/>
        </p:nvSpPr>
        <p:spPr>
          <a:xfrm>
            <a:off x="1285011" y="5968255"/>
            <a:ext cx="10744200" cy="685621"/>
          </a:xfrm>
          <a:prstGeom prst="round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2799" dirty="0" smtClean="0">
                <a:latin typeface="NtMotoyaKyotai" pitchFamily="18" charset="-128"/>
                <a:ea typeface="NtMotoyaKyotai" pitchFamily="18" charset="-128"/>
              </a:rPr>
              <a:t>この資料は漢字が多すぎて、学生はわかりそうにもありません。</a:t>
            </a:r>
            <a:endParaRPr lang="en-US" sz="2799" dirty="0">
              <a:latin typeface="NtMotoyaKyotai" pitchFamily="18" charset="-128"/>
              <a:ea typeface="NtMotoyaKyotai" pitchFamily="18" charset="-128"/>
            </a:endParaRPr>
          </a:p>
        </p:txBody>
      </p:sp>
      <p:sp>
        <p:nvSpPr>
          <p:cNvPr id="8" name="Pentagon 7"/>
          <p:cNvSpPr/>
          <p:nvPr/>
        </p:nvSpPr>
        <p:spPr>
          <a:xfrm rot="21143033">
            <a:off x="6827470" y="1282987"/>
            <a:ext cx="4419600" cy="958277"/>
          </a:xfrm>
          <a:prstGeom prst="homePlate">
            <a:avLst/>
          </a:prstGeom>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smtClean="0"/>
              <a:t>① </a:t>
            </a:r>
            <a:r>
              <a:rPr lang="en-US" altLang="ja-JP" dirty="0" smtClean="0"/>
              <a:t>“</a:t>
            </a:r>
            <a:r>
              <a:rPr lang="en-US" altLang="ja-JP" dirty="0" err="1" smtClean="0"/>
              <a:t>trông</a:t>
            </a:r>
            <a:r>
              <a:rPr lang="en-US" altLang="ja-JP" dirty="0" smtClean="0"/>
              <a:t>/</a:t>
            </a:r>
            <a:r>
              <a:rPr lang="en-US" altLang="ja-JP" dirty="0" err="1" smtClean="0"/>
              <a:t>có</a:t>
            </a:r>
            <a:r>
              <a:rPr lang="en-US" altLang="ja-JP" dirty="0" smtClean="0"/>
              <a:t> </a:t>
            </a:r>
            <a:r>
              <a:rPr lang="en-US" altLang="ja-JP" dirty="0" err="1" smtClean="0"/>
              <a:t>vẻ</a:t>
            </a:r>
            <a:r>
              <a:rPr lang="en-US" altLang="ja-JP" dirty="0" smtClean="0"/>
              <a:t>”</a:t>
            </a:r>
          </a:p>
          <a:p>
            <a:pPr algn="ctr"/>
            <a:r>
              <a:rPr lang="en-US" sz="1800" dirty="0" err="1" smtClean="0"/>
              <a:t>Phán</a:t>
            </a:r>
            <a:r>
              <a:rPr lang="en-US" sz="1800" dirty="0" smtClean="0"/>
              <a:t> </a:t>
            </a:r>
            <a:r>
              <a:rPr lang="en-US" sz="1800" dirty="0" err="1" smtClean="0"/>
              <a:t>đoán</a:t>
            </a:r>
            <a:r>
              <a:rPr lang="en-US" sz="1800" dirty="0" smtClean="0"/>
              <a:t> </a:t>
            </a:r>
            <a:r>
              <a:rPr lang="en-US" sz="1800" dirty="0" err="1" smtClean="0"/>
              <a:t>tính</a:t>
            </a:r>
            <a:r>
              <a:rPr lang="en-US" sz="1800" dirty="0" smtClean="0"/>
              <a:t> </a:t>
            </a:r>
            <a:r>
              <a:rPr lang="en-US" sz="1800" dirty="0" err="1" smtClean="0"/>
              <a:t>chất</a:t>
            </a:r>
            <a:r>
              <a:rPr lang="en-US" sz="1800" dirty="0" smtClean="0"/>
              <a:t> </a:t>
            </a:r>
            <a:r>
              <a:rPr lang="en-US" sz="1800" dirty="0" err="1" smtClean="0"/>
              <a:t>dựa</a:t>
            </a:r>
            <a:r>
              <a:rPr lang="en-US" sz="1800" dirty="0" smtClean="0"/>
              <a:t> </a:t>
            </a:r>
            <a:r>
              <a:rPr lang="en-US" sz="1800" dirty="0" err="1" smtClean="0"/>
              <a:t>vào</a:t>
            </a:r>
            <a:r>
              <a:rPr lang="en-US" sz="1800" dirty="0" smtClean="0"/>
              <a:t> </a:t>
            </a:r>
            <a:r>
              <a:rPr lang="en-US" sz="1800" dirty="0" err="1" smtClean="0"/>
              <a:t>bề</a:t>
            </a:r>
            <a:r>
              <a:rPr lang="en-US" sz="1800" dirty="0" smtClean="0"/>
              <a:t> </a:t>
            </a:r>
            <a:r>
              <a:rPr lang="en-US" sz="1800" dirty="0" err="1" smtClean="0"/>
              <a:t>ngoài</a:t>
            </a:r>
            <a:r>
              <a:rPr lang="en-US" sz="1800" dirty="0" smtClean="0"/>
              <a:t> </a:t>
            </a:r>
            <a:r>
              <a:rPr lang="en-US" sz="1800" dirty="0" err="1" smtClean="0"/>
              <a:t>ngay</a:t>
            </a:r>
            <a:r>
              <a:rPr lang="en-US" sz="1800" dirty="0" smtClean="0"/>
              <a:t> </a:t>
            </a:r>
            <a:r>
              <a:rPr lang="en-US" sz="1800" dirty="0" err="1" smtClean="0"/>
              <a:t>khi</a:t>
            </a:r>
            <a:r>
              <a:rPr lang="en-US" sz="1800" dirty="0" smtClean="0"/>
              <a:t> </a:t>
            </a:r>
            <a:r>
              <a:rPr lang="en-US" sz="1800" dirty="0" err="1" smtClean="0"/>
              <a:t>đang</a:t>
            </a:r>
            <a:r>
              <a:rPr lang="en-US" sz="1800" dirty="0" smtClean="0"/>
              <a:t> </a:t>
            </a:r>
            <a:r>
              <a:rPr lang="en-US" sz="1800" dirty="0" err="1" smtClean="0"/>
              <a:t>nhìn</a:t>
            </a:r>
            <a:endParaRPr lang="en-US" sz="1800" dirty="0"/>
          </a:p>
        </p:txBody>
      </p:sp>
      <p:sp>
        <p:nvSpPr>
          <p:cNvPr id="15" name="Pentagon 14"/>
          <p:cNvSpPr/>
          <p:nvPr/>
        </p:nvSpPr>
        <p:spPr>
          <a:xfrm rot="21143033">
            <a:off x="7231435" y="2263242"/>
            <a:ext cx="4419600" cy="958277"/>
          </a:xfrm>
          <a:prstGeom prst="homePlate">
            <a:avLst/>
          </a:prstGeom>
          <a:solidFill>
            <a:srgbClr val="7030A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smtClean="0"/>
              <a:t>②</a:t>
            </a:r>
            <a:r>
              <a:rPr lang="en-US" altLang="ja-JP" dirty="0" smtClean="0"/>
              <a:t> “</a:t>
            </a:r>
            <a:r>
              <a:rPr lang="en-US" altLang="ja-JP" dirty="0" err="1" smtClean="0"/>
              <a:t>xem</a:t>
            </a:r>
            <a:r>
              <a:rPr lang="en-US" altLang="ja-JP" dirty="0" smtClean="0"/>
              <a:t> </a:t>
            </a:r>
            <a:r>
              <a:rPr lang="en-US" altLang="ja-JP" dirty="0" err="1" smtClean="0"/>
              <a:t>ra</a:t>
            </a:r>
            <a:r>
              <a:rPr lang="en-US" altLang="ja-JP" dirty="0" smtClean="0"/>
              <a:t>/</a:t>
            </a:r>
            <a:r>
              <a:rPr lang="en-US" altLang="ja-JP" dirty="0" err="1" smtClean="0"/>
              <a:t>coi</a:t>
            </a:r>
            <a:r>
              <a:rPr lang="en-US" altLang="ja-JP" dirty="0" smtClean="0"/>
              <a:t> </a:t>
            </a:r>
            <a:r>
              <a:rPr lang="en-US" altLang="ja-JP" dirty="0" err="1" smtClean="0"/>
              <a:t>bộ</a:t>
            </a:r>
            <a:r>
              <a:rPr lang="en-US" altLang="ja-JP" dirty="0" smtClean="0"/>
              <a:t>”</a:t>
            </a:r>
          </a:p>
          <a:p>
            <a:pPr algn="ctr"/>
            <a:r>
              <a:rPr lang="en-US" sz="1800" dirty="0" err="1" smtClean="0"/>
              <a:t>Phán</a:t>
            </a:r>
            <a:r>
              <a:rPr lang="en-US" sz="1800" dirty="0" smtClean="0"/>
              <a:t> </a:t>
            </a:r>
            <a:r>
              <a:rPr lang="en-US" sz="1800" dirty="0" err="1" smtClean="0"/>
              <a:t>đoán</a:t>
            </a:r>
            <a:r>
              <a:rPr lang="en-US" sz="1800" dirty="0" smtClean="0"/>
              <a:t> </a:t>
            </a:r>
            <a:r>
              <a:rPr lang="en-US" sz="1800" dirty="0" err="1" smtClean="0"/>
              <a:t>cho</a:t>
            </a:r>
            <a:r>
              <a:rPr lang="en-US" sz="1800" dirty="0" smtClean="0"/>
              <a:t> </a:t>
            </a:r>
            <a:r>
              <a:rPr lang="en-US" sz="1800" dirty="0" err="1" smtClean="0"/>
              <a:t>một</a:t>
            </a:r>
            <a:r>
              <a:rPr lang="en-US" sz="1800" dirty="0" smtClean="0"/>
              <a:t> </a:t>
            </a:r>
            <a:r>
              <a:rPr lang="en-US" sz="1800" dirty="0" err="1" smtClean="0"/>
              <a:t>sự</a:t>
            </a:r>
            <a:r>
              <a:rPr lang="en-US" sz="1800" dirty="0" smtClean="0"/>
              <a:t> </a:t>
            </a:r>
            <a:r>
              <a:rPr lang="en-US" sz="1800" dirty="0" err="1" smtClean="0"/>
              <a:t>việc</a:t>
            </a:r>
            <a:r>
              <a:rPr lang="en-US" sz="1800" dirty="0" smtClean="0"/>
              <a:t> </a:t>
            </a:r>
          </a:p>
          <a:p>
            <a:pPr algn="ctr"/>
            <a:r>
              <a:rPr lang="en-US" sz="1800" dirty="0" err="1" smtClean="0"/>
              <a:t>trong</a:t>
            </a:r>
            <a:r>
              <a:rPr lang="en-US" sz="1800" dirty="0" smtClean="0"/>
              <a:t> </a:t>
            </a:r>
            <a:r>
              <a:rPr lang="en-US" sz="1800" dirty="0" err="1" smtClean="0"/>
              <a:t>tương</a:t>
            </a:r>
            <a:r>
              <a:rPr lang="en-US" sz="1800" dirty="0" smtClean="0"/>
              <a:t> </a:t>
            </a:r>
            <a:r>
              <a:rPr lang="en-US" sz="1800" dirty="0" err="1" smtClean="0"/>
              <a:t>lai</a:t>
            </a:r>
            <a:endParaRPr lang="en-US" sz="1800" dirty="0"/>
          </a:p>
        </p:txBody>
      </p:sp>
      <p:sp>
        <p:nvSpPr>
          <p:cNvPr id="16" name="Rounded Rectangle 15"/>
          <p:cNvSpPr/>
          <p:nvPr/>
        </p:nvSpPr>
        <p:spPr>
          <a:xfrm>
            <a:off x="6932612" y="423389"/>
            <a:ext cx="2057400" cy="781032"/>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dirty="0" smtClean="0">
                <a:latin typeface="mikachan-PB" panose="02000600000000000000" pitchFamily="2" charset="-128"/>
                <a:ea typeface="mikachan-PB" panose="02000600000000000000" pitchFamily="2" charset="-128"/>
              </a:rPr>
              <a:t>～そうです</a:t>
            </a:r>
            <a:endParaRPr lang="en-US" sz="2800" dirty="0">
              <a:latin typeface="mikachan-PB" panose="02000600000000000000" pitchFamily="2" charset="-128"/>
              <a:ea typeface="mikachan-PB" panose="02000600000000000000" pitchFamily="2" charset="-128"/>
            </a:endParaRPr>
          </a:p>
        </p:txBody>
      </p:sp>
      <p:sp>
        <p:nvSpPr>
          <p:cNvPr id="17" name="Rounded Rectangle 16"/>
          <p:cNvSpPr/>
          <p:nvPr/>
        </p:nvSpPr>
        <p:spPr>
          <a:xfrm>
            <a:off x="2306425" y="2355732"/>
            <a:ext cx="2797387" cy="27659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600" dirty="0" smtClean="0">
                <a:solidFill>
                  <a:schemeClr val="bg1"/>
                </a:solidFill>
                <a:latin typeface="NtMotoyaKyotai" pitchFamily="18" charset="-128"/>
                <a:ea typeface="NtMotoyaKyotai" pitchFamily="18" charset="-128"/>
              </a:rPr>
              <a:t>しゅくだい　かんたん</a:t>
            </a:r>
            <a:endParaRPr lang="en-US" sz="1600" dirty="0">
              <a:solidFill>
                <a:schemeClr val="bg1"/>
              </a:solidFill>
              <a:latin typeface="NtMotoyaKyotai" pitchFamily="18" charset="-128"/>
              <a:ea typeface="NtMotoyaKyotai" pitchFamily="18" charset="-128"/>
            </a:endParaRPr>
          </a:p>
        </p:txBody>
      </p:sp>
      <p:sp>
        <p:nvSpPr>
          <p:cNvPr id="18" name="Rounded Rectangle 17"/>
          <p:cNvSpPr/>
          <p:nvPr/>
        </p:nvSpPr>
        <p:spPr>
          <a:xfrm>
            <a:off x="6965339" y="3563013"/>
            <a:ext cx="2797387" cy="27659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600" dirty="0" smtClean="0">
                <a:solidFill>
                  <a:schemeClr val="bg1"/>
                </a:solidFill>
                <a:latin typeface="NtMotoyaKyotai" pitchFamily="18" charset="-128"/>
                <a:ea typeface="NtMotoyaKyotai" pitchFamily="18" charset="-128"/>
              </a:rPr>
              <a:t>こうえん</a:t>
            </a:r>
            <a:endParaRPr lang="en-US" sz="1600" dirty="0">
              <a:solidFill>
                <a:schemeClr val="bg1"/>
              </a:solidFill>
              <a:latin typeface="NtMotoyaKyotai" pitchFamily="18" charset="-128"/>
              <a:ea typeface="NtMotoyaKyotai" pitchFamily="18" charset="-128"/>
            </a:endParaRPr>
          </a:p>
        </p:txBody>
      </p:sp>
      <p:sp>
        <p:nvSpPr>
          <p:cNvPr id="19" name="Rounded Rectangle 18"/>
          <p:cNvSpPr/>
          <p:nvPr/>
        </p:nvSpPr>
        <p:spPr>
          <a:xfrm>
            <a:off x="1979612" y="5968255"/>
            <a:ext cx="2797387" cy="27659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600" dirty="0" smtClean="0">
                <a:solidFill>
                  <a:schemeClr val="bg1"/>
                </a:solidFill>
                <a:latin typeface="NtMotoyaKyotai" pitchFamily="18" charset="-128"/>
                <a:ea typeface="NtMotoyaKyotai" pitchFamily="18" charset="-128"/>
              </a:rPr>
              <a:t>しりょう　　かんじ　　　</a:t>
            </a:r>
            <a:endParaRPr lang="en-US" sz="1600" dirty="0">
              <a:solidFill>
                <a:schemeClr val="bg1"/>
              </a:solidFill>
              <a:latin typeface="NtMotoyaKyotai" pitchFamily="18" charset="-128"/>
              <a:ea typeface="NtMotoyaKyotai" pitchFamily="18" charset="-128"/>
            </a:endParaRPr>
          </a:p>
        </p:txBody>
      </p:sp>
    </p:spTree>
    <p:extLst>
      <p:ext uri="{BB962C8B-B14F-4D97-AF65-F5344CB8AC3E}">
        <p14:creationId xmlns:p14="http://schemas.microsoft.com/office/powerpoint/2010/main" val="522795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1+#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1+#ppt_w/2"/>
                                          </p:val>
                                        </p:tav>
                                        <p:tav tm="100000">
                                          <p:val>
                                            <p:strVal val="#ppt_x"/>
                                          </p:val>
                                        </p:tav>
                                      </p:tavLst>
                                    </p:anim>
                                    <p:anim calcmode="lin" valueType="num">
                                      <p:cBhvr additive="base">
                                        <p:cTn id="6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 calcmode="lin" valueType="num">
                                      <p:cBhvr additive="base">
                                        <p:cTn id="78" dur="500" fill="hold"/>
                                        <p:tgtEl>
                                          <p:spTgt spid="8"/>
                                        </p:tgtEl>
                                        <p:attrNameLst>
                                          <p:attrName>ppt_x</p:attrName>
                                        </p:attrNameLst>
                                      </p:cBhvr>
                                      <p:tavLst>
                                        <p:tav tm="0">
                                          <p:val>
                                            <p:strVal val="0-#ppt_w/2"/>
                                          </p:val>
                                        </p:tav>
                                        <p:tav tm="100000">
                                          <p:val>
                                            <p:strVal val="#ppt_x"/>
                                          </p:val>
                                        </p:tav>
                                      </p:tavLst>
                                    </p:anim>
                                    <p:anim calcmode="lin" valueType="num">
                                      <p:cBhvr additive="base">
                                        <p:cTn id="7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additive="base">
                                        <p:cTn id="84" dur="500" fill="hold"/>
                                        <p:tgtEl>
                                          <p:spTgt spid="15"/>
                                        </p:tgtEl>
                                        <p:attrNameLst>
                                          <p:attrName>ppt_x</p:attrName>
                                        </p:attrNameLst>
                                      </p:cBhvr>
                                      <p:tavLst>
                                        <p:tav tm="0">
                                          <p:val>
                                            <p:strVal val="0-#ppt_w/2"/>
                                          </p:val>
                                        </p:tav>
                                        <p:tav tm="100000">
                                          <p:val>
                                            <p:strVal val="#ppt_x"/>
                                          </p:val>
                                        </p:tav>
                                      </p:tavLst>
                                    </p:anim>
                                    <p:anim calcmode="lin" valueType="num">
                                      <p:cBhvr additive="base">
                                        <p:cTn id="8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animBg="1"/>
      <p:bldP spid="11" grpId="0" animBg="1"/>
      <p:bldP spid="12" grpId="0" animBg="1"/>
      <p:bldP spid="13" grpId="0" animBg="1"/>
      <p:bldP spid="14" grpId="0" animBg="1"/>
      <p:bldP spid="8" grpId="0" animBg="1"/>
      <p:bldP spid="15" grpId="0" animBg="1"/>
      <p:bldP spid="16" grpId="0" animBg="1"/>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4256">
            <a:off x="2199701" y="1691141"/>
            <a:ext cx="2934524" cy="210765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296" y="3433764"/>
            <a:ext cx="2028297" cy="304244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rot="21072448">
            <a:off x="1979246" y="363094"/>
            <a:ext cx="3977505" cy="990342"/>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9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MẪU CÂU THỂ HIỆN </a:t>
            </a:r>
            <a:br>
              <a:rPr lang="en-US" sz="19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br>
            <a:r>
              <a:rPr lang="en-US" sz="19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SỰ MIÊU TẢ TÌNH HÌNH </a:t>
            </a:r>
            <a:br>
              <a:rPr lang="en-US" sz="19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br>
            <a:r>
              <a:rPr lang="en-US" sz="19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TRƯỚC KHI CÓ SỰ THAY ĐỔI</a:t>
            </a:r>
          </a:p>
        </p:txBody>
      </p:sp>
      <p:sp>
        <p:nvSpPr>
          <p:cNvPr id="3" name="Rounded Rectangle 2"/>
          <p:cNvSpPr/>
          <p:nvPr/>
        </p:nvSpPr>
        <p:spPr>
          <a:xfrm rot="280250">
            <a:off x="7147592" y="381794"/>
            <a:ext cx="3123386" cy="990342"/>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ja-JP" altLang="en-US" sz="3599"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rPr>
              <a:t>Ｖそうです</a:t>
            </a:r>
            <a:endParaRPr lang="en-US" sz="3599"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endParaRPr>
          </a:p>
        </p:txBody>
      </p:sp>
      <p:sp>
        <p:nvSpPr>
          <p:cNvPr id="4102" name="TextBox 3"/>
          <p:cNvSpPr txBox="1">
            <a:spLocks noChangeArrowheads="1"/>
          </p:cNvSpPr>
          <p:nvPr/>
        </p:nvSpPr>
        <p:spPr bwMode="auto">
          <a:xfrm>
            <a:off x="5415933" y="1605378"/>
            <a:ext cx="2818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a:t>Trời</a:t>
            </a:r>
            <a:r>
              <a:rPr lang="en-US" altLang="en-US" sz="2000" i="1" dirty="0"/>
              <a:t> </a:t>
            </a:r>
            <a:r>
              <a:rPr lang="en-US" altLang="en-US" sz="2000" i="1" dirty="0" err="1"/>
              <a:t>sắp</a:t>
            </a:r>
            <a:r>
              <a:rPr lang="en-US" altLang="en-US" sz="2000" i="1" dirty="0"/>
              <a:t> </a:t>
            </a:r>
            <a:r>
              <a:rPr lang="en-US" altLang="en-US" sz="2000" i="1" dirty="0" err="1"/>
              <a:t>mưa</a:t>
            </a:r>
            <a:r>
              <a:rPr lang="en-US" altLang="en-US" sz="2000" i="1" dirty="0"/>
              <a:t>.</a:t>
            </a:r>
          </a:p>
        </p:txBody>
      </p:sp>
      <p:sp>
        <p:nvSpPr>
          <p:cNvPr id="4103" name="TextBox 6"/>
          <p:cNvSpPr txBox="1">
            <a:spLocks noChangeArrowheads="1"/>
          </p:cNvSpPr>
          <p:nvPr/>
        </p:nvSpPr>
        <p:spPr bwMode="auto">
          <a:xfrm>
            <a:off x="1926723" y="4343162"/>
            <a:ext cx="2818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t>Đèn tín hiệu sắp đổ.</a:t>
            </a:r>
          </a:p>
        </p:txBody>
      </p:sp>
      <p:sp>
        <p:nvSpPr>
          <p:cNvPr id="5" name="Rounded Rectangle 4"/>
          <p:cNvSpPr/>
          <p:nvPr/>
        </p:nvSpPr>
        <p:spPr>
          <a:xfrm>
            <a:off x="5408791" y="1981577"/>
            <a:ext cx="4342269" cy="99034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ja-JP" altLang="en-US" sz="3199" dirty="0">
                <a:latin typeface="NtMotoyaKyotai" pitchFamily="18" charset="-128"/>
                <a:ea typeface="NtMotoyaKyotai" pitchFamily="18" charset="-128"/>
              </a:rPr>
              <a:t>雨が　ふりそうです。</a:t>
            </a:r>
            <a:endParaRPr lang="en-US" sz="3199" dirty="0">
              <a:latin typeface="NtMotoyaKyotai" pitchFamily="18" charset="-128"/>
              <a:ea typeface="NtMotoyaKyotai" pitchFamily="18" charset="-128"/>
            </a:endParaRPr>
          </a:p>
        </p:txBody>
      </p:sp>
      <p:sp>
        <p:nvSpPr>
          <p:cNvPr id="9" name="Rounded Rectangle 8"/>
          <p:cNvSpPr/>
          <p:nvPr/>
        </p:nvSpPr>
        <p:spPr>
          <a:xfrm>
            <a:off x="1555344" y="4724063"/>
            <a:ext cx="5072329" cy="114270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ja-JP" altLang="en-US" sz="3199" dirty="0">
                <a:latin typeface="NtMotoyaKyotai" pitchFamily="18" charset="-128"/>
                <a:ea typeface="NtMotoyaKyotai" pitchFamily="18" charset="-128"/>
              </a:rPr>
              <a:t>信号が　たおれそうです。</a:t>
            </a:r>
            <a:endParaRPr lang="en-US" sz="3199" dirty="0">
              <a:latin typeface="NtMotoyaKyotai" pitchFamily="18" charset="-128"/>
              <a:ea typeface="NtMotoyaKyotai" pitchFamily="18" charset="-128"/>
            </a:endParaRPr>
          </a:p>
        </p:txBody>
      </p:sp>
      <p:sp>
        <p:nvSpPr>
          <p:cNvPr id="15" name="Rounded Rectangle 14"/>
          <p:cNvSpPr/>
          <p:nvPr/>
        </p:nvSpPr>
        <p:spPr>
          <a:xfrm rot="452849">
            <a:off x="5481570" y="130634"/>
            <a:ext cx="1656830" cy="609441"/>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399" dirty="0" err="1">
                <a:latin typeface="Tahoma" pitchFamily="34" charset="0"/>
                <a:ea typeface="Tahoma" pitchFamily="34" charset="0"/>
                <a:cs typeface="Tahoma" pitchFamily="34" charset="0"/>
              </a:rPr>
              <a:t>với</a:t>
            </a:r>
            <a:endParaRPr lang="en-US" sz="2399" dirty="0">
              <a:latin typeface="Tahoma" pitchFamily="34" charset="0"/>
              <a:ea typeface="Tahoma" pitchFamily="34" charset="0"/>
              <a:cs typeface="Tahoma" pitchFamily="34" charset="0"/>
            </a:endParaRPr>
          </a:p>
          <a:p>
            <a:pPr algn="ctr">
              <a:defRPr/>
            </a:pPr>
            <a:r>
              <a:rPr lang="en-US" sz="2399" dirty="0">
                <a:latin typeface="Tahoma" pitchFamily="34" charset="0"/>
                <a:ea typeface="Tahoma" pitchFamily="34" charset="0"/>
                <a:cs typeface="Tahoma" pitchFamily="34" charset="0"/>
              </a:rPr>
              <a:t>ĐỘNG TỪ</a:t>
            </a:r>
          </a:p>
        </p:txBody>
      </p:sp>
      <p:sp>
        <p:nvSpPr>
          <p:cNvPr id="7" name="Rounded Rectangle 6"/>
          <p:cNvSpPr/>
          <p:nvPr/>
        </p:nvSpPr>
        <p:spPr>
          <a:xfrm>
            <a:off x="4494629" y="5001804"/>
            <a:ext cx="1842608" cy="685621"/>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n-US" sz="2399"/>
          </a:p>
        </p:txBody>
      </p:sp>
      <p:sp>
        <p:nvSpPr>
          <p:cNvPr id="21" name="Rounded Rectangle 20"/>
          <p:cNvSpPr/>
          <p:nvPr/>
        </p:nvSpPr>
        <p:spPr>
          <a:xfrm>
            <a:off x="7579925" y="2133938"/>
            <a:ext cx="1842608" cy="685621"/>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n-US" sz="2399"/>
          </a:p>
        </p:txBody>
      </p:sp>
      <p:sp>
        <p:nvSpPr>
          <p:cNvPr id="4" name="Cloud Callout 3"/>
          <p:cNvSpPr/>
          <p:nvPr/>
        </p:nvSpPr>
        <p:spPr>
          <a:xfrm rot="432610">
            <a:off x="7543605" y="1686472"/>
            <a:ext cx="3431300" cy="1553758"/>
          </a:xfrm>
          <a:prstGeom prst="cloudCallout">
            <a:avLst>
              <a:gd name="adj1" fmla="val -32448"/>
              <a:gd name="adj2" fmla="val -65668"/>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399" i="1" dirty="0" err="1"/>
              <a:t>Sắp</a:t>
            </a:r>
            <a:r>
              <a:rPr lang="en-US" sz="2399" i="1" dirty="0"/>
              <a:t> / </a:t>
            </a:r>
            <a:r>
              <a:rPr lang="en-US" sz="2399" i="1" dirty="0" err="1"/>
              <a:t>Sắp</a:t>
            </a:r>
            <a:r>
              <a:rPr lang="en-US" sz="2399" i="1" dirty="0"/>
              <a:t> </a:t>
            </a:r>
            <a:r>
              <a:rPr lang="en-US" sz="2399" i="1" dirty="0" err="1"/>
              <a:t>sửa</a:t>
            </a:r>
            <a:endParaRPr lang="en-US" sz="2399" i="1" dirty="0"/>
          </a:p>
          <a:p>
            <a:pPr algn="ctr">
              <a:defRPr/>
            </a:pPr>
            <a:r>
              <a:rPr lang="en-US" sz="2399" i="1" dirty="0" err="1"/>
              <a:t>Có</a:t>
            </a:r>
            <a:r>
              <a:rPr lang="en-US" sz="2399" i="1" dirty="0"/>
              <a:t> </a:t>
            </a:r>
            <a:r>
              <a:rPr lang="en-US" sz="2399" i="1" dirty="0" err="1"/>
              <a:t>vẻ</a:t>
            </a:r>
            <a:endParaRPr lang="en-US" sz="2399" i="1" dirty="0"/>
          </a:p>
        </p:txBody>
      </p:sp>
      <p:sp>
        <p:nvSpPr>
          <p:cNvPr id="11" name="Rounded Rectangle 10"/>
          <p:cNvSpPr/>
          <p:nvPr/>
        </p:nvSpPr>
        <p:spPr>
          <a:xfrm>
            <a:off x="1544639" y="1881288"/>
            <a:ext cx="9688940" cy="4488281"/>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2399" dirty="0"/>
          </a:p>
        </p:txBody>
      </p:sp>
      <p:sp>
        <p:nvSpPr>
          <p:cNvPr id="8" name="Rounded Rectangle 7"/>
          <p:cNvSpPr/>
          <p:nvPr/>
        </p:nvSpPr>
        <p:spPr>
          <a:xfrm>
            <a:off x="1644343" y="2214576"/>
            <a:ext cx="9584757" cy="1218883"/>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399" dirty="0"/>
              <a:t>Ý </a:t>
            </a:r>
            <a:r>
              <a:rPr lang="en-US" sz="2399" dirty="0" err="1"/>
              <a:t>nghĩa</a:t>
            </a:r>
            <a:r>
              <a:rPr lang="en-US" sz="2399" dirty="0"/>
              <a:t>: </a:t>
            </a:r>
            <a:br>
              <a:rPr lang="en-US" sz="2399" dirty="0"/>
            </a:br>
            <a:r>
              <a:rPr lang="en-US" sz="2399" dirty="0" err="1"/>
              <a:t>miêu</a:t>
            </a:r>
            <a:r>
              <a:rPr lang="en-US" sz="2399" dirty="0"/>
              <a:t> </a:t>
            </a:r>
            <a:r>
              <a:rPr lang="en-US" sz="2399" dirty="0" err="1"/>
              <a:t>tả</a:t>
            </a:r>
            <a:r>
              <a:rPr lang="en-US" sz="2399" dirty="0"/>
              <a:t> </a:t>
            </a:r>
            <a:r>
              <a:rPr lang="en-US" sz="2399" dirty="0" err="1"/>
              <a:t>tình</a:t>
            </a:r>
            <a:r>
              <a:rPr lang="en-US" sz="2399" dirty="0"/>
              <a:t> </a:t>
            </a:r>
            <a:r>
              <a:rPr lang="en-US" sz="2399" dirty="0" err="1"/>
              <a:t>hình</a:t>
            </a:r>
            <a:r>
              <a:rPr lang="en-US" sz="2399" dirty="0"/>
              <a:t>, </a:t>
            </a:r>
            <a:r>
              <a:rPr lang="en-US" sz="2399" dirty="0" err="1"/>
              <a:t>tình</a:t>
            </a:r>
            <a:r>
              <a:rPr lang="en-US" sz="2399" dirty="0"/>
              <a:t> </a:t>
            </a:r>
            <a:r>
              <a:rPr lang="en-US" sz="2399" dirty="0" err="1"/>
              <a:t>trạng</a:t>
            </a:r>
            <a:r>
              <a:rPr lang="en-US" sz="2399" dirty="0"/>
              <a:t> </a:t>
            </a:r>
            <a:r>
              <a:rPr lang="en-US" sz="2399" dirty="0" err="1"/>
              <a:t>sự</a:t>
            </a:r>
            <a:r>
              <a:rPr lang="en-US" sz="2399" dirty="0"/>
              <a:t> </a:t>
            </a:r>
            <a:r>
              <a:rPr lang="en-US" sz="2399" dirty="0" err="1"/>
              <a:t>vật</a:t>
            </a:r>
            <a:r>
              <a:rPr lang="en-US" sz="2399" dirty="0"/>
              <a:t> </a:t>
            </a:r>
            <a:r>
              <a:rPr lang="en-US" sz="2399" dirty="0" err="1"/>
              <a:t>sự</a:t>
            </a:r>
            <a:r>
              <a:rPr lang="en-US" sz="2399" dirty="0"/>
              <a:t> </a:t>
            </a:r>
            <a:r>
              <a:rPr lang="en-US" sz="2399" dirty="0" err="1"/>
              <a:t>việc</a:t>
            </a:r>
            <a:r>
              <a:rPr lang="en-US" sz="2399" dirty="0"/>
              <a:t> </a:t>
            </a:r>
            <a:r>
              <a:rPr lang="en-US" sz="2399" dirty="0" err="1"/>
              <a:t>ngay</a:t>
            </a:r>
            <a:r>
              <a:rPr lang="en-US" sz="2399" dirty="0"/>
              <a:t> </a:t>
            </a:r>
            <a:r>
              <a:rPr lang="en-US" sz="2399" dirty="0" err="1"/>
              <a:t>trước</a:t>
            </a:r>
            <a:r>
              <a:rPr lang="en-US" sz="2399" dirty="0"/>
              <a:t> </a:t>
            </a:r>
            <a:r>
              <a:rPr lang="en-US" sz="2399" dirty="0" err="1"/>
              <a:t>khi</a:t>
            </a:r>
            <a:r>
              <a:rPr lang="en-US" sz="2399" dirty="0"/>
              <a:t> </a:t>
            </a:r>
            <a:r>
              <a:rPr lang="en-US" sz="2399" dirty="0" err="1"/>
              <a:t>có</a:t>
            </a:r>
            <a:r>
              <a:rPr lang="en-US" sz="2399" dirty="0"/>
              <a:t> </a:t>
            </a:r>
            <a:r>
              <a:rPr lang="en-US" sz="2399" dirty="0" err="1"/>
              <a:t>sự</a:t>
            </a:r>
            <a:r>
              <a:rPr lang="en-US" sz="2399" dirty="0"/>
              <a:t> </a:t>
            </a:r>
            <a:br>
              <a:rPr lang="en-US" sz="2399" dirty="0"/>
            </a:br>
            <a:r>
              <a:rPr lang="en-US" sz="2399" dirty="0" err="1"/>
              <a:t>thay</a:t>
            </a:r>
            <a:r>
              <a:rPr lang="en-US" sz="2399" dirty="0"/>
              <a:t> </a:t>
            </a:r>
            <a:r>
              <a:rPr lang="en-US" sz="2399" dirty="0" err="1"/>
              <a:t>đổi</a:t>
            </a:r>
            <a:r>
              <a:rPr lang="en-US" sz="2399" dirty="0"/>
              <a:t> </a:t>
            </a:r>
            <a:r>
              <a:rPr lang="en-US" sz="2399" dirty="0" err="1"/>
              <a:t>từ</a:t>
            </a:r>
            <a:r>
              <a:rPr lang="en-US" sz="2399" dirty="0"/>
              <a:t> </a:t>
            </a:r>
            <a:r>
              <a:rPr lang="en-US" sz="2399" dirty="0" err="1"/>
              <a:t>những</a:t>
            </a:r>
            <a:r>
              <a:rPr lang="en-US" sz="2399" dirty="0"/>
              <a:t> </a:t>
            </a:r>
            <a:r>
              <a:rPr lang="en-US" sz="2399" dirty="0" err="1"/>
              <a:t>hiện</a:t>
            </a:r>
            <a:r>
              <a:rPr lang="en-US" sz="2399" dirty="0"/>
              <a:t> </a:t>
            </a:r>
            <a:r>
              <a:rPr lang="en-US" sz="2399" dirty="0" err="1"/>
              <a:t>tượng</a:t>
            </a:r>
            <a:r>
              <a:rPr lang="en-US" sz="2399" dirty="0"/>
              <a:t> </a:t>
            </a:r>
            <a:r>
              <a:rPr lang="en-US" sz="2399" dirty="0" err="1"/>
              <a:t>mà</a:t>
            </a:r>
            <a:r>
              <a:rPr lang="en-US" sz="2399" dirty="0"/>
              <a:t> </a:t>
            </a:r>
            <a:r>
              <a:rPr lang="en-US" sz="2399" dirty="0" err="1"/>
              <a:t>trực</a:t>
            </a:r>
            <a:r>
              <a:rPr lang="en-US" sz="2399" dirty="0"/>
              <a:t> </a:t>
            </a:r>
            <a:r>
              <a:rPr lang="en-US" sz="2399" dirty="0" err="1"/>
              <a:t>tiếp</a:t>
            </a:r>
            <a:r>
              <a:rPr lang="en-US" sz="2399" dirty="0"/>
              <a:t> </a:t>
            </a:r>
            <a:r>
              <a:rPr lang="en-US" sz="2399" dirty="0" err="1"/>
              <a:t>nhìn</a:t>
            </a:r>
            <a:r>
              <a:rPr lang="en-US" sz="2399" dirty="0"/>
              <a:t> </a:t>
            </a:r>
            <a:r>
              <a:rPr lang="en-US" sz="2399" dirty="0" err="1"/>
              <a:t>thấy</a:t>
            </a:r>
            <a:r>
              <a:rPr lang="en-US" sz="2399" dirty="0"/>
              <a:t> </a:t>
            </a:r>
            <a:r>
              <a:rPr lang="en-US" sz="2399" dirty="0" err="1"/>
              <a:t>bằng</a:t>
            </a:r>
            <a:r>
              <a:rPr lang="en-US" sz="2399" dirty="0"/>
              <a:t> </a:t>
            </a:r>
            <a:r>
              <a:rPr lang="en-US" sz="2399" dirty="0" err="1"/>
              <a:t>mắt</a:t>
            </a:r>
            <a:endParaRPr lang="en-US" sz="2399" dirty="0"/>
          </a:p>
        </p:txBody>
      </p:sp>
      <p:sp>
        <p:nvSpPr>
          <p:cNvPr id="13" name="Rounded Rectangle 12"/>
          <p:cNvSpPr/>
          <p:nvPr/>
        </p:nvSpPr>
        <p:spPr>
          <a:xfrm>
            <a:off x="2589625" y="3509638"/>
            <a:ext cx="7652932" cy="1218883"/>
          </a:xfrm>
          <a:prstGeom prst="round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2399" dirty="0" err="1"/>
              <a:t>Kết</a:t>
            </a:r>
            <a:r>
              <a:rPr lang="en-US" sz="2399" dirty="0"/>
              <a:t> </a:t>
            </a:r>
            <a:r>
              <a:rPr lang="en-US" sz="2399" dirty="0" err="1"/>
              <a:t>hợp</a:t>
            </a:r>
            <a:r>
              <a:rPr lang="en-US" sz="2399" dirty="0"/>
              <a:t>: </a:t>
            </a:r>
            <a:br>
              <a:rPr lang="en-US" sz="2399" dirty="0"/>
            </a:br>
            <a:r>
              <a:rPr lang="en-US" sz="2399" dirty="0" err="1"/>
              <a:t>đi</a:t>
            </a:r>
            <a:r>
              <a:rPr lang="en-US" sz="2399" dirty="0"/>
              <a:t> </a:t>
            </a:r>
            <a:r>
              <a:rPr lang="en-US" sz="2399" dirty="0" err="1"/>
              <a:t>với</a:t>
            </a:r>
            <a:r>
              <a:rPr lang="en-US" sz="2399" dirty="0"/>
              <a:t> </a:t>
            </a:r>
            <a:r>
              <a:rPr lang="en-US" sz="2399" dirty="0" err="1"/>
              <a:t>những</a:t>
            </a:r>
            <a:r>
              <a:rPr lang="en-US" sz="2399" dirty="0"/>
              <a:t> </a:t>
            </a:r>
            <a:r>
              <a:rPr lang="en-US" sz="2399" dirty="0" err="1"/>
              <a:t>động</a:t>
            </a:r>
            <a:r>
              <a:rPr lang="en-US" sz="2399" dirty="0"/>
              <a:t> </a:t>
            </a:r>
            <a:r>
              <a:rPr lang="en-US" sz="2399" dirty="0" err="1"/>
              <a:t>từ</a:t>
            </a:r>
            <a:r>
              <a:rPr lang="en-US" sz="2399" dirty="0"/>
              <a:t> </a:t>
            </a:r>
            <a:r>
              <a:rPr lang="en-US" sz="2399" dirty="0" err="1"/>
              <a:t>miêu</a:t>
            </a:r>
            <a:r>
              <a:rPr lang="en-US" sz="2399" dirty="0"/>
              <a:t> </a:t>
            </a:r>
            <a:r>
              <a:rPr lang="en-US" sz="2399" dirty="0" err="1"/>
              <a:t>tả</a:t>
            </a:r>
            <a:r>
              <a:rPr lang="en-US" sz="2399" dirty="0"/>
              <a:t> </a:t>
            </a:r>
            <a:r>
              <a:rPr lang="en-US" sz="2399" dirty="0" err="1"/>
              <a:t>động</a:t>
            </a:r>
            <a:r>
              <a:rPr lang="en-US" sz="2399" dirty="0"/>
              <a:t> </a:t>
            </a:r>
            <a:r>
              <a:rPr lang="en-US" sz="2399" dirty="0" err="1"/>
              <a:t>tác</a:t>
            </a:r>
            <a:r>
              <a:rPr lang="en-US" sz="2399" dirty="0"/>
              <a:t>, </a:t>
            </a:r>
            <a:r>
              <a:rPr lang="en-US" sz="2399" dirty="0" err="1"/>
              <a:t>tác</a:t>
            </a:r>
            <a:r>
              <a:rPr lang="en-US" sz="2399" dirty="0"/>
              <a:t> </a:t>
            </a:r>
            <a:r>
              <a:rPr lang="en-US" sz="2399" dirty="0" err="1"/>
              <a:t>dụng</a:t>
            </a:r>
            <a:endParaRPr lang="en-US" sz="2399" dirty="0"/>
          </a:p>
        </p:txBody>
      </p:sp>
      <p:sp>
        <p:nvSpPr>
          <p:cNvPr id="14" name="Rounded Rectangle 13"/>
          <p:cNvSpPr/>
          <p:nvPr/>
        </p:nvSpPr>
        <p:spPr>
          <a:xfrm>
            <a:off x="3122887" y="4857076"/>
            <a:ext cx="6724485" cy="1395050"/>
          </a:xfrm>
          <a:prstGeom prst="round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2399" dirty="0" err="1"/>
              <a:t>Mẫu</a:t>
            </a:r>
            <a:r>
              <a:rPr lang="en-US" sz="2399" dirty="0"/>
              <a:t> </a:t>
            </a:r>
            <a:r>
              <a:rPr lang="en-US" sz="2399" dirty="0" err="1"/>
              <a:t>câu</a:t>
            </a:r>
            <a:r>
              <a:rPr lang="en-US" sz="2399" dirty="0"/>
              <a:t>: </a:t>
            </a:r>
            <a:br>
              <a:rPr lang="en-US" sz="2399" dirty="0"/>
            </a:br>
            <a:endParaRPr lang="en-US" sz="2399" dirty="0"/>
          </a:p>
          <a:p>
            <a:pPr algn="ctr">
              <a:defRPr/>
            </a:pPr>
            <a:endParaRPr lang="en-US" sz="2399" dirty="0" err="1"/>
          </a:p>
        </p:txBody>
      </p:sp>
      <p:sp>
        <p:nvSpPr>
          <p:cNvPr id="10" name="Rounded Rectangle 9"/>
          <p:cNvSpPr/>
          <p:nvPr/>
        </p:nvSpPr>
        <p:spPr>
          <a:xfrm>
            <a:off x="4113226" y="5465506"/>
            <a:ext cx="1752144" cy="609441"/>
          </a:xfrm>
          <a:prstGeom prst="round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35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rPr>
              <a:t>V</a:t>
            </a:r>
            <a:r>
              <a:rPr lang="ja-JP" altLang="en-US" sz="27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rPr>
              <a:t>ます</a:t>
            </a:r>
            <a:endParaRPr lang="en-US" sz="27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endParaRPr>
          </a:p>
        </p:txBody>
      </p:sp>
      <p:sp>
        <p:nvSpPr>
          <p:cNvPr id="16" name="Rounded Rectangle 15"/>
          <p:cNvSpPr/>
          <p:nvPr/>
        </p:nvSpPr>
        <p:spPr>
          <a:xfrm>
            <a:off x="6415944" y="5465506"/>
            <a:ext cx="2953713" cy="609441"/>
          </a:xfrm>
          <a:prstGeom prst="round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ja-JP" altLang="en-US" sz="27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rPr>
              <a:t>そうです／だ</a:t>
            </a:r>
            <a:endParaRPr lang="en-US" sz="2799"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NtMotoyaKyotai" pitchFamily="18" charset="-128"/>
              <a:ea typeface="NtMotoyaKyotai" pitchFamily="18" charset="-128"/>
            </a:endParaRPr>
          </a:p>
        </p:txBody>
      </p:sp>
      <p:sp>
        <p:nvSpPr>
          <p:cNvPr id="12" name="Multiply 11"/>
          <p:cNvSpPr/>
          <p:nvPr/>
        </p:nvSpPr>
        <p:spPr>
          <a:xfrm>
            <a:off x="4833766" y="5261782"/>
            <a:ext cx="574525" cy="1142702"/>
          </a:xfrm>
          <a:prstGeom prst="mathMultiply">
            <a:avLst>
              <a:gd name="adj1" fmla="val 9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399"/>
          </a:p>
        </p:txBody>
      </p:sp>
      <p:sp>
        <p:nvSpPr>
          <p:cNvPr id="6" name="Rounded Rectangle 5"/>
          <p:cNvSpPr/>
          <p:nvPr/>
        </p:nvSpPr>
        <p:spPr>
          <a:xfrm>
            <a:off x="4834480" y="1477035"/>
            <a:ext cx="2555209" cy="636422"/>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2799" dirty="0"/>
              <a:t>TỔNG HỢP</a:t>
            </a:r>
          </a:p>
        </p:txBody>
      </p:sp>
      <p:sp>
        <p:nvSpPr>
          <p:cNvPr id="17" name="Plus 16"/>
          <p:cNvSpPr/>
          <p:nvPr/>
        </p:nvSpPr>
        <p:spPr>
          <a:xfrm>
            <a:off x="5919333" y="5495084"/>
            <a:ext cx="447558" cy="520564"/>
          </a:xfrm>
          <a:prstGeom prst="mathPlus">
            <a:avLst/>
          </a:prstGeom>
          <a:solidFill>
            <a:srgbClr val="002060"/>
          </a:solidFill>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sz="2399"/>
          </a:p>
        </p:txBody>
      </p:sp>
    </p:spTree>
    <p:extLst>
      <p:ext uri="{BB962C8B-B14F-4D97-AF65-F5344CB8AC3E}">
        <p14:creationId xmlns:p14="http://schemas.microsoft.com/office/powerpoint/2010/main" val="87068111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02"/>
                                        </p:tgtEl>
                                        <p:attrNameLst>
                                          <p:attrName>style.visibility</p:attrName>
                                        </p:attrNameLst>
                                      </p:cBhvr>
                                      <p:to>
                                        <p:strVal val="visible"/>
                                      </p:to>
                                    </p:set>
                                    <p:animEffect transition="in" filter="fade">
                                      <p:cBhvr>
                                        <p:cTn id="14" dur="1000"/>
                                        <p:tgtEl>
                                          <p:spTgt spid="4102"/>
                                        </p:tgtEl>
                                      </p:cBhvr>
                                    </p:animEffect>
                                    <p:anim calcmode="lin" valueType="num">
                                      <p:cBhvr>
                                        <p:cTn id="15" dur="1000" fill="hold"/>
                                        <p:tgtEl>
                                          <p:spTgt spid="4102"/>
                                        </p:tgtEl>
                                        <p:attrNameLst>
                                          <p:attrName>ppt_x</p:attrName>
                                        </p:attrNameLst>
                                      </p:cBhvr>
                                      <p:tavLst>
                                        <p:tav tm="0">
                                          <p:val>
                                            <p:strVal val="#ppt_x"/>
                                          </p:val>
                                        </p:tav>
                                        <p:tav tm="100000">
                                          <p:val>
                                            <p:strVal val="#ppt_x"/>
                                          </p:val>
                                        </p:tav>
                                      </p:tavLst>
                                    </p:anim>
                                    <p:anim calcmode="lin" valueType="num">
                                      <p:cBhvr>
                                        <p:cTn id="16"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099"/>
                                        </p:tgtEl>
                                        <p:attrNameLst>
                                          <p:attrName>style.visibility</p:attrName>
                                        </p:attrNameLst>
                                      </p:cBhvr>
                                      <p:to>
                                        <p:strVal val="visible"/>
                                      </p:to>
                                    </p:set>
                                    <p:anim calcmode="lin" valueType="num">
                                      <p:cBhvr>
                                        <p:cTn id="21" dur="500" fill="hold"/>
                                        <p:tgtEl>
                                          <p:spTgt spid="4099"/>
                                        </p:tgtEl>
                                        <p:attrNameLst>
                                          <p:attrName>ppt_w</p:attrName>
                                        </p:attrNameLst>
                                      </p:cBhvr>
                                      <p:tavLst>
                                        <p:tav tm="0">
                                          <p:val>
                                            <p:fltVal val="0"/>
                                          </p:val>
                                        </p:tav>
                                        <p:tav tm="100000">
                                          <p:val>
                                            <p:strVal val="#ppt_w"/>
                                          </p:val>
                                        </p:tav>
                                      </p:tavLst>
                                    </p:anim>
                                    <p:anim calcmode="lin" valueType="num">
                                      <p:cBhvr>
                                        <p:cTn id="22" dur="500" fill="hold"/>
                                        <p:tgtEl>
                                          <p:spTgt spid="4099"/>
                                        </p:tgtEl>
                                        <p:attrNameLst>
                                          <p:attrName>ppt_h</p:attrName>
                                        </p:attrNameLst>
                                      </p:cBhvr>
                                      <p:tavLst>
                                        <p:tav tm="0">
                                          <p:val>
                                            <p:fltVal val="0"/>
                                          </p:val>
                                        </p:tav>
                                        <p:tav tm="100000">
                                          <p:val>
                                            <p:strVal val="#ppt_h"/>
                                          </p:val>
                                        </p:tav>
                                      </p:tavLst>
                                    </p:anim>
                                    <p:animEffect transition="in" filter="fade">
                                      <p:cBhvr>
                                        <p:cTn id="23" dur="500"/>
                                        <p:tgtEl>
                                          <p:spTgt spid="40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103"/>
                                        </p:tgtEl>
                                        <p:attrNameLst>
                                          <p:attrName>style.visibility</p:attrName>
                                        </p:attrNameLst>
                                      </p:cBhvr>
                                      <p:to>
                                        <p:strVal val="visible"/>
                                      </p:to>
                                    </p:set>
                                    <p:animEffect transition="in" filter="wipe(down)">
                                      <p:cBhvr>
                                        <p:cTn id="28" dur="500"/>
                                        <p:tgtEl>
                                          <p:spTgt spid="41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1+#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Effect transition="in" filter="fade">
                                      <p:cBhvr>
                                        <p:cTn id="47" dur="500"/>
                                        <p:tgtEl>
                                          <p:spTgt spid="2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9" presetClass="entr" presetSubtype="0" decel="10000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anim calcmode="lin" valueType="num">
                                      <p:cBhvr>
                                        <p:cTn id="59" dur="500" fill="hold"/>
                                        <p:tgtEl>
                                          <p:spTgt spid="2"/>
                                        </p:tgtEl>
                                        <p:attrNameLst>
                                          <p:attrName>style.rotation</p:attrName>
                                        </p:attrNameLst>
                                      </p:cBhvr>
                                      <p:tavLst>
                                        <p:tav tm="0">
                                          <p:val>
                                            <p:fltVal val="360"/>
                                          </p:val>
                                        </p:tav>
                                        <p:tav tm="100000">
                                          <p:val>
                                            <p:fltVal val="0"/>
                                          </p:val>
                                        </p:tav>
                                      </p:tavLst>
                                    </p:anim>
                                    <p:animEffect transition="in" filter="fade">
                                      <p:cBhvr>
                                        <p:cTn id="60" dur="500"/>
                                        <p:tgtEl>
                                          <p:spTgt spid="2"/>
                                        </p:tgtEl>
                                      </p:cBhvr>
                                    </p:animEffect>
                                  </p:childTnLst>
                                </p:cTn>
                              </p:par>
                            </p:childTnLst>
                          </p:cTn>
                        </p:par>
                        <p:par>
                          <p:cTn id="61" fill="hold" nodeType="afterGroup">
                            <p:stCondLst>
                              <p:cond delay="500"/>
                            </p:stCondLst>
                            <p:childTnLst>
                              <p:par>
                                <p:cTn id="62" presetID="42" presetClass="entr" presetSubtype="0"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56" presetClass="entr" presetSubtype="0" fill="hold" nodeType="clickEffect">
                                  <p:stCondLst>
                                    <p:cond delay="0"/>
                                  </p:stCondLst>
                                  <p:iterate type="lt">
                                    <p:tmPct val="10000"/>
                                  </p:iterate>
                                  <p:childTnLst>
                                    <p:set>
                                      <p:cBhvr>
                                        <p:cTn id="70" dur="1" fill="hold">
                                          <p:stCondLst>
                                            <p:cond delay="0"/>
                                          </p:stCondLst>
                                        </p:cTn>
                                        <p:tgtEl>
                                          <p:spTgt spid="3"/>
                                        </p:tgtEl>
                                        <p:attrNameLst>
                                          <p:attrName>style.visibility</p:attrName>
                                        </p:attrNameLst>
                                      </p:cBhvr>
                                      <p:to>
                                        <p:strVal val="visible"/>
                                      </p:to>
                                    </p:set>
                                    <p:anim by="(-#ppt_w*2)" calcmode="lin" valueType="num">
                                      <p:cBhvr rctx="PPT">
                                        <p:cTn id="71" dur="250" autoRev="1" fill="hold">
                                          <p:stCondLst>
                                            <p:cond delay="0"/>
                                          </p:stCondLst>
                                        </p:cTn>
                                        <p:tgtEl>
                                          <p:spTgt spid="3"/>
                                        </p:tgtEl>
                                        <p:attrNameLst>
                                          <p:attrName>ppt_w</p:attrName>
                                        </p:attrNameLst>
                                      </p:cBhvr>
                                    </p:anim>
                                    <p:anim by="(#ppt_w*0.50)" calcmode="lin" valueType="num">
                                      <p:cBhvr>
                                        <p:cTn id="72" dur="250" decel="50000" autoRev="1" fill="hold">
                                          <p:stCondLst>
                                            <p:cond delay="0"/>
                                          </p:stCondLst>
                                        </p:cTn>
                                        <p:tgtEl>
                                          <p:spTgt spid="3"/>
                                        </p:tgtEl>
                                        <p:attrNameLst>
                                          <p:attrName>ppt_x</p:attrName>
                                        </p:attrNameLst>
                                      </p:cBhvr>
                                    </p:anim>
                                    <p:anim from="(-#ppt_h/2)" to="(#ppt_y)" calcmode="lin" valueType="num">
                                      <p:cBhvr>
                                        <p:cTn id="73" dur="500" fill="hold">
                                          <p:stCondLst>
                                            <p:cond delay="0"/>
                                          </p:stCondLst>
                                        </p:cTn>
                                        <p:tgtEl>
                                          <p:spTgt spid="3"/>
                                        </p:tgtEl>
                                        <p:attrNameLst>
                                          <p:attrName>ppt_y</p:attrName>
                                        </p:attrNameLst>
                                      </p:cBhvr>
                                    </p:anim>
                                    <p:animRot by="21600000">
                                      <p:cBhvr>
                                        <p:cTn id="74" dur="500" fill="hold">
                                          <p:stCondLst>
                                            <p:cond delay="0"/>
                                          </p:stCondLst>
                                        </p:cTn>
                                        <p:tgtEl>
                                          <p:spTgt spid="3"/>
                                        </p:tgtEl>
                                        <p:attrNameLst>
                                          <p:attrName>r</p:attrName>
                                        </p:attrNameLst>
                                      </p:cBhvr>
                                    </p:animRot>
                                  </p:childTnLst>
                                </p:cTn>
                              </p:par>
                            </p:childTnLst>
                          </p:cTn>
                        </p:par>
                      </p:childTnLst>
                    </p:cTn>
                  </p:par>
                  <p:par>
                    <p:cTn id="75" fill="hold" nodeType="clickPar">
                      <p:stCondLst>
                        <p:cond delay="indefinite"/>
                      </p:stCondLst>
                      <p:childTnLst>
                        <p:par>
                          <p:cTn id="76" fill="hold" nodeType="withGroup">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p:cTn id="79" dur="1000" fill="hold"/>
                                        <p:tgtEl>
                                          <p:spTgt spid="4"/>
                                        </p:tgtEl>
                                        <p:attrNameLst>
                                          <p:attrName>ppt_w</p:attrName>
                                        </p:attrNameLst>
                                      </p:cBhvr>
                                      <p:tavLst>
                                        <p:tav tm="0">
                                          <p:val>
                                            <p:fltVal val="0"/>
                                          </p:val>
                                        </p:tav>
                                        <p:tav tm="100000">
                                          <p:val>
                                            <p:strVal val="#ppt_w"/>
                                          </p:val>
                                        </p:tav>
                                      </p:tavLst>
                                    </p:anim>
                                    <p:anim calcmode="lin" valueType="num">
                                      <p:cBhvr>
                                        <p:cTn id="80" dur="1000" fill="hold"/>
                                        <p:tgtEl>
                                          <p:spTgt spid="4"/>
                                        </p:tgtEl>
                                        <p:attrNameLst>
                                          <p:attrName>ppt_h</p:attrName>
                                        </p:attrNameLst>
                                      </p:cBhvr>
                                      <p:tavLst>
                                        <p:tav tm="0">
                                          <p:val>
                                            <p:fltVal val="0"/>
                                          </p:val>
                                        </p:tav>
                                        <p:tav tm="100000">
                                          <p:val>
                                            <p:strVal val="#ppt_h"/>
                                          </p:val>
                                        </p:tav>
                                      </p:tavLst>
                                    </p:anim>
                                    <p:anim calcmode="lin" valueType="num">
                                      <p:cBhvr>
                                        <p:cTn id="81" dur="1000" fill="hold"/>
                                        <p:tgtEl>
                                          <p:spTgt spid="4"/>
                                        </p:tgtEl>
                                        <p:attrNameLst>
                                          <p:attrName>style.rotation</p:attrName>
                                        </p:attrNameLst>
                                      </p:cBhvr>
                                      <p:tavLst>
                                        <p:tav tm="0">
                                          <p:val>
                                            <p:fltVal val="90"/>
                                          </p:val>
                                        </p:tav>
                                        <p:tav tm="100000">
                                          <p:val>
                                            <p:fltVal val="0"/>
                                          </p:val>
                                        </p:tav>
                                      </p:tavLst>
                                    </p:anim>
                                    <p:animEffect transition="in" filter="fade">
                                      <p:cBhvr>
                                        <p:cTn id="82" dur="1000"/>
                                        <p:tgtEl>
                                          <p:spTgt spid="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barn(inVertical)">
                                      <p:cBhvr>
                                        <p:cTn id="87" dur="500"/>
                                        <p:tgtEl>
                                          <p:spTgt spid="6"/>
                                        </p:tgtEl>
                                      </p:cBhvr>
                                    </p:animEffect>
                                  </p:childTnLst>
                                </p:cTn>
                              </p:par>
                            </p:childTnLst>
                          </p:cTn>
                        </p:par>
                        <p:par>
                          <p:cTn id="88" fill="hold" nodeType="afterGroup">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1000"/>
                                        <p:tgtEl>
                                          <p:spTgt spid="8"/>
                                        </p:tgtEl>
                                      </p:cBhvr>
                                    </p:animEffect>
                                    <p:anim calcmode="lin" valueType="num">
                                      <p:cBhvr>
                                        <p:cTn id="97" dur="1000" fill="hold"/>
                                        <p:tgtEl>
                                          <p:spTgt spid="8"/>
                                        </p:tgtEl>
                                        <p:attrNameLst>
                                          <p:attrName>ppt_x</p:attrName>
                                        </p:attrNameLst>
                                      </p:cBhvr>
                                      <p:tavLst>
                                        <p:tav tm="0">
                                          <p:val>
                                            <p:strVal val="#ppt_x"/>
                                          </p:val>
                                        </p:tav>
                                        <p:tav tm="100000">
                                          <p:val>
                                            <p:strVal val="#ppt_x"/>
                                          </p:val>
                                        </p:tav>
                                      </p:tavLst>
                                    </p:anim>
                                    <p:anim calcmode="lin" valueType="num">
                                      <p:cBhvr>
                                        <p:cTn id="9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fade">
                                      <p:cBhvr>
                                        <p:cTn id="103" dur="1000"/>
                                        <p:tgtEl>
                                          <p:spTgt spid="13"/>
                                        </p:tgtEl>
                                      </p:cBhvr>
                                    </p:animEffect>
                                    <p:anim calcmode="lin" valueType="num">
                                      <p:cBhvr>
                                        <p:cTn id="104" dur="1000" fill="hold"/>
                                        <p:tgtEl>
                                          <p:spTgt spid="13"/>
                                        </p:tgtEl>
                                        <p:attrNameLst>
                                          <p:attrName>ppt_x</p:attrName>
                                        </p:attrNameLst>
                                      </p:cBhvr>
                                      <p:tavLst>
                                        <p:tav tm="0">
                                          <p:val>
                                            <p:strVal val="#ppt_x"/>
                                          </p:val>
                                        </p:tav>
                                        <p:tav tm="100000">
                                          <p:val>
                                            <p:strVal val="#ppt_x"/>
                                          </p:val>
                                        </p:tav>
                                      </p:tavLst>
                                    </p:anim>
                                    <p:anim calcmode="lin" valueType="num">
                                      <p:cBhvr>
                                        <p:cTn id="10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1000"/>
                                        <p:tgtEl>
                                          <p:spTgt spid="14"/>
                                        </p:tgtEl>
                                      </p:cBhvr>
                                    </p:animEffect>
                                    <p:anim calcmode="lin" valueType="num">
                                      <p:cBhvr>
                                        <p:cTn id="111" dur="1000" fill="hold"/>
                                        <p:tgtEl>
                                          <p:spTgt spid="14"/>
                                        </p:tgtEl>
                                        <p:attrNameLst>
                                          <p:attrName>ppt_x</p:attrName>
                                        </p:attrNameLst>
                                      </p:cBhvr>
                                      <p:tavLst>
                                        <p:tav tm="0">
                                          <p:val>
                                            <p:strVal val="#ppt_x"/>
                                          </p:val>
                                        </p:tav>
                                        <p:tav tm="100000">
                                          <p:val>
                                            <p:strVal val="#ppt_x"/>
                                          </p:val>
                                        </p:tav>
                                      </p:tavLst>
                                    </p:anim>
                                    <p:anim calcmode="lin" valueType="num">
                                      <p:cBhvr>
                                        <p:cTn id="1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8"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anim calcmode="lin" valueType="num">
                                      <p:cBhvr additive="base">
                                        <p:cTn id="117" dur="500" fill="hold"/>
                                        <p:tgtEl>
                                          <p:spTgt spid="10"/>
                                        </p:tgtEl>
                                        <p:attrNameLst>
                                          <p:attrName>ppt_x</p:attrName>
                                        </p:attrNameLst>
                                      </p:cBhvr>
                                      <p:tavLst>
                                        <p:tav tm="0">
                                          <p:val>
                                            <p:strVal val="0-#ppt_w/2"/>
                                          </p:val>
                                        </p:tav>
                                        <p:tav tm="100000">
                                          <p:val>
                                            <p:strVal val="#ppt_x"/>
                                          </p:val>
                                        </p:tav>
                                      </p:tavLst>
                                    </p:anim>
                                    <p:anim calcmode="lin" valueType="num">
                                      <p:cBhvr additive="base">
                                        <p:cTn id="118" dur="500" fill="hold"/>
                                        <p:tgtEl>
                                          <p:spTgt spid="10"/>
                                        </p:tgtEl>
                                        <p:attrNameLst>
                                          <p:attrName>ppt_y</p:attrName>
                                        </p:attrNameLst>
                                      </p:cBhvr>
                                      <p:tavLst>
                                        <p:tav tm="0">
                                          <p:val>
                                            <p:strVal val="#ppt_y"/>
                                          </p:val>
                                        </p:tav>
                                        <p:tav tm="100000">
                                          <p:val>
                                            <p:strVal val="#ppt_y"/>
                                          </p:val>
                                        </p:tav>
                                      </p:tavLst>
                                    </p:anim>
                                  </p:childTnLst>
                                </p:cTn>
                              </p:par>
                            </p:childTnLst>
                          </p:cTn>
                        </p:par>
                        <p:par>
                          <p:cTn id="119" fill="hold" nodeType="afterGroup">
                            <p:stCondLst>
                              <p:cond delay="500"/>
                            </p:stCondLst>
                            <p:childTnLst>
                              <p:par>
                                <p:cTn id="120" presetID="22" presetClass="entr" presetSubtype="4" fill="hold" nodeType="afterEffect">
                                  <p:stCondLst>
                                    <p:cond delay="0"/>
                                  </p:stCondLst>
                                  <p:childTnLst>
                                    <p:set>
                                      <p:cBhvr>
                                        <p:cTn id="121" dur="1" fill="hold">
                                          <p:stCondLst>
                                            <p:cond delay="0"/>
                                          </p:stCondLst>
                                        </p:cTn>
                                        <p:tgtEl>
                                          <p:spTgt spid="12"/>
                                        </p:tgtEl>
                                        <p:attrNameLst>
                                          <p:attrName>style.visibility</p:attrName>
                                        </p:attrNameLst>
                                      </p:cBhvr>
                                      <p:to>
                                        <p:strVal val="visible"/>
                                      </p:to>
                                    </p:set>
                                    <p:animEffect transition="in" filter="wipe(down)">
                                      <p:cBhvr>
                                        <p:cTn id="122" dur="500"/>
                                        <p:tgtEl>
                                          <p:spTgt spid="12"/>
                                        </p:tgtEl>
                                      </p:cBhvr>
                                    </p:animEffect>
                                  </p:childTnLst>
                                </p:cTn>
                              </p:par>
                            </p:childTnLst>
                          </p:cTn>
                        </p:par>
                        <p:par>
                          <p:cTn id="123" fill="hold" nodeType="afterGroup">
                            <p:stCondLst>
                              <p:cond delay="1000"/>
                            </p:stCondLst>
                            <p:childTnLst>
                              <p:par>
                                <p:cTn id="124" presetID="16" presetClass="entr" presetSubtype="21" fill="hold" nodeType="after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barn(inVertical)">
                                      <p:cBhvr>
                                        <p:cTn id="126" dur="500"/>
                                        <p:tgtEl>
                                          <p:spTgt spid="17"/>
                                        </p:tgtEl>
                                      </p:cBhvr>
                                    </p:animEffect>
                                  </p:childTnLst>
                                </p:cTn>
                              </p:par>
                            </p:childTnLst>
                          </p:cTn>
                        </p:par>
                        <p:par>
                          <p:cTn id="127" fill="hold" nodeType="afterGroup">
                            <p:stCondLst>
                              <p:cond delay="1500"/>
                            </p:stCondLst>
                            <p:childTnLst>
                              <p:par>
                                <p:cTn id="128" presetID="2" presetClass="entr" presetSubtype="2" fill="hold" nodeType="afterEffect">
                                  <p:stCondLst>
                                    <p:cond delay="0"/>
                                  </p:stCondLst>
                                  <p:childTnLst>
                                    <p:set>
                                      <p:cBhvr>
                                        <p:cTn id="129" dur="1" fill="hold">
                                          <p:stCondLst>
                                            <p:cond delay="0"/>
                                          </p:stCondLst>
                                        </p:cTn>
                                        <p:tgtEl>
                                          <p:spTgt spid="16"/>
                                        </p:tgtEl>
                                        <p:attrNameLst>
                                          <p:attrName>style.visibility</p:attrName>
                                        </p:attrNameLst>
                                      </p:cBhvr>
                                      <p:to>
                                        <p:strVal val="visible"/>
                                      </p:to>
                                    </p:set>
                                    <p:anim calcmode="lin" valueType="num">
                                      <p:cBhvr additive="base">
                                        <p:cTn id="130" dur="500" fill="hold"/>
                                        <p:tgtEl>
                                          <p:spTgt spid="16"/>
                                        </p:tgtEl>
                                        <p:attrNameLst>
                                          <p:attrName>ppt_x</p:attrName>
                                        </p:attrNameLst>
                                      </p:cBhvr>
                                      <p:tavLst>
                                        <p:tav tm="0">
                                          <p:val>
                                            <p:strVal val="1+#ppt_w/2"/>
                                          </p:val>
                                        </p:tav>
                                        <p:tav tm="100000">
                                          <p:val>
                                            <p:strVal val="#ppt_x"/>
                                          </p:val>
                                        </p:tav>
                                      </p:tavLst>
                                    </p:anim>
                                    <p:anim calcmode="lin" valueType="num">
                                      <p:cBhvr additive="base">
                                        <p:cTn id="1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3" grpId="0"/>
      <p:bldP spid="5" grpId="0" animBg="1"/>
      <p:bldP spid="9" grpId="0" animBg="1"/>
      <p:bldP spid="7" grpId="0" animBg="1"/>
      <p:bldP spid="21" grpId="0" animBg="1"/>
      <p:bldP spid="4" grpId="0" animBg="1"/>
      <p:bldP spid="11" grpId="0" animBg="1"/>
      <p:bldP spid="8" grpId="0" animBg="1"/>
      <p:bldP spid="13" grpId="0" animBg="1"/>
      <p:bldP spid="14"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99783" y="1612764"/>
            <a:ext cx="9065439" cy="685621"/>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ja-JP" altLang="en-US" sz="2799" dirty="0">
                <a:latin typeface="HGSeikaishotaiPRO" pitchFamily="65" charset="-128"/>
                <a:ea typeface="HGSeikaishotaiPRO" pitchFamily="65" charset="-128"/>
              </a:rPr>
              <a:t>鞄</a:t>
            </a:r>
            <a:r>
              <a:rPr lang="ja-JP" altLang="en-US" sz="2799" dirty="0">
                <a:latin typeface="NtMotoyaKyotai" pitchFamily="18" charset="-128"/>
                <a:ea typeface="NtMotoyaKyotai" pitchFamily="18" charset="-128"/>
              </a:rPr>
              <a:t>から眼鏡が落ちそうですから、気をつけてください。</a:t>
            </a:r>
            <a:endParaRPr lang="en-US" sz="2799" dirty="0">
              <a:latin typeface="NtMotoyaKyotai" pitchFamily="18" charset="-128"/>
              <a:ea typeface="NtMotoyaKyotai" pitchFamily="18" charset="-128"/>
            </a:endParaRPr>
          </a:p>
        </p:txBody>
      </p:sp>
      <p:sp>
        <p:nvSpPr>
          <p:cNvPr id="15" name="TextBox 14"/>
          <p:cNvSpPr txBox="1">
            <a:spLocks noChangeArrowheads="1"/>
          </p:cNvSpPr>
          <p:nvPr/>
        </p:nvSpPr>
        <p:spPr bwMode="auto">
          <a:xfrm>
            <a:off x="1777537" y="1143595"/>
            <a:ext cx="62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a:t>Vì</a:t>
            </a:r>
            <a:r>
              <a:rPr lang="en-US" altLang="en-US" sz="2000" i="1" dirty="0"/>
              <a:t> </a:t>
            </a:r>
            <a:r>
              <a:rPr lang="en-US" altLang="en-US" sz="2000" i="1" dirty="0" err="1"/>
              <a:t>cái</a:t>
            </a:r>
            <a:r>
              <a:rPr lang="en-US" altLang="en-US" sz="2000" i="1" dirty="0"/>
              <a:t> </a:t>
            </a:r>
            <a:r>
              <a:rPr lang="en-US" altLang="en-US" sz="2000" i="1" dirty="0" err="1"/>
              <a:t>kính</a:t>
            </a:r>
            <a:r>
              <a:rPr lang="en-US" altLang="en-US" sz="2000" i="1" dirty="0"/>
              <a:t> </a:t>
            </a:r>
            <a:r>
              <a:rPr lang="en-US" altLang="en-US" sz="2000" i="1" dirty="0" err="1">
                <a:solidFill>
                  <a:srgbClr val="FFFF00"/>
                </a:solidFill>
              </a:rPr>
              <a:t>sắp</a:t>
            </a:r>
            <a:r>
              <a:rPr lang="en-US" altLang="en-US" sz="2000" i="1" dirty="0">
                <a:solidFill>
                  <a:srgbClr val="FFFF00"/>
                </a:solidFill>
              </a:rPr>
              <a:t> </a:t>
            </a:r>
            <a:r>
              <a:rPr lang="en-US" altLang="en-US" sz="2000" i="1" dirty="0" err="1">
                <a:solidFill>
                  <a:srgbClr val="FFFF00"/>
                </a:solidFill>
              </a:rPr>
              <a:t>rơi</a:t>
            </a:r>
            <a:r>
              <a:rPr lang="en-US" altLang="en-US" sz="2000" i="1" dirty="0">
                <a:solidFill>
                  <a:srgbClr val="FFFF00"/>
                </a:solidFill>
              </a:rPr>
              <a:t> </a:t>
            </a:r>
            <a:r>
              <a:rPr lang="en-US" altLang="en-US" sz="2000" i="1" dirty="0" err="1"/>
              <a:t>khỏi</a:t>
            </a:r>
            <a:r>
              <a:rPr lang="en-US" altLang="en-US" sz="2000" i="1" dirty="0"/>
              <a:t> </a:t>
            </a:r>
            <a:r>
              <a:rPr lang="en-US" altLang="en-US" sz="2000" i="1" dirty="0" err="1"/>
              <a:t>cặp</a:t>
            </a:r>
            <a:r>
              <a:rPr lang="en-US" altLang="en-US" sz="2000" i="1" dirty="0"/>
              <a:t> </a:t>
            </a:r>
            <a:r>
              <a:rPr lang="en-US" altLang="en-US" sz="2000" i="1" dirty="0" err="1"/>
              <a:t>nên</a:t>
            </a:r>
            <a:r>
              <a:rPr lang="en-US" altLang="en-US" sz="2000" i="1" dirty="0"/>
              <a:t> </a:t>
            </a:r>
            <a:r>
              <a:rPr lang="en-US" altLang="en-US" sz="2000" i="1" dirty="0" err="1"/>
              <a:t>hãy</a:t>
            </a:r>
            <a:r>
              <a:rPr lang="en-US" altLang="en-US" sz="2000" i="1" dirty="0"/>
              <a:t> </a:t>
            </a:r>
            <a:r>
              <a:rPr lang="en-US" altLang="en-US" sz="2000" i="1" dirty="0" err="1"/>
              <a:t>cẩn</a:t>
            </a:r>
            <a:r>
              <a:rPr lang="en-US" altLang="en-US" sz="2000" i="1" dirty="0"/>
              <a:t> </a:t>
            </a:r>
            <a:r>
              <a:rPr lang="en-US" altLang="en-US" sz="2000" i="1" dirty="0" err="1"/>
              <a:t>thận</a:t>
            </a:r>
            <a:endParaRPr lang="en-US" altLang="en-US" sz="2000" i="1" dirty="0"/>
          </a:p>
        </p:txBody>
      </p:sp>
      <p:sp>
        <p:nvSpPr>
          <p:cNvPr id="16" name="Rounded Rectangle 15"/>
          <p:cNvSpPr/>
          <p:nvPr/>
        </p:nvSpPr>
        <p:spPr>
          <a:xfrm>
            <a:off x="1568926" y="2860672"/>
            <a:ext cx="8913078" cy="1080805"/>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ja-JP" altLang="en-US" sz="2799" dirty="0">
                <a:latin typeface="NtMotoyaKyotai" pitchFamily="18" charset="-128"/>
                <a:ea typeface="NtMotoyaKyotai" pitchFamily="18" charset="-128"/>
              </a:rPr>
              <a:t>この</a:t>
            </a:r>
            <a:r>
              <a:rPr lang="ja-JP" altLang="en-US" sz="2799" dirty="0">
                <a:latin typeface="HGSeikaishotaiPRO" pitchFamily="65" charset="-128"/>
                <a:ea typeface="HGSeikaishotaiPRO" pitchFamily="65" charset="-128"/>
              </a:rPr>
              <a:t>袋</a:t>
            </a:r>
            <a:r>
              <a:rPr lang="ja-JP" altLang="en-US" sz="2799" dirty="0">
                <a:latin typeface="NtMotoyaKyotai" pitchFamily="18" charset="-128"/>
                <a:ea typeface="NtMotoyaKyotai" pitchFamily="18" charset="-128"/>
              </a:rPr>
              <a:t>は　破れそうですから、</a:t>
            </a:r>
            <a:r>
              <a:rPr lang="en-US" altLang="ja-JP" sz="2799" dirty="0">
                <a:latin typeface="NtMotoyaKyotai" pitchFamily="18" charset="-128"/>
                <a:ea typeface="NtMotoyaKyotai" pitchFamily="18" charset="-128"/>
              </a:rPr>
              <a:t/>
            </a:r>
            <a:br>
              <a:rPr lang="en-US" altLang="ja-JP" sz="2799" dirty="0">
                <a:latin typeface="NtMotoyaKyotai" pitchFamily="18" charset="-128"/>
                <a:ea typeface="NtMotoyaKyotai" pitchFamily="18" charset="-128"/>
              </a:rPr>
            </a:br>
            <a:r>
              <a:rPr lang="ja-JP" altLang="en-US" sz="2799" dirty="0">
                <a:latin typeface="NtMotoyaKyotai" pitchFamily="18" charset="-128"/>
                <a:ea typeface="NtMotoyaKyotai" pitchFamily="18" charset="-128"/>
              </a:rPr>
              <a:t>　　　　　　　　　　　　</a:t>
            </a:r>
            <a:r>
              <a:rPr lang="ja-JP" altLang="en-US" sz="2799" dirty="0">
                <a:latin typeface="HGSeikaishotaiPRO" pitchFamily="65" charset="-128"/>
                <a:ea typeface="HGSeikaishotaiPRO" pitchFamily="65" charset="-128"/>
              </a:rPr>
              <a:t>替</a:t>
            </a:r>
            <a:r>
              <a:rPr lang="ja-JP" altLang="en-US" sz="2799" dirty="0">
                <a:latin typeface="NtMotoyaKyotai" pitchFamily="18" charset="-128"/>
                <a:ea typeface="NtMotoyaKyotai" pitchFamily="18" charset="-128"/>
              </a:rPr>
              <a:t>えていただけませんか。</a:t>
            </a:r>
            <a:endParaRPr lang="en-US" sz="2799" dirty="0">
              <a:latin typeface="NtMotoyaKyotai" pitchFamily="18" charset="-128"/>
              <a:ea typeface="NtMotoyaKyotai" pitchFamily="18" charset="-128"/>
            </a:endParaRPr>
          </a:p>
        </p:txBody>
      </p:sp>
      <p:sp>
        <p:nvSpPr>
          <p:cNvPr id="17" name="TextBox 16"/>
          <p:cNvSpPr txBox="1">
            <a:spLocks noChangeArrowheads="1"/>
          </p:cNvSpPr>
          <p:nvPr/>
        </p:nvSpPr>
        <p:spPr bwMode="auto">
          <a:xfrm>
            <a:off x="1777537" y="2406916"/>
            <a:ext cx="7288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a:t>Vì</a:t>
            </a:r>
            <a:r>
              <a:rPr lang="en-US" altLang="en-US" sz="2000" i="1" dirty="0"/>
              <a:t> </a:t>
            </a:r>
            <a:r>
              <a:rPr lang="en-US" altLang="en-US" sz="2000" i="1" dirty="0" err="1"/>
              <a:t>cái</a:t>
            </a:r>
            <a:r>
              <a:rPr lang="en-US" altLang="en-US" sz="2000" i="1" dirty="0"/>
              <a:t> </a:t>
            </a:r>
            <a:r>
              <a:rPr lang="en-US" altLang="en-US" sz="2000" i="1" dirty="0" err="1"/>
              <a:t>túi</a:t>
            </a:r>
            <a:r>
              <a:rPr lang="en-US" altLang="en-US" sz="2000" i="1" dirty="0"/>
              <a:t> </a:t>
            </a:r>
            <a:r>
              <a:rPr lang="en-US" altLang="en-US" sz="2000" i="1" dirty="0" err="1"/>
              <a:t>này</a:t>
            </a:r>
            <a:r>
              <a:rPr lang="en-US" altLang="en-US" sz="2000" i="1" dirty="0"/>
              <a:t> </a:t>
            </a:r>
            <a:r>
              <a:rPr lang="en-US" altLang="en-US" sz="2000" i="1" dirty="0" err="1">
                <a:solidFill>
                  <a:srgbClr val="FFFF00"/>
                </a:solidFill>
              </a:rPr>
              <a:t>sắp</a:t>
            </a:r>
            <a:r>
              <a:rPr lang="en-US" altLang="en-US" sz="2000" i="1" dirty="0">
                <a:solidFill>
                  <a:srgbClr val="FFFF00"/>
                </a:solidFill>
              </a:rPr>
              <a:t> </a:t>
            </a:r>
            <a:r>
              <a:rPr lang="en-US" altLang="en-US" sz="2000" i="1" dirty="0" err="1">
                <a:solidFill>
                  <a:srgbClr val="FFFF00"/>
                </a:solidFill>
              </a:rPr>
              <a:t>rách</a:t>
            </a:r>
            <a:r>
              <a:rPr lang="en-US" altLang="en-US" sz="2000" i="1" dirty="0">
                <a:solidFill>
                  <a:srgbClr val="FFFF00"/>
                </a:solidFill>
              </a:rPr>
              <a:t> </a:t>
            </a:r>
            <a:r>
              <a:rPr lang="en-US" altLang="en-US" sz="2000" i="1" dirty="0" err="1"/>
              <a:t>nên</a:t>
            </a:r>
            <a:r>
              <a:rPr lang="en-US" altLang="en-US" sz="2000" i="1" dirty="0"/>
              <a:t> </a:t>
            </a:r>
            <a:r>
              <a:rPr lang="en-US" altLang="en-US" sz="2000" i="1" dirty="0" err="1"/>
              <a:t>đổi</a:t>
            </a:r>
            <a:r>
              <a:rPr lang="en-US" altLang="en-US" sz="2000" i="1" dirty="0"/>
              <a:t> </a:t>
            </a:r>
            <a:r>
              <a:rPr lang="en-US" altLang="en-US" sz="2000" i="1" dirty="0" err="1"/>
              <a:t>cho</a:t>
            </a:r>
            <a:r>
              <a:rPr lang="en-US" altLang="en-US" sz="2000" i="1" dirty="0"/>
              <a:t> </a:t>
            </a:r>
            <a:r>
              <a:rPr lang="en-US" altLang="en-US" sz="2000" i="1" dirty="0" err="1"/>
              <a:t>tôi</a:t>
            </a:r>
            <a:r>
              <a:rPr lang="en-US" altLang="en-US" sz="2000" i="1" dirty="0"/>
              <a:t> </a:t>
            </a:r>
            <a:r>
              <a:rPr lang="en-US" altLang="en-US" sz="2000" i="1" dirty="0" err="1"/>
              <a:t>có</a:t>
            </a:r>
            <a:r>
              <a:rPr lang="en-US" altLang="en-US" sz="2000" i="1" dirty="0"/>
              <a:t> </a:t>
            </a:r>
            <a:r>
              <a:rPr lang="en-US" altLang="en-US" sz="2000" i="1" dirty="0" err="1"/>
              <a:t>được</a:t>
            </a:r>
            <a:r>
              <a:rPr lang="en-US" altLang="en-US" sz="2000" i="1" dirty="0"/>
              <a:t> </a:t>
            </a:r>
            <a:r>
              <a:rPr lang="en-US" altLang="en-US" sz="2000" i="1" dirty="0" err="1"/>
              <a:t>không</a:t>
            </a:r>
            <a:r>
              <a:rPr lang="en-US" altLang="en-US" sz="2000" i="1" dirty="0"/>
              <a:t>?</a:t>
            </a:r>
          </a:p>
        </p:txBody>
      </p:sp>
      <p:sp>
        <p:nvSpPr>
          <p:cNvPr id="18" name="Rounded Rectangle 17"/>
          <p:cNvSpPr/>
          <p:nvPr/>
        </p:nvSpPr>
        <p:spPr>
          <a:xfrm>
            <a:off x="1599783" y="4343162"/>
            <a:ext cx="6856829" cy="685621"/>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ja-JP" altLang="en-US" sz="2799" dirty="0" smtClean="0">
                <a:latin typeface="NtMotoyaKyotai" pitchFamily="18" charset="-128"/>
                <a:ea typeface="NtMotoyaKyotai" pitchFamily="18" charset="-128"/>
              </a:rPr>
              <a:t>われそうコップを買ってしまいました。</a:t>
            </a:r>
            <a:endParaRPr lang="en-US" sz="2799" dirty="0">
              <a:latin typeface="NtMotoyaKyotai" pitchFamily="18" charset="-128"/>
              <a:ea typeface="NtMotoyaKyotai" pitchFamily="18" charset="-128"/>
            </a:endParaRPr>
          </a:p>
        </p:txBody>
      </p:sp>
      <p:sp>
        <p:nvSpPr>
          <p:cNvPr id="19" name="TextBox 18"/>
          <p:cNvSpPr txBox="1">
            <a:spLocks noChangeArrowheads="1"/>
          </p:cNvSpPr>
          <p:nvPr/>
        </p:nvSpPr>
        <p:spPr bwMode="auto">
          <a:xfrm>
            <a:off x="1777537" y="3941631"/>
            <a:ext cx="62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smtClean="0"/>
              <a:t>Tôi</a:t>
            </a:r>
            <a:r>
              <a:rPr lang="en-US" altLang="en-US" sz="2000" i="1" dirty="0" smtClean="0"/>
              <a:t> </a:t>
            </a:r>
            <a:r>
              <a:rPr lang="en-US" altLang="en-US" sz="2000" i="1" dirty="0" err="1" smtClean="0"/>
              <a:t>mua</a:t>
            </a:r>
            <a:r>
              <a:rPr lang="en-US" altLang="en-US" sz="2000" i="1" dirty="0" smtClean="0"/>
              <a:t> </a:t>
            </a:r>
            <a:r>
              <a:rPr lang="en-US" altLang="en-US" sz="2000" i="1" dirty="0" err="1" smtClean="0"/>
              <a:t>phải</a:t>
            </a:r>
            <a:r>
              <a:rPr lang="en-US" altLang="en-US" sz="2000" i="1" dirty="0" smtClean="0"/>
              <a:t> </a:t>
            </a:r>
            <a:r>
              <a:rPr lang="en-US" altLang="en-US" sz="2000" i="1" dirty="0" err="1" smtClean="0"/>
              <a:t>cái</a:t>
            </a:r>
            <a:r>
              <a:rPr lang="en-US" altLang="en-US" sz="2000" i="1" dirty="0" smtClean="0"/>
              <a:t> </a:t>
            </a:r>
            <a:r>
              <a:rPr lang="en-US" altLang="en-US" sz="2000" i="1" dirty="0" err="1" smtClean="0"/>
              <a:t>cốc</a:t>
            </a:r>
            <a:r>
              <a:rPr lang="en-US" altLang="en-US" sz="2000" i="1" dirty="0" smtClean="0"/>
              <a:t> </a:t>
            </a:r>
            <a:r>
              <a:rPr lang="en-US" altLang="en-US" sz="2000" i="1" dirty="0" err="1" smtClean="0">
                <a:solidFill>
                  <a:srgbClr val="FFFF00"/>
                </a:solidFill>
              </a:rPr>
              <a:t>sắp</a:t>
            </a:r>
            <a:r>
              <a:rPr lang="en-US" altLang="en-US" sz="2000" i="1" dirty="0" smtClean="0">
                <a:solidFill>
                  <a:srgbClr val="FFFF00"/>
                </a:solidFill>
              </a:rPr>
              <a:t> </a:t>
            </a:r>
            <a:r>
              <a:rPr lang="en-US" altLang="en-US" sz="2000" i="1" dirty="0" err="1" smtClean="0">
                <a:solidFill>
                  <a:srgbClr val="FFFF00"/>
                </a:solidFill>
              </a:rPr>
              <a:t>vỡ</a:t>
            </a:r>
            <a:r>
              <a:rPr lang="en-US" altLang="en-US" sz="2000" i="1" dirty="0" smtClean="0"/>
              <a:t>.</a:t>
            </a:r>
            <a:endParaRPr lang="en-US" altLang="en-US" sz="2000" i="1" dirty="0"/>
          </a:p>
        </p:txBody>
      </p:sp>
      <p:sp>
        <p:nvSpPr>
          <p:cNvPr id="20" name="Rounded Rectangle 19"/>
          <p:cNvSpPr/>
          <p:nvPr/>
        </p:nvSpPr>
        <p:spPr>
          <a:xfrm>
            <a:off x="1606131" y="5506497"/>
            <a:ext cx="8906730" cy="112207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ja-JP" altLang="en-US" sz="2799" dirty="0">
                <a:latin typeface="NtMotoyaKyotai" pitchFamily="18" charset="-128"/>
                <a:ea typeface="NtMotoyaKyotai" pitchFamily="18" charset="-128"/>
              </a:rPr>
              <a:t>今にも　雨が降りそうですから、</a:t>
            </a:r>
            <a:r>
              <a:rPr lang="en-US" altLang="ja-JP" sz="2799" dirty="0">
                <a:latin typeface="NtMotoyaKyotai" pitchFamily="18" charset="-128"/>
                <a:ea typeface="NtMotoyaKyotai" pitchFamily="18" charset="-128"/>
              </a:rPr>
              <a:t/>
            </a:r>
            <a:br>
              <a:rPr lang="en-US" altLang="ja-JP" sz="2799" dirty="0">
                <a:latin typeface="NtMotoyaKyotai" pitchFamily="18" charset="-128"/>
                <a:ea typeface="NtMotoyaKyotai" pitchFamily="18" charset="-128"/>
              </a:rPr>
            </a:br>
            <a:r>
              <a:rPr lang="ja-JP" altLang="en-US" sz="2799" dirty="0">
                <a:latin typeface="NtMotoyaKyotai" pitchFamily="18" charset="-128"/>
                <a:ea typeface="NtMotoyaKyotai" pitchFamily="18" charset="-128"/>
              </a:rPr>
              <a:t>　　　　　かさを持っていったほうがいいと思います。</a:t>
            </a:r>
            <a:endParaRPr lang="en-US" sz="2799" dirty="0">
              <a:latin typeface="NtMotoyaKyotai" pitchFamily="18" charset="-128"/>
              <a:ea typeface="NtMotoyaKyotai" pitchFamily="18" charset="-128"/>
            </a:endParaRPr>
          </a:p>
        </p:txBody>
      </p:sp>
      <p:sp>
        <p:nvSpPr>
          <p:cNvPr id="21" name="TextBox 20"/>
          <p:cNvSpPr txBox="1">
            <a:spLocks noChangeArrowheads="1"/>
          </p:cNvSpPr>
          <p:nvPr/>
        </p:nvSpPr>
        <p:spPr bwMode="auto">
          <a:xfrm>
            <a:off x="1783885" y="5104963"/>
            <a:ext cx="62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dirty="0" err="1"/>
              <a:t>Vì</a:t>
            </a:r>
            <a:r>
              <a:rPr lang="en-US" altLang="en-US" sz="2000" i="1" dirty="0"/>
              <a:t> </a:t>
            </a:r>
            <a:r>
              <a:rPr lang="en-US" altLang="en-US" sz="2000" i="1" dirty="0" err="1"/>
              <a:t>trời</a:t>
            </a:r>
            <a:r>
              <a:rPr lang="en-US" altLang="en-US" sz="2000" i="1" dirty="0"/>
              <a:t> </a:t>
            </a:r>
            <a:r>
              <a:rPr lang="en-US" altLang="en-US" sz="2000" i="1" dirty="0" err="1">
                <a:solidFill>
                  <a:srgbClr val="FFFF00"/>
                </a:solidFill>
              </a:rPr>
              <a:t>sắp</a:t>
            </a:r>
            <a:r>
              <a:rPr lang="en-US" altLang="en-US" sz="2000" i="1" dirty="0">
                <a:solidFill>
                  <a:srgbClr val="FFFF00"/>
                </a:solidFill>
              </a:rPr>
              <a:t> </a:t>
            </a:r>
            <a:r>
              <a:rPr lang="en-US" altLang="en-US" sz="2000" i="1" dirty="0" err="1">
                <a:solidFill>
                  <a:srgbClr val="FFFF00"/>
                </a:solidFill>
              </a:rPr>
              <a:t>mưa</a:t>
            </a:r>
            <a:r>
              <a:rPr lang="en-US" altLang="en-US" sz="2000" i="1" dirty="0">
                <a:solidFill>
                  <a:srgbClr val="FFFF00"/>
                </a:solidFill>
              </a:rPr>
              <a:t> </a:t>
            </a:r>
            <a:r>
              <a:rPr lang="en-US" altLang="en-US" sz="2000" i="1" dirty="0" err="1"/>
              <a:t>nên</a:t>
            </a:r>
            <a:r>
              <a:rPr lang="en-US" altLang="en-US" sz="2000" i="1" dirty="0"/>
              <a:t> </a:t>
            </a:r>
            <a:r>
              <a:rPr lang="en-US" altLang="en-US" sz="2000" i="1" dirty="0" err="1"/>
              <a:t>tôi</a:t>
            </a:r>
            <a:r>
              <a:rPr lang="en-US" altLang="en-US" sz="2000" i="1" dirty="0"/>
              <a:t> </a:t>
            </a:r>
            <a:r>
              <a:rPr lang="en-US" altLang="en-US" sz="2000" i="1" dirty="0" err="1"/>
              <a:t>nghĩ</a:t>
            </a:r>
            <a:r>
              <a:rPr lang="en-US" altLang="en-US" sz="2000" i="1" dirty="0"/>
              <a:t> </a:t>
            </a:r>
            <a:r>
              <a:rPr lang="en-US" altLang="en-US" sz="2000" i="1" dirty="0" err="1"/>
              <a:t>nên</a:t>
            </a:r>
            <a:r>
              <a:rPr lang="en-US" altLang="en-US" sz="2000" i="1" dirty="0"/>
              <a:t> </a:t>
            </a:r>
            <a:r>
              <a:rPr lang="en-US" altLang="en-US" sz="2000" i="1" dirty="0" err="1"/>
              <a:t>mang</a:t>
            </a:r>
            <a:r>
              <a:rPr lang="en-US" altLang="en-US" sz="2000" i="1" dirty="0"/>
              <a:t> ô </a:t>
            </a:r>
            <a:r>
              <a:rPr lang="en-US" altLang="en-US" sz="2000" i="1" dirty="0" err="1"/>
              <a:t>đi</a:t>
            </a:r>
            <a:r>
              <a:rPr lang="en-US" altLang="en-US" sz="2000" i="1" dirty="0"/>
              <a:t> </a:t>
            </a:r>
            <a:r>
              <a:rPr lang="en-US" altLang="en-US" sz="2000" i="1" dirty="0" err="1"/>
              <a:t>theo.</a:t>
            </a:r>
            <a:endParaRPr lang="en-US" altLang="en-US" sz="2000" i="1" dirty="0"/>
          </a:p>
        </p:txBody>
      </p:sp>
      <p:sp>
        <p:nvSpPr>
          <p:cNvPr id="22" name="Rounded Rectangle 21"/>
          <p:cNvSpPr/>
          <p:nvPr/>
        </p:nvSpPr>
        <p:spPr>
          <a:xfrm>
            <a:off x="1634700" y="5562044"/>
            <a:ext cx="1210948" cy="533261"/>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n-US" sz="2399"/>
          </a:p>
        </p:txBody>
      </p:sp>
      <p:sp>
        <p:nvSpPr>
          <p:cNvPr id="28" name="Cloud Callout 27"/>
          <p:cNvSpPr/>
          <p:nvPr/>
        </p:nvSpPr>
        <p:spPr>
          <a:xfrm rot="21345488">
            <a:off x="2333329" y="3929709"/>
            <a:ext cx="3140425" cy="1556932"/>
          </a:xfrm>
          <a:prstGeom prst="cloudCallout">
            <a:avLst>
              <a:gd name="adj1" fmla="val -34984"/>
              <a:gd name="adj2" fmla="val 59838"/>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2000" i="1" dirty="0"/>
              <a:t>Hay </a:t>
            </a:r>
            <a:r>
              <a:rPr lang="en-US" sz="2000" i="1" dirty="0" err="1"/>
              <a:t>xuất</a:t>
            </a:r>
            <a:r>
              <a:rPr lang="en-US" sz="2000" i="1" dirty="0"/>
              <a:t> </a:t>
            </a:r>
            <a:r>
              <a:rPr lang="en-US" sz="2000" i="1" dirty="0" err="1"/>
              <a:t>hiện</a:t>
            </a:r>
            <a:r>
              <a:rPr lang="en-US" sz="2000" i="1" dirty="0"/>
              <a:t> </a:t>
            </a:r>
            <a:r>
              <a:rPr lang="en-US" sz="2000" i="1" dirty="0" err="1"/>
              <a:t>trong</a:t>
            </a:r>
            <a:r>
              <a:rPr lang="en-US" sz="2000" i="1" dirty="0"/>
              <a:t> </a:t>
            </a:r>
            <a:r>
              <a:rPr lang="en-US" sz="2000" i="1" dirty="0" err="1"/>
              <a:t>câu</a:t>
            </a:r>
            <a:r>
              <a:rPr lang="en-US" sz="2000" i="1" dirty="0"/>
              <a:t> </a:t>
            </a:r>
            <a:r>
              <a:rPr lang="en-US" sz="2000" i="1" dirty="0" err="1"/>
              <a:t>suy</a:t>
            </a:r>
            <a:r>
              <a:rPr lang="en-US" sz="2000" i="1" dirty="0"/>
              <a:t> </a:t>
            </a:r>
            <a:r>
              <a:rPr lang="en-US" sz="2000" i="1" dirty="0" err="1"/>
              <a:t>đoán</a:t>
            </a:r>
            <a:r>
              <a:rPr lang="en-US" sz="2000" i="1" dirty="0"/>
              <a:t> </a:t>
            </a:r>
            <a:r>
              <a:rPr lang="en-US" sz="2000" i="1" dirty="0" err="1"/>
              <a:t>kiểu</a:t>
            </a:r>
            <a:r>
              <a:rPr lang="en-US" sz="2000" i="1" dirty="0"/>
              <a:t> </a:t>
            </a:r>
            <a:r>
              <a:rPr lang="en-US" sz="2000" i="1" dirty="0" err="1"/>
              <a:t>này</a:t>
            </a:r>
            <a:endParaRPr lang="en-US" sz="2000" i="1" dirty="0"/>
          </a:p>
        </p:txBody>
      </p:sp>
      <p:sp>
        <p:nvSpPr>
          <p:cNvPr id="29" name="Rounded Rectangle 28"/>
          <p:cNvSpPr/>
          <p:nvPr/>
        </p:nvSpPr>
        <p:spPr>
          <a:xfrm>
            <a:off x="1478223" y="1588364"/>
            <a:ext cx="2797387" cy="27659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600" dirty="0" smtClean="0">
                <a:solidFill>
                  <a:schemeClr val="bg1"/>
                </a:solidFill>
                <a:latin typeface="NtMotoyaKyotai" pitchFamily="18" charset="-128"/>
                <a:ea typeface="NtMotoyaKyotai" pitchFamily="18" charset="-128"/>
              </a:rPr>
              <a:t>かばん　　　めがね　　お</a:t>
            </a:r>
            <a:endParaRPr lang="en-US" sz="1600" dirty="0">
              <a:solidFill>
                <a:schemeClr val="bg1"/>
              </a:solidFill>
              <a:latin typeface="NtMotoyaKyotai" pitchFamily="18" charset="-128"/>
              <a:ea typeface="NtMotoyaKyotai" pitchFamily="18" charset="-128"/>
            </a:endParaRPr>
          </a:p>
        </p:txBody>
      </p:sp>
      <p:sp>
        <p:nvSpPr>
          <p:cNvPr id="30" name="Rounded Rectangle 29"/>
          <p:cNvSpPr/>
          <p:nvPr/>
        </p:nvSpPr>
        <p:spPr>
          <a:xfrm>
            <a:off x="2294338" y="2827814"/>
            <a:ext cx="2797387" cy="27659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600" dirty="0" smtClean="0">
                <a:solidFill>
                  <a:schemeClr val="bg1"/>
                </a:solidFill>
                <a:latin typeface="NtMotoyaKyotai" pitchFamily="18" charset="-128"/>
                <a:ea typeface="NtMotoyaKyotai" pitchFamily="18" charset="-128"/>
              </a:rPr>
              <a:t>ふくろ　　やぶ</a:t>
            </a:r>
            <a:endParaRPr lang="en-US" sz="1600" dirty="0">
              <a:solidFill>
                <a:schemeClr val="bg1"/>
              </a:solidFill>
              <a:latin typeface="NtMotoyaKyotai" pitchFamily="18" charset="-128"/>
              <a:ea typeface="NtMotoyaKyotai" pitchFamily="18" charset="-128"/>
            </a:endParaRPr>
          </a:p>
        </p:txBody>
      </p:sp>
      <p:sp>
        <p:nvSpPr>
          <p:cNvPr id="31" name="Rounded Rectangle 30"/>
          <p:cNvSpPr/>
          <p:nvPr/>
        </p:nvSpPr>
        <p:spPr>
          <a:xfrm>
            <a:off x="5942012" y="3741059"/>
            <a:ext cx="2797387" cy="27659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defRPr/>
            </a:pPr>
            <a:r>
              <a:rPr lang="ja-JP" altLang="en-US" sz="1600" dirty="0" smtClean="0">
                <a:solidFill>
                  <a:schemeClr val="bg1"/>
                </a:solidFill>
                <a:latin typeface="NtMotoyaKyotai" pitchFamily="18" charset="-128"/>
                <a:ea typeface="NtMotoyaKyotai" pitchFamily="18" charset="-128"/>
              </a:rPr>
              <a:t>か</a:t>
            </a:r>
            <a:endParaRPr lang="en-US" sz="1600" dirty="0">
              <a:solidFill>
                <a:schemeClr val="bg1"/>
              </a:solidFill>
              <a:latin typeface="NtMotoyaKyotai" pitchFamily="18" charset="-128"/>
              <a:ea typeface="NtMotoyaKyotai" pitchFamily="18" charset="-128"/>
            </a:endParaRPr>
          </a:p>
        </p:txBody>
      </p:sp>
      <p:pic>
        <p:nvPicPr>
          <p:cNvPr id="5" name="Picture 4"/>
          <p:cNvPicPr>
            <a:picLocks noChangeAspect="1"/>
          </p:cNvPicPr>
          <p:nvPr/>
        </p:nvPicPr>
        <p:blipFill>
          <a:blip r:embed="rId2"/>
          <a:stretch>
            <a:fillRect/>
          </a:stretch>
        </p:blipFill>
        <p:spPr>
          <a:xfrm>
            <a:off x="10133012" y="107215"/>
            <a:ext cx="1971675" cy="1209111"/>
          </a:xfrm>
          <a:prstGeom prst="rect">
            <a:avLst/>
          </a:prstGeom>
          <a:ln>
            <a:noFill/>
          </a:ln>
          <a:effectLst>
            <a:softEdge rad="112500"/>
          </a:effectLst>
        </p:spPr>
      </p:pic>
    </p:spTree>
    <p:extLst>
      <p:ext uri="{BB962C8B-B14F-4D97-AF65-F5344CB8AC3E}">
        <p14:creationId xmlns:p14="http://schemas.microsoft.com/office/powerpoint/2010/main" val="381280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1+#ppt_w/2"/>
                                          </p:val>
                                        </p:tav>
                                        <p:tav tm="100000">
                                          <p:val>
                                            <p:strVal val="#ppt_x"/>
                                          </p:val>
                                        </p:tav>
                                      </p:tavLst>
                                    </p:anim>
                                    <p:anim calcmode="lin" valueType="num">
                                      <p:cBhvr additive="base">
                                        <p:cTn id="4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500" fill="hold"/>
                                        <p:tgtEl>
                                          <p:spTgt spid="22"/>
                                        </p:tgtEl>
                                        <p:attrNameLst>
                                          <p:attrName>ppt_w</p:attrName>
                                        </p:attrNameLst>
                                      </p:cBhvr>
                                      <p:tavLst>
                                        <p:tav tm="0">
                                          <p:val>
                                            <p:fltVal val="0"/>
                                          </p:val>
                                        </p:tav>
                                        <p:tav tm="100000">
                                          <p:val>
                                            <p:strVal val="#ppt_w"/>
                                          </p:val>
                                        </p:tav>
                                      </p:tavLst>
                                    </p:anim>
                                    <p:anim calcmode="lin" valueType="num">
                                      <p:cBhvr>
                                        <p:cTn id="69" dur="500" fill="hold"/>
                                        <p:tgtEl>
                                          <p:spTgt spid="22"/>
                                        </p:tgtEl>
                                        <p:attrNameLst>
                                          <p:attrName>ppt_h</p:attrName>
                                        </p:attrNameLst>
                                      </p:cBhvr>
                                      <p:tavLst>
                                        <p:tav tm="0">
                                          <p:val>
                                            <p:fltVal val="0"/>
                                          </p:val>
                                        </p:tav>
                                        <p:tav tm="100000">
                                          <p:val>
                                            <p:strVal val="#ppt_h"/>
                                          </p:val>
                                        </p:tav>
                                      </p:tavLst>
                                    </p:anim>
                                    <p:animEffect transition="in" filter="fade">
                                      <p:cBhvr>
                                        <p:cTn id="70" dur="5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500" fill="hold"/>
                                        <p:tgtEl>
                                          <p:spTgt spid="28"/>
                                        </p:tgtEl>
                                        <p:attrNameLst>
                                          <p:attrName>ppt_w</p:attrName>
                                        </p:attrNameLst>
                                      </p:cBhvr>
                                      <p:tavLst>
                                        <p:tav tm="0">
                                          <p:val>
                                            <p:fltVal val="0"/>
                                          </p:val>
                                        </p:tav>
                                        <p:tav tm="100000">
                                          <p:val>
                                            <p:strVal val="#ppt_w"/>
                                          </p:val>
                                        </p:tav>
                                      </p:tavLst>
                                    </p:anim>
                                    <p:anim calcmode="lin" valueType="num">
                                      <p:cBhvr>
                                        <p:cTn id="76" dur="500" fill="hold"/>
                                        <p:tgtEl>
                                          <p:spTgt spid="28"/>
                                        </p:tgtEl>
                                        <p:attrNameLst>
                                          <p:attrName>ppt_h</p:attrName>
                                        </p:attrNameLst>
                                      </p:cBhvr>
                                      <p:tavLst>
                                        <p:tav tm="0">
                                          <p:val>
                                            <p:fltVal val="0"/>
                                          </p:val>
                                        </p:tav>
                                        <p:tav tm="100000">
                                          <p:val>
                                            <p:strVal val="#ppt_h"/>
                                          </p:val>
                                        </p:tav>
                                      </p:tavLst>
                                    </p:anim>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animBg="1"/>
      <p:bldP spid="17" grpId="0"/>
      <p:bldP spid="18" grpId="0" animBg="1"/>
      <p:bldP spid="19" grpId="0"/>
      <p:bldP spid="20" grpId="0" animBg="1"/>
      <p:bldP spid="21" grpId="0"/>
      <p:bldP spid="22" grpId="0" animBg="1"/>
      <p:bldP spid="28" grpId="0" animBg="1"/>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48052">
            <a:off x="1658937" y="355600"/>
            <a:ext cx="3867150" cy="10668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MẪU CÂU TIẾP VỚI ĐỘNG TỪ DẠNG -TE</a:t>
            </a:r>
            <a:endParaRPr lang="en-US" sz="2800" dirty="0">
              <a:solidFill>
                <a:srgbClr val="FF0000"/>
              </a:solidFill>
              <a:latin typeface="Tahoma" pitchFamily="34" charset="0"/>
              <a:cs typeface="Tahoma" pitchFamily="34" charset="0"/>
            </a:endParaRPr>
          </a:p>
        </p:txBody>
      </p:sp>
      <p:sp>
        <p:nvSpPr>
          <p:cNvPr id="3" name="Rounded Rectangle 2"/>
          <p:cNvSpPr/>
          <p:nvPr/>
        </p:nvSpPr>
        <p:spPr>
          <a:xfrm rot="215318">
            <a:off x="5853589" y="362465"/>
            <a:ext cx="4591401" cy="826403"/>
          </a:xfrm>
          <a:prstGeom prst="roundRect">
            <a:avLst/>
          </a:prstGeom>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solidFill>
                  <a:schemeClr val="bg1"/>
                </a:solidFill>
                <a:latin typeface="NtMotoyaKyotai" pitchFamily="18" charset="-128"/>
                <a:ea typeface="NtMotoyaKyotai" pitchFamily="18" charset="-128"/>
                <a:cs typeface="Tahoma" pitchFamily="34" charset="0"/>
              </a:rPr>
              <a:t>Ｖ</a:t>
            </a:r>
            <a:r>
              <a:rPr lang="vi-VN" altLang="ja-JP" sz="3600" dirty="0">
                <a:solidFill>
                  <a:schemeClr val="bg1"/>
                </a:solidFill>
                <a:latin typeface="NtMotoyaKyotai" pitchFamily="18" charset="-128"/>
                <a:ea typeface="NtMotoyaKyotai" pitchFamily="18" charset="-128"/>
                <a:cs typeface="Tahoma" pitchFamily="34" charset="0"/>
              </a:rPr>
              <a:t> </a:t>
            </a:r>
            <a:r>
              <a:rPr lang="ja-JP" altLang="en-US" sz="3600" dirty="0">
                <a:solidFill>
                  <a:schemeClr val="bg1"/>
                </a:solidFill>
                <a:latin typeface="NtMotoyaKyotai" pitchFamily="18" charset="-128"/>
                <a:ea typeface="NtMotoyaKyotai" pitchFamily="18" charset="-128"/>
                <a:cs typeface="Tahoma" pitchFamily="34" charset="0"/>
              </a:rPr>
              <a:t>ておきます</a:t>
            </a:r>
            <a:endParaRPr lang="en-US" sz="3600" dirty="0">
              <a:solidFill>
                <a:schemeClr val="bg1"/>
              </a:solidFill>
              <a:latin typeface="NtMotoyaKyotai" pitchFamily="18" charset="-128"/>
              <a:ea typeface="NtMotoyaKyotai" pitchFamily="18" charset="-128"/>
              <a:cs typeface="Tahoma" pitchFamily="34" charset="0"/>
            </a:endParaRPr>
          </a:p>
        </p:txBody>
      </p:sp>
      <p:sp>
        <p:nvSpPr>
          <p:cNvPr id="4" name="TextBox 3"/>
          <p:cNvSpPr txBox="1">
            <a:spLocks noChangeArrowheads="1"/>
          </p:cNvSpPr>
          <p:nvPr/>
        </p:nvSpPr>
        <p:spPr bwMode="auto">
          <a:xfrm>
            <a:off x="1751012" y="1905001"/>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err="1">
                <a:cs typeface="Arial" panose="020B0604020202020204" pitchFamily="34" charset="0"/>
              </a:rPr>
              <a:t>Bữa</a:t>
            </a:r>
            <a:r>
              <a:rPr lang="en-US" altLang="en-US" sz="2000" dirty="0">
                <a:cs typeface="Arial" panose="020B0604020202020204" pitchFamily="34" charset="0"/>
              </a:rPr>
              <a:t> </a:t>
            </a:r>
            <a:r>
              <a:rPr lang="en-US" altLang="en-US" sz="2000" dirty="0" err="1">
                <a:cs typeface="Arial" panose="020B0604020202020204" pitchFamily="34" charset="0"/>
              </a:rPr>
              <a:t>ăn</a:t>
            </a:r>
            <a:r>
              <a:rPr lang="en-US" altLang="en-US" sz="2000" dirty="0">
                <a:cs typeface="Arial" panose="020B0604020202020204" pitchFamily="34" charset="0"/>
              </a:rPr>
              <a:t> </a:t>
            </a:r>
            <a:r>
              <a:rPr lang="en-US" altLang="en-US" sz="2000" dirty="0" err="1">
                <a:cs typeface="Arial" panose="020B0604020202020204" pitchFamily="34" charset="0"/>
              </a:rPr>
              <a:t>đã</a:t>
            </a:r>
            <a:r>
              <a:rPr lang="en-US" altLang="en-US" sz="2000" dirty="0">
                <a:cs typeface="Arial" panose="020B0604020202020204" pitchFamily="34" charset="0"/>
              </a:rPr>
              <a:t> </a:t>
            </a:r>
            <a:r>
              <a:rPr lang="en-US" altLang="en-US" sz="2000" dirty="0" err="1">
                <a:cs typeface="Arial" panose="020B0604020202020204" pitchFamily="34" charset="0"/>
              </a:rPr>
              <a:t>kết</a:t>
            </a:r>
            <a:r>
              <a:rPr lang="en-US" altLang="en-US" sz="2000" dirty="0">
                <a:cs typeface="Arial" panose="020B0604020202020204" pitchFamily="34" charset="0"/>
              </a:rPr>
              <a:t> </a:t>
            </a:r>
            <a:r>
              <a:rPr lang="en-US" altLang="en-US" sz="2000" dirty="0" err="1">
                <a:cs typeface="Arial" panose="020B0604020202020204" pitchFamily="34" charset="0"/>
              </a:rPr>
              <a:t>thúc</a:t>
            </a:r>
            <a:r>
              <a:rPr lang="en-US" altLang="en-US" sz="2000" dirty="0">
                <a:cs typeface="Arial" panose="020B0604020202020204" pitchFamily="34" charset="0"/>
              </a:rPr>
              <a:t>. </a:t>
            </a:r>
            <a:r>
              <a:rPr lang="en-US" altLang="en-US" sz="2000" dirty="0" err="1">
                <a:cs typeface="Arial" panose="020B0604020202020204" pitchFamily="34" charset="0"/>
              </a:rPr>
              <a:t>Sẽ</a:t>
            </a:r>
            <a:r>
              <a:rPr lang="en-US" altLang="en-US" sz="2000" dirty="0">
                <a:cs typeface="Arial" panose="020B0604020202020204" pitchFamily="34" charset="0"/>
              </a:rPr>
              <a:t> </a:t>
            </a:r>
            <a:r>
              <a:rPr lang="en-US" altLang="en-US" sz="2000" dirty="0" err="1">
                <a:cs typeface="Arial" panose="020B0604020202020204" pitchFamily="34" charset="0"/>
              </a:rPr>
              <a:t>làm</a:t>
            </a:r>
            <a:r>
              <a:rPr lang="en-US" altLang="en-US" sz="2000" dirty="0">
                <a:cs typeface="Arial" panose="020B0604020202020204" pitchFamily="34" charset="0"/>
              </a:rPr>
              <a:t> </a:t>
            </a:r>
            <a:r>
              <a:rPr lang="en-US" altLang="en-US" sz="2000" dirty="0" err="1">
                <a:cs typeface="Arial" panose="020B0604020202020204" pitchFamily="34" charset="0"/>
              </a:rPr>
              <a:t>gì</a:t>
            </a:r>
            <a:r>
              <a:rPr lang="en-US" altLang="en-US" sz="2000" dirty="0">
                <a:cs typeface="Arial" panose="020B0604020202020204" pitchFamily="34" charset="0"/>
              </a:rPr>
              <a:t>?</a:t>
            </a:r>
          </a:p>
        </p:txBody>
      </p:sp>
      <p:sp>
        <p:nvSpPr>
          <p:cNvPr id="5" name="TextBox 4"/>
          <p:cNvSpPr txBox="1">
            <a:spLocks noChangeArrowheads="1"/>
          </p:cNvSpPr>
          <p:nvPr/>
        </p:nvSpPr>
        <p:spPr bwMode="auto">
          <a:xfrm>
            <a:off x="1577975" y="2343151"/>
            <a:ext cx="6570662"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chemeClr val="bg1"/>
                </a:solidFill>
                <a:latin typeface="NtMotoyaKyotai" pitchFamily="18" charset="-128"/>
                <a:ea typeface="NtMotoyaKyotai" pitchFamily="18" charset="-128"/>
              </a:rPr>
              <a:t>食事が　終わりました。何をしますか。</a:t>
            </a:r>
            <a:endParaRPr lang="en-US" sz="2800" dirty="0">
              <a:solidFill>
                <a:schemeClr val="bg1"/>
              </a:solidFill>
              <a:latin typeface="NtMotoyaKyotai" pitchFamily="18" charset="-128"/>
              <a:ea typeface="NtMotoyaKyotai" pitchFamily="18" charset="-128"/>
            </a:endParaRPr>
          </a:p>
        </p:txBody>
      </p:sp>
      <p:sp>
        <p:nvSpPr>
          <p:cNvPr id="8" name="TextBox 7"/>
          <p:cNvSpPr txBox="1">
            <a:spLocks noChangeArrowheads="1"/>
          </p:cNvSpPr>
          <p:nvPr/>
        </p:nvSpPr>
        <p:spPr bwMode="auto">
          <a:xfrm>
            <a:off x="1762126" y="3124201"/>
            <a:ext cx="4637087"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皿やちゃわんをあらいます。</a:t>
            </a:r>
            <a:endParaRPr lang="en-US" sz="2800" dirty="0">
              <a:solidFill>
                <a:schemeClr val="bg1"/>
              </a:solidFill>
              <a:latin typeface="NtMotoyaKyotai" pitchFamily="18" charset="-128"/>
              <a:ea typeface="NtMotoyaKyotai" pitchFamily="18" charset="-128"/>
            </a:endParaRPr>
          </a:p>
        </p:txBody>
      </p:sp>
      <p:sp>
        <p:nvSpPr>
          <p:cNvPr id="9" name="TextBox 8"/>
          <p:cNvSpPr txBox="1">
            <a:spLocks noChangeArrowheads="1"/>
          </p:cNvSpPr>
          <p:nvPr/>
        </p:nvSpPr>
        <p:spPr bwMode="auto">
          <a:xfrm>
            <a:off x="1762126" y="4343401"/>
            <a:ext cx="4637087"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テープルをかたづけます。</a:t>
            </a:r>
            <a:endParaRPr lang="en-US" sz="2800" dirty="0">
              <a:solidFill>
                <a:schemeClr val="bg1"/>
              </a:solidFill>
              <a:latin typeface="NtMotoyaKyotai" pitchFamily="18" charset="-128"/>
              <a:ea typeface="NtMotoyaKyotai" pitchFamily="18" charset="-128"/>
            </a:endParaRPr>
          </a:p>
        </p:txBody>
      </p:sp>
      <p:sp>
        <p:nvSpPr>
          <p:cNvPr id="10" name="TextBox 9"/>
          <p:cNvSpPr txBox="1">
            <a:spLocks noChangeArrowheads="1"/>
          </p:cNvSpPr>
          <p:nvPr/>
        </p:nvSpPr>
        <p:spPr bwMode="auto">
          <a:xfrm>
            <a:off x="1727200" y="5638801"/>
            <a:ext cx="4672012"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chemeClr val="bg1"/>
                </a:solidFill>
                <a:latin typeface="NtMotoyaKyotai" pitchFamily="18" charset="-128"/>
                <a:ea typeface="NtMotoyaKyotai" pitchFamily="18" charset="-128"/>
              </a:rPr>
              <a:t>のこったものをしまいます。</a:t>
            </a:r>
            <a:endParaRPr lang="en-US" sz="2800" dirty="0">
              <a:solidFill>
                <a:schemeClr val="bg1"/>
              </a:solidFill>
              <a:latin typeface="NtMotoyaKyotai" pitchFamily="18" charset="-128"/>
              <a:ea typeface="NtMotoyaKyotai" pitchFamily="18" charset="-128"/>
            </a:endParaRPr>
          </a:p>
        </p:txBody>
      </p:sp>
      <p:sp>
        <p:nvSpPr>
          <p:cNvPr id="11" name="TextBox 10"/>
          <p:cNvSpPr txBox="1">
            <a:spLocks noChangeArrowheads="1"/>
          </p:cNvSpPr>
          <p:nvPr/>
        </p:nvSpPr>
        <p:spPr bwMode="auto">
          <a:xfrm>
            <a:off x="2665412" y="3706814"/>
            <a:ext cx="8001000" cy="522287"/>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rgbClr val="FF0000"/>
                </a:solidFill>
                <a:latin typeface="NtMotoyaKyotai" pitchFamily="18" charset="-128"/>
                <a:ea typeface="NtMotoyaKyotai" pitchFamily="18" charset="-128"/>
              </a:rPr>
              <a:t>皿やちゃわんを　あらって　おいて　ください。</a:t>
            </a:r>
            <a:endParaRPr lang="en-US" sz="2800" dirty="0">
              <a:solidFill>
                <a:srgbClr val="FF0000"/>
              </a:solidFill>
              <a:latin typeface="NtMotoyaKyotai" pitchFamily="18" charset="-128"/>
              <a:ea typeface="NtMotoyaKyotai" pitchFamily="18" charset="-128"/>
            </a:endParaRPr>
          </a:p>
        </p:txBody>
      </p:sp>
      <p:sp>
        <p:nvSpPr>
          <p:cNvPr id="12" name="TextBox 11"/>
          <p:cNvSpPr txBox="1">
            <a:spLocks noChangeArrowheads="1"/>
          </p:cNvSpPr>
          <p:nvPr/>
        </p:nvSpPr>
        <p:spPr bwMode="auto">
          <a:xfrm>
            <a:off x="2665412" y="4926014"/>
            <a:ext cx="7391400" cy="522287"/>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rgbClr val="FF0000"/>
                </a:solidFill>
                <a:latin typeface="NtMotoyaKyotai" pitchFamily="18" charset="-128"/>
                <a:ea typeface="NtMotoyaKyotai" pitchFamily="18" charset="-128"/>
              </a:rPr>
              <a:t>テープルを　かたづけて　おいて　ください。</a:t>
            </a:r>
            <a:endParaRPr lang="en-US" sz="2800" dirty="0">
              <a:solidFill>
                <a:srgbClr val="FF0000"/>
              </a:solidFill>
              <a:latin typeface="NtMotoyaKyotai" pitchFamily="18" charset="-128"/>
              <a:ea typeface="NtMotoyaKyotai" pitchFamily="18" charset="-128"/>
            </a:endParaRPr>
          </a:p>
        </p:txBody>
      </p:sp>
      <p:sp>
        <p:nvSpPr>
          <p:cNvPr id="13" name="TextBox 12"/>
          <p:cNvSpPr txBox="1">
            <a:spLocks noChangeArrowheads="1"/>
          </p:cNvSpPr>
          <p:nvPr/>
        </p:nvSpPr>
        <p:spPr bwMode="auto">
          <a:xfrm>
            <a:off x="2630488" y="6221414"/>
            <a:ext cx="7426325" cy="522287"/>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rgbClr val="FF0000"/>
                </a:solidFill>
                <a:latin typeface="NtMotoyaKyotai" pitchFamily="18" charset="-128"/>
                <a:ea typeface="NtMotoyaKyotai" pitchFamily="18" charset="-128"/>
              </a:rPr>
              <a:t>のこったものをしまって　おいて　ください。</a:t>
            </a:r>
            <a:endParaRPr lang="en-US" sz="2800" dirty="0">
              <a:solidFill>
                <a:srgbClr val="FF0000"/>
              </a:solidFill>
              <a:latin typeface="NtMotoyaKyotai" pitchFamily="18" charset="-128"/>
              <a:ea typeface="NtMotoyaKyotai" pitchFamily="18" charset="-128"/>
            </a:endParaRPr>
          </a:p>
        </p:txBody>
      </p:sp>
      <p:sp>
        <p:nvSpPr>
          <p:cNvPr id="14" name="TextBox 13"/>
          <p:cNvSpPr txBox="1">
            <a:spLocks noChangeArrowheads="1"/>
          </p:cNvSpPr>
          <p:nvPr/>
        </p:nvSpPr>
        <p:spPr bwMode="auto">
          <a:xfrm>
            <a:off x="6530974" y="3200401"/>
            <a:ext cx="2419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cs typeface="Arial" panose="020B0604020202020204" pitchFamily="34" charset="0"/>
              </a:rPr>
              <a:t>Rửa bát đĩa</a:t>
            </a:r>
          </a:p>
        </p:txBody>
      </p:sp>
      <p:sp>
        <p:nvSpPr>
          <p:cNvPr id="15" name="TextBox 14"/>
          <p:cNvSpPr txBox="1">
            <a:spLocks noChangeArrowheads="1"/>
          </p:cNvSpPr>
          <p:nvPr/>
        </p:nvSpPr>
        <p:spPr bwMode="auto">
          <a:xfrm>
            <a:off x="6530974" y="4419601"/>
            <a:ext cx="2419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cs typeface="Arial" panose="020B0604020202020204" pitchFamily="34" charset="0"/>
              </a:rPr>
              <a:t>Dọn</a:t>
            </a:r>
            <a:r>
              <a:rPr lang="en-US" altLang="en-US" sz="2000" i="1" dirty="0">
                <a:cs typeface="Arial" panose="020B0604020202020204" pitchFamily="34" charset="0"/>
              </a:rPr>
              <a:t> </a:t>
            </a:r>
            <a:r>
              <a:rPr lang="en-US" altLang="en-US" sz="2000" i="1" dirty="0" err="1">
                <a:cs typeface="Arial" panose="020B0604020202020204" pitchFamily="34" charset="0"/>
              </a:rPr>
              <a:t>dẹp</a:t>
            </a:r>
            <a:r>
              <a:rPr lang="en-US" altLang="en-US" sz="2000" i="1" dirty="0">
                <a:cs typeface="Arial" panose="020B0604020202020204" pitchFamily="34" charset="0"/>
              </a:rPr>
              <a:t> </a:t>
            </a:r>
            <a:r>
              <a:rPr lang="en-US" altLang="en-US" sz="2000" i="1" dirty="0" err="1">
                <a:cs typeface="Arial" panose="020B0604020202020204" pitchFamily="34" charset="0"/>
              </a:rPr>
              <a:t>bàn</a:t>
            </a:r>
            <a:r>
              <a:rPr lang="en-US" altLang="en-US" sz="2000" i="1" dirty="0">
                <a:cs typeface="Arial" panose="020B0604020202020204" pitchFamily="34" charset="0"/>
              </a:rPr>
              <a:t> </a:t>
            </a:r>
            <a:r>
              <a:rPr lang="en-US" altLang="en-US" sz="2000" i="1" dirty="0" err="1">
                <a:cs typeface="Arial" panose="020B0604020202020204" pitchFamily="34" charset="0"/>
              </a:rPr>
              <a:t>ăn</a:t>
            </a:r>
            <a:endParaRPr lang="en-US" altLang="en-US" sz="2000" i="1" dirty="0">
              <a:cs typeface="Arial" panose="020B0604020202020204" pitchFamily="34" charset="0"/>
            </a:endParaRPr>
          </a:p>
        </p:txBody>
      </p:sp>
      <p:sp>
        <p:nvSpPr>
          <p:cNvPr id="16" name="TextBox 15"/>
          <p:cNvSpPr txBox="1">
            <a:spLocks noChangeArrowheads="1"/>
          </p:cNvSpPr>
          <p:nvPr/>
        </p:nvSpPr>
        <p:spPr bwMode="auto">
          <a:xfrm>
            <a:off x="6551612" y="5715001"/>
            <a:ext cx="3387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cs typeface="Arial" panose="020B0604020202020204" pitchFamily="34" charset="0"/>
              </a:rPr>
              <a:t>Cất những thứ còn lại</a:t>
            </a:r>
          </a:p>
        </p:txBody>
      </p:sp>
      <p:sp>
        <p:nvSpPr>
          <p:cNvPr id="19" name="Striped Right Arrow 18"/>
          <p:cNvSpPr/>
          <p:nvPr/>
        </p:nvSpPr>
        <p:spPr>
          <a:xfrm>
            <a:off x="1217612" y="3664947"/>
            <a:ext cx="1447801" cy="636888"/>
          </a:xfrm>
          <a:prstGeom prst="striped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i="1" dirty="0" err="1"/>
              <a:t>cách</a:t>
            </a:r>
            <a:r>
              <a:rPr lang="en-US" sz="1100" i="1" dirty="0"/>
              <a:t> </a:t>
            </a:r>
            <a:r>
              <a:rPr lang="en-US" sz="1100" i="1" dirty="0" err="1"/>
              <a:t>nói</a:t>
            </a:r>
            <a:r>
              <a:rPr lang="en-US" sz="1100" i="1" dirty="0"/>
              <a:t> </a:t>
            </a:r>
            <a:r>
              <a:rPr lang="en-US" sz="1100" i="1" dirty="0" err="1"/>
              <a:t>mới</a:t>
            </a:r>
            <a:endParaRPr lang="en-US" sz="1100" i="1" dirty="0"/>
          </a:p>
        </p:txBody>
      </p:sp>
      <p:sp>
        <p:nvSpPr>
          <p:cNvPr id="20" name="Striped Right Arrow 19"/>
          <p:cNvSpPr/>
          <p:nvPr/>
        </p:nvSpPr>
        <p:spPr>
          <a:xfrm>
            <a:off x="1217612" y="4866620"/>
            <a:ext cx="1447801" cy="636888"/>
          </a:xfrm>
          <a:prstGeom prst="striped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i="1" dirty="0" err="1"/>
              <a:t>cách</a:t>
            </a:r>
            <a:r>
              <a:rPr lang="en-US" sz="1100" i="1" dirty="0"/>
              <a:t> </a:t>
            </a:r>
            <a:r>
              <a:rPr lang="en-US" sz="1100" i="1" dirty="0" err="1"/>
              <a:t>nói</a:t>
            </a:r>
            <a:r>
              <a:rPr lang="en-US" sz="1100" i="1" dirty="0"/>
              <a:t> </a:t>
            </a:r>
            <a:r>
              <a:rPr lang="en-US" sz="1100" i="1" dirty="0" err="1"/>
              <a:t>mới</a:t>
            </a:r>
            <a:endParaRPr lang="en-US" sz="1100" i="1" dirty="0"/>
          </a:p>
        </p:txBody>
      </p:sp>
      <p:sp>
        <p:nvSpPr>
          <p:cNvPr id="21" name="Striped Right Arrow 20"/>
          <p:cNvSpPr/>
          <p:nvPr/>
        </p:nvSpPr>
        <p:spPr>
          <a:xfrm>
            <a:off x="1293812" y="6164279"/>
            <a:ext cx="1336965" cy="636888"/>
          </a:xfrm>
          <a:prstGeom prst="striped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i="1" dirty="0" err="1"/>
              <a:t>cách</a:t>
            </a:r>
            <a:r>
              <a:rPr lang="en-US" sz="1100" i="1" dirty="0"/>
              <a:t> </a:t>
            </a:r>
            <a:r>
              <a:rPr lang="en-US" sz="1100" i="1" dirty="0" err="1"/>
              <a:t>nói</a:t>
            </a:r>
            <a:r>
              <a:rPr lang="en-US" sz="1100" i="1" dirty="0"/>
              <a:t> </a:t>
            </a:r>
            <a:r>
              <a:rPr lang="en-US" sz="1100" i="1" dirty="0" err="1"/>
              <a:t>mới</a:t>
            </a:r>
            <a:endParaRPr lang="en-US" sz="1100" i="1" dirty="0"/>
          </a:p>
        </p:txBody>
      </p:sp>
      <p:sp>
        <p:nvSpPr>
          <p:cNvPr id="6" name="Rounded Rectangle 5"/>
          <p:cNvSpPr/>
          <p:nvPr/>
        </p:nvSpPr>
        <p:spPr>
          <a:xfrm>
            <a:off x="6665913" y="3665539"/>
            <a:ext cx="3800475" cy="636587"/>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2" name="Rounded Rectangle 21"/>
          <p:cNvSpPr/>
          <p:nvPr/>
        </p:nvSpPr>
        <p:spPr>
          <a:xfrm>
            <a:off x="6170613" y="4873625"/>
            <a:ext cx="3800475" cy="636588"/>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3" name="Rounded Rectangle 22"/>
          <p:cNvSpPr/>
          <p:nvPr/>
        </p:nvSpPr>
        <p:spPr>
          <a:xfrm>
            <a:off x="6170613" y="6162675"/>
            <a:ext cx="3800475" cy="636588"/>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 name="Rounded Rectangle 16"/>
          <p:cNvSpPr/>
          <p:nvPr/>
        </p:nvSpPr>
        <p:spPr>
          <a:xfrm>
            <a:off x="4356892" y="821532"/>
            <a:ext cx="3867150" cy="1385888"/>
          </a:xfrm>
          <a:prstGeom prst="roundRect">
            <a:avLst/>
          </a:prstGeom>
          <a:solidFill>
            <a:srgbClr val="00B0F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BIỆN PHÁP</a:t>
            </a:r>
          </a:p>
          <a:p>
            <a:pPr algn="ctr">
              <a:defRPr/>
            </a:pPr>
            <a:r>
              <a:rPr lang="ja-JP" altLang="en-US" sz="2800" dirty="0">
                <a:solidFill>
                  <a:srgbClr val="FFFFFF"/>
                </a:solidFill>
                <a:latin typeface="NtMotoyaKyotai" pitchFamily="18" charset="-128"/>
                <a:ea typeface="NtMotoyaKyotai" pitchFamily="18" charset="-128"/>
                <a:cs typeface="Tahoma" pitchFamily="34" charset="0"/>
              </a:rPr>
              <a:t>「</a:t>
            </a:r>
            <a:r>
              <a:rPr lang="ja-JP" altLang="en-US" sz="2800" dirty="0">
                <a:solidFill>
                  <a:srgbClr val="FFFFFF"/>
                </a:solidFill>
                <a:latin typeface="HGSeikaishotaiPRO" pitchFamily="65" charset="-128"/>
                <a:ea typeface="HGSeikaishotaiPRO" pitchFamily="65" charset="-128"/>
                <a:cs typeface="Tahoma" pitchFamily="34" charset="0"/>
              </a:rPr>
              <a:t>措</a:t>
            </a:r>
            <a:r>
              <a:rPr lang="ja-JP" altLang="en-US" sz="2800" dirty="0">
                <a:solidFill>
                  <a:srgbClr val="FFFFFF"/>
                </a:solidFill>
                <a:latin typeface="NtMotoyaKyotai" pitchFamily="18" charset="-128"/>
                <a:ea typeface="NtMotoyaKyotai" pitchFamily="18" charset="-128"/>
                <a:cs typeface="Tahoma" pitchFamily="34" charset="0"/>
              </a:rPr>
              <a:t>置」</a:t>
            </a:r>
            <a:endParaRPr lang="en-US" altLang="ja-JP" sz="2800" dirty="0">
              <a:solidFill>
                <a:srgbClr val="FFFFFF"/>
              </a:solidFill>
              <a:latin typeface="NtMotoyaKyotai" pitchFamily="18" charset="-128"/>
              <a:ea typeface="NtMotoyaKyotai" pitchFamily="18" charset="-128"/>
              <a:cs typeface="Tahoma" pitchFamily="34" charset="0"/>
            </a:endParaRPr>
          </a:p>
          <a:p>
            <a:pPr algn="ctr">
              <a:defRPr/>
            </a:pPr>
            <a:r>
              <a:rPr lang="ja-JP" altLang="en-US" sz="2800" dirty="0">
                <a:solidFill>
                  <a:srgbClr val="FFFFFF"/>
                </a:solidFill>
                <a:latin typeface="NtMotoyaKyotai" pitchFamily="18" charset="-128"/>
                <a:ea typeface="NtMotoyaKyotai" pitchFamily="18" charset="-128"/>
                <a:cs typeface="Tahoma" pitchFamily="34" charset="0"/>
              </a:rPr>
              <a:t>（そち）</a:t>
            </a:r>
            <a:endParaRPr lang="en-US" sz="2800" dirty="0">
              <a:solidFill>
                <a:srgbClr val="FF0000"/>
              </a:solidFill>
              <a:latin typeface="NtMotoyaKyotai" pitchFamily="18" charset="-128"/>
              <a:ea typeface="NtMotoyaKyotai" pitchFamily="18" charset="-128"/>
              <a:cs typeface="Tahoma" pitchFamily="34" charset="0"/>
            </a:endParaRPr>
          </a:p>
        </p:txBody>
      </p:sp>
      <p:sp>
        <p:nvSpPr>
          <p:cNvPr id="18" name="7-Point Star 17"/>
          <p:cNvSpPr/>
          <p:nvPr/>
        </p:nvSpPr>
        <p:spPr>
          <a:xfrm>
            <a:off x="3816997" y="786607"/>
            <a:ext cx="990600" cy="609600"/>
          </a:xfrm>
          <a:prstGeom prst="star7">
            <a:avLst/>
          </a:prstGeom>
          <a:solidFill>
            <a:srgbClr val="C00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ja-JP" sz="28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ounded Rectangle 23"/>
          <p:cNvSpPr/>
          <p:nvPr/>
        </p:nvSpPr>
        <p:spPr>
          <a:xfrm>
            <a:off x="3440904" y="2323307"/>
            <a:ext cx="6165850" cy="692150"/>
          </a:xfrm>
          <a:prstGeom prst="roundRect">
            <a:avLst/>
          </a:prstGeom>
          <a:solidFill>
            <a:srgbClr val="0070C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ja-JP" altLang="en-US" sz="2800" dirty="0">
                <a:latin typeface="NtMotoyaKyotai" pitchFamily="18" charset="-128"/>
                <a:ea typeface="NtMotoyaKyotai" pitchFamily="18" charset="-128"/>
                <a:cs typeface="Tahoma" pitchFamily="34" charset="0"/>
              </a:rPr>
              <a:t>Ｖ</a:t>
            </a:r>
            <a:r>
              <a:rPr lang="vi-VN" altLang="ja-JP" sz="2800" dirty="0">
                <a:latin typeface="NtMotoyaKyotai" pitchFamily="18" charset="-128"/>
                <a:ea typeface="NtMotoyaKyotai" pitchFamily="18" charset="-128"/>
                <a:cs typeface="Tahoma" pitchFamily="34" charset="0"/>
              </a:rPr>
              <a:t> </a:t>
            </a:r>
            <a:r>
              <a:rPr lang="ja-JP" altLang="en-US" sz="2800" dirty="0">
                <a:latin typeface="NtMotoyaKyotai" pitchFamily="18" charset="-128"/>
                <a:ea typeface="NtMotoyaKyotai" pitchFamily="18" charset="-128"/>
                <a:cs typeface="Tahoma" pitchFamily="34" charset="0"/>
              </a:rPr>
              <a:t>ておきます</a:t>
            </a:r>
            <a:endParaRPr lang="en-US" sz="2800" dirty="0">
              <a:solidFill>
                <a:srgbClr val="FF0000"/>
              </a:solidFill>
              <a:latin typeface="NtMotoyaKyotai" pitchFamily="18" charset="-128"/>
              <a:ea typeface="NtMotoyaKyotai" pitchFamily="18" charset="-128"/>
              <a:cs typeface="Tahoma" pitchFamily="34" charset="0"/>
            </a:endParaRPr>
          </a:p>
        </p:txBody>
      </p:sp>
      <p:sp>
        <p:nvSpPr>
          <p:cNvPr id="25" name="Rounded Rectangle 24"/>
          <p:cNvSpPr/>
          <p:nvPr/>
        </p:nvSpPr>
        <p:spPr>
          <a:xfrm>
            <a:off x="1910555" y="3086896"/>
            <a:ext cx="8901113" cy="1590675"/>
          </a:xfrm>
          <a:prstGeom prst="roundRect">
            <a:avLst/>
          </a:prstGeom>
          <a:solidFill>
            <a:srgbClr val="FFC00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a:solidFill>
                  <a:srgbClr val="FFFFFF"/>
                </a:solidFill>
                <a:latin typeface="Tahoma" pitchFamily="34" charset="0"/>
                <a:cs typeface="Tahoma" pitchFamily="34" charset="0"/>
              </a:rPr>
              <a:t>Ý nghĩa: </a:t>
            </a:r>
          </a:p>
          <a:p>
            <a:pPr algn="ctr">
              <a:defRPr/>
            </a:pPr>
            <a:r>
              <a:rPr lang="en-US" sz="2800">
                <a:solidFill>
                  <a:srgbClr val="FFFFFF"/>
                </a:solidFill>
                <a:latin typeface="Tahoma" pitchFamily="34" charset="0"/>
                <a:cs typeface="Tahoma" pitchFamily="34" charset="0"/>
              </a:rPr>
              <a:t>Dùng khi muốn ra chỉ thị cho ai tiếp theo </a:t>
            </a:r>
          </a:p>
          <a:p>
            <a:pPr algn="ctr">
              <a:defRPr/>
            </a:pPr>
            <a:r>
              <a:rPr lang="en-US" sz="2800">
                <a:solidFill>
                  <a:srgbClr val="FFFFFF"/>
                </a:solidFill>
                <a:latin typeface="Tahoma" pitchFamily="34" charset="0"/>
                <a:cs typeface="Tahoma" pitchFamily="34" charset="0"/>
              </a:rPr>
              <a:t>sẽ làm việc gì sau khi có 1 việc đã kết thúc</a:t>
            </a:r>
            <a:endParaRPr lang="en-US" sz="2800">
              <a:solidFill>
                <a:srgbClr val="FF0000"/>
              </a:solidFill>
              <a:latin typeface="Tahoma" pitchFamily="34" charset="0"/>
              <a:cs typeface="Tahoma" pitchFamily="34" charset="0"/>
            </a:endParaRPr>
          </a:p>
        </p:txBody>
      </p:sp>
      <p:sp>
        <p:nvSpPr>
          <p:cNvPr id="26" name="Rounded Rectangle 25"/>
          <p:cNvSpPr/>
          <p:nvPr/>
        </p:nvSpPr>
        <p:spPr>
          <a:xfrm>
            <a:off x="1910555" y="4795046"/>
            <a:ext cx="8901113" cy="1831975"/>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err="1">
                <a:solidFill>
                  <a:srgbClr val="FFFFFF"/>
                </a:solidFill>
                <a:latin typeface="Tahoma" pitchFamily="34" charset="0"/>
                <a:cs typeface="Tahoma" pitchFamily="34" charset="0"/>
              </a:rPr>
              <a:t>Chú</a:t>
            </a:r>
            <a:r>
              <a:rPr lang="en-US" sz="2800" dirty="0">
                <a:solidFill>
                  <a:srgbClr val="FFFFFF"/>
                </a:solidFill>
                <a:latin typeface="Tahoma" pitchFamily="34" charset="0"/>
                <a:cs typeface="Tahoma" pitchFamily="34" charset="0"/>
              </a:rPr>
              <a:t> ý: </a:t>
            </a:r>
          </a:p>
          <a:p>
            <a:pPr algn="ctr">
              <a:defRPr/>
            </a:pPr>
            <a:r>
              <a:rPr lang="en-US" sz="2800" dirty="0" err="1">
                <a:solidFill>
                  <a:srgbClr val="FFFFFF"/>
                </a:solidFill>
                <a:latin typeface="Tahoma" pitchFamily="34" charset="0"/>
                <a:cs typeface="Tahoma" pitchFamily="34" charset="0"/>
              </a:rPr>
              <a:t>Vì</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được</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dùng</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với</a:t>
            </a:r>
            <a:r>
              <a:rPr lang="en-US" sz="2800" dirty="0">
                <a:solidFill>
                  <a:srgbClr val="FFFFFF"/>
                </a:solidFill>
                <a:latin typeface="Tahoma" pitchFamily="34" charset="0"/>
                <a:cs typeface="Tahoma" pitchFamily="34" charset="0"/>
              </a:rPr>
              <a:t> ý </a:t>
            </a:r>
            <a:r>
              <a:rPr lang="en-US" sz="2800" dirty="0" err="1">
                <a:solidFill>
                  <a:srgbClr val="FFFFFF"/>
                </a:solidFill>
                <a:latin typeface="Tahoma" pitchFamily="34" charset="0"/>
                <a:cs typeface="Tahoma" pitchFamily="34" charset="0"/>
              </a:rPr>
              <a:t>nghĩa</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ra</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chỉ</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thị</a:t>
            </a:r>
            <a:r>
              <a:rPr lang="en-US" sz="2800" dirty="0">
                <a:solidFill>
                  <a:srgbClr val="FFFFFF"/>
                </a:solidFill>
                <a:latin typeface="Tahoma" pitchFamily="34" charset="0"/>
                <a:cs typeface="Tahoma" pitchFamily="34" charset="0"/>
              </a:rPr>
              <a:t> </a:t>
            </a:r>
          </a:p>
          <a:p>
            <a:pPr algn="ctr">
              <a:defRPr/>
            </a:pPr>
            <a:r>
              <a:rPr lang="en-US" sz="2800" dirty="0" err="1">
                <a:solidFill>
                  <a:srgbClr val="FFFFFF"/>
                </a:solidFill>
                <a:latin typeface="Tahoma" pitchFamily="34" charset="0"/>
                <a:cs typeface="Tahoma" pitchFamily="34" charset="0"/>
              </a:rPr>
              <a:t>nên</a:t>
            </a:r>
            <a:r>
              <a:rPr lang="en-US" sz="2800" dirty="0">
                <a:solidFill>
                  <a:srgbClr val="FFFFFF"/>
                </a:solidFill>
                <a:latin typeface="Tahoma" pitchFamily="34" charset="0"/>
                <a:cs typeface="Tahoma" pitchFamily="34" charset="0"/>
              </a:rPr>
              <a:t> hay </a:t>
            </a:r>
            <a:r>
              <a:rPr lang="en-US" sz="2800" dirty="0" err="1">
                <a:solidFill>
                  <a:srgbClr val="FFFFFF"/>
                </a:solidFill>
                <a:latin typeface="Tahoma" pitchFamily="34" charset="0"/>
                <a:cs typeface="Tahoma" pitchFamily="34" charset="0"/>
              </a:rPr>
              <a:t>được</a:t>
            </a:r>
            <a:r>
              <a:rPr lang="en-US" sz="2800" dirty="0">
                <a:solidFill>
                  <a:srgbClr val="FFFFFF"/>
                </a:solidFill>
                <a:latin typeface="Tahoma" pitchFamily="34" charset="0"/>
                <a:cs typeface="Tahoma" pitchFamily="34" charset="0"/>
              </a:rPr>
              <a:t> chia ở </a:t>
            </a:r>
            <a:r>
              <a:rPr lang="en-US" sz="2800" dirty="0" err="1">
                <a:solidFill>
                  <a:srgbClr val="FFFFFF"/>
                </a:solidFill>
                <a:latin typeface="Tahoma" pitchFamily="34" charset="0"/>
                <a:cs typeface="Tahoma" pitchFamily="34" charset="0"/>
              </a:rPr>
              <a:t>dạng</a:t>
            </a:r>
            <a:endParaRPr lang="en-US" sz="2800" dirty="0">
              <a:solidFill>
                <a:srgbClr val="FFFFFF"/>
              </a:solidFill>
              <a:latin typeface="Tahoma" pitchFamily="34" charset="0"/>
              <a:cs typeface="Tahoma" pitchFamily="34" charset="0"/>
            </a:endParaRPr>
          </a:p>
          <a:p>
            <a:pPr algn="ctr">
              <a:defRPr/>
            </a:pPr>
            <a:r>
              <a:rPr lang="ja-JP" altLang="en-US" sz="2800" dirty="0">
                <a:solidFill>
                  <a:srgbClr val="C6D9F1"/>
                </a:solidFill>
                <a:latin typeface="NtMotoyaKyotai" pitchFamily="18" charset="-128"/>
                <a:ea typeface="NtMotoyaKyotai" pitchFamily="18" charset="-128"/>
                <a:cs typeface="Tahoma" pitchFamily="34" charset="0"/>
              </a:rPr>
              <a:t>「～ておいてください」</a:t>
            </a:r>
            <a:endParaRPr lang="en-US" sz="2800" dirty="0">
              <a:solidFill>
                <a:srgbClr val="C6D9F1"/>
              </a:solidFill>
              <a:latin typeface="NtMotoyaKyotai" pitchFamily="18" charset="-128"/>
              <a:ea typeface="NtMotoyaKyotai" pitchFamily="18" charset="-128"/>
              <a:cs typeface="Tahoma" pitchFamily="34" charset="0"/>
            </a:endParaRPr>
          </a:p>
        </p:txBody>
      </p:sp>
    </p:spTree>
    <p:extLst>
      <p:ext uri="{BB962C8B-B14F-4D97-AF65-F5344CB8AC3E}">
        <p14:creationId xmlns:p14="http://schemas.microsoft.com/office/powerpoint/2010/main" val="20451606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nodeType="afterGroup">
                            <p:stCondLst>
                              <p:cond delay="1000"/>
                            </p:stCondLst>
                            <p:childTnLst>
                              <p:par>
                                <p:cTn id="69" presetID="22" presetClass="entr" presetSubtype="8"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fltVal val="0"/>
                                          </p:val>
                                        </p:tav>
                                        <p:tav tm="100000">
                                          <p:val>
                                            <p:strVal val="#ppt_h"/>
                                          </p:val>
                                        </p:tav>
                                      </p:tavLst>
                                    </p:anim>
                                    <p:animEffect transition="in" filter="fade">
                                      <p:cBhvr>
                                        <p:cTn id="78" dur="500"/>
                                        <p:tgtEl>
                                          <p:spTgt spid="1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1000"/>
                                        <p:tgtEl>
                                          <p:spTgt spid="6"/>
                                        </p:tgtEl>
                                      </p:cBhvr>
                                    </p:animEffect>
                                    <p:anim calcmode="lin" valueType="num">
                                      <p:cBhvr>
                                        <p:cTn id="84" dur="1000" fill="hold"/>
                                        <p:tgtEl>
                                          <p:spTgt spid="6"/>
                                        </p:tgtEl>
                                        <p:attrNameLst>
                                          <p:attrName>ppt_x</p:attrName>
                                        </p:attrNameLst>
                                      </p:cBhvr>
                                      <p:tavLst>
                                        <p:tav tm="0">
                                          <p:val>
                                            <p:strVal val="#ppt_x"/>
                                          </p:val>
                                        </p:tav>
                                        <p:tav tm="100000">
                                          <p:val>
                                            <p:strVal val="#ppt_x"/>
                                          </p:val>
                                        </p:tav>
                                      </p:tavLst>
                                    </p:anim>
                                    <p:anim calcmode="lin" valueType="num">
                                      <p:cBhvr>
                                        <p:cTn id="8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p:cTn id="90" dur="500" fill="hold"/>
                                        <p:tgtEl>
                                          <p:spTgt spid="12"/>
                                        </p:tgtEl>
                                        <p:attrNameLst>
                                          <p:attrName>ppt_w</p:attrName>
                                        </p:attrNameLst>
                                      </p:cBhvr>
                                      <p:tavLst>
                                        <p:tav tm="0">
                                          <p:val>
                                            <p:fltVal val="0"/>
                                          </p:val>
                                        </p:tav>
                                        <p:tav tm="100000">
                                          <p:val>
                                            <p:strVal val="#ppt_w"/>
                                          </p:val>
                                        </p:tav>
                                      </p:tavLst>
                                    </p:anim>
                                    <p:anim calcmode="lin" valueType="num">
                                      <p:cBhvr>
                                        <p:cTn id="91" dur="500" fill="hold"/>
                                        <p:tgtEl>
                                          <p:spTgt spid="12"/>
                                        </p:tgtEl>
                                        <p:attrNameLst>
                                          <p:attrName>ppt_h</p:attrName>
                                        </p:attrNameLst>
                                      </p:cBhvr>
                                      <p:tavLst>
                                        <p:tav tm="0">
                                          <p:val>
                                            <p:fltVal val="0"/>
                                          </p:val>
                                        </p:tav>
                                        <p:tav tm="100000">
                                          <p:val>
                                            <p:strVal val="#ppt_h"/>
                                          </p:val>
                                        </p:tav>
                                      </p:tavLst>
                                    </p:anim>
                                    <p:animEffect transition="in" filter="fade">
                                      <p:cBhvr>
                                        <p:cTn id="92" dur="500"/>
                                        <p:tgtEl>
                                          <p:spTgt spid="1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ppt_w</p:attrName>
                                        </p:attrNameLst>
                                      </p:cBhvr>
                                      <p:tavLst>
                                        <p:tav tm="0">
                                          <p:val>
                                            <p:fltVal val="0"/>
                                          </p:val>
                                        </p:tav>
                                        <p:tav tm="100000">
                                          <p:val>
                                            <p:strVal val="#ppt_w"/>
                                          </p:val>
                                        </p:tav>
                                      </p:tavLst>
                                    </p:anim>
                                    <p:anim calcmode="lin" valueType="num">
                                      <p:cBhvr>
                                        <p:cTn id="98" dur="500" fill="hold"/>
                                        <p:tgtEl>
                                          <p:spTgt spid="13"/>
                                        </p:tgtEl>
                                        <p:attrNameLst>
                                          <p:attrName>ppt_h</p:attrName>
                                        </p:attrNameLst>
                                      </p:cBhvr>
                                      <p:tavLst>
                                        <p:tav tm="0">
                                          <p:val>
                                            <p:fltVal val="0"/>
                                          </p:val>
                                        </p:tav>
                                        <p:tav tm="100000">
                                          <p:val>
                                            <p:strVal val="#ppt_h"/>
                                          </p:val>
                                        </p:tav>
                                      </p:tavLst>
                                    </p:anim>
                                    <p:animEffect transition="in" filter="fade">
                                      <p:cBhvr>
                                        <p:cTn id="99" dur="500"/>
                                        <p:tgtEl>
                                          <p:spTgt spid="1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barn(inVertical)">
                                      <p:cBhvr>
                                        <p:cTn id="104" dur="500"/>
                                        <p:tgtEl>
                                          <p:spTgt spid="22"/>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barn(inVertical)">
                                      <p:cBhvr>
                                        <p:cTn id="107" dur="500"/>
                                        <p:tgtEl>
                                          <p:spTgt spid="2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5" presetClass="entr" presetSubtype="0" fill="hold" grpId="0" nodeType="click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fade">
                                      <p:cBhvr>
                                        <p:cTn id="112" dur="900"/>
                                        <p:tgtEl>
                                          <p:spTgt spid="2"/>
                                        </p:tgtEl>
                                      </p:cBhvr>
                                    </p:animEffect>
                                    <p:anim calcmode="lin" valueType="num">
                                      <p:cBhvr>
                                        <p:cTn id="113" dur="900" fill="hold"/>
                                        <p:tgtEl>
                                          <p:spTgt spid="2"/>
                                        </p:tgtEl>
                                        <p:attrNameLst>
                                          <p:attrName>style.rotation</p:attrName>
                                        </p:attrNameLst>
                                      </p:cBhvr>
                                      <p:tavLst>
                                        <p:tav tm="0">
                                          <p:val>
                                            <p:fltVal val="720"/>
                                          </p:val>
                                        </p:tav>
                                        <p:tav tm="100000">
                                          <p:val>
                                            <p:fltVal val="0"/>
                                          </p:val>
                                        </p:tav>
                                      </p:tavLst>
                                    </p:anim>
                                    <p:anim calcmode="lin" valueType="num">
                                      <p:cBhvr>
                                        <p:cTn id="114" dur="900" fill="hold"/>
                                        <p:tgtEl>
                                          <p:spTgt spid="2"/>
                                        </p:tgtEl>
                                        <p:attrNameLst>
                                          <p:attrName>ppt_h</p:attrName>
                                        </p:attrNameLst>
                                      </p:cBhvr>
                                      <p:tavLst>
                                        <p:tav tm="0">
                                          <p:val>
                                            <p:fltVal val="0"/>
                                          </p:val>
                                        </p:tav>
                                        <p:tav tm="100000">
                                          <p:val>
                                            <p:strVal val="#ppt_h"/>
                                          </p:val>
                                        </p:tav>
                                      </p:tavLst>
                                    </p:anim>
                                    <p:anim calcmode="lin" valueType="num">
                                      <p:cBhvr>
                                        <p:cTn id="115" dur="9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9" presetClass="entr" presetSubtype="0" decel="100000" fill="hold" nodeType="clickEffect">
                                  <p:stCondLst>
                                    <p:cond delay="0"/>
                                  </p:stCondLst>
                                  <p:childTnLst>
                                    <p:set>
                                      <p:cBhvr>
                                        <p:cTn id="119" dur="1" fill="hold">
                                          <p:stCondLst>
                                            <p:cond delay="0"/>
                                          </p:stCondLst>
                                        </p:cTn>
                                        <p:tgtEl>
                                          <p:spTgt spid="3"/>
                                        </p:tgtEl>
                                        <p:attrNameLst>
                                          <p:attrName>style.visibility</p:attrName>
                                        </p:attrNameLst>
                                      </p:cBhvr>
                                      <p:to>
                                        <p:strVal val="visible"/>
                                      </p:to>
                                    </p:set>
                                    <p:anim calcmode="lin" valueType="num">
                                      <p:cBhvr>
                                        <p:cTn id="120" dur="500" fill="hold"/>
                                        <p:tgtEl>
                                          <p:spTgt spid="3"/>
                                        </p:tgtEl>
                                        <p:attrNameLst>
                                          <p:attrName>ppt_w</p:attrName>
                                        </p:attrNameLst>
                                      </p:cBhvr>
                                      <p:tavLst>
                                        <p:tav tm="0">
                                          <p:val>
                                            <p:fltVal val="0"/>
                                          </p:val>
                                        </p:tav>
                                        <p:tav tm="100000">
                                          <p:val>
                                            <p:strVal val="#ppt_w"/>
                                          </p:val>
                                        </p:tav>
                                      </p:tavLst>
                                    </p:anim>
                                    <p:anim calcmode="lin" valueType="num">
                                      <p:cBhvr>
                                        <p:cTn id="121" dur="500" fill="hold"/>
                                        <p:tgtEl>
                                          <p:spTgt spid="3"/>
                                        </p:tgtEl>
                                        <p:attrNameLst>
                                          <p:attrName>ppt_h</p:attrName>
                                        </p:attrNameLst>
                                      </p:cBhvr>
                                      <p:tavLst>
                                        <p:tav tm="0">
                                          <p:val>
                                            <p:fltVal val="0"/>
                                          </p:val>
                                        </p:tav>
                                        <p:tav tm="100000">
                                          <p:val>
                                            <p:strVal val="#ppt_h"/>
                                          </p:val>
                                        </p:tav>
                                      </p:tavLst>
                                    </p:anim>
                                    <p:anim calcmode="lin" valueType="num">
                                      <p:cBhvr>
                                        <p:cTn id="122" dur="500" fill="hold"/>
                                        <p:tgtEl>
                                          <p:spTgt spid="3"/>
                                        </p:tgtEl>
                                        <p:attrNameLst>
                                          <p:attrName>style.rotation</p:attrName>
                                        </p:attrNameLst>
                                      </p:cBhvr>
                                      <p:tavLst>
                                        <p:tav tm="0">
                                          <p:val>
                                            <p:fltVal val="360"/>
                                          </p:val>
                                        </p:tav>
                                        <p:tav tm="100000">
                                          <p:val>
                                            <p:fltVal val="0"/>
                                          </p:val>
                                        </p:tav>
                                      </p:tavLst>
                                    </p:anim>
                                    <p:animEffect transition="in" filter="fade">
                                      <p:cBhvr>
                                        <p:cTn id="123" dur="500"/>
                                        <p:tgtEl>
                                          <p:spTgt spid="3"/>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fade">
                                      <p:cBhvr>
                                        <p:cTn id="128" dur="1000"/>
                                        <p:tgtEl>
                                          <p:spTgt spid="18"/>
                                        </p:tgtEl>
                                      </p:cBhvr>
                                    </p:animEffect>
                                    <p:anim calcmode="lin" valueType="num">
                                      <p:cBhvr>
                                        <p:cTn id="129" dur="1000" fill="hold"/>
                                        <p:tgtEl>
                                          <p:spTgt spid="18"/>
                                        </p:tgtEl>
                                        <p:attrNameLst>
                                          <p:attrName>ppt_x</p:attrName>
                                        </p:attrNameLst>
                                      </p:cBhvr>
                                      <p:tavLst>
                                        <p:tav tm="0">
                                          <p:val>
                                            <p:strVal val="#ppt_x"/>
                                          </p:val>
                                        </p:tav>
                                        <p:tav tm="100000">
                                          <p:val>
                                            <p:strVal val="#ppt_x"/>
                                          </p:val>
                                        </p:tav>
                                      </p:tavLst>
                                    </p:anim>
                                    <p:anim calcmode="lin" valueType="num">
                                      <p:cBhvr>
                                        <p:cTn id="130" dur="1000" fill="hold"/>
                                        <p:tgtEl>
                                          <p:spTgt spid="1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fade">
                                      <p:cBhvr>
                                        <p:cTn id="133" dur="1000"/>
                                        <p:tgtEl>
                                          <p:spTgt spid="17"/>
                                        </p:tgtEl>
                                      </p:cBhvr>
                                    </p:animEffect>
                                    <p:anim calcmode="lin" valueType="num">
                                      <p:cBhvr>
                                        <p:cTn id="134" dur="1000" fill="hold"/>
                                        <p:tgtEl>
                                          <p:spTgt spid="17"/>
                                        </p:tgtEl>
                                        <p:attrNameLst>
                                          <p:attrName>ppt_x</p:attrName>
                                        </p:attrNameLst>
                                      </p:cBhvr>
                                      <p:tavLst>
                                        <p:tav tm="0">
                                          <p:val>
                                            <p:strVal val="#ppt_x"/>
                                          </p:val>
                                        </p:tav>
                                        <p:tav tm="100000">
                                          <p:val>
                                            <p:strVal val="#ppt_x"/>
                                          </p:val>
                                        </p:tav>
                                      </p:tavLst>
                                    </p:anim>
                                    <p:anim calcmode="lin" valueType="num">
                                      <p:cBhvr>
                                        <p:cTn id="135" dur="1000" fill="hold"/>
                                        <p:tgtEl>
                                          <p:spTgt spid="17"/>
                                        </p:tgtEl>
                                        <p:attrNameLst>
                                          <p:attrName>ppt_y</p:attrName>
                                        </p:attrNameLst>
                                      </p:cBhvr>
                                      <p:tavLst>
                                        <p:tav tm="0">
                                          <p:val>
                                            <p:strVal val="#ppt_y+.1"/>
                                          </p:val>
                                        </p:tav>
                                        <p:tav tm="100000">
                                          <p:val>
                                            <p:strVal val="#ppt_y"/>
                                          </p:val>
                                        </p:tav>
                                      </p:tavLst>
                                    </p:anim>
                                  </p:childTnLst>
                                </p:cTn>
                              </p:par>
                            </p:childTnLst>
                          </p:cTn>
                        </p:par>
                        <p:par>
                          <p:cTn id="136" fill="hold">
                            <p:stCondLst>
                              <p:cond delay="1000"/>
                            </p:stCondLst>
                            <p:childTnLst>
                              <p:par>
                                <p:cTn id="137" presetID="16" presetClass="entr" presetSubtype="21" fill="hold" grpId="0" nodeType="afterEffect">
                                  <p:stCondLst>
                                    <p:cond delay="0"/>
                                  </p:stCondLst>
                                  <p:childTnLst>
                                    <p:set>
                                      <p:cBhvr>
                                        <p:cTn id="138" dur="1" fill="hold">
                                          <p:stCondLst>
                                            <p:cond delay="0"/>
                                          </p:stCondLst>
                                        </p:cTn>
                                        <p:tgtEl>
                                          <p:spTgt spid="24"/>
                                        </p:tgtEl>
                                        <p:attrNameLst>
                                          <p:attrName>style.visibility</p:attrName>
                                        </p:attrNameLst>
                                      </p:cBhvr>
                                      <p:to>
                                        <p:strVal val="visible"/>
                                      </p:to>
                                    </p:set>
                                    <p:animEffect transition="in" filter="barn(inVertical)">
                                      <p:cBhvr>
                                        <p:cTn id="139" dur="500"/>
                                        <p:tgtEl>
                                          <p:spTgt spid="24"/>
                                        </p:tgtEl>
                                      </p:cBhvr>
                                    </p:animEffec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25"/>
                                        </p:tgtEl>
                                        <p:attrNameLst>
                                          <p:attrName>style.visibility</p:attrName>
                                        </p:attrNameLst>
                                      </p:cBhvr>
                                      <p:to>
                                        <p:strVal val="visible"/>
                                      </p:to>
                                    </p:set>
                                    <p:anim calcmode="lin" valueType="num">
                                      <p:cBhvr>
                                        <p:cTn id="144" dur="500" fill="hold"/>
                                        <p:tgtEl>
                                          <p:spTgt spid="25"/>
                                        </p:tgtEl>
                                        <p:attrNameLst>
                                          <p:attrName>ppt_w</p:attrName>
                                        </p:attrNameLst>
                                      </p:cBhvr>
                                      <p:tavLst>
                                        <p:tav tm="0">
                                          <p:val>
                                            <p:fltVal val="0"/>
                                          </p:val>
                                        </p:tav>
                                        <p:tav tm="100000">
                                          <p:val>
                                            <p:strVal val="#ppt_w"/>
                                          </p:val>
                                        </p:tav>
                                      </p:tavLst>
                                    </p:anim>
                                    <p:anim calcmode="lin" valueType="num">
                                      <p:cBhvr>
                                        <p:cTn id="145" dur="500" fill="hold"/>
                                        <p:tgtEl>
                                          <p:spTgt spid="25"/>
                                        </p:tgtEl>
                                        <p:attrNameLst>
                                          <p:attrName>ppt_h</p:attrName>
                                        </p:attrNameLst>
                                      </p:cBhvr>
                                      <p:tavLst>
                                        <p:tav tm="0">
                                          <p:val>
                                            <p:fltVal val="0"/>
                                          </p:val>
                                        </p:tav>
                                        <p:tav tm="100000">
                                          <p:val>
                                            <p:strVal val="#ppt_h"/>
                                          </p:val>
                                        </p:tav>
                                      </p:tavLst>
                                    </p:anim>
                                    <p:animEffect transition="in" filter="fade">
                                      <p:cBhvr>
                                        <p:cTn id="146" dur="500"/>
                                        <p:tgtEl>
                                          <p:spTgt spid="2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wipe(down)">
                                      <p:cBhvr>
                                        <p:cTn id="1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8" grpId="0" animBg="1"/>
      <p:bldP spid="9" grpId="0" animBg="1"/>
      <p:bldP spid="10" grpId="0" animBg="1"/>
      <p:bldP spid="11" grpId="0" animBg="1"/>
      <p:bldP spid="12" grpId="0" animBg="1"/>
      <p:bldP spid="13" grpId="0" animBg="1"/>
      <p:bldP spid="14" grpId="0"/>
      <p:bldP spid="15" grpId="0"/>
      <p:bldP spid="16" grpId="0"/>
      <p:bldP spid="6" grpId="0" animBg="1"/>
      <p:bldP spid="22" grpId="0" animBg="1"/>
      <p:bldP spid="23" grpId="0" animBg="1"/>
      <p:bldP spid="17" grpId="0" animBg="1"/>
      <p:bldP spid="18" grpId="0" animBg="1"/>
      <p:bldP spid="24" grpId="0" animBg="1"/>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48052">
            <a:off x="1658937" y="355600"/>
            <a:ext cx="3867150" cy="10668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MẪU CÂU TIẾP VỚI ĐỘNG TỪ DẠNG -TE</a:t>
            </a:r>
            <a:endParaRPr lang="en-US" sz="2800" dirty="0">
              <a:solidFill>
                <a:srgbClr val="FF0000"/>
              </a:solidFill>
              <a:latin typeface="Tahoma" pitchFamily="34" charset="0"/>
              <a:cs typeface="Tahoma" pitchFamily="34" charset="0"/>
            </a:endParaRPr>
          </a:p>
        </p:txBody>
      </p:sp>
      <p:sp>
        <p:nvSpPr>
          <p:cNvPr id="3" name="Rounded Rectangle 2"/>
          <p:cNvSpPr/>
          <p:nvPr/>
        </p:nvSpPr>
        <p:spPr>
          <a:xfrm rot="215318">
            <a:off x="5853589" y="362465"/>
            <a:ext cx="4591401" cy="826403"/>
          </a:xfrm>
          <a:prstGeom prst="roundRect">
            <a:avLst/>
          </a:prstGeom>
          <a:effectLst>
            <a:glow rad="101600">
              <a:schemeClr val="accent2">
                <a:satMod val="175000"/>
                <a:alpha val="40000"/>
              </a:schemeClr>
            </a:glow>
            <a:outerShdw blurRad="40000" dist="23000" dir="5400000" rotWithShape="0">
              <a:srgbClr val="000000">
                <a:alpha val="35000"/>
              </a:srgbClr>
            </a:outerShdw>
            <a:reflection blurRad="6350" stA="50000" endA="300" endPos="55500" dist="50800" dir="5400000" sy="-100000" algn="bl" rotWithShape="0"/>
            <a:softEdge rad="127000"/>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600" dirty="0">
                <a:latin typeface="NtMotoyaKyotai" pitchFamily="18" charset="-128"/>
                <a:ea typeface="NtMotoyaKyotai" pitchFamily="18" charset="-128"/>
                <a:cs typeface="Tahoma" pitchFamily="34" charset="0"/>
              </a:rPr>
              <a:t>Ｖ</a:t>
            </a:r>
            <a:r>
              <a:rPr lang="vi-VN" altLang="ja-JP" sz="3600" dirty="0">
                <a:latin typeface="NtMotoyaKyotai" pitchFamily="18" charset="-128"/>
                <a:ea typeface="NtMotoyaKyotai" pitchFamily="18" charset="-128"/>
                <a:cs typeface="Tahoma" pitchFamily="34" charset="0"/>
              </a:rPr>
              <a:t> </a:t>
            </a:r>
            <a:r>
              <a:rPr lang="ja-JP" altLang="en-US" sz="3600" dirty="0">
                <a:latin typeface="NtMotoyaKyotai" pitchFamily="18" charset="-128"/>
                <a:ea typeface="NtMotoyaKyotai" pitchFamily="18" charset="-128"/>
                <a:cs typeface="Tahoma" pitchFamily="34" charset="0"/>
              </a:rPr>
              <a:t>ておきます</a:t>
            </a:r>
            <a:endParaRPr lang="en-US" sz="3600" dirty="0">
              <a:solidFill>
                <a:srgbClr val="FF0000"/>
              </a:solidFill>
              <a:latin typeface="NtMotoyaKyotai" pitchFamily="18" charset="-128"/>
              <a:ea typeface="NtMotoyaKyotai" pitchFamily="18" charset="-128"/>
              <a:cs typeface="Tahoma" pitchFamily="34" charset="0"/>
            </a:endParaRPr>
          </a:p>
        </p:txBody>
      </p:sp>
      <p:sp>
        <p:nvSpPr>
          <p:cNvPr id="4" name="TextBox 3"/>
          <p:cNvSpPr txBox="1">
            <a:spLocks noChangeArrowheads="1"/>
          </p:cNvSpPr>
          <p:nvPr/>
        </p:nvSpPr>
        <p:spPr bwMode="auto">
          <a:xfrm>
            <a:off x="1751012" y="1752601"/>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sz="2000" i="1">
                <a:cs typeface="Arial" panose="020B0604020202020204" pitchFamily="34" charset="0"/>
              </a:rPr>
              <a:t>Tôi đóng cửa sổ vào nhé?</a:t>
            </a:r>
            <a:endParaRPr lang="en-US" altLang="en-US" sz="2000" i="1">
              <a:cs typeface="Arial" panose="020B0604020202020204" pitchFamily="34" charset="0"/>
            </a:endParaRPr>
          </a:p>
        </p:txBody>
      </p:sp>
      <p:sp>
        <p:nvSpPr>
          <p:cNvPr id="5" name="TextBox 4"/>
          <p:cNvSpPr txBox="1">
            <a:spLocks noChangeArrowheads="1"/>
          </p:cNvSpPr>
          <p:nvPr/>
        </p:nvSpPr>
        <p:spPr bwMode="auto">
          <a:xfrm>
            <a:off x="2568576" y="2232026"/>
            <a:ext cx="4440237"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ysClr val="windowText" lastClr="000000"/>
                </a:solidFill>
                <a:latin typeface="NtMotoyaKyotai" pitchFamily="18" charset="-128"/>
                <a:ea typeface="NtMotoyaKyotai" pitchFamily="18" charset="-128"/>
              </a:rPr>
              <a:t>窓を　閉めましょうか。</a:t>
            </a:r>
            <a:endParaRPr lang="en-US" sz="2800" dirty="0">
              <a:solidFill>
                <a:sysClr val="windowText" lastClr="000000"/>
              </a:solidFill>
              <a:latin typeface="NtMotoyaKyotai" pitchFamily="18" charset="-128"/>
              <a:ea typeface="NtMotoyaKyotai" pitchFamily="18" charset="-128"/>
            </a:endParaRPr>
          </a:p>
        </p:txBody>
      </p:sp>
      <p:sp>
        <p:nvSpPr>
          <p:cNvPr id="11" name="TextBox 10"/>
          <p:cNvSpPr txBox="1">
            <a:spLocks noChangeArrowheads="1"/>
          </p:cNvSpPr>
          <p:nvPr/>
        </p:nvSpPr>
        <p:spPr bwMode="auto">
          <a:xfrm>
            <a:off x="2568576" y="2819400"/>
            <a:ext cx="7335837" cy="954088"/>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ysClr val="windowText" lastClr="000000"/>
                </a:solidFill>
                <a:latin typeface="NtMotoyaKyotai" pitchFamily="18" charset="-128"/>
                <a:ea typeface="NtMotoyaKyotai" pitchFamily="18" charset="-128"/>
              </a:rPr>
              <a:t>いいえ、いい天気で、あたたかいですから、</a:t>
            </a:r>
            <a:endParaRPr lang="en-US" altLang="ja-JP" sz="2800" dirty="0">
              <a:solidFill>
                <a:sysClr val="windowText" lastClr="000000"/>
              </a:solidFill>
              <a:latin typeface="NtMotoyaKyotai" pitchFamily="18" charset="-128"/>
              <a:ea typeface="NtMotoyaKyotai" pitchFamily="18" charset="-128"/>
            </a:endParaRPr>
          </a:p>
          <a:p>
            <a:pPr eaLnBrk="1" hangingPunct="1">
              <a:defRPr/>
            </a:pPr>
            <a:r>
              <a:rPr lang="ja-JP" altLang="en-US" sz="2800" dirty="0">
                <a:solidFill>
                  <a:sysClr val="windowText" lastClr="000000"/>
                </a:solidFill>
                <a:latin typeface="NtMotoyaKyotai" pitchFamily="18" charset="-128"/>
                <a:ea typeface="NtMotoyaKyotai" pitchFamily="18" charset="-128"/>
              </a:rPr>
              <a:t>開けて　おいて　ください。</a:t>
            </a:r>
            <a:endParaRPr lang="en-US" sz="2800" dirty="0">
              <a:solidFill>
                <a:sysClr val="windowText" lastClr="000000"/>
              </a:solidFill>
              <a:latin typeface="NtMotoyaKyotai" pitchFamily="18" charset="-128"/>
              <a:ea typeface="NtMotoyaKyotai" pitchFamily="18" charset="-128"/>
            </a:endParaRPr>
          </a:p>
        </p:txBody>
      </p:sp>
      <p:sp>
        <p:nvSpPr>
          <p:cNvPr id="20" name="TextBox 19"/>
          <p:cNvSpPr txBox="1">
            <a:spLocks noChangeArrowheads="1"/>
          </p:cNvSpPr>
          <p:nvPr/>
        </p:nvSpPr>
        <p:spPr bwMode="auto">
          <a:xfrm>
            <a:off x="1600201" y="2232025"/>
            <a:ext cx="903287" cy="522288"/>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Ａ：</a:t>
            </a:r>
            <a:endParaRPr lang="en-US" sz="2800" dirty="0">
              <a:solidFill>
                <a:sysClr val="windowText" lastClr="000000"/>
              </a:solidFill>
              <a:latin typeface="NtMotoyaKyotai" pitchFamily="18" charset="-128"/>
              <a:ea typeface="NtMotoyaKyotai" pitchFamily="18" charset="-128"/>
            </a:endParaRPr>
          </a:p>
        </p:txBody>
      </p:sp>
      <p:sp>
        <p:nvSpPr>
          <p:cNvPr id="21" name="TextBox 20"/>
          <p:cNvSpPr txBox="1">
            <a:spLocks noChangeArrowheads="1"/>
          </p:cNvSpPr>
          <p:nvPr/>
        </p:nvSpPr>
        <p:spPr bwMode="auto">
          <a:xfrm>
            <a:off x="1606551" y="2828926"/>
            <a:ext cx="896937" cy="523875"/>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Ｂ：</a:t>
            </a:r>
            <a:endParaRPr lang="en-US" sz="2800" dirty="0">
              <a:solidFill>
                <a:sysClr val="windowText" lastClr="000000"/>
              </a:solidFill>
              <a:latin typeface="NtMotoyaKyotai" pitchFamily="18" charset="-128"/>
              <a:ea typeface="NtMotoyaKyotai" pitchFamily="18" charset="-128"/>
            </a:endParaRPr>
          </a:p>
        </p:txBody>
      </p:sp>
      <p:sp>
        <p:nvSpPr>
          <p:cNvPr id="22" name="TextBox 21"/>
          <p:cNvSpPr txBox="1">
            <a:spLocks noChangeArrowheads="1"/>
          </p:cNvSpPr>
          <p:nvPr/>
        </p:nvSpPr>
        <p:spPr bwMode="auto">
          <a:xfrm>
            <a:off x="2547938" y="3810001"/>
            <a:ext cx="7508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sz="2000" i="1" dirty="0">
                <a:cs typeface="Arial" panose="020B0604020202020204" pitchFamily="34" charset="0"/>
              </a:rPr>
              <a:t>Đừng, vì trời đẹp và ấm áp nên hãy cứ để </a:t>
            </a:r>
            <a:r>
              <a:rPr lang="vi-VN" altLang="en-US" sz="2000" i="1" dirty="0">
                <a:solidFill>
                  <a:srgbClr val="FFFF00"/>
                </a:solidFill>
                <a:cs typeface="Arial" panose="020B0604020202020204" pitchFamily="34" charset="0"/>
              </a:rPr>
              <a:t>mở nguyên như vậy</a:t>
            </a:r>
            <a:r>
              <a:rPr lang="vi-VN" altLang="en-US" sz="2000" i="1" dirty="0">
                <a:cs typeface="Arial" panose="020B0604020202020204" pitchFamily="34" charset="0"/>
              </a:rPr>
              <a:t>.</a:t>
            </a:r>
            <a:endParaRPr lang="en-US" altLang="en-US" sz="2000" i="1" dirty="0">
              <a:cs typeface="Arial" panose="020B0604020202020204" pitchFamily="34" charset="0"/>
            </a:endParaRPr>
          </a:p>
        </p:txBody>
      </p:sp>
      <p:sp>
        <p:nvSpPr>
          <p:cNvPr id="23" name="TextBox 22"/>
          <p:cNvSpPr txBox="1">
            <a:spLocks noChangeArrowheads="1"/>
          </p:cNvSpPr>
          <p:nvPr/>
        </p:nvSpPr>
        <p:spPr bwMode="auto">
          <a:xfrm>
            <a:off x="1757362" y="4354514"/>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sz="2000" i="1">
                <a:cs typeface="Arial" panose="020B0604020202020204" pitchFamily="34" charset="0"/>
              </a:rPr>
              <a:t>Tôi tắt TV được không?</a:t>
            </a:r>
            <a:endParaRPr lang="en-US" altLang="en-US" sz="2000" i="1">
              <a:cs typeface="Arial" panose="020B0604020202020204" pitchFamily="34" charset="0"/>
            </a:endParaRPr>
          </a:p>
        </p:txBody>
      </p:sp>
      <p:sp>
        <p:nvSpPr>
          <p:cNvPr id="24" name="TextBox 23"/>
          <p:cNvSpPr txBox="1">
            <a:spLocks noChangeArrowheads="1"/>
          </p:cNvSpPr>
          <p:nvPr/>
        </p:nvSpPr>
        <p:spPr bwMode="auto">
          <a:xfrm>
            <a:off x="2574926" y="4746625"/>
            <a:ext cx="5957887" cy="522288"/>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ysClr val="windowText" lastClr="000000"/>
                </a:solidFill>
                <a:latin typeface="NtMotoyaKyotai" pitchFamily="18" charset="-128"/>
                <a:ea typeface="NtMotoyaKyotai" pitchFamily="18" charset="-128"/>
              </a:rPr>
              <a:t>テレビを　消してもいいですか。</a:t>
            </a:r>
            <a:endParaRPr lang="en-US" sz="2800" dirty="0">
              <a:solidFill>
                <a:sysClr val="windowText" lastClr="000000"/>
              </a:solidFill>
              <a:latin typeface="NtMotoyaKyotai" pitchFamily="18" charset="-128"/>
              <a:ea typeface="NtMotoyaKyotai" pitchFamily="18" charset="-128"/>
            </a:endParaRPr>
          </a:p>
        </p:txBody>
      </p:sp>
      <p:sp>
        <p:nvSpPr>
          <p:cNvPr id="25" name="TextBox 24"/>
          <p:cNvSpPr txBox="1">
            <a:spLocks noChangeArrowheads="1"/>
          </p:cNvSpPr>
          <p:nvPr/>
        </p:nvSpPr>
        <p:spPr bwMode="auto">
          <a:xfrm>
            <a:off x="2574926" y="5410200"/>
            <a:ext cx="7335837" cy="954088"/>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ysClr val="windowText" lastClr="000000"/>
                </a:solidFill>
                <a:latin typeface="NtMotoyaKyotai" pitchFamily="18" charset="-128"/>
                <a:ea typeface="NtMotoyaKyotai" pitchFamily="18" charset="-128"/>
              </a:rPr>
              <a:t>いいえ、今　見ていますから、</a:t>
            </a:r>
            <a:endParaRPr lang="en-US" altLang="ja-JP" sz="2800" dirty="0">
              <a:solidFill>
                <a:sysClr val="windowText" lastClr="000000"/>
              </a:solidFill>
              <a:latin typeface="NtMotoyaKyotai" pitchFamily="18" charset="-128"/>
              <a:ea typeface="NtMotoyaKyotai" pitchFamily="18" charset="-128"/>
            </a:endParaRPr>
          </a:p>
          <a:p>
            <a:pPr eaLnBrk="1" hangingPunct="1">
              <a:defRPr/>
            </a:pPr>
            <a:r>
              <a:rPr lang="ja-JP" altLang="en-US" sz="2800" dirty="0">
                <a:solidFill>
                  <a:sysClr val="windowText" lastClr="000000"/>
                </a:solidFill>
                <a:latin typeface="NtMotoyaKyotai" pitchFamily="18" charset="-128"/>
                <a:ea typeface="NtMotoyaKyotai" pitchFamily="18" charset="-128"/>
              </a:rPr>
              <a:t>そのまま　つけて　おいて　ください。</a:t>
            </a:r>
            <a:endParaRPr lang="en-US" sz="2800" dirty="0">
              <a:solidFill>
                <a:sysClr val="windowText" lastClr="000000"/>
              </a:solidFill>
              <a:latin typeface="NtMotoyaKyotai" pitchFamily="18" charset="-128"/>
              <a:ea typeface="NtMotoyaKyotai" pitchFamily="18" charset="-128"/>
            </a:endParaRPr>
          </a:p>
        </p:txBody>
      </p:sp>
      <p:sp>
        <p:nvSpPr>
          <p:cNvPr id="26" name="TextBox 25"/>
          <p:cNvSpPr txBox="1">
            <a:spLocks noChangeArrowheads="1"/>
          </p:cNvSpPr>
          <p:nvPr/>
        </p:nvSpPr>
        <p:spPr bwMode="auto">
          <a:xfrm>
            <a:off x="1606551" y="4746625"/>
            <a:ext cx="904875" cy="522288"/>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Ａ：</a:t>
            </a:r>
            <a:endParaRPr lang="en-US" sz="2800" dirty="0">
              <a:solidFill>
                <a:sysClr val="windowText" lastClr="000000"/>
              </a:solidFill>
              <a:latin typeface="NtMotoyaKyotai" pitchFamily="18" charset="-128"/>
              <a:ea typeface="NtMotoyaKyotai" pitchFamily="18" charset="-128"/>
            </a:endParaRPr>
          </a:p>
        </p:txBody>
      </p:sp>
      <p:sp>
        <p:nvSpPr>
          <p:cNvPr id="27" name="TextBox 26"/>
          <p:cNvSpPr txBox="1">
            <a:spLocks noChangeArrowheads="1"/>
          </p:cNvSpPr>
          <p:nvPr/>
        </p:nvSpPr>
        <p:spPr bwMode="auto">
          <a:xfrm>
            <a:off x="1614487" y="5419726"/>
            <a:ext cx="896938" cy="523875"/>
          </a:xfrm>
          <a:prstGeom prst="rect">
            <a:avLst/>
          </a:prstGeom>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Ｂ：</a:t>
            </a:r>
            <a:endParaRPr lang="en-US" sz="2800" dirty="0">
              <a:solidFill>
                <a:sysClr val="windowText" lastClr="000000"/>
              </a:solidFill>
              <a:latin typeface="NtMotoyaKyotai" pitchFamily="18" charset="-128"/>
              <a:ea typeface="NtMotoyaKyotai" pitchFamily="18" charset="-128"/>
            </a:endParaRPr>
          </a:p>
        </p:txBody>
      </p:sp>
      <p:sp>
        <p:nvSpPr>
          <p:cNvPr id="28" name="TextBox 27"/>
          <p:cNvSpPr txBox="1">
            <a:spLocks noChangeArrowheads="1"/>
          </p:cNvSpPr>
          <p:nvPr/>
        </p:nvSpPr>
        <p:spPr bwMode="auto">
          <a:xfrm>
            <a:off x="2547938" y="6400801"/>
            <a:ext cx="8499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sz="2000" i="1" dirty="0">
                <a:cs typeface="Arial" panose="020B0604020202020204" pitchFamily="34" charset="0"/>
              </a:rPr>
              <a:t>Đừng, vì tôi đang xem nên hãy để </a:t>
            </a:r>
            <a:r>
              <a:rPr lang="vi-VN" altLang="en-US" sz="2000" i="1" dirty="0">
                <a:solidFill>
                  <a:srgbClr val="FFFF00"/>
                </a:solidFill>
                <a:cs typeface="Arial" panose="020B0604020202020204" pitchFamily="34" charset="0"/>
              </a:rPr>
              <a:t>bật nguyên như thế cho</a:t>
            </a:r>
            <a:r>
              <a:rPr lang="vi-VN" altLang="en-US" sz="2000" i="1" dirty="0">
                <a:cs typeface="Arial" panose="020B0604020202020204" pitchFamily="34" charset="0"/>
              </a:rPr>
              <a:t>.</a:t>
            </a:r>
            <a:endParaRPr lang="en-US" altLang="en-US" sz="2000" i="1" dirty="0">
              <a:cs typeface="Arial" panose="020B0604020202020204" pitchFamily="34" charset="0"/>
            </a:endParaRPr>
          </a:p>
        </p:txBody>
      </p:sp>
      <p:sp>
        <p:nvSpPr>
          <p:cNvPr id="6" name="Rounded Rectangle 5"/>
          <p:cNvSpPr/>
          <p:nvPr/>
        </p:nvSpPr>
        <p:spPr>
          <a:xfrm>
            <a:off x="2665412" y="3282951"/>
            <a:ext cx="4481513" cy="512763"/>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9" name="Rounded Rectangle 28"/>
          <p:cNvSpPr/>
          <p:nvPr/>
        </p:nvSpPr>
        <p:spPr>
          <a:xfrm>
            <a:off x="4418012" y="5886451"/>
            <a:ext cx="4484688" cy="512763"/>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7" name="Rounded Rectangle 16"/>
          <p:cNvSpPr/>
          <p:nvPr/>
        </p:nvSpPr>
        <p:spPr>
          <a:xfrm>
            <a:off x="4578349" y="832499"/>
            <a:ext cx="4857750" cy="1524000"/>
          </a:xfrm>
          <a:prstGeom prst="roundRect">
            <a:avLst/>
          </a:prstGeom>
          <a:solidFill>
            <a:srgbClr val="00B05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GIỮ NGUYÊN TÌNH TRẠNG</a:t>
            </a:r>
          </a:p>
          <a:p>
            <a:pPr algn="ctr">
              <a:defRPr/>
            </a:pPr>
            <a:r>
              <a:rPr lang="ja-JP" altLang="en-US" sz="2800" dirty="0">
                <a:solidFill>
                  <a:srgbClr val="FFFFFF"/>
                </a:solidFill>
                <a:latin typeface="NtMotoyaKyotai" pitchFamily="18" charset="-128"/>
                <a:ea typeface="NtMotoyaKyotai" pitchFamily="18" charset="-128"/>
                <a:cs typeface="Tahoma" pitchFamily="34" charset="0"/>
              </a:rPr>
              <a:t>「保持」</a:t>
            </a:r>
            <a:endParaRPr lang="en-US" altLang="ja-JP" sz="2800" dirty="0">
              <a:solidFill>
                <a:srgbClr val="FFFFFF"/>
              </a:solidFill>
              <a:latin typeface="NtMotoyaKyotai" pitchFamily="18" charset="-128"/>
              <a:ea typeface="NtMotoyaKyotai" pitchFamily="18" charset="-128"/>
              <a:cs typeface="Tahoma" pitchFamily="34" charset="0"/>
            </a:endParaRPr>
          </a:p>
          <a:p>
            <a:pPr algn="ctr">
              <a:defRPr/>
            </a:pPr>
            <a:r>
              <a:rPr lang="ja-JP" altLang="en-US" sz="2800" dirty="0">
                <a:solidFill>
                  <a:srgbClr val="FFFFFF"/>
                </a:solidFill>
                <a:latin typeface="NtMotoyaKyotai" pitchFamily="18" charset="-128"/>
                <a:ea typeface="NtMotoyaKyotai" pitchFamily="18" charset="-128"/>
                <a:cs typeface="Tahoma" pitchFamily="34" charset="0"/>
              </a:rPr>
              <a:t>（ほじ）</a:t>
            </a:r>
            <a:endParaRPr lang="en-US" sz="2800" dirty="0">
              <a:solidFill>
                <a:srgbClr val="FF0000"/>
              </a:solidFill>
              <a:latin typeface="NtMotoyaKyotai" pitchFamily="18" charset="-128"/>
              <a:ea typeface="NtMotoyaKyotai" pitchFamily="18" charset="-128"/>
              <a:cs typeface="Tahoma" pitchFamily="34" charset="0"/>
            </a:endParaRPr>
          </a:p>
        </p:txBody>
      </p:sp>
      <p:sp>
        <p:nvSpPr>
          <p:cNvPr id="18" name="7-Point Star 17"/>
          <p:cNvSpPr/>
          <p:nvPr/>
        </p:nvSpPr>
        <p:spPr>
          <a:xfrm>
            <a:off x="4037011" y="797862"/>
            <a:ext cx="990600" cy="609600"/>
          </a:xfrm>
          <a:prstGeom prst="star7">
            <a:avLst/>
          </a:prstGeom>
          <a:solidFill>
            <a:srgbClr val="FF0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ja-JP" sz="28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Rounded Rectangle 29"/>
          <p:cNvSpPr/>
          <p:nvPr/>
        </p:nvSpPr>
        <p:spPr>
          <a:xfrm>
            <a:off x="3967161" y="2445399"/>
            <a:ext cx="6165850" cy="692150"/>
          </a:xfrm>
          <a:prstGeom prst="roundRect">
            <a:avLst/>
          </a:prstGeom>
          <a:solidFill>
            <a:srgbClr val="00B05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ja-JP" altLang="en-US" sz="2800" dirty="0">
                <a:latin typeface="NtMotoyaKyotai" pitchFamily="18" charset="-128"/>
                <a:ea typeface="NtMotoyaKyotai" pitchFamily="18" charset="-128"/>
                <a:cs typeface="Tahoma" pitchFamily="34" charset="0"/>
              </a:rPr>
              <a:t>Ｖ</a:t>
            </a:r>
            <a:r>
              <a:rPr lang="vi-VN" altLang="ja-JP" sz="2800" dirty="0">
                <a:latin typeface="NtMotoyaKyotai" pitchFamily="18" charset="-128"/>
                <a:ea typeface="NtMotoyaKyotai" pitchFamily="18" charset="-128"/>
                <a:cs typeface="Tahoma" pitchFamily="34" charset="0"/>
              </a:rPr>
              <a:t> </a:t>
            </a:r>
            <a:r>
              <a:rPr lang="ja-JP" altLang="en-US" sz="2800" dirty="0">
                <a:latin typeface="NtMotoyaKyotai" pitchFamily="18" charset="-128"/>
                <a:ea typeface="NtMotoyaKyotai" pitchFamily="18" charset="-128"/>
                <a:cs typeface="Tahoma" pitchFamily="34" charset="0"/>
              </a:rPr>
              <a:t>ておきます</a:t>
            </a:r>
            <a:endParaRPr lang="en-US" sz="2800" dirty="0">
              <a:solidFill>
                <a:srgbClr val="FF0000"/>
              </a:solidFill>
              <a:latin typeface="NtMotoyaKyotai" pitchFamily="18" charset="-128"/>
              <a:ea typeface="NtMotoyaKyotai" pitchFamily="18" charset="-128"/>
              <a:cs typeface="Tahoma" pitchFamily="34" charset="0"/>
            </a:endParaRPr>
          </a:p>
        </p:txBody>
      </p:sp>
      <p:sp>
        <p:nvSpPr>
          <p:cNvPr id="31" name="Rounded Rectangle 30"/>
          <p:cNvSpPr/>
          <p:nvPr/>
        </p:nvSpPr>
        <p:spPr>
          <a:xfrm>
            <a:off x="2436812" y="3208988"/>
            <a:ext cx="8901113" cy="1590675"/>
          </a:xfrm>
          <a:prstGeom prst="roundRect">
            <a:avLst/>
          </a:prstGeom>
          <a:solidFill>
            <a:srgbClr val="0070C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2800" dirty="0">
                <a:solidFill>
                  <a:srgbClr val="FFFFFF"/>
                </a:solidFill>
                <a:latin typeface="Tahoma" pitchFamily="34" charset="0"/>
                <a:cs typeface="Tahoma" pitchFamily="34" charset="0"/>
              </a:rPr>
              <a:t>Ý </a:t>
            </a:r>
            <a:r>
              <a:rPr lang="en-US" sz="2800" dirty="0" err="1">
                <a:solidFill>
                  <a:srgbClr val="FFFFFF"/>
                </a:solidFill>
                <a:latin typeface="Tahoma" pitchFamily="34" charset="0"/>
                <a:cs typeface="Tahoma" pitchFamily="34" charset="0"/>
              </a:rPr>
              <a:t>nghĩa</a:t>
            </a:r>
            <a:r>
              <a:rPr lang="en-US" sz="2800" dirty="0">
                <a:solidFill>
                  <a:srgbClr val="FFFFFF"/>
                </a:solidFill>
                <a:latin typeface="Tahoma" pitchFamily="34" charset="0"/>
                <a:cs typeface="Tahoma" pitchFamily="34" charset="0"/>
              </a:rPr>
              <a:t>: </a:t>
            </a:r>
          </a:p>
          <a:p>
            <a:pPr algn="ctr">
              <a:defRPr/>
            </a:pPr>
            <a:r>
              <a:rPr lang="en-US" sz="2800" dirty="0" err="1">
                <a:solidFill>
                  <a:srgbClr val="FFFFFF"/>
                </a:solidFill>
                <a:latin typeface="Tahoma" pitchFamily="34" charset="0"/>
                <a:cs typeface="Tahoma" pitchFamily="34" charset="0"/>
              </a:rPr>
              <a:t>Dùng</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với</a:t>
            </a:r>
            <a:r>
              <a:rPr lang="en-US" sz="2800" dirty="0">
                <a:solidFill>
                  <a:srgbClr val="FFFFFF"/>
                </a:solidFill>
                <a:latin typeface="Tahoma" pitchFamily="34" charset="0"/>
                <a:cs typeface="Tahoma" pitchFamily="34" charset="0"/>
              </a:rPr>
              <a:t> ý </a:t>
            </a:r>
            <a:r>
              <a:rPr lang="en-US" sz="2800" dirty="0" err="1">
                <a:solidFill>
                  <a:srgbClr val="FFFFFF"/>
                </a:solidFill>
                <a:latin typeface="Tahoma" pitchFamily="34" charset="0"/>
                <a:cs typeface="Tahoma" pitchFamily="34" charset="0"/>
              </a:rPr>
              <a:t>giữ</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nguyên</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tình</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trạng</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của</a:t>
            </a:r>
            <a:r>
              <a:rPr lang="en-US" sz="2800" dirty="0">
                <a:solidFill>
                  <a:srgbClr val="FFFFFF"/>
                </a:solidFill>
                <a:latin typeface="Tahoma" pitchFamily="34" charset="0"/>
                <a:cs typeface="Tahoma" pitchFamily="34" charset="0"/>
              </a:rPr>
              <a:t> 1 </a:t>
            </a:r>
            <a:r>
              <a:rPr lang="en-US" sz="2800" dirty="0" err="1">
                <a:solidFill>
                  <a:srgbClr val="FFFFFF"/>
                </a:solidFill>
                <a:latin typeface="Tahoma" pitchFamily="34" charset="0"/>
                <a:cs typeface="Tahoma" pitchFamily="34" charset="0"/>
              </a:rPr>
              <a:t>hành</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động</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sự</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việc</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sự</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vật</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nào</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đó</a:t>
            </a:r>
            <a:endParaRPr lang="en-US" sz="2800" dirty="0">
              <a:solidFill>
                <a:srgbClr val="FF0000"/>
              </a:solidFill>
              <a:latin typeface="Tahoma" pitchFamily="34" charset="0"/>
              <a:cs typeface="Tahoma" pitchFamily="34" charset="0"/>
            </a:endParaRPr>
          </a:p>
        </p:txBody>
      </p:sp>
      <p:sp>
        <p:nvSpPr>
          <p:cNvPr id="32" name="Rounded Rectangle 31"/>
          <p:cNvSpPr/>
          <p:nvPr/>
        </p:nvSpPr>
        <p:spPr>
          <a:xfrm>
            <a:off x="2436812" y="4917138"/>
            <a:ext cx="8901113" cy="1831975"/>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2800" dirty="0" err="1">
                <a:solidFill>
                  <a:srgbClr val="FFFFFF"/>
                </a:solidFill>
                <a:latin typeface="Tahoma" pitchFamily="34" charset="0"/>
                <a:cs typeface="Tahoma" pitchFamily="34" charset="0"/>
              </a:rPr>
              <a:t>Chú</a:t>
            </a:r>
            <a:r>
              <a:rPr lang="en-US" sz="2800" dirty="0">
                <a:solidFill>
                  <a:srgbClr val="FFFFFF"/>
                </a:solidFill>
                <a:latin typeface="Tahoma" pitchFamily="34" charset="0"/>
                <a:cs typeface="Tahoma" pitchFamily="34" charset="0"/>
              </a:rPr>
              <a:t> ý: </a:t>
            </a:r>
          </a:p>
          <a:p>
            <a:pPr algn="ctr">
              <a:defRPr/>
            </a:pPr>
            <a:r>
              <a:rPr lang="en-US" sz="2800" dirty="0" err="1">
                <a:solidFill>
                  <a:srgbClr val="FFFFFF"/>
                </a:solidFill>
                <a:latin typeface="Tahoma" pitchFamily="34" charset="0"/>
                <a:cs typeface="Tahoma" pitchFamily="34" charset="0"/>
              </a:rPr>
              <a:t>Cũng</a:t>
            </a:r>
            <a:r>
              <a:rPr lang="en-US" sz="2800" dirty="0">
                <a:solidFill>
                  <a:srgbClr val="FFFFFF"/>
                </a:solidFill>
                <a:latin typeface="Tahoma" pitchFamily="34" charset="0"/>
                <a:cs typeface="Tahoma" pitchFamily="34" charset="0"/>
              </a:rPr>
              <a:t> hay </a:t>
            </a:r>
            <a:r>
              <a:rPr lang="en-US" sz="2800" dirty="0" err="1">
                <a:solidFill>
                  <a:srgbClr val="FFFFFF"/>
                </a:solidFill>
                <a:latin typeface="Tahoma" pitchFamily="34" charset="0"/>
                <a:cs typeface="Tahoma" pitchFamily="34" charset="0"/>
              </a:rPr>
              <a:t>được</a:t>
            </a:r>
            <a:r>
              <a:rPr lang="en-US" sz="2800" dirty="0">
                <a:solidFill>
                  <a:srgbClr val="FFFFFF"/>
                </a:solidFill>
                <a:latin typeface="Tahoma" pitchFamily="34" charset="0"/>
                <a:cs typeface="Tahoma" pitchFamily="34" charset="0"/>
              </a:rPr>
              <a:t> chia ở </a:t>
            </a:r>
            <a:r>
              <a:rPr lang="en-US" sz="2800" dirty="0" err="1" smtClean="0">
                <a:solidFill>
                  <a:srgbClr val="FFFFFF"/>
                </a:solidFill>
                <a:latin typeface="Tahoma" pitchFamily="34" charset="0"/>
                <a:cs typeface="Tahoma" pitchFamily="34" charset="0"/>
              </a:rPr>
              <a:t>dạng</a:t>
            </a:r>
            <a:r>
              <a:rPr lang="ja-JP" altLang="en-US" sz="2800" dirty="0" smtClean="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a:t>
            </a:r>
            <a:r>
              <a:rPr lang="ja-JP" altLang="en-US" sz="2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rPr>
              <a:t>～ておいてください」</a:t>
            </a:r>
            <a:endParaRPr lang="en-US" altLang="ja-JP" sz="2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cs typeface="Tahoma" pitchFamily="34" charset="0"/>
            </a:endParaRPr>
          </a:p>
          <a:p>
            <a:pPr algn="ctr">
              <a:defRPr/>
            </a:pPr>
            <a:r>
              <a:rPr lang="en-US" sz="2800" dirty="0" err="1">
                <a:solidFill>
                  <a:srgbClr val="FFFFFF"/>
                </a:solidFill>
                <a:latin typeface="Tahoma" pitchFamily="34" charset="0"/>
                <a:cs typeface="Tahoma" pitchFamily="34" charset="0"/>
              </a:rPr>
              <a:t>và</a:t>
            </a:r>
            <a:r>
              <a:rPr lang="en-US" sz="2800" dirty="0">
                <a:solidFill>
                  <a:srgbClr val="FFFFFF"/>
                </a:solidFill>
                <a:latin typeface="Tahoma" pitchFamily="34" charset="0"/>
                <a:cs typeface="Tahoma" pitchFamily="34" charset="0"/>
              </a:rPr>
              <a:t> hay </a:t>
            </a:r>
            <a:r>
              <a:rPr lang="en-US" sz="2800" dirty="0" err="1">
                <a:solidFill>
                  <a:srgbClr val="FFFFFF"/>
                </a:solidFill>
                <a:latin typeface="Tahoma" pitchFamily="34" charset="0"/>
                <a:cs typeface="Tahoma" pitchFamily="34" charset="0"/>
              </a:rPr>
              <a:t>có</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thêm</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từ</a:t>
            </a:r>
            <a:r>
              <a:rPr lang="ja-JP" altLang="en-US" sz="2800" dirty="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「そのまま</a:t>
            </a:r>
            <a:r>
              <a:rPr lang="ja-JP" altLang="en-US" sz="2800" dirty="0" smtClean="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rPr>
              <a:t>」</a:t>
            </a:r>
            <a:endParaRPr lang="en-US" altLang="ja-JP" sz="2800" dirty="0" smtClean="0">
              <a:ln w="0"/>
              <a:solidFill>
                <a:schemeClr val="tx1"/>
              </a:solidFill>
              <a:effectLst>
                <a:outerShdw blurRad="38100" dist="19050" dir="2700000" algn="tl" rotWithShape="0">
                  <a:schemeClr val="dk1">
                    <a:alpha val="40000"/>
                  </a:schemeClr>
                </a:outerShdw>
              </a:effectLst>
              <a:latin typeface="NtMotoyaKyotai" pitchFamily="18" charset="-128"/>
              <a:ea typeface="NtMotoyaKyotai" pitchFamily="18" charset="-128"/>
            </a:endParaRPr>
          </a:p>
          <a:p>
            <a:pPr algn="ctr">
              <a:defRPr/>
            </a:pPr>
            <a:r>
              <a:rPr lang="en-US" sz="2800" dirty="0" err="1">
                <a:solidFill>
                  <a:srgbClr val="FFFFFF"/>
                </a:solidFill>
                <a:latin typeface="Tahoma" pitchFamily="34" charset="0"/>
                <a:cs typeface="Tahoma" pitchFamily="34" charset="0"/>
              </a:rPr>
              <a:t>Chỉ</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dùng</a:t>
            </a:r>
            <a:r>
              <a:rPr lang="en-US" sz="2800" dirty="0">
                <a:solidFill>
                  <a:srgbClr val="FFFFFF"/>
                </a:solidFill>
                <a:latin typeface="Tahoma" pitchFamily="34" charset="0"/>
                <a:cs typeface="Tahoma" pitchFamily="34" charset="0"/>
              </a:rPr>
              <a:t> </a:t>
            </a:r>
            <a:r>
              <a:rPr lang="en-US" sz="2800" dirty="0" err="1">
                <a:solidFill>
                  <a:srgbClr val="FFFFFF"/>
                </a:solidFill>
                <a:latin typeface="Tahoma" pitchFamily="34" charset="0"/>
                <a:cs typeface="Tahoma" pitchFamily="34" charset="0"/>
              </a:rPr>
              <a:t>với</a:t>
            </a:r>
            <a:r>
              <a:rPr lang="en-US" sz="2800" dirty="0">
                <a:solidFill>
                  <a:srgbClr val="FFFFFF"/>
                </a:solidFill>
                <a:latin typeface="Tahoma" pitchFamily="34" charset="0"/>
                <a:cs typeface="Tahoma" pitchFamily="34" charset="0"/>
              </a:rPr>
              <a:t> THA ĐỘNG TỪ</a:t>
            </a:r>
          </a:p>
        </p:txBody>
      </p:sp>
    </p:spTree>
    <p:extLst>
      <p:ext uri="{BB962C8B-B14F-4D97-AF65-F5344CB8AC3E}">
        <p14:creationId xmlns:p14="http://schemas.microsoft.com/office/powerpoint/2010/main" val="253899615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nodeType="afterGroup">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childTnLst>
                          </p:cTn>
                        </p:par>
                        <p:par>
                          <p:cTn id="23" fill="hold" nodeType="afterGroup">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nodeType="afterGroup">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childTnLst>
                          </p:cTn>
                        </p:par>
                        <p:par>
                          <p:cTn id="49" fill="hold" nodeType="afterGroup">
                            <p:stCondLst>
                              <p:cond delay="500"/>
                            </p:stCondLst>
                            <p:childTnLst>
                              <p:par>
                                <p:cTn id="50" presetID="53" presetClass="entr" presetSubtype="16"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1000"/>
                                        <p:tgtEl>
                                          <p:spTgt spid="4"/>
                                        </p:tgtEl>
                                      </p:cBhvr>
                                    </p:animEffect>
                                    <p:anim calcmode="lin" valueType="num">
                                      <p:cBhvr>
                                        <p:cTn id="60" dur="1000" fill="hold"/>
                                        <p:tgtEl>
                                          <p:spTgt spid="4"/>
                                        </p:tgtEl>
                                        <p:attrNameLst>
                                          <p:attrName>ppt_x</p:attrName>
                                        </p:attrNameLst>
                                      </p:cBhvr>
                                      <p:tavLst>
                                        <p:tav tm="0">
                                          <p:val>
                                            <p:strVal val="#ppt_x"/>
                                          </p:val>
                                        </p:tav>
                                        <p:tav tm="100000">
                                          <p:val>
                                            <p:strVal val="#ppt_x"/>
                                          </p:val>
                                        </p:tav>
                                      </p:tavLst>
                                    </p:anim>
                                    <p:anim calcmode="lin" valueType="num">
                                      <p:cBhvr>
                                        <p:cTn id="6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barn(inVertical)">
                                      <p:cBhvr>
                                        <p:cTn id="73" dur="500"/>
                                        <p:tgtEl>
                                          <p:spTgt spid="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arn(inVertical)">
                                      <p:cBhvr>
                                        <p:cTn id="76" dur="500"/>
                                        <p:tgtEl>
                                          <p:spTgt spid="2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1000"/>
                                        <p:tgtEl>
                                          <p:spTgt spid="28"/>
                                        </p:tgtEl>
                                      </p:cBhvr>
                                    </p:animEffect>
                                    <p:anim calcmode="lin" valueType="num">
                                      <p:cBhvr>
                                        <p:cTn id="89" dur="1000" fill="hold"/>
                                        <p:tgtEl>
                                          <p:spTgt spid="28"/>
                                        </p:tgtEl>
                                        <p:attrNameLst>
                                          <p:attrName>ppt_x</p:attrName>
                                        </p:attrNameLst>
                                      </p:cBhvr>
                                      <p:tavLst>
                                        <p:tav tm="0">
                                          <p:val>
                                            <p:strVal val="#ppt_x"/>
                                          </p:val>
                                        </p:tav>
                                        <p:tav tm="100000">
                                          <p:val>
                                            <p:strVal val="#ppt_x"/>
                                          </p:val>
                                        </p:tav>
                                      </p:tavLst>
                                    </p:anim>
                                    <p:anim calcmode="lin" valueType="num">
                                      <p:cBhvr>
                                        <p:cTn id="9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35" presetClass="entr" presetSubtype="0" fill="hold" grpId="0" nodeType="click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fade">
                                      <p:cBhvr>
                                        <p:cTn id="95" dur="900"/>
                                        <p:tgtEl>
                                          <p:spTgt spid="2"/>
                                        </p:tgtEl>
                                      </p:cBhvr>
                                    </p:animEffect>
                                    <p:anim calcmode="lin" valueType="num">
                                      <p:cBhvr>
                                        <p:cTn id="96" dur="900" fill="hold"/>
                                        <p:tgtEl>
                                          <p:spTgt spid="2"/>
                                        </p:tgtEl>
                                        <p:attrNameLst>
                                          <p:attrName>style.rotation</p:attrName>
                                        </p:attrNameLst>
                                      </p:cBhvr>
                                      <p:tavLst>
                                        <p:tav tm="0">
                                          <p:val>
                                            <p:fltVal val="720"/>
                                          </p:val>
                                        </p:tav>
                                        <p:tav tm="100000">
                                          <p:val>
                                            <p:fltVal val="0"/>
                                          </p:val>
                                        </p:tav>
                                      </p:tavLst>
                                    </p:anim>
                                    <p:anim calcmode="lin" valueType="num">
                                      <p:cBhvr>
                                        <p:cTn id="97" dur="900" fill="hold"/>
                                        <p:tgtEl>
                                          <p:spTgt spid="2"/>
                                        </p:tgtEl>
                                        <p:attrNameLst>
                                          <p:attrName>ppt_h</p:attrName>
                                        </p:attrNameLst>
                                      </p:cBhvr>
                                      <p:tavLst>
                                        <p:tav tm="0">
                                          <p:val>
                                            <p:fltVal val="0"/>
                                          </p:val>
                                        </p:tav>
                                        <p:tav tm="100000">
                                          <p:val>
                                            <p:strVal val="#ppt_h"/>
                                          </p:val>
                                        </p:tav>
                                      </p:tavLst>
                                    </p:anim>
                                    <p:anim calcmode="lin" valueType="num">
                                      <p:cBhvr>
                                        <p:cTn id="98" dur="900" fill="hold"/>
                                        <p:tgtEl>
                                          <p:spTgt spid="2"/>
                                        </p:tgtEl>
                                        <p:attrNameLst>
                                          <p:attrName>ppt_w</p:attrName>
                                        </p:attrNameLst>
                                      </p:cBhvr>
                                      <p:tavLst>
                                        <p:tav tm="0">
                                          <p:val>
                                            <p:fltVal val="0"/>
                                          </p:val>
                                        </p:tav>
                                        <p:tav tm="100000">
                                          <p:val>
                                            <p:strVal val="#ppt_w"/>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49" presetClass="entr" presetSubtype="0" decel="100000" fill="hold" nodeType="clickEffect">
                                  <p:stCondLst>
                                    <p:cond delay="0"/>
                                  </p:stCondLst>
                                  <p:childTnLst>
                                    <p:set>
                                      <p:cBhvr>
                                        <p:cTn id="102" dur="1" fill="hold">
                                          <p:stCondLst>
                                            <p:cond delay="0"/>
                                          </p:stCondLst>
                                        </p:cTn>
                                        <p:tgtEl>
                                          <p:spTgt spid="3"/>
                                        </p:tgtEl>
                                        <p:attrNameLst>
                                          <p:attrName>style.visibility</p:attrName>
                                        </p:attrNameLst>
                                      </p:cBhvr>
                                      <p:to>
                                        <p:strVal val="visible"/>
                                      </p:to>
                                    </p:set>
                                    <p:anim calcmode="lin" valueType="num">
                                      <p:cBhvr>
                                        <p:cTn id="103" dur="500" fill="hold"/>
                                        <p:tgtEl>
                                          <p:spTgt spid="3"/>
                                        </p:tgtEl>
                                        <p:attrNameLst>
                                          <p:attrName>ppt_w</p:attrName>
                                        </p:attrNameLst>
                                      </p:cBhvr>
                                      <p:tavLst>
                                        <p:tav tm="0">
                                          <p:val>
                                            <p:fltVal val="0"/>
                                          </p:val>
                                        </p:tav>
                                        <p:tav tm="100000">
                                          <p:val>
                                            <p:strVal val="#ppt_w"/>
                                          </p:val>
                                        </p:tav>
                                      </p:tavLst>
                                    </p:anim>
                                    <p:anim calcmode="lin" valueType="num">
                                      <p:cBhvr>
                                        <p:cTn id="104" dur="500" fill="hold"/>
                                        <p:tgtEl>
                                          <p:spTgt spid="3"/>
                                        </p:tgtEl>
                                        <p:attrNameLst>
                                          <p:attrName>ppt_h</p:attrName>
                                        </p:attrNameLst>
                                      </p:cBhvr>
                                      <p:tavLst>
                                        <p:tav tm="0">
                                          <p:val>
                                            <p:fltVal val="0"/>
                                          </p:val>
                                        </p:tav>
                                        <p:tav tm="100000">
                                          <p:val>
                                            <p:strVal val="#ppt_h"/>
                                          </p:val>
                                        </p:tav>
                                      </p:tavLst>
                                    </p:anim>
                                    <p:anim calcmode="lin" valueType="num">
                                      <p:cBhvr>
                                        <p:cTn id="105" dur="500" fill="hold"/>
                                        <p:tgtEl>
                                          <p:spTgt spid="3"/>
                                        </p:tgtEl>
                                        <p:attrNameLst>
                                          <p:attrName>style.rotation</p:attrName>
                                        </p:attrNameLst>
                                      </p:cBhvr>
                                      <p:tavLst>
                                        <p:tav tm="0">
                                          <p:val>
                                            <p:fltVal val="360"/>
                                          </p:val>
                                        </p:tav>
                                        <p:tav tm="100000">
                                          <p:val>
                                            <p:fltVal val="0"/>
                                          </p:val>
                                        </p:tav>
                                      </p:tavLst>
                                    </p:anim>
                                    <p:animEffect transition="in" filter="fade">
                                      <p:cBhvr>
                                        <p:cTn id="106" dur="500"/>
                                        <p:tgtEl>
                                          <p:spTgt spid="3"/>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18"/>
                                        </p:tgtEl>
                                        <p:attrNameLst>
                                          <p:attrName>style.visibility</p:attrName>
                                        </p:attrNameLst>
                                      </p:cBhvr>
                                      <p:to>
                                        <p:strVal val="visible"/>
                                      </p:to>
                                    </p:set>
                                    <p:animEffect transition="in" filter="fade">
                                      <p:cBhvr>
                                        <p:cTn id="111" dur="1000"/>
                                        <p:tgtEl>
                                          <p:spTgt spid="18"/>
                                        </p:tgtEl>
                                      </p:cBhvr>
                                    </p:animEffect>
                                    <p:anim calcmode="lin" valueType="num">
                                      <p:cBhvr>
                                        <p:cTn id="112" dur="1000" fill="hold"/>
                                        <p:tgtEl>
                                          <p:spTgt spid="18"/>
                                        </p:tgtEl>
                                        <p:attrNameLst>
                                          <p:attrName>ppt_x</p:attrName>
                                        </p:attrNameLst>
                                      </p:cBhvr>
                                      <p:tavLst>
                                        <p:tav tm="0">
                                          <p:val>
                                            <p:strVal val="#ppt_x"/>
                                          </p:val>
                                        </p:tav>
                                        <p:tav tm="100000">
                                          <p:val>
                                            <p:strVal val="#ppt_x"/>
                                          </p:val>
                                        </p:tav>
                                      </p:tavLst>
                                    </p:anim>
                                    <p:anim calcmode="lin" valueType="num">
                                      <p:cBhvr>
                                        <p:cTn id="113" dur="1000" fill="hold"/>
                                        <p:tgtEl>
                                          <p:spTgt spid="18"/>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fade">
                                      <p:cBhvr>
                                        <p:cTn id="116" dur="1000"/>
                                        <p:tgtEl>
                                          <p:spTgt spid="17"/>
                                        </p:tgtEl>
                                      </p:cBhvr>
                                    </p:animEffect>
                                    <p:anim calcmode="lin" valueType="num">
                                      <p:cBhvr>
                                        <p:cTn id="117" dur="1000" fill="hold"/>
                                        <p:tgtEl>
                                          <p:spTgt spid="17"/>
                                        </p:tgtEl>
                                        <p:attrNameLst>
                                          <p:attrName>ppt_x</p:attrName>
                                        </p:attrNameLst>
                                      </p:cBhvr>
                                      <p:tavLst>
                                        <p:tav tm="0">
                                          <p:val>
                                            <p:strVal val="#ppt_x"/>
                                          </p:val>
                                        </p:tav>
                                        <p:tav tm="100000">
                                          <p:val>
                                            <p:strVal val="#ppt_x"/>
                                          </p:val>
                                        </p:tav>
                                      </p:tavLst>
                                    </p:anim>
                                    <p:anim calcmode="lin" valueType="num">
                                      <p:cBhvr>
                                        <p:cTn id="118" dur="1000" fill="hold"/>
                                        <p:tgtEl>
                                          <p:spTgt spid="17"/>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16" presetClass="entr" presetSubtype="21"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barn(inVertical)">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wipe(down)">
                                      <p:cBhvr>
                                        <p:cTn id="127" dur="500"/>
                                        <p:tgtEl>
                                          <p:spTgt spid="31"/>
                                        </p:tgtEl>
                                      </p:cBhvr>
                                    </p:animEffec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grpId="0" nodeType="clickEffect">
                                  <p:stCondLst>
                                    <p:cond delay="0"/>
                                  </p:stCondLst>
                                  <p:childTnLst>
                                    <p:set>
                                      <p:cBhvr>
                                        <p:cTn id="131" dur="1" fill="hold">
                                          <p:stCondLst>
                                            <p:cond delay="0"/>
                                          </p:stCondLst>
                                        </p:cTn>
                                        <p:tgtEl>
                                          <p:spTgt spid="32"/>
                                        </p:tgtEl>
                                        <p:attrNameLst>
                                          <p:attrName>style.visibility</p:attrName>
                                        </p:attrNameLst>
                                      </p:cBhvr>
                                      <p:to>
                                        <p:strVal val="visible"/>
                                      </p:to>
                                    </p:set>
                                    <p:anim calcmode="lin" valueType="num">
                                      <p:cBhvr>
                                        <p:cTn id="132" dur="500" fill="hold"/>
                                        <p:tgtEl>
                                          <p:spTgt spid="32"/>
                                        </p:tgtEl>
                                        <p:attrNameLst>
                                          <p:attrName>ppt_w</p:attrName>
                                        </p:attrNameLst>
                                      </p:cBhvr>
                                      <p:tavLst>
                                        <p:tav tm="0">
                                          <p:val>
                                            <p:fltVal val="0"/>
                                          </p:val>
                                        </p:tav>
                                        <p:tav tm="100000">
                                          <p:val>
                                            <p:strVal val="#ppt_w"/>
                                          </p:val>
                                        </p:tav>
                                      </p:tavLst>
                                    </p:anim>
                                    <p:anim calcmode="lin" valueType="num">
                                      <p:cBhvr>
                                        <p:cTn id="133" dur="500" fill="hold"/>
                                        <p:tgtEl>
                                          <p:spTgt spid="32"/>
                                        </p:tgtEl>
                                        <p:attrNameLst>
                                          <p:attrName>ppt_h</p:attrName>
                                        </p:attrNameLst>
                                      </p:cBhvr>
                                      <p:tavLst>
                                        <p:tav tm="0">
                                          <p:val>
                                            <p:fltVal val="0"/>
                                          </p:val>
                                        </p:tav>
                                        <p:tav tm="100000">
                                          <p:val>
                                            <p:strVal val="#ppt_h"/>
                                          </p:val>
                                        </p:tav>
                                      </p:tavLst>
                                    </p:anim>
                                    <p:animEffect transition="in" filter="fade">
                                      <p:cBhvr>
                                        <p:cTn id="1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11" grpId="0" animBg="1"/>
      <p:bldP spid="20" grpId="0" animBg="1"/>
      <p:bldP spid="21" grpId="0" animBg="1"/>
      <p:bldP spid="22" grpId="0"/>
      <p:bldP spid="23" grpId="0"/>
      <p:bldP spid="24" grpId="0" animBg="1"/>
      <p:bldP spid="25" grpId="0" animBg="1"/>
      <p:bldP spid="26" grpId="0" animBg="1"/>
      <p:bldP spid="27" grpId="0" animBg="1"/>
      <p:bldP spid="28" grpId="0"/>
      <p:bldP spid="6" grpId="0" animBg="1"/>
      <p:bldP spid="29" grpId="0" animBg="1"/>
      <p:bldP spid="17" grpId="0" animBg="1"/>
      <p:bldP spid="18" grpId="0" animBg="1"/>
      <p:bldP spid="30"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870433" y="1584705"/>
            <a:ext cx="4364039"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明日は９時までに</a:t>
            </a:r>
            <a:r>
              <a:rPr lang="en-US" altLang="ja-JP" sz="2800" dirty="0" smtClean="0">
                <a:solidFill>
                  <a:sysClr val="windowText" lastClr="000000"/>
                </a:solidFill>
                <a:latin typeface="mikachan-P" panose="02000600000000000000" pitchFamily="2" charset="-128"/>
                <a:ea typeface="mikachan-P" panose="02000600000000000000" pitchFamily="2" charset="-128"/>
              </a:rPr>
              <a:t>…</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4" name="TextBox 3"/>
          <p:cNvSpPr txBox="1">
            <a:spLocks noChangeArrowheads="1"/>
          </p:cNvSpPr>
          <p:nvPr/>
        </p:nvSpPr>
        <p:spPr bwMode="auto">
          <a:xfrm>
            <a:off x="1869020" y="2709448"/>
            <a:ext cx="5958762"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明日は９時までに来ると思います。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5" name="TextBox 4"/>
          <p:cNvSpPr txBox="1">
            <a:spLocks noChangeArrowheads="1"/>
          </p:cNvSpPr>
          <p:nvPr/>
        </p:nvSpPr>
        <p:spPr bwMode="auto">
          <a:xfrm>
            <a:off x="1869020" y="3842705"/>
            <a:ext cx="7031039"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明日は９時までに来るかもしれません。</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14" name="TextBox 13"/>
          <p:cNvSpPr txBox="1">
            <a:spLocks noChangeArrowheads="1"/>
          </p:cNvSpPr>
          <p:nvPr/>
        </p:nvSpPr>
        <p:spPr bwMode="auto">
          <a:xfrm>
            <a:off x="4762353" y="1584705"/>
            <a:ext cx="1480624"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来ます。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6" name="TextBox 5"/>
          <p:cNvSpPr txBox="1">
            <a:spLocks noChangeArrowheads="1"/>
          </p:cNvSpPr>
          <p:nvPr/>
        </p:nvSpPr>
        <p:spPr bwMode="auto">
          <a:xfrm>
            <a:off x="4745478" y="1584705"/>
            <a:ext cx="20574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来ましょう。</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7" name="TextBox 6"/>
          <p:cNvSpPr txBox="1">
            <a:spLocks noChangeArrowheads="1"/>
          </p:cNvSpPr>
          <p:nvPr/>
        </p:nvSpPr>
        <p:spPr bwMode="auto">
          <a:xfrm>
            <a:off x="4745478" y="1584705"/>
            <a:ext cx="2459039"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来てください。</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8" name="TextBox 7"/>
          <p:cNvSpPr txBox="1">
            <a:spLocks noChangeArrowheads="1"/>
          </p:cNvSpPr>
          <p:nvPr/>
        </p:nvSpPr>
        <p:spPr bwMode="auto">
          <a:xfrm>
            <a:off x="4745478" y="1584705"/>
            <a:ext cx="3124202"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来てもいいですか。</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9" name="TextBox 8"/>
          <p:cNvSpPr txBox="1">
            <a:spLocks noChangeArrowheads="1"/>
          </p:cNvSpPr>
          <p:nvPr/>
        </p:nvSpPr>
        <p:spPr bwMode="auto">
          <a:xfrm>
            <a:off x="4744617" y="1585500"/>
            <a:ext cx="3124202"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来てはいけません。</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10" name="TextBox 9"/>
          <p:cNvSpPr txBox="1">
            <a:spLocks noChangeArrowheads="1"/>
          </p:cNvSpPr>
          <p:nvPr/>
        </p:nvSpPr>
        <p:spPr bwMode="auto">
          <a:xfrm>
            <a:off x="4744617" y="1580229"/>
            <a:ext cx="3810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来なければなりません。</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11" name="TextBox 10"/>
          <p:cNvSpPr txBox="1">
            <a:spLocks noChangeArrowheads="1"/>
          </p:cNvSpPr>
          <p:nvPr/>
        </p:nvSpPr>
        <p:spPr bwMode="auto">
          <a:xfrm>
            <a:off x="4748077" y="1584343"/>
            <a:ext cx="3810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来なくてもいいです。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12" name="TextBox 11"/>
          <p:cNvSpPr txBox="1">
            <a:spLocks noChangeArrowheads="1"/>
          </p:cNvSpPr>
          <p:nvPr/>
        </p:nvSpPr>
        <p:spPr bwMode="auto">
          <a:xfrm>
            <a:off x="4741157" y="1588457"/>
            <a:ext cx="3810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来たほうがいいです。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13" name="TextBox 12"/>
          <p:cNvSpPr txBox="1">
            <a:spLocks noChangeArrowheads="1"/>
          </p:cNvSpPr>
          <p:nvPr/>
        </p:nvSpPr>
        <p:spPr bwMode="auto">
          <a:xfrm>
            <a:off x="4741588" y="1586324"/>
            <a:ext cx="3810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来ないほうがいいです。</a:t>
            </a:r>
            <a:endParaRPr lang="en-US" sz="2800" dirty="0">
              <a:solidFill>
                <a:sysClr val="windowText" lastClr="000000"/>
              </a:solidFill>
              <a:latin typeface="mikachan-P" panose="02000600000000000000" pitchFamily="2" charset="-128"/>
              <a:ea typeface="mikachan-P" panose="02000600000000000000" pitchFamily="2" charset="-128"/>
            </a:endParaRPr>
          </a:p>
        </p:txBody>
      </p:sp>
      <p:pic>
        <p:nvPicPr>
          <p:cNvPr id="15" name="Picture 14"/>
          <p:cNvPicPr>
            <a:picLocks noChangeAspect="1"/>
          </p:cNvPicPr>
          <p:nvPr/>
        </p:nvPicPr>
        <p:blipFill>
          <a:blip r:embed="rId2"/>
          <a:stretch>
            <a:fillRect/>
          </a:stretch>
        </p:blipFill>
        <p:spPr>
          <a:xfrm>
            <a:off x="0" y="0"/>
            <a:ext cx="2708752" cy="1143000"/>
          </a:xfrm>
          <a:prstGeom prst="rect">
            <a:avLst/>
          </a:prstGeom>
          <a:ln>
            <a:noFill/>
          </a:ln>
          <a:effectLst>
            <a:softEdge rad="112500"/>
          </a:effectLst>
        </p:spPr>
      </p:pic>
      <p:sp>
        <p:nvSpPr>
          <p:cNvPr id="16" name="TextBox 15"/>
          <p:cNvSpPr txBox="1"/>
          <p:nvPr/>
        </p:nvSpPr>
        <p:spPr>
          <a:xfrm>
            <a:off x="2043472" y="995446"/>
            <a:ext cx="1828800"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sẽ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1901646" y="990962"/>
            <a:ext cx="2597465"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nào</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cùng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775347" y="981994"/>
            <a:ext cx="2597465"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hãy</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19" name="TextBox 18"/>
          <p:cNvSpPr txBox="1"/>
          <p:nvPr/>
        </p:nvSpPr>
        <p:spPr>
          <a:xfrm>
            <a:off x="1739067" y="973351"/>
            <a:ext cx="3840984"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có</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được</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không</a:t>
            </a:r>
            <a:r>
              <a:rPr lang="en-US" sz="3200" i="1" dirty="0" smtClean="0">
                <a:latin typeface="Times New Roman" panose="02020603050405020304" pitchFamily="18" charset="0"/>
                <a:cs typeface="Times New Roman" panose="02020603050405020304" pitchFamily="18" charset="0"/>
              </a:rPr>
              <a:t>?</a:t>
            </a:r>
          </a:p>
        </p:txBody>
      </p:sp>
      <p:sp>
        <p:nvSpPr>
          <p:cNvPr id="20" name="TextBox 19"/>
          <p:cNvSpPr txBox="1"/>
          <p:nvPr/>
        </p:nvSpPr>
        <p:spPr>
          <a:xfrm>
            <a:off x="1650505" y="977376"/>
            <a:ext cx="3840984"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không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được</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21" name="TextBox 20"/>
          <p:cNvSpPr txBox="1"/>
          <p:nvPr/>
        </p:nvSpPr>
        <p:spPr>
          <a:xfrm>
            <a:off x="2051397" y="973351"/>
            <a:ext cx="2697984"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phải</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22" name="TextBox 21"/>
          <p:cNvSpPr txBox="1"/>
          <p:nvPr/>
        </p:nvSpPr>
        <p:spPr>
          <a:xfrm>
            <a:off x="1674812" y="990600"/>
            <a:ext cx="4298184"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không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cũng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được</a:t>
            </a:r>
            <a:endParaRPr lang="en-US" sz="3200" i="1" dirty="0" smtClean="0">
              <a:latin typeface="Times New Roman" panose="02020603050405020304" pitchFamily="18" charset="0"/>
              <a:cs typeface="Times New Roman" panose="02020603050405020304" pitchFamily="18" charset="0"/>
            </a:endParaRPr>
          </a:p>
        </p:txBody>
      </p:sp>
      <p:sp>
        <p:nvSpPr>
          <p:cNvPr id="23" name="TextBox 22"/>
          <p:cNvSpPr txBox="1"/>
          <p:nvPr/>
        </p:nvSpPr>
        <p:spPr>
          <a:xfrm>
            <a:off x="1901646" y="989805"/>
            <a:ext cx="2621784"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nên</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24" name="TextBox 23"/>
          <p:cNvSpPr txBox="1"/>
          <p:nvPr/>
        </p:nvSpPr>
        <p:spPr>
          <a:xfrm>
            <a:off x="1901646" y="1002234"/>
            <a:ext cx="3326601"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không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nên</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25" name="TextBox 24"/>
          <p:cNvSpPr txBox="1"/>
          <p:nvPr/>
        </p:nvSpPr>
        <p:spPr>
          <a:xfrm>
            <a:off x="1840669" y="1007524"/>
            <a:ext cx="2926584" cy="584775"/>
          </a:xfrm>
          <a:prstGeom prst="rect">
            <a:avLst/>
          </a:prstGeom>
          <a:noFill/>
          <a:ln>
            <a:noFill/>
          </a:ln>
        </p:spPr>
        <p:txBody>
          <a:bodyPr wrap="square" rtlCol="0" anchor="ctr" anchorCtr="1">
            <a:spAutoFit/>
          </a:bodyPr>
          <a:lstStyle/>
          <a:p>
            <a:r>
              <a:rPr lang="en-US" sz="3200" i="1" dirty="0" smtClean="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có</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thể</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endParaRPr lang="en-US" sz="3200" i="1" dirty="0" smtClean="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747646" y="1588599"/>
            <a:ext cx="3810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来ることができます。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27" name="TextBox 26"/>
          <p:cNvSpPr txBox="1">
            <a:spLocks noChangeArrowheads="1"/>
          </p:cNvSpPr>
          <p:nvPr/>
        </p:nvSpPr>
        <p:spPr bwMode="auto">
          <a:xfrm>
            <a:off x="4734668" y="1578388"/>
            <a:ext cx="38100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来られます。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28" name="TextBox 27"/>
          <p:cNvSpPr txBox="1"/>
          <p:nvPr/>
        </p:nvSpPr>
        <p:spPr>
          <a:xfrm>
            <a:off x="2057232" y="2127630"/>
            <a:ext cx="3840984" cy="584775"/>
          </a:xfrm>
          <a:prstGeom prst="rect">
            <a:avLst/>
          </a:prstGeom>
          <a:noFill/>
          <a:ln>
            <a:noFill/>
          </a:ln>
        </p:spPr>
        <p:txBody>
          <a:bodyPr wrap="square" rtlCol="0" anchor="ctr" anchorCtr="1">
            <a:spAutoFit/>
          </a:bodyPr>
          <a:lstStyle/>
          <a:p>
            <a:r>
              <a:rPr lang="en-US" sz="3200" i="1" dirty="0" err="1" smtClean="0">
                <a:latin typeface="Times New Roman" panose="02020603050405020304" pitchFamily="18" charset="0"/>
                <a:cs typeface="Times New Roman" panose="02020603050405020304" pitchFamily="18" charset="0"/>
              </a:rPr>
              <a:t>Tôi</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nghĩ</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rằng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sẽ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a:t>
            </a:r>
          </a:p>
        </p:txBody>
      </p:sp>
      <p:sp>
        <p:nvSpPr>
          <p:cNvPr id="29" name="TextBox 28"/>
          <p:cNvSpPr txBox="1"/>
          <p:nvPr/>
        </p:nvSpPr>
        <p:spPr>
          <a:xfrm>
            <a:off x="2075209" y="3257930"/>
            <a:ext cx="2471166" cy="584775"/>
          </a:xfrm>
          <a:prstGeom prst="rect">
            <a:avLst/>
          </a:prstGeom>
          <a:noFill/>
          <a:ln>
            <a:noFill/>
          </a:ln>
        </p:spPr>
        <p:txBody>
          <a:bodyPr wrap="square" rtlCol="0" anchor="ctr" anchorCtr="1">
            <a:spAutoFit/>
          </a:bodyPr>
          <a:lstStyle/>
          <a:p>
            <a:r>
              <a:rPr lang="en-US" sz="3200" i="1" dirty="0" err="1" smtClean="0">
                <a:latin typeface="Times New Roman" panose="02020603050405020304" pitchFamily="18" charset="0"/>
                <a:cs typeface="Times New Roman" panose="02020603050405020304" pitchFamily="18" charset="0"/>
              </a:rPr>
              <a:t>Có</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lẽ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sẽ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a:t>
            </a:r>
          </a:p>
        </p:txBody>
      </p:sp>
      <p:sp>
        <p:nvSpPr>
          <p:cNvPr id="30" name="TextBox 29"/>
          <p:cNvSpPr txBox="1">
            <a:spLocks noChangeArrowheads="1"/>
          </p:cNvSpPr>
          <p:nvPr/>
        </p:nvSpPr>
        <p:spPr bwMode="auto">
          <a:xfrm>
            <a:off x="1901647" y="4998405"/>
            <a:ext cx="6695026"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明日は９時までに来ようと思っています。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31" name="TextBox 30"/>
          <p:cNvSpPr txBox="1"/>
          <p:nvPr/>
        </p:nvSpPr>
        <p:spPr>
          <a:xfrm>
            <a:off x="2107834" y="4413630"/>
            <a:ext cx="3593237" cy="584775"/>
          </a:xfrm>
          <a:prstGeom prst="rect">
            <a:avLst/>
          </a:prstGeom>
          <a:noFill/>
          <a:ln>
            <a:noFill/>
          </a:ln>
        </p:spPr>
        <p:txBody>
          <a:bodyPr wrap="square" rtlCol="0" anchor="ctr" anchorCtr="1">
            <a:spAutoFit/>
          </a:bodyPr>
          <a:lstStyle/>
          <a:p>
            <a:r>
              <a:rPr lang="en-US" sz="3200" i="1" dirty="0" err="1" smtClean="0">
                <a:latin typeface="Times New Roman" panose="02020603050405020304" pitchFamily="18" charset="0"/>
                <a:cs typeface="Times New Roman" panose="02020603050405020304" pitchFamily="18" charset="0"/>
              </a:rPr>
              <a:t>Đang</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tính</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là</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sẽ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a:t>
            </a:r>
          </a:p>
        </p:txBody>
      </p:sp>
      <p:sp>
        <p:nvSpPr>
          <p:cNvPr id="32" name="TextBox 31"/>
          <p:cNvSpPr txBox="1">
            <a:spLocks noChangeArrowheads="1"/>
          </p:cNvSpPr>
          <p:nvPr/>
        </p:nvSpPr>
        <p:spPr bwMode="auto">
          <a:xfrm>
            <a:off x="1912219" y="6165401"/>
            <a:ext cx="5770054"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mikachan-P" panose="02000600000000000000" pitchFamily="2" charset="-128"/>
                <a:ea typeface="mikachan-P" panose="02000600000000000000" pitchFamily="2" charset="-128"/>
              </a:rPr>
              <a:t>明日は９時までに来るつもりです。</a:t>
            </a:r>
            <a:endParaRPr lang="en-US" sz="2800" dirty="0">
              <a:solidFill>
                <a:sysClr val="windowText" lastClr="000000"/>
              </a:solidFill>
              <a:latin typeface="mikachan-P" panose="02000600000000000000" pitchFamily="2" charset="-128"/>
              <a:ea typeface="mikachan-P" panose="02000600000000000000" pitchFamily="2" charset="-128"/>
            </a:endParaRPr>
          </a:p>
        </p:txBody>
      </p:sp>
      <p:sp>
        <p:nvSpPr>
          <p:cNvPr id="33" name="TextBox 32"/>
          <p:cNvSpPr txBox="1"/>
          <p:nvPr/>
        </p:nvSpPr>
        <p:spPr>
          <a:xfrm>
            <a:off x="1739067" y="5580626"/>
            <a:ext cx="4343005" cy="584775"/>
          </a:xfrm>
          <a:prstGeom prst="rect">
            <a:avLst/>
          </a:prstGeom>
          <a:noFill/>
          <a:ln>
            <a:noFill/>
          </a:ln>
        </p:spPr>
        <p:txBody>
          <a:bodyPr wrap="square" rtlCol="0" anchor="ctr" anchorCtr="1">
            <a:spAutoFit/>
          </a:bodyPr>
          <a:lstStyle/>
          <a:p>
            <a:r>
              <a:rPr lang="en-US" sz="3200" i="1" dirty="0" err="1" smtClean="0">
                <a:latin typeface="Times New Roman" panose="02020603050405020304" pitchFamily="18" charset="0"/>
                <a:cs typeface="Times New Roman" panose="02020603050405020304" pitchFamily="18" charset="0"/>
              </a:rPr>
              <a:t>Quyết</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tâm</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là</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sẽ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282156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8" fill="hold" grpId="1" nodeType="clickEffect">
                                  <p:stCondLst>
                                    <p:cond delay="0"/>
                                  </p:stCondLst>
                                  <p:childTnLst>
                                    <p:anim calcmode="lin" valueType="num">
                                      <p:cBhvr additive="base">
                                        <p:cTn id="27" dur="500"/>
                                        <p:tgtEl>
                                          <p:spTgt spid="16"/>
                                        </p:tgtEl>
                                        <p:attrNameLst>
                                          <p:attrName>ppt_x</p:attrName>
                                        </p:attrNameLst>
                                      </p:cBhvr>
                                      <p:tavLst>
                                        <p:tav tm="0">
                                          <p:val>
                                            <p:strVal val="ppt_x"/>
                                          </p:val>
                                        </p:tav>
                                        <p:tav tm="100000">
                                          <p:val>
                                            <p:strVal val="0-ppt_w/2"/>
                                          </p:val>
                                        </p:tav>
                                      </p:tavLst>
                                    </p:anim>
                                    <p:anim calcmode="lin" valueType="num">
                                      <p:cBhvr additive="base">
                                        <p:cTn id="28" dur="500"/>
                                        <p:tgtEl>
                                          <p:spTgt spid="16"/>
                                        </p:tgtEl>
                                        <p:attrNameLst>
                                          <p:attrName>ppt_y</p:attrName>
                                        </p:attrNameLst>
                                      </p:cBhvr>
                                      <p:tavLst>
                                        <p:tav tm="0">
                                          <p:val>
                                            <p:strVal val="ppt_y"/>
                                          </p:val>
                                        </p:tav>
                                        <p:tav tm="100000">
                                          <p:val>
                                            <p:strVal val="ppt_y"/>
                                          </p:val>
                                        </p:tav>
                                      </p:tavLst>
                                    </p:anim>
                                    <p:set>
                                      <p:cBhvr>
                                        <p:cTn id="29" dur="1" fill="hold">
                                          <p:stCondLst>
                                            <p:cond delay="499"/>
                                          </p:stCondLst>
                                        </p:cTn>
                                        <p:tgtEl>
                                          <p:spTgt spid="1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8" fill="hold" grpId="1" nodeType="clickEffect">
                                  <p:stCondLst>
                                    <p:cond delay="0"/>
                                  </p:stCondLst>
                                  <p:childTnLst>
                                    <p:anim calcmode="lin" valueType="num">
                                      <p:cBhvr additive="base">
                                        <p:cTn id="47" dur="500"/>
                                        <p:tgtEl>
                                          <p:spTgt spid="17"/>
                                        </p:tgtEl>
                                        <p:attrNameLst>
                                          <p:attrName>ppt_x</p:attrName>
                                        </p:attrNameLst>
                                      </p:cBhvr>
                                      <p:tavLst>
                                        <p:tav tm="0">
                                          <p:val>
                                            <p:strVal val="ppt_x"/>
                                          </p:val>
                                        </p:tav>
                                        <p:tav tm="100000">
                                          <p:val>
                                            <p:strVal val="0-ppt_w/2"/>
                                          </p:val>
                                        </p:tav>
                                      </p:tavLst>
                                    </p:anim>
                                    <p:anim calcmode="lin" valueType="num">
                                      <p:cBhvr additive="base">
                                        <p:cTn id="48" dur="500"/>
                                        <p:tgtEl>
                                          <p:spTgt spid="17"/>
                                        </p:tgtEl>
                                        <p:attrNameLst>
                                          <p:attrName>ppt_y</p:attrName>
                                        </p:attrNameLst>
                                      </p:cBhvr>
                                      <p:tavLst>
                                        <p:tav tm="0">
                                          <p:val>
                                            <p:strVal val="ppt_y"/>
                                          </p:val>
                                        </p:tav>
                                        <p:tav tm="100000">
                                          <p:val>
                                            <p:strVal val="ppt_y"/>
                                          </p:val>
                                        </p:tav>
                                      </p:tavLst>
                                    </p:anim>
                                    <p:set>
                                      <p:cBhvr>
                                        <p:cTn id="49" dur="1" fill="hold">
                                          <p:stCondLst>
                                            <p:cond delay="499"/>
                                          </p:stCondLst>
                                        </p:cTn>
                                        <p:tgtEl>
                                          <p:spTgt spid="1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Effect transition="in" filter="fad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xit" presetSubtype="8" fill="hold" grpId="1" nodeType="clickEffect">
                                  <p:stCondLst>
                                    <p:cond delay="0"/>
                                  </p:stCondLst>
                                  <p:childTnLst>
                                    <p:anim calcmode="lin" valueType="num">
                                      <p:cBhvr additive="base">
                                        <p:cTn id="67" dur="500"/>
                                        <p:tgtEl>
                                          <p:spTgt spid="18"/>
                                        </p:tgtEl>
                                        <p:attrNameLst>
                                          <p:attrName>ppt_x</p:attrName>
                                        </p:attrNameLst>
                                      </p:cBhvr>
                                      <p:tavLst>
                                        <p:tav tm="0">
                                          <p:val>
                                            <p:strVal val="ppt_x"/>
                                          </p:val>
                                        </p:tav>
                                        <p:tav tm="100000">
                                          <p:val>
                                            <p:strVal val="0-ppt_w/2"/>
                                          </p:val>
                                        </p:tav>
                                      </p:tavLst>
                                    </p:anim>
                                    <p:anim calcmode="lin" valueType="num">
                                      <p:cBhvr additive="base">
                                        <p:cTn id="68" dur="500"/>
                                        <p:tgtEl>
                                          <p:spTgt spid="18"/>
                                        </p:tgtEl>
                                        <p:attrNameLst>
                                          <p:attrName>ppt_y</p:attrName>
                                        </p:attrNameLst>
                                      </p:cBhvr>
                                      <p:tavLst>
                                        <p:tav tm="0">
                                          <p:val>
                                            <p:strVal val="ppt_y"/>
                                          </p:val>
                                        </p:tav>
                                        <p:tav tm="100000">
                                          <p:val>
                                            <p:strVal val="ppt_y"/>
                                          </p:val>
                                        </p:tav>
                                      </p:tavLst>
                                    </p:anim>
                                    <p:set>
                                      <p:cBhvr>
                                        <p:cTn id="69" dur="1" fill="hold">
                                          <p:stCondLst>
                                            <p:cond delay="499"/>
                                          </p:stCondLst>
                                        </p:cTn>
                                        <p:tgtEl>
                                          <p:spTgt spid="1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ppt_w</p:attrName>
                                        </p:attrNameLst>
                                      </p:cBhvr>
                                      <p:tavLst>
                                        <p:tav tm="0">
                                          <p:val>
                                            <p:fltVal val="0"/>
                                          </p:val>
                                        </p:tav>
                                        <p:tav tm="100000">
                                          <p:val>
                                            <p:strVal val="#ppt_w"/>
                                          </p:val>
                                        </p:tav>
                                      </p:tavLst>
                                    </p:anim>
                                    <p:anim calcmode="lin" valueType="num">
                                      <p:cBhvr>
                                        <p:cTn id="82" dur="500" fill="hold"/>
                                        <p:tgtEl>
                                          <p:spTgt spid="8"/>
                                        </p:tgtEl>
                                        <p:attrNameLst>
                                          <p:attrName>ppt_h</p:attrName>
                                        </p:attrNameLst>
                                      </p:cBhvr>
                                      <p:tavLst>
                                        <p:tav tm="0">
                                          <p:val>
                                            <p:fltVal val="0"/>
                                          </p:val>
                                        </p:tav>
                                        <p:tav tm="100000">
                                          <p:val>
                                            <p:strVal val="#ppt_h"/>
                                          </p:val>
                                        </p:tav>
                                      </p:tavLst>
                                    </p:anim>
                                    <p:animEffect transition="in" filter="fade">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xit" presetSubtype="8" fill="hold" grpId="1" nodeType="clickEffect">
                                  <p:stCondLst>
                                    <p:cond delay="0"/>
                                  </p:stCondLst>
                                  <p:childTnLst>
                                    <p:anim calcmode="lin" valueType="num">
                                      <p:cBhvr additive="base">
                                        <p:cTn id="87" dur="500"/>
                                        <p:tgtEl>
                                          <p:spTgt spid="19"/>
                                        </p:tgtEl>
                                        <p:attrNameLst>
                                          <p:attrName>ppt_x</p:attrName>
                                        </p:attrNameLst>
                                      </p:cBhvr>
                                      <p:tavLst>
                                        <p:tav tm="0">
                                          <p:val>
                                            <p:strVal val="ppt_x"/>
                                          </p:val>
                                        </p:tav>
                                        <p:tav tm="100000">
                                          <p:val>
                                            <p:strVal val="0-ppt_w/2"/>
                                          </p:val>
                                        </p:tav>
                                      </p:tavLst>
                                    </p:anim>
                                    <p:anim calcmode="lin" valueType="num">
                                      <p:cBhvr additive="base">
                                        <p:cTn id="88" dur="500"/>
                                        <p:tgtEl>
                                          <p:spTgt spid="19"/>
                                        </p:tgtEl>
                                        <p:attrNameLst>
                                          <p:attrName>ppt_y</p:attrName>
                                        </p:attrNameLst>
                                      </p:cBhvr>
                                      <p:tavLst>
                                        <p:tav tm="0">
                                          <p:val>
                                            <p:strVal val="ppt_y"/>
                                          </p:val>
                                        </p:tav>
                                        <p:tav tm="100000">
                                          <p:val>
                                            <p:strVal val="ppt_y"/>
                                          </p:val>
                                        </p:tav>
                                      </p:tavLst>
                                    </p:anim>
                                    <p:set>
                                      <p:cBhvr>
                                        <p:cTn id="89" dur="1" fill="hold">
                                          <p:stCondLst>
                                            <p:cond delay="499"/>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1000"/>
                                        <p:tgtEl>
                                          <p:spTgt spid="20"/>
                                        </p:tgtEl>
                                      </p:cBhvr>
                                    </p:animEffect>
                                    <p:anim calcmode="lin" valueType="num">
                                      <p:cBhvr>
                                        <p:cTn id="95" dur="1000" fill="hold"/>
                                        <p:tgtEl>
                                          <p:spTgt spid="20"/>
                                        </p:tgtEl>
                                        <p:attrNameLst>
                                          <p:attrName>ppt_x</p:attrName>
                                        </p:attrNameLst>
                                      </p:cBhvr>
                                      <p:tavLst>
                                        <p:tav tm="0">
                                          <p:val>
                                            <p:strVal val="#ppt_x"/>
                                          </p:val>
                                        </p:tav>
                                        <p:tav tm="100000">
                                          <p:val>
                                            <p:strVal val="#ppt_x"/>
                                          </p:val>
                                        </p:tav>
                                      </p:tavLst>
                                    </p:anim>
                                    <p:anim calcmode="lin" valueType="num">
                                      <p:cBhvr>
                                        <p:cTn id="9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500" fill="hold"/>
                                        <p:tgtEl>
                                          <p:spTgt spid="9"/>
                                        </p:tgtEl>
                                        <p:attrNameLst>
                                          <p:attrName>ppt_w</p:attrName>
                                        </p:attrNameLst>
                                      </p:cBhvr>
                                      <p:tavLst>
                                        <p:tav tm="0">
                                          <p:val>
                                            <p:fltVal val="0"/>
                                          </p:val>
                                        </p:tav>
                                        <p:tav tm="100000">
                                          <p:val>
                                            <p:strVal val="#ppt_w"/>
                                          </p:val>
                                        </p:tav>
                                      </p:tavLst>
                                    </p:anim>
                                    <p:anim calcmode="lin" valueType="num">
                                      <p:cBhvr>
                                        <p:cTn id="102" dur="500" fill="hold"/>
                                        <p:tgtEl>
                                          <p:spTgt spid="9"/>
                                        </p:tgtEl>
                                        <p:attrNameLst>
                                          <p:attrName>ppt_h</p:attrName>
                                        </p:attrNameLst>
                                      </p:cBhvr>
                                      <p:tavLst>
                                        <p:tav tm="0">
                                          <p:val>
                                            <p:fltVal val="0"/>
                                          </p:val>
                                        </p:tav>
                                        <p:tav tm="100000">
                                          <p:val>
                                            <p:strVal val="#ppt_h"/>
                                          </p:val>
                                        </p:tav>
                                      </p:tavLst>
                                    </p:anim>
                                    <p:animEffect transition="in" filter="fade">
                                      <p:cBhvr>
                                        <p:cTn id="103" dur="500"/>
                                        <p:tgtEl>
                                          <p:spTgt spid="9"/>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xit" presetSubtype="8" fill="hold" grpId="1" nodeType="clickEffect">
                                  <p:stCondLst>
                                    <p:cond delay="0"/>
                                  </p:stCondLst>
                                  <p:childTnLst>
                                    <p:anim calcmode="lin" valueType="num">
                                      <p:cBhvr additive="base">
                                        <p:cTn id="107" dur="500"/>
                                        <p:tgtEl>
                                          <p:spTgt spid="20"/>
                                        </p:tgtEl>
                                        <p:attrNameLst>
                                          <p:attrName>ppt_x</p:attrName>
                                        </p:attrNameLst>
                                      </p:cBhvr>
                                      <p:tavLst>
                                        <p:tav tm="0">
                                          <p:val>
                                            <p:strVal val="ppt_x"/>
                                          </p:val>
                                        </p:tav>
                                        <p:tav tm="100000">
                                          <p:val>
                                            <p:strVal val="0-ppt_w/2"/>
                                          </p:val>
                                        </p:tav>
                                      </p:tavLst>
                                    </p:anim>
                                    <p:anim calcmode="lin" valueType="num">
                                      <p:cBhvr additive="base">
                                        <p:cTn id="108" dur="500"/>
                                        <p:tgtEl>
                                          <p:spTgt spid="20"/>
                                        </p:tgtEl>
                                        <p:attrNameLst>
                                          <p:attrName>ppt_y</p:attrName>
                                        </p:attrNameLst>
                                      </p:cBhvr>
                                      <p:tavLst>
                                        <p:tav tm="0">
                                          <p:val>
                                            <p:strVal val="ppt_y"/>
                                          </p:val>
                                        </p:tav>
                                        <p:tav tm="100000">
                                          <p:val>
                                            <p:strVal val="ppt_y"/>
                                          </p:val>
                                        </p:tav>
                                      </p:tavLst>
                                    </p:anim>
                                    <p:set>
                                      <p:cBhvr>
                                        <p:cTn id="109" dur="1" fill="hold">
                                          <p:stCondLst>
                                            <p:cond delay="499"/>
                                          </p:stCondLst>
                                        </p:cTn>
                                        <p:tgtEl>
                                          <p:spTgt spid="20"/>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1000"/>
                                        <p:tgtEl>
                                          <p:spTgt spid="21"/>
                                        </p:tgtEl>
                                      </p:cBhvr>
                                    </p:animEffect>
                                    <p:anim calcmode="lin" valueType="num">
                                      <p:cBhvr>
                                        <p:cTn id="115" dur="1000" fill="hold"/>
                                        <p:tgtEl>
                                          <p:spTgt spid="21"/>
                                        </p:tgtEl>
                                        <p:attrNameLst>
                                          <p:attrName>ppt_x</p:attrName>
                                        </p:attrNameLst>
                                      </p:cBhvr>
                                      <p:tavLst>
                                        <p:tav tm="0">
                                          <p:val>
                                            <p:strVal val="#ppt_x"/>
                                          </p:val>
                                        </p:tav>
                                        <p:tav tm="100000">
                                          <p:val>
                                            <p:strVal val="#ppt_x"/>
                                          </p:val>
                                        </p:tav>
                                      </p:tavLst>
                                    </p:anim>
                                    <p:anim calcmode="lin" valueType="num">
                                      <p:cBhvr>
                                        <p:cTn id="1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10"/>
                                        </p:tgtEl>
                                        <p:attrNameLst>
                                          <p:attrName>style.visibility</p:attrName>
                                        </p:attrNameLst>
                                      </p:cBhvr>
                                      <p:to>
                                        <p:strVal val="visible"/>
                                      </p:to>
                                    </p:set>
                                    <p:anim calcmode="lin" valueType="num">
                                      <p:cBhvr>
                                        <p:cTn id="121" dur="500" fill="hold"/>
                                        <p:tgtEl>
                                          <p:spTgt spid="10"/>
                                        </p:tgtEl>
                                        <p:attrNameLst>
                                          <p:attrName>ppt_w</p:attrName>
                                        </p:attrNameLst>
                                      </p:cBhvr>
                                      <p:tavLst>
                                        <p:tav tm="0">
                                          <p:val>
                                            <p:fltVal val="0"/>
                                          </p:val>
                                        </p:tav>
                                        <p:tav tm="100000">
                                          <p:val>
                                            <p:strVal val="#ppt_w"/>
                                          </p:val>
                                        </p:tav>
                                      </p:tavLst>
                                    </p:anim>
                                    <p:anim calcmode="lin" valueType="num">
                                      <p:cBhvr>
                                        <p:cTn id="122" dur="500" fill="hold"/>
                                        <p:tgtEl>
                                          <p:spTgt spid="10"/>
                                        </p:tgtEl>
                                        <p:attrNameLst>
                                          <p:attrName>ppt_h</p:attrName>
                                        </p:attrNameLst>
                                      </p:cBhvr>
                                      <p:tavLst>
                                        <p:tav tm="0">
                                          <p:val>
                                            <p:fltVal val="0"/>
                                          </p:val>
                                        </p:tav>
                                        <p:tav tm="100000">
                                          <p:val>
                                            <p:strVal val="#ppt_h"/>
                                          </p:val>
                                        </p:tav>
                                      </p:tavLst>
                                    </p:anim>
                                    <p:animEffect transition="in" filter="fade">
                                      <p:cBhvr>
                                        <p:cTn id="123" dur="500"/>
                                        <p:tgtEl>
                                          <p:spTgt spid="10"/>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xit" presetSubtype="8" fill="hold" grpId="1" nodeType="clickEffect">
                                  <p:stCondLst>
                                    <p:cond delay="0"/>
                                  </p:stCondLst>
                                  <p:childTnLst>
                                    <p:anim calcmode="lin" valueType="num">
                                      <p:cBhvr additive="base">
                                        <p:cTn id="127" dur="500"/>
                                        <p:tgtEl>
                                          <p:spTgt spid="21"/>
                                        </p:tgtEl>
                                        <p:attrNameLst>
                                          <p:attrName>ppt_x</p:attrName>
                                        </p:attrNameLst>
                                      </p:cBhvr>
                                      <p:tavLst>
                                        <p:tav tm="0">
                                          <p:val>
                                            <p:strVal val="ppt_x"/>
                                          </p:val>
                                        </p:tav>
                                        <p:tav tm="100000">
                                          <p:val>
                                            <p:strVal val="0-ppt_w/2"/>
                                          </p:val>
                                        </p:tav>
                                      </p:tavLst>
                                    </p:anim>
                                    <p:anim calcmode="lin" valueType="num">
                                      <p:cBhvr additive="base">
                                        <p:cTn id="128" dur="500"/>
                                        <p:tgtEl>
                                          <p:spTgt spid="21"/>
                                        </p:tgtEl>
                                        <p:attrNameLst>
                                          <p:attrName>ppt_y</p:attrName>
                                        </p:attrNameLst>
                                      </p:cBhvr>
                                      <p:tavLst>
                                        <p:tav tm="0">
                                          <p:val>
                                            <p:strVal val="ppt_y"/>
                                          </p:val>
                                        </p:tav>
                                        <p:tav tm="100000">
                                          <p:val>
                                            <p:strVal val="ppt_y"/>
                                          </p:val>
                                        </p:tav>
                                      </p:tavLst>
                                    </p:anim>
                                    <p:set>
                                      <p:cBhvr>
                                        <p:cTn id="129" dur="1" fill="hold">
                                          <p:stCondLst>
                                            <p:cond delay="499"/>
                                          </p:stCondLst>
                                        </p:cTn>
                                        <p:tgtEl>
                                          <p:spTgt spid="2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22"/>
                                        </p:tgtEl>
                                        <p:attrNameLst>
                                          <p:attrName>style.visibility</p:attrName>
                                        </p:attrNameLst>
                                      </p:cBhvr>
                                      <p:to>
                                        <p:strVal val="visible"/>
                                      </p:to>
                                    </p:set>
                                    <p:animEffect transition="in" filter="fade">
                                      <p:cBhvr>
                                        <p:cTn id="134" dur="1000"/>
                                        <p:tgtEl>
                                          <p:spTgt spid="22"/>
                                        </p:tgtEl>
                                      </p:cBhvr>
                                    </p:animEffect>
                                    <p:anim calcmode="lin" valueType="num">
                                      <p:cBhvr>
                                        <p:cTn id="135" dur="1000" fill="hold"/>
                                        <p:tgtEl>
                                          <p:spTgt spid="22"/>
                                        </p:tgtEl>
                                        <p:attrNameLst>
                                          <p:attrName>ppt_x</p:attrName>
                                        </p:attrNameLst>
                                      </p:cBhvr>
                                      <p:tavLst>
                                        <p:tav tm="0">
                                          <p:val>
                                            <p:strVal val="#ppt_x"/>
                                          </p:val>
                                        </p:tav>
                                        <p:tav tm="100000">
                                          <p:val>
                                            <p:strVal val="#ppt_x"/>
                                          </p:val>
                                        </p:tav>
                                      </p:tavLst>
                                    </p:anim>
                                    <p:anim calcmode="lin" valueType="num">
                                      <p:cBhvr>
                                        <p:cTn id="1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1"/>
                                        </p:tgtEl>
                                        <p:attrNameLst>
                                          <p:attrName>style.visibility</p:attrName>
                                        </p:attrNameLst>
                                      </p:cBhvr>
                                      <p:to>
                                        <p:strVal val="visible"/>
                                      </p:to>
                                    </p:set>
                                    <p:anim calcmode="lin" valueType="num">
                                      <p:cBhvr>
                                        <p:cTn id="141" dur="500" fill="hold"/>
                                        <p:tgtEl>
                                          <p:spTgt spid="11"/>
                                        </p:tgtEl>
                                        <p:attrNameLst>
                                          <p:attrName>ppt_w</p:attrName>
                                        </p:attrNameLst>
                                      </p:cBhvr>
                                      <p:tavLst>
                                        <p:tav tm="0">
                                          <p:val>
                                            <p:fltVal val="0"/>
                                          </p:val>
                                        </p:tav>
                                        <p:tav tm="100000">
                                          <p:val>
                                            <p:strVal val="#ppt_w"/>
                                          </p:val>
                                        </p:tav>
                                      </p:tavLst>
                                    </p:anim>
                                    <p:anim calcmode="lin" valueType="num">
                                      <p:cBhvr>
                                        <p:cTn id="142" dur="500" fill="hold"/>
                                        <p:tgtEl>
                                          <p:spTgt spid="11"/>
                                        </p:tgtEl>
                                        <p:attrNameLst>
                                          <p:attrName>ppt_h</p:attrName>
                                        </p:attrNameLst>
                                      </p:cBhvr>
                                      <p:tavLst>
                                        <p:tav tm="0">
                                          <p:val>
                                            <p:fltVal val="0"/>
                                          </p:val>
                                        </p:tav>
                                        <p:tav tm="100000">
                                          <p:val>
                                            <p:strVal val="#ppt_h"/>
                                          </p:val>
                                        </p:tav>
                                      </p:tavLst>
                                    </p:anim>
                                    <p:animEffect transition="in" filter="fade">
                                      <p:cBhvr>
                                        <p:cTn id="143" dur="500"/>
                                        <p:tgtEl>
                                          <p:spTgt spid="11"/>
                                        </p:tgtEl>
                                      </p:cBhvr>
                                    </p:animEffect>
                                  </p:childTnLst>
                                </p:cTn>
                              </p:par>
                            </p:childTnLst>
                          </p:cTn>
                        </p:par>
                      </p:childTnLst>
                    </p:cTn>
                  </p:par>
                  <p:par>
                    <p:cTn id="144" fill="hold">
                      <p:stCondLst>
                        <p:cond delay="indefinite"/>
                      </p:stCondLst>
                      <p:childTnLst>
                        <p:par>
                          <p:cTn id="145" fill="hold">
                            <p:stCondLst>
                              <p:cond delay="0"/>
                            </p:stCondLst>
                            <p:childTnLst>
                              <p:par>
                                <p:cTn id="146" presetID="2" presetClass="exit" presetSubtype="8" fill="hold" grpId="1" nodeType="clickEffect">
                                  <p:stCondLst>
                                    <p:cond delay="0"/>
                                  </p:stCondLst>
                                  <p:childTnLst>
                                    <p:anim calcmode="lin" valueType="num">
                                      <p:cBhvr additive="base">
                                        <p:cTn id="147" dur="500"/>
                                        <p:tgtEl>
                                          <p:spTgt spid="22"/>
                                        </p:tgtEl>
                                        <p:attrNameLst>
                                          <p:attrName>ppt_x</p:attrName>
                                        </p:attrNameLst>
                                      </p:cBhvr>
                                      <p:tavLst>
                                        <p:tav tm="0">
                                          <p:val>
                                            <p:strVal val="ppt_x"/>
                                          </p:val>
                                        </p:tav>
                                        <p:tav tm="100000">
                                          <p:val>
                                            <p:strVal val="0-ppt_w/2"/>
                                          </p:val>
                                        </p:tav>
                                      </p:tavLst>
                                    </p:anim>
                                    <p:anim calcmode="lin" valueType="num">
                                      <p:cBhvr additive="base">
                                        <p:cTn id="148" dur="500"/>
                                        <p:tgtEl>
                                          <p:spTgt spid="22"/>
                                        </p:tgtEl>
                                        <p:attrNameLst>
                                          <p:attrName>ppt_y</p:attrName>
                                        </p:attrNameLst>
                                      </p:cBhvr>
                                      <p:tavLst>
                                        <p:tav tm="0">
                                          <p:val>
                                            <p:strVal val="ppt_y"/>
                                          </p:val>
                                        </p:tav>
                                        <p:tav tm="100000">
                                          <p:val>
                                            <p:strVal val="ppt_y"/>
                                          </p:val>
                                        </p:tav>
                                      </p:tavLst>
                                    </p:anim>
                                    <p:set>
                                      <p:cBhvr>
                                        <p:cTn id="149" dur="1" fill="hold">
                                          <p:stCondLst>
                                            <p:cond delay="499"/>
                                          </p:stCondLst>
                                        </p:cTn>
                                        <p:tgtEl>
                                          <p:spTgt spid="22"/>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23"/>
                                        </p:tgtEl>
                                        <p:attrNameLst>
                                          <p:attrName>style.visibility</p:attrName>
                                        </p:attrNameLst>
                                      </p:cBhvr>
                                      <p:to>
                                        <p:strVal val="visible"/>
                                      </p:to>
                                    </p:set>
                                    <p:animEffect transition="in" filter="fade">
                                      <p:cBhvr>
                                        <p:cTn id="154" dur="1000"/>
                                        <p:tgtEl>
                                          <p:spTgt spid="23"/>
                                        </p:tgtEl>
                                      </p:cBhvr>
                                    </p:animEffect>
                                    <p:anim calcmode="lin" valueType="num">
                                      <p:cBhvr>
                                        <p:cTn id="155" dur="1000" fill="hold"/>
                                        <p:tgtEl>
                                          <p:spTgt spid="23"/>
                                        </p:tgtEl>
                                        <p:attrNameLst>
                                          <p:attrName>ppt_x</p:attrName>
                                        </p:attrNameLst>
                                      </p:cBhvr>
                                      <p:tavLst>
                                        <p:tav tm="0">
                                          <p:val>
                                            <p:strVal val="#ppt_x"/>
                                          </p:val>
                                        </p:tav>
                                        <p:tav tm="100000">
                                          <p:val>
                                            <p:strVal val="#ppt_x"/>
                                          </p:val>
                                        </p:tav>
                                      </p:tavLst>
                                    </p:anim>
                                    <p:anim calcmode="lin" valueType="num">
                                      <p:cBhvr>
                                        <p:cTn id="15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53" presetClass="entr" presetSubtype="16" fill="hold" grpId="0" nodeType="clickEffect">
                                  <p:stCondLst>
                                    <p:cond delay="0"/>
                                  </p:stCondLst>
                                  <p:childTnLst>
                                    <p:set>
                                      <p:cBhvr>
                                        <p:cTn id="160" dur="1" fill="hold">
                                          <p:stCondLst>
                                            <p:cond delay="0"/>
                                          </p:stCondLst>
                                        </p:cTn>
                                        <p:tgtEl>
                                          <p:spTgt spid="12"/>
                                        </p:tgtEl>
                                        <p:attrNameLst>
                                          <p:attrName>style.visibility</p:attrName>
                                        </p:attrNameLst>
                                      </p:cBhvr>
                                      <p:to>
                                        <p:strVal val="visible"/>
                                      </p:to>
                                    </p:set>
                                    <p:anim calcmode="lin" valueType="num">
                                      <p:cBhvr>
                                        <p:cTn id="161" dur="500" fill="hold"/>
                                        <p:tgtEl>
                                          <p:spTgt spid="12"/>
                                        </p:tgtEl>
                                        <p:attrNameLst>
                                          <p:attrName>ppt_w</p:attrName>
                                        </p:attrNameLst>
                                      </p:cBhvr>
                                      <p:tavLst>
                                        <p:tav tm="0">
                                          <p:val>
                                            <p:fltVal val="0"/>
                                          </p:val>
                                        </p:tav>
                                        <p:tav tm="100000">
                                          <p:val>
                                            <p:strVal val="#ppt_w"/>
                                          </p:val>
                                        </p:tav>
                                      </p:tavLst>
                                    </p:anim>
                                    <p:anim calcmode="lin" valueType="num">
                                      <p:cBhvr>
                                        <p:cTn id="162" dur="500" fill="hold"/>
                                        <p:tgtEl>
                                          <p:spTgt spid="12"/>
                                        </p:tgtEl>
                                        <p:attrNameLst>
                                          <p:attrName>ppt_h</p:attrName>
                                        </p:attrNameLst>
                                      </p:cBhvr>
                                      <p:tavLst>
                                        <p:tav tm="0">
                                          <p:val>
                                            <p:fltVal val="0"/>
                                          </p:val>
                                        </p:tav>
                                        <p:tav tm="100000">
                                          <p:val>
                                            <p:strVal val="#ppt_h"/>
                                          </p:val>
                                        </p:tav>
                                      </p:tavLst>
                                    </p:anim>
                                    <p:animEffect transition="in" filter="fade">
                                      <p:cBhvr>
                                        <p:cTn id="163" dur="500"/>
                                        <p:tgtEl>
                                          <p:spTgt spid="12"/>
                                        </p:tgtEl>
                                      </p:cBhvr>
                                    </p:animEffect>
                                  </p:childTnLst>
                                </p:cTn>
                              </p:par>
                            </p:childTnLst>
                          </p:cTn>
                        </p:par>
                      </p:childTnLst>
                    </p:cTn>
                  </p:par>
                  <p:par>
                    <p:cTn id="164" fill="hold">
                      <p:stCondLst>
                        <p:cond delay="indefinite"/>
                      </p:stCondLst>
                      <p:childTnLst>
                        <p:par>
                          <p:cTn id="165" fill="hold">
                            <p:stCondLst>
                              <p:cond delay="0"/>
                            </p:stCondLst>
                            <p:childTnLst>
                              <p:par>
                                <p:cTn id="166" presetID="2" presetClass="exit" presetSubtype="8" fill="hold" grpId="1" nodeType="clickEffect">
                                  <p:stCondLst>
                                    <p:cond delay="0"/>
                                  </p:stCondLst>
                                  <p:childTnLst>
                                    <p:anim calcmode="lin" valueType="num">
                                      <p:cBhvr additive="base">
                                        <p:cTn id="167" dur="500"/>
                                        <p:tgtEl>
                                          <p:spTgt spid="23"/>
                                        </p:tgtEl>
                                        <p:attrNameLst>
                                          <p:attrName>ppt_x</p:attrName>
                                        </p:attrNameLst>
                                      </p:cBhvr>
                                      <p:tavLst>
                                        <p:tav tm="0">
                                          <p:val>
                                            <p:strVal val="ppt_x"/>
                                          </p:val>
                                        </p:tav>
                                        <p:tav tm="100000">
                                          <p:val>
                                            <p:strVal val="0-ppt_w/2"/>
                                          </p:val>
                                        </p:tav>
                                      </p:tavLst>
                                    </p:anim>
                                    <p:anim calcmode="lin" valueType="num">
                                      <p:cBhvr additive="base">
                                        <p:cTn id="168" dur="500"/>
                                        <p:tgtEl>
                                          <p:spTgt spid="23"/>
                                        </p:tgtEl>
                                        <p:attrNameLst>
                                          <p:attrName>ppt_y</p:attrName>
                                        </p:attrNameLst>
                                      </p:cBhvr>
                                      <p:tavLst>
                                        <p:tav tm="0">
                                          <p:val>
                                            <p:strVal val="ppt_y"/>
                                          </p:val>
                                        </p:tav>
                                        <p:tav tm="100000">
                                          <p:val>
                                            <p:strVal val="ppt_y"/>
                                          </p:val>
                                        </p:tav>
                                      </p:tavLst>
                                    </p:anim>
                                    <p:set>
                                      <p:cBhvr>
                                        <p:cTn id="169" dur="1" fill="hold">
                                          <p:stCondLst>
                                            <p:cond delay="499"/>
                                          </p:stCondLst>
                                        </p:cTn>
                                        <p:tgtEl>
                                          <p:spTgt spid="23"/>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24"/>
                                        </p:tgtEl>
                                        <p:attrNameLst>
                                          <p:attrName>style.visibility</p:attrName>
                                        </p:attrNameLst>
                                      </p:cBhvr>
                                      <p:to>
                                        <p:strVal val="visible"/>
                                      </p:to>
                                    </p:set>
                                    <p:animEffect transition="in" filter="fade">
                                      <p:cBhvr>
                                        <p:cTn id="174" dur="1000"/>
                                        <p:tgtEl>
                                          <p:spTgt spid="24"/>
                                        </p:tgtEl>
                                      </p:cBhvr>
                                    </p:animEffect>
                                    <p:anim calcmode="lin" valueType="num">
                                      <p:cBhvr>
                                        <p:cTn id="175" dur="1000" fill="hold"/>
                                        <p:tgtEl>
                                          <p:spTgt spid="24"/>
                                        </p:tgtEl>
                                        <p:attrNameLst>
                                          <p:attrName>ppt_x</p:attrName>
                                        </p:attrNameLst>
                                      </p:cBhvr>
                                      <p:tavLst>
                                        <p:tav tm="0">
                                          <p:val>
                                            <p:strVal val="#ppt_x"/>
                                          </p:val>
                                        </p:tav>
                                        <p:tav tm="100000">
                                          <p:val>
                                            <p:strVal val="#ppt_x"/>
                                          </p:val>
                                        </p:tav>
                                      </p:tavLst>
                                    </p:anim>
                                    <p:anim calcmode="lin" valueType="num">
                                      <p:cBhvr>
                                        <p:cTn id="17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grpId="0" nodeType="clickEffect">
                                  <p:stCondLst>
                                    <p:cond delay="0"/>
                                  </p:stCondLst>
                                  <p:childTnLst>
                                    <p:set>
                                      <p:cBhvr>
                                        <p:cTn id="180" dur="1" fill="hold">
                                          <p:stCondLst>
                                            <p:cond delay="0"/>
                                          </p:stCondLst>
                                        </p:cTn>
                                        <p:tgtEl>
                                          <p:spTgt spid="13"/>
                                        </p:tgtEl>
                                        <p:attrNameLst>
                                          <p:attrName>style.visibility</p:attrName>
                                        </p:attrNameLst>
                                      </p:cBhvr>
                                      <p:to>
                                        <p:strVal val="visible"/>
                                      </p:to>
                                    </p:set>
                                    <p:anim calcmode="lin" valueType="num">
                                      <p:cBhvr>
                                        <p:cTn id="181" dur="500" fill="hold"/>
                                        <p:tgtEl>
                                          <p:spTgt spid="13"/>
                                        </p:tgtEl>
                                        <p:attrNameLst>
                                          <p:attrName>ppt_w</p:attrName>
                                        </p:attrNameLst>
                                      </p:cBhvr>
                                      <p:tavLst>
                                        <p:tav tm="0">
                                          <p:val>
                                            <p:fltVal val="0"/>
                                          </p:val>
                                        </p:tav>
                                        <p:tav tm="100000">
                                          <p:val>
                                            <p:strVal val="#ppt_w"/>
                                          </p:val>
                                        </p:tav>
                                      </p:tavLst>
                                    </p:anim>
                                    <p:anim calcmode="lin" valueType="num">
                                      <p:cBhvr>
                                        <p:cTn id="182" dur="500" fill="hold"/>
                                        <p:tgtEl>
                                          <p:spTgt spid="13"/>
                                        </p:tgtEl>
                                        <p:attrNameLst>
                                          <p:attrName>ppt_h</p:attrName>
                                        </p:attrNameLst>
                                      </p:cBhvr>
                                      <p:tavLst>
                                        <p:tav tm="0">
                                          <p:val>
                                            <p:fltVal val="0"/>
                                          </p:val>
                                        </p:tav>
                                        <p:tav tm="100000">
                                          <p:val>
                                            <p:strVal val="#ppt_h"/>
                                          </p:val>
                                        </p:tav>
                                      </p:tavLst>
                                    </p:anim>
                                    <p:animEffect transition="in" filter="fade">
                                      <p:cBhvr>
                                        <p:cTn id="183" dur="500"/>
                                        <p:tgtEl>
                                          <p:spTgt spid="13"/>
                                        </p:tgtEl>
                                      </p:cBhvr>
                                    </p:animEffect>
                                  </p:childTnLst>
                                </p:cTn>
                              </p:par>
                            </p:childTnLst>
                          </p:cTn>
                        </p:par>
                      </p:childTnLst>
                    </p:cTn>
                  </p:par>
                  <p:par>
                    <p:cTn id="184" fill="hold">
                      <p:stCondLst>
                        <p:cond delay="indefinite"/>
                      </p:stCondLst>
                      <p:childTnLst>
                        <p:par>
                          <p:cTn id="185" fill="hold">
                            <p:stCondLst>
                              <p:cond delay="0"/>
                            </p:stCondLst>
                            <p:childTnLst>
                              <p:par>
                                <p:cTn id="186" presetID="2" presetClass="exit" presetSubtype="8" fill="hold" grpId="1" nodeType="clickEffect">
                                  <p:stCondLst>
                                    <p:cond delay="0"/>
                                  </p:stCondLst>
                                  <p:childTnLst>
                                    <p:anim calcmode="lin" valueType="num">
                                      <p:cBhvr additive="base">
                                        <p:cTn id="187" dur="500"/>
                                        <p:tgtEl>
                                          <p:spTgt spid="24"/>
                                        </p:tgtEl>
                                        <p:attrNameLst>
                                          <p:attrName>ppt_x</p:attrName>
                                        </p:attrNameLst>
                                      </p:cBhvr>
                                      <p:tavLst>
                                        <p:tav tm="0">
                                          <p:val>
                                            <p:strVal val="ppt_x"/>
                                          </p:val>
                                        </p:tav>
                                        <p:tav tm="100000">
                                          <p:val>
                                            <p:strVal val="0-ppt_w/2"/>
                                          </p:val>
                                        </p:tav>
                                      </p:tavLst>
                                    </p:anim>
                                    <p:anim calcmode="lin" valueType="num">
                                      <p:cBhvr additive="base">
                                        <p:cTn id="188" dur="500"/>
                                        <p:tgtEl>
                                          <p:spTgt spid="24"/>
                                        </p:tgtEl>
                                        <p:attrNameLst>
                                          <p:attrName>ppt_y</p:attrName>
                                        </p:attrNameLst>
                                      </p:cBhvr>
                                      <p:tavLst>
                                        <p:tav tm="0">
                                          <p:val>
                                            <p:strVal val="ppt_y"/>
                                          </p:val>
                                        </p:tav>
                                        <p:tav tm="100000">
                                          <p:val>
                                            <p:strVal val="ppt_y"/>
                                          </p:val>
                                        </p:tav>
                                      </p:tavLst>
                                    </p:anim>
                                    <p:set>
                                      <p:cBhvr>
                                        <p:cTn id="189" dur="1" fill="hold">
                                          <p:stCondLst>
                                            <p:cond delay="499"/>
                                          </p:stCondLst>
                                        </p:cTn>
                                        <p:tgtEl>
                                          <p:spTgt spid="2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25"/>
                                        </p:tgtEl>
                                        <p:attrNameLst>
                                          <p:attrName>style.visibility</p:attrName>
                                        </p:attrNameLst>
                                      </p:cBhvr>
                                      <p:to>
                                        <p:strVal val="visible"/>
                                      </p:to>
                                    </p:set>
                                    <p:animEffect transition="in" filter="fade">
                                      <p:cBhvr>
                                        <p:cTn id="194" dur="1000"/>
                                        <p:tgtEl>
                                          <p:spTgt spid="25"/>
                                        </p:tgtEl>
                                      </p:cBhvr>
                                    </p:animEffect>
                                    <p:anim calcmode="lin" valueType="num">
                                      <p:cBhvr>
                                        <p:cTn id="195" dur="1000" fill="hold"/>
                                        <p:tgtEl>
                                          <p:spTgt spid="25"/>
                                        </p:tgtEl>
                                        <p:attrNameLst>
                                          <p:attrName>ppt_x</p:attrName>
                                        </p:attrNameLst>
                                      </p:cBhvr>
                                      <p:tavLst>
                                        <p:tav tm="0">
                                          <p:val>
                                            <p:strVal val="#ppt_x"/>
                                          </p:val>
                                        </p:tav>
                                        <p:tav tm="100000">
                                          <p:val>
                                            <p:strVal val="#ppt_x"/>
                                          </p:val>
                                        </p:tav>
                                      </p:tavLst>
                                    </p:anim>
                                    <p:anim calcmode="lin" valueType="num">
                                      <p:cBhvr>
                                        <p:cTn id="19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53" presetClass="entr" presetSubtype="16" fill="hold" grpId="0" nodeType="clickEffect">
                                  <p:stCondLst>
                                    <p:cond delay="0"/>
                                  </p:stCondLst>
                                  <p:childTnLst>
                                    <p:set>
                                      <p:cBhvr>
                                        <p:cTn id="200" dur="1" fill="hold">
                                          <p:stCondLst>
                                            <p:cond delay="0"/>
                                          </p:stCondLst>
                                        </p:cTn>
                                        <p:tgtEl>
                                          <p:spTgt spid="26"/>
                                        </p:tgtEl>
                                        <p:attrNameLst>
                                          <p:attrName>style.visibility</p:attrName>
                                        </p:attrNameLst>
                                      </p:cBhvr>
                                      <p:to>
                                        <p:strVal val="visible"/>
                                      </p:to>
                                    </p:set>
                                    <p:anim calcmode="lin" valueType="num">
                                      <p:cBhvr>
                                        <p:cTn id="201" dur="500" fill="hold"/>
                                        <p:tgtEl>
                                          <p:spTgt spid="26"/>
                                        </p:tgtEl>
                                        <p:attrNameLst>
                                          <p:attrName>ppt_w</p:attrName>
                                        </p:attrNameLst>
                                      </p:cBhvr>
                                      <p:tavLst>
                                        <p:tav tm="0">
                                          <p:val>
                                            <p:fltVal val="0"/>
                                          </p:val>
                                        </p:tav>
                                        <p:tav tm="100000">
                                          <p:val>
                                            <p:strVal val="#ppt_w"/>
                                          </p:val>
                                        </p:tav>
                                      </p:tavLst>
                                    </p:anim>
                                    <p:anim calcmode="lin" valueType="num">
                                      <p:cBhvr>
                                        <p:cTn id="202" dur="500" fill="hold"/>
                                        <p:tgtEl>
                                          <p:spTgt spid="26"/>
                                        </p:tgtEl>
                                        <p:attrNameLst>
                                          <p:attrName>ppt_h</p:attrName>
                                        </p:attrNameLst>
                                      </p:cBhvr>
                                      <p:tavLst>
                                        <p:tav tm="0">
                                          <p:val>
                                            <p:fltVal val="0"/>
                                          </p:val>
                                        </p:tav>
                                        <p:tav tm="100000">
                                          <p:val>
                                            <p:strVal val="#ppt_h"/>
                                          </p:val>
                                        </p:tav>
                                      </p:tavLst>
                                    </p:anim>
                                    <p:animEffect transition="in" filter="fade">
                                      <p:cBhvr>
                                        <p:cTn id="203" dur="500"/>
                                        <p:tgtEl>
                                          <p:spTgt spid="26"/>
                                        </p:tgtEl>
                                      </p:cBhvr>
                                    </p:animEffect>
                                  </p:childTnLst>
                                </p:cTn>
                              </p:par>
                            </p:childTnLst>
                          </p:cTn>
                        </p:par>
                      </p:childTnLst>
                    </p:cTn>
                  </p:par>
                  <p:par>
                    <p:cTn id="204" fill="hold">
                      <p:stCondLst>
                        <p:cond delay="indefinite"/>
                      </p:stCondLst>
                      <p:childTnLst>
                        <p:par>
                          <p:cTn id="205" fill="hold">
                            <p:stCondLst>
                              <p:cond delay="0"/>
                            </p:stCondLst>
                            <p:childTnLst>
                              <p:par>
                                <p:cTn id="206" presetID="53" presetClass="entr" presetSubtype="16" fill="hold" grpId="0" nodeType="clickEffect">
                                  <p:stCondLst>
                                    <p:cond delay="0"/>
                                  </p:stCondLst>
                                  <p:childTnLst>
                                    <p:set>
                                      <p:cBhvr>
                                        <p:cTn id="207" dur="1" fill="hold">
                                          <p:stCondLst>
                                            <p:cond delay="0"/>
                                          </p:stCondLst>
                                        </p:cTn>
                                        <p:tgtEl>
                                          <p:spTgt spid="27"/>
                                        </p:tgtEl>
                                        <p:attrNameLst>
                                          <p:attrName>style.visibility</p:attrName>
                                        </p:attrNameLst>
                                      </p:cBhvr>
                                      <p:to>
                                        <p:strVal val="visible"/>
                                      </p:to>
                                    </p:set>
                                    <p:anim calcmode="lin" valueType="num">
                                      <p:cBhvr>
                                        <p:cTn id="208" dur="500" fill="hold"/>
                                        <p:tgtEl>
                                          <p:spTgt spid="27"/>
                                        </p:tgtEl>
                                        <p:attrNameLst>
                                          <p:attrName>ppt_w</p:attrName>
                                        </p:attrNameLst>
                                      </p:cBhvr>
                                      <p:tavLst>
                                        <p:tav tm="0">
                                          <p:val>
                                            <p:fltVal val="0"/>
                                          </p:val>
                                        </p:tav>
                                        <p:tav tm="100000">
                                          <p:val>
                                            <p:strVal val="#ppt_w"/>
                                          </p:val>
                                        </p:tav>
                                      </p:tavLst>
                                    </p:anim>
                                    <p:anim calcmode="lin" valueType="num">
                                      <p:cBhvr>
                                        <p:cTn id="209" dur="500" fill="hold"/>
                                        <p:tgtEl>
                                          <p:spTgt spid="27"/>
                                        </p:tgtEl>
                                        <p:attrNameLst>
                                          <p:attrName>ppt_h</p:attrName>
                                        </p:attrNameLst>
                                      </p:cBhvr>
                                      <p:tavLst>
                                        <p:tav tm="0">
                                          <p:val>
                                            <p:fltVal val="0"/>
                                          </p:val>
                                        </p:tav>
                                        <p:tav tm="100000">
                                          <p:val>
                                            <p:strVal val="#ppt_h"/>
                                          </p:val>
                                        </p:tav>
                                      </p:tavLst>
                                    </p:anim>
                                    <p:animEffect transition="in" filter="fade">
                                      <p:cBhvr>
                                        <p:cTn id="210" dur="500"/>
                                        <p:tgtEl>
                                          <p:spTgt spid="27"/>
                                        </p:tgtEl>
                                      </p:cBhvr>
                                    </p:animEffect>
                                  </p:childTnLst>
                                </p:cTn>
                              </p:par>
                            </p:childTnLst>
                          </p:cTn>
                        </p:par>
                      </p:childTnLst>
                    </p:cTn>
                  </p:par>
                  <p:par>
                    <p:cTn id="211" fill="hold">
                      <p:stCondLst>
                        <p:cond delay="indefinite"/>
                      </p:stCondLst>
                      <p:childTnLst>
                        <p:par>
                          <p:cTn id="212" fill="hold">
                            <p:stCondLst>
                              <p:cond delay="0"/>
                            </p:stCondLst>
                            <p:childTnLst>
                              <p:par>
                                <p:cTn id="213" presetID="2" presetClass="exit" presetSubtype="8" fill="hold" grpId="1" nodeType="clickEffect">
                                  <p:stCondLst>
                                    <p:cond delay="0"/>
                                  </p:stCondLst>
                                  <p:childTnLst>
                                    <p:anim calcmode="lin" valueType="num">
                                      <p:cBhvr additive="base">
                                        <p:cTn id="214" dur="500"/>
                                        <p:tgtEl>
                                          <p:spTgt spid="25"/>
                                        </p:tgtEl>
                                        <p:attrNameLst>
                                          <p:attrName>ppt_x</p:attrName>
                                        </p:attrNameLst>
                                      </p:cBhvr>
                                      <p:tavLst>
                                        <p:tav tm="0">
                                          <p:val>
                                            <p:strVal val="ppt_x"/>
                                          </p:val>
                                        </p:tav>
                                        <p:tav tm="100000">
                                          <p:val>
                                            <p:strVal val="0-ppt_w/2"/>
                                          </p:val>
                                        </p:tav>
                                      </p:tavLst>
                                    </p:anim>
                                    <p:anim calcmode="lin" valueType="num">
                                      <p:cBhvr additive="base">
                                        <p:cTn id="215" dur="500"/>
                                        <p:tgtEl>
                                          <p:spTgt spid="25"/>
                                        </p:tgtEl>
                                        <p:attrNameLst>
                                          <p:attrName>ppt_y</p:attrName>
                                        </p:attrNameLst>
                                      </p:cBhvr>
                                      <p:tavLst>
                                        <p:tav tm="0">
                                          <p:val>
                                            <p:strVal val="ppt_y"/>
                                          </p:val>
                                        </p:tav>
                                        <p:tav tm="100000">
                                          <p:val>
                                            <p:strVal val="ppt_y"/>
                                          </p:val>
                                        </p:tav>
                                      </p:tavLst>
                                    </p:anim>
                                    <p:set>
                                      <p:cBhvr>
                                        <p:cTn id="216" dur="1" fill="hold">
                                          <p:stCondLst>
                                            <p:cond delay="499"/>
                                          </p:stCondLst>
                                        </p:cTn>
                                        <p:tgtEl>
                                          <p:spTgt spid="25"/>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grpId="0" nodeType="clickEffect">
                                  <p:stCondLst>
                                    <p:cond delay="0"/>
                                  </p:stCondLst>
                                  <p:childTnLst>
                                    <p:set>
                                      <p:cBhvr>
                                        <p:cTn id="220" dur="1" fill="hold">
                                          <p:stCondLst>
                                            <p:cond delay="0"/>
                                          </p:stCondLst>
                                        </p:cTn>
                                        <p:tgtEl>
                                          <p:spTgt spid="28"/>
                                        </p:tgtEl>
                                        <p:attrNameLst>
                                          <p:attrName>style.visibility</p:attrName>
                                        </p:attrNameLst>
                                      </p:cBhvr>
                                      <p:to>
                                        <p:strVal val="visible"/>
                                      </p:to>
                                    </p:set>
                                    <p:animEffect transition="in" filter="fade">
                                      <p:cBhvr>
                                        <p:cTn id="221" dur="1000"/>
                                        <p:tgtEl>
                                          <p:spTgt spid="28"/>
                                        </p:tgtEl>
                                      </p:cBhvr>
                                    </p:animEffect>
                                    <p:anim calcmode="lin" valueType="num">
                                      <p:cBhvr>
                                        <p:cTn id="222" dur="1000" fill="hold"/>
                                        <p:tgtEl>
                                          <p:spTgt spid="28"/>
                                        </p:tgtEl>
                                        <p:attrNameLst>
                                          <p:attrName>ppt_x</p:attrName>
                                        </p:attrNameLst>
                                      </p:cBhvr>
                                      <p:tavLst>
                                        <p:tav tm="0">
                                          <p:val>
                                            <p:strVal val="#ppt_x"/>
                                          </p:val>
                                        </p:tav>
                                        <p:tav tm="100000">
                                          <p:val>
                                            <p:strVal val="#ppt_x"/>
                                          </p:val>
                                        </p:tav>
                                      </p:tavLst>
                                    </p:anim>
                                    <p:anim calcmode="lin" valueType="num">
                                      <p:cBhvr>
                                        <p:cTn id="2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53" presetClass="entr" presetSubtype="16" fill="hold" grpId="0" nodeType="clickEffect">
                                  <p:stCondLst>
                                    <p:cond delay="0"/>
                                  </p:stCondLst>
                                  <p:childTnLst>
                                    <p:set>
                                      <p:cBhvr>
                                        <p:cTn id="227" dur="1" fill="hold">
                                          <p:stCondLst>
                                            <p:cond delay="0"/>
                                          </p:stCondLst>
                                        </p:cTn>
                                        <p:tgtEl>
                                          <p:spTgt spid="4"/>
                                        </p:tgtEl>
                                        <p:attrNameLst>
                                          <p:attrName>style.visibility</p:attrName>
                                        </p:attrNameLst>
                                      </p:cBhvr>
                                      <p:to>
                                        <p:strVal val="visible"/>
                                      </p:to>
                                    </p:set>
                                    <p:anim calcmode="lin" valueType="num">
                                      <p:cBhvr>
                                        <p:cTn id="228" dur="500" fill="hold"/>
                                        <p:tgtEl>
                                          <p:spTgt spid="4"/>
                                        </p:tgtEl>
                                        <p:attrNameLst>
                                          <p:attrName>ppt_w</p:attrName>
                                        </p:attrNameLst>
                                      </p:cBhvr>
                                      <p:tavLst>
                                        <p:tav tm="0">
                                          <p:val>
                                            <p:fltVal val="0"/>
                                          </p:val>
                                        </p:tav>
                                        <p:tav tm="100000">
                                          <p:val>
                                            <p:strVal val="#ppt_w"/>
                                          </p:val>
                                        </p:tav>
                                      </p:tavLst>
                                    </p:anim>
                                    <p:anim calcmode="lin" valueType="num">
                                      <p:cBhvr>
                                        <p:cTn id="229" dur="500" fill="hold"/>
                                        <p:tgtEl>
                                          <p:spTgt spid="4"/>
                                        </p:tgtEl>
                                        <p:attrNameLst>
                                          <p:attrName>ppt_h</p:attrName>
                                        </p:attrNameLst>
                                      </p:cBhvr>
                                      <p:tavLst>
                                        <p:tav tm="0">
                                          <p:val>
                                            <p:fltVal val="0"/>
                                          </p:val>
                                        </p:tav>
                                        <p:tav tm="100000">
                                          <p:val>
                                            <p:strVal val="#ppt_h"/>
                                          </p:val>
                                        </p:tav>
                                      </p:tavLst>
                                    </p:anim>
                                    <p:animEffect transition="in" filter="fade">
                                      <p:cBhvr>
                                        <p:cTn id="230" dur="500"/>
                                        <p:tgtEl>
                                          <p:spTgt spid="4"/>
                                        </p:tgtEl>
                                      </p:cBhvr>
                                    </p:animEffect>
                                  </p:childTnLst>
                                </p:cTn>
                              </p:par>
                            </p:childTnLst>
                          </p:cTn>
                        </p:par>
                      </p:childTnLst>
                    </p:cTn>
                  </p:par>
                  <p:par>
                    <p:cTn id="231" fill="hold">
                      <p:stCondLst>
                        <p:cond delay="indefinite"/>
                      </p:stCondLst>
                      <p:childTnLst>
                        <p:par>
                          <p:cTn id="232" fill="hold">
                            <p:stCondLst>
                              <p:cond delay="0"/>
                            </p:stCondLst>
                            <p:childTnLst>
                              <p:par>
                                <p:cTn id="233" presetID="42" presetClass="entr" presetSubtype="0" fill="hold" grpId="0" nodeType="clickEffect">
                                  <p:stCondLst>
                                    <p:cond delay="0"/>
                                  </p:stCondLst>
                                  <p:childTnLst>
                                    <p:set>
                                      <p:cBhvr>
                                        <p:cTn id="234" dur="1" fill="hold">
                                          <p:stCondLst>
                                            <p:cond delay="0"/>
                                          </p:stCondLst>
                                        </p:cTn>
                                        <p:tgtEl>
                                          <p:spTgt spid="29"/>
                                        </p:tgtEl>
                                        <p:attrNameLst>
                                          <p:attrName>style.visibility</p:attrName>
                                        </p:attrNameLst>
                                      </p:cBhvr>
                                      <p:to>
                                        <p:strVal val="visible"/>
                                      </p:to>
                                    </p:set>
                                    <p:animEffect transition="in" filter="fade">
                                      <p:cBhvr>
                                        <p:cTn id="235" dur="1000"/>
                                        <p:tgtEl>
                                          <p:spTgt spid="29"/>
                                        </p:tgtEl>
                                      </p:cBhvr>
                                    </p:animEffect>
                                    <p:anim calcmode="lin" valueType="num">
                                      <p:cBhvr>
                                        <p:cTn id="236" dur="1000" fill="hold"/>
                                        <p:tgtEl>
                                          <p:spTgt spid="29"/>
                                        </p:tgtEl>
                                        <p:attrNameLst>
                                          <p:attrName>ppt_x</p:attrName>
                                        </p:attrNameLst>
                                      </p:cBhvr>
                                      <p:tavLst>
                                        <p:tav tm="0">
                                          <p:val>
                                            <p:strVal val="#ppt_x"/>
                                          </p:val>
                                        </p:tav>
                                        <p:tav tm="100000">
                                          <p:val>
                                            <p:strVal val="#ppt_x"/>
                                          </p:val>
                                        </p:tav>
                                      </p:tavLst>
                                    </p:anim>
                                    <p:anim calcmode="lin" valueType="num">
                                      <p:cBhvr>
                                        <p:cTn id="2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53" presetClass="entr" presetSubtype="16" fill="hold" grpId="0" nodeType="clickEffect">
                                  <p:stCondLst>
                                    <p:cond delay="0"/>
                                  </p:stCondLst>
                                  <p:childTnLst>
                                    <p:set>
                                      <p:cBhvr>
                                        <p:cTn id="241" dur="1" fill="hold">
                                          <p:stCondLst>
                                            <p:cond delay="0"/>
                                          </p:stCondLst>
                                        </p:cTn>
                                        <p:tgtEl>
                                          <p:spTgt spid="5"/>
                                        </p:tgtEl>
                                        <p:attrNameLst>
                                          <p:attrName>style.visibility</p:attrName>
                                        </p:attrNameLst>
                                      </p:cBhvr>
                                      <p:to>
                                        <p:strVal val="visible"/>
                                      </p:to>
                                    </p:set>
                                    <p:anim calcmode="lin" valueType="num">
                                      <p:cBhvr>
                                        <p:cTn id="242" dur="500" fill="hold"/>
                                        <p:tgtEl>
                                          <p:spTgt spid="5"/>
                                        </p:tgtEl>
                                        <p:attrNameLst>
                                          <p:attrName>ppt_w</p:attrName>
                                        </p:attrNameLst>
                                      </p:cBhvr>
                                      <p:tavLst>
                                        <p:tav tm="0">
                                          <p:val>
                                            <p:fltVal val="0"/>
                                          </p:val>
                                        </p:tav>
                                        <p:tav tm="100000">
                                          <p:val>
                                            <p:strVal val="#ppt_w"/>
                                          </p:val>
                                        </p:tav>
                                      </p:tavLst>
                                    </p:anim>
                                    <p:anim calcmode="lin" valueType="num">
                                      <p:cBhvr>
                                        <p:cTn id="243" dur="500" fill="hold"/>
                                        <p:tgtEl>
                                          <p:spTgt spid="5"/>
                                        </p:tgtEl>
                                        <p:attrNameLst>
                                          <p:attrName>ppt_h</p:attrName>
                                        </p:attrNameLst>
                                      </p:cBhvr>
                                      <p:tavLst>
                                        <p:tav tm="0">
                                          <p:val>
                                            <p:fltVal val="0"/>
                                          </p:val>
                                        </p:tav>
                                        <p:tav tm="100000">
                                          <p:val>
                                            <p:strVal val="#ppt_h"/>
                                          </p:val>
                                        </p:tav>
                                      </p:tavLst>
                                    </p:anim>
                                    <p:animEffect transition="in" filter="fade">
                                      <p:cBhvr>
                                        <p:cTn id="244" dur="500"/>
                                        <p:tgtEl>
                                          <p:spTgt spid="5"/>
                                        </p:tgtEl>
                                      </p:cBhvr>
                                    </p:animEffect>
                                  </p:childTnLst>
                                </p:cTn>
                              </p:par>
                            </p:childTnLst>
                          </p:cTn>
                        </p:par>
                      </p:childTnLst>
                    </p:cTn>
                  </p:par>
                  <p:par>
                    <p:cTn id="245" fill="hold">
                      <p:stCondLst>
                        <p:cond delay="indefinite"/>
                      </p:stCondLst>
                      <p:childTnLst>
                        <p:par>
                          <p:cTn id="246" fill="hold">
                            <p:stCondLst>
                              <p:cond delay="0"/>
                            </p:stCondLst>
                            <p:childTnLst>
                              <p:par>
                                <p:cTn id="247" presetID="42" presetClass="entr" presetSubtype="0" fill="hold" grpId="0" nodeType="clickEffect">
                                  <p:stCondLst>
                                    <p:cond delay="0"/>
                                  </p:stCondLst>
                                  <p:childTnLst>
                                    <p:set>
                                      <p:cBhvr>
                                        <p:cTn id="248" dur="1" fill="hold">
                                          <p:stCondLst>
                                            <p:cond delay="0"/>
                                          </p:stCondLst>
                                        </p:cTn>
                                        <p:tgtEl>
                                          <p:spTgt spid="31"/>
                                        </p:tgtEl>
                                        <p:attrNameLst>
                                          <p:attrName>style.visibility</p:attrName>
                                        </p:attrNameLst>
                                      </p:cBhvr>
                                      <p:to>
                                        <p:strVal val="visible"/>
                                      </p:to>
                                    </p:set>
                                    <p:animEffect transition="in" filter="fade">
                                      <p:cBhvr>
                                        <p:cTn id="249" dur="1000"/>
                                        <p:tgtEl>
                                          <p:spTgt spid="31"/>
                                        </p:tgtEl>
                                      </p:cBhvr>
                                    </p:animEffect>
                                    <p:anim calcmode="lin" valueType="num">
                                      <p:cBhvr>
                                        <p:cTn id="250" dur="1000" fill="hold"/>
                                        <p:tgtEl>
                                          <p:spTgt spid="31"/>
                                        </p:tgtEl>
                                        <p:attrNameLst>
                                          <p:attrName>ppt_x</p:attrName>
                                        </p:attrNameLst>
                                      </p:cBhvr>
                                      <p:tavLst>
                                        <p:tav tm="0">
                                          <p:val>
                                            <p:strVal val="#ppt_x"/>
                                          </p:val>
                                        </p:tav>
                                        <p:tav tm="100000">
                                          <p:val>
                                            <p:strVal val="#ppt_x"/>
                                          </p:val>
                                        </p:tav>
                                      </p:tavLst>
                                    </p:anim>
                                    <p:anim calcmode="lin" valueType="num">
                                      <p:cBhvr>
                                        <p:cTn id="25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53" presetClass="entr" presetSubtype="16" fill="hold" grpId="0" nodeType="clickEffect">
                                  <p:stCondLst>
                                    <p:cond delay="0"/>
                                  </p:stCondLst>
                                  <p:childTnLst>
                                    <p:set>
                                      <p:cBhvr>
                                        <p:cTn id="255" dur="1" fill="hold">
                                          <p:stCondLst>
                                            <p:cond delay="0"/>
                                          </p:stCondLst>
                                        </p:cTn>
                                        <p:tgtEl>
                                          <p:spTgt spid="30"/>
                                        </p:tgtEl>
                                        <p:attrNameLst>
                                          <p:attrName>style.visibility</p:attrName>
                                        </p:attrNameLst>
                                      </p:cBhvr>
                                      <p:to>
                                        <p:strVal val="visible"/>
                                      </p:to>
                                    </p:set>
                                    <p:anim calcmode="lin" valueType="num">
                                      <p:cBhvr>
                                        <p:cTn id="256" dur="500" fill="hold"/>
                                        <p:tgtEl>
                                          <p:spTgt spid="30"/>
                                        </p:tgtEl>
                                        <p:attrNameLst>
                                          <p:attrName>ppt_w</p:attrName>
                                        </p:attrNameLst>
                                      </p:cBhvr>
                                      <p:tavLst>
                                        <p:tav tm="0">
                                          <p:val>
                                            <p:fltVal val="0"/>
                                          </p:val>
                                        </p:tav>
                                        <p:tav tm="100000">
                                          <p:val>
                                            <p:strVal val="#ppt_w"/>
                                          </p:val>
                                        </p:tav>
                                      </p:tavLst>
                                    </p:anim>
                                    <p:anim calcmode="lin" valueType="num">
                                      <p:cBhvr>
                                        <p:cTn id="257" dur="500" fill="hold"/>
                                        <p:tgtEl>
                                          <p:spTgt spid="30"/>
                                        </p:tgtEl>
                                        <p:attrNameLst>
                                          <p:attrName>ppt_h</p:attrName>
                                        </p:attrNameLst>
                                      </p:cBhvr>
                                      <p:tavLst>
                                        <p:tav tm="0">
                                          <p:val>
                                            <p:fltVal val="0"/>
                                          </p:val>
                                        </p:tav>
                                        <p:tav tm="100000">
                                          <p:val>
                                            <p:strVal val="#ppt_h"/>
                                          </p:val>
                                        </p:tav>
                                      </p:tavLst>
                                    </p:anim>
                                    <p:animEffect transition="in" filter="fade">
                                      <p:cBhvr>
                                        <p:cTn id="258" dur="500"/>
                                        <p:tgtEl>
                                          <p:spTgt spid="30"/>
                                        </p:tgtEl>
                                      </p:cBhvr>
                                    </p:animEffect>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33"/>
                                        </p:tgtEl>
                                        <p:attrNameLst>
                                          <p:attrName>style.visibility</p:attrName>
                                        </p:attrNameLst>
                                      </p:cBhvr>
                                      <p:to>
                                        <p:strVal val="visible"/>
                                      </p:to>
                                    </p:set>
                                    <p:animEffect transition="in" filter="fade">
                                      <p:cBhvr>
                                        <p:cTn id="263" dur="1000"/>
                                        <p:tgtEl>
                                          <p:spTgt spid="33"/>
                                        </p:tgtEl>
                                      </p:cBhvr>
                                    </p:animEffect>
                                    <p:anim calcmode="lin" valueType="num">
                                      <p:cBhvr>
                                        <p:cTn id="264" dur="1000" fill="hold"/>
                                        <p:tgtEl>
                                          <p:spTgt spid="33"/>
                                        </p:tgtEl>
                                        <p:attrNameLst>
                                          <p:attrName>ppt_x</p:attrName>
                                        </p:attrNameLst>
                                      </p:cBhvr>
                                      <p:tavLst>
                                        <p:tav tm="0">
                                          <p:val>
                                            <p:strVal val="#ppt_x"/>
                                          </p:val>
                                        </p:tav>
                                        <p:tav tm="100000">
                                          <p:val>
                                            <p:strVal val="#ppt_x"/>
                                          </p:val>
                                        </p:tav>
                                      </p:tavLst>
                                    </p:anim>
                                    <p:anim calcmode="lin" valueType="num">
                                      <p:cBhvr>
                                        <p:cTn id="26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53" presetClass="entr" presetSubtype="16" fill="hold" grpId="0" nodeType="clickEffect">
                                  <p:stCondLst>
                                    <p:cond delay="0"/>
                                  </p:stCondLst>
                                  <p:childTnLst>
                                    <p:set>
                                      <p:cBhvr>
                                        <p:cTn id="269" dur="1" fill="hold">
                                          <p:stCondLst>
                                            <p:cond delay="0"/>
                                          </p:stCondLst>
                                        </p:cTn>
                                        <p:tgtEl>
                                          <p:spTgt spid="32"/>
                                        </p:tgtEl>
                                        <p:attrNameLst>
                                          <p:attrName>style.visibility</p:attrName>
                                        </p:attrNameLst>
                                      </p:cBhvr>
                                      <p:to>
                                        <p:strVal val="visible"/>
                                      </p:to>
                                    </p:set>
                                    <p:anim calcmode="lin" valueType="num">
                                      <p:cBhvr>
                                        <p:cTn id="270" dur="500" fill="hold"/>
                                        <p:tgtEl>
                                          <p:spTgt spid="32"/>
                                        </p:tgtEl>
                                        <p:attrNameLst>
                                          <p:attrName>ppt_w</p:attrName>
                                        </p:attrNameLst>
                                      </p:cBhvr>
                                      <p:tavLst>
                                        <p:tav tm="0">
                                          <p:val>
                                            <p:fltVal val="0"/>
                                          </p:val>
                                        </p:tav>
                                        <p:tav tm="100000">
                                          <p:val>
                                            <p:strVal val="#ppt_w"/>
                                          </p:val>
                                        </p:tav>
                                      </p:tavLst>
                                    </p:anim>
                                    <p:anim calcmode="lin" valueType="num">
                                      <p:cBhvr>
                                        <p:cTn id="271" dur="500" fill="hold"/>
                                        <p:tgtEl>
                                          <p:spTgt spid="32"/>
                                        </p:tgtEl>
                                        <p:attrNameLst>
                                          <p:attrName>ppt_h</p:attrName>
                                        </p:attrNameLst>
                                      </p:cBhvr>
                                      <p:tavLst>
                                        <p:tav tm="0">
                                          <p:val>
                                            <p:fltVal val="0"/>
                                          </p:val>
                                        </p:tav>
                                        <p:tav tm="100000">
                                          <p:val>
                                            <p:strVal val="#ppt_h"/>
                                          </p:val>
                                        </p:tav>
                                      </p:tavLst>
                                    </p:anim>
                                    <p:animEffect transition="in" filter="fade">
                                      <p:cBhvr>
                                        <p:cTn id="2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4" grpId="0" animBg="1"/>
      <p:bldP spid="6" grpId="0" animBg="1"/>
      <p:bldP spid="7" grpId="0" animBg="1"/>
      <p:bldP spid="8" grpId="0" animBg="1"/>
      <p:bldP spid="9" grpId="0" animBg="1"/>
      <p:bldP spid="10" grpId="0" animBg="1"/>
      <p:bldP spid="11" grpId="0" animBg="1"/>
      <p:bldP spid="12" grpId="0" animBg="1"/>
      <p:bldP spid="13" grpId="0" animBg="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animBg="1"/>
      <p:bldP spid="27" grpId="0" animBg="1"/>
      <p:bldP spid="28" grpId="0"/>
      <p:bldP spid="29" grpId="0"/>
      <p:bldP spid="30" grpId="0" animBg="1"/>
      <p:bldP spid="31" grpId="0"/>
      <p:bldP spid="32" grpId="0" animBg="1"/>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545190"/>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21363332">
            <a:off x="5520045" y="4179499"/>
            <a:ext cx="6285062" cy="1943930"/>
          </a:xfrm>
          <a:prstGeom prst="roundRect">
            <a:avLst/>
          </a:prstGeom>
          <a:solidFill>
            <a:srgbClr val="FFC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Diễn</a:t>
            </a:r>
            <a:r>
              <a:rPr lang="en-US" dirty="0" smtClean="0"/>
              <a:t> </a:t>
            </a:r>
            <a:r>
              <a:rPr lang="en-US" dirty="0" err="1" smtClean="0"/>
              <a:t>đạt</a:t>
            </a:r>
            <a:r>
              <a:rPr lang="en-US" dirty="0" smtClean="0"/>
              <a:t> </a:t>
            </a:r>
            <a:r>
              <a:rPr lang="en-US" dirty="0" err="1" smtClean="0"/>
              <a:t>một</a:t>
            </a:r>
            <a:r>
              <a:rPr lang="en-US" dirty="0" smtClean="0"/>
              <a:t> </a:t>
            </a:r>
            <a:r>
              <a:rPr lang="en-US" dirty="0" err="1" smtClean="0"/>
              <a:t>việc</a:t>
            </a:r>
            <a:r>
              <a:rPr lang="en-US" dirty="0" smtClean="0"/>
              <a:t> </a:t>
            </a:r>
            <a:r>
              <a:rPr lang="en-US" dirty="0" err="1" smtClean="0"/>
              <a:t>gì</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một</a:t>
            </a:r>
            <a:r>
              <a:rPr lang="en-US" dirty="0" smtClean="0"/>
              <a:t> </a:t>
            </a:r>
            <a:r>
              <a:rPr lang="en-US" dirty="0" err="1" smtClean="0"/>
              <a:t>ai</a:t>
            </a:r>
            <a:r>
              <a:rPr lang="en-US" dirty="0" smtClean="0"/>
              <a:t> </a:t>
            </a:r>
            <a:r>
              <a:rPr lang="en-US" dirty="0" err="1" smtClean="0"/>
              <a:t>đó</a:t>
            </a:r>
            <a:r>
              <a:rPr lang="en-US" dirty="0" smtClean="0"/>
              <a:t> </a:t>
            </a:r>
            <a:r>
              <a:rPr lang="en-US" dirty="0" err="1" smtClean="0"/>
              <a:t>và</a:t>
            </a:r>
            <a:r>
              <a:rPr lang="en-US" dirty="0" smtClean="0"/>
              <a:t> </a:t>
            </a:r>
            <a:r>
              <a:rPr lang="en-US" dirty="0" err="1" smtClean="0"/>
              <a:t>buộc</a:t>
            </a:r>
            <a:r>
              <a:rPr lang="en-US" dirty="0" smtClean="0"/>
              <a:t> </a:t>
            </a:r>
            <a:r>
              <a:rPr lang="en-US" dirty="0" err="1" smtClean="0"/>
              <a:t>phải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như</a:t>
            </a:r>
            <a:r>
              <a:rPr lang="en-US" dirty="0" smtClean="0"/>
              <a:t> </a:t>
            </a:r>
            <a:r>
              <a:rPr lang="en-US" dirty="0" err="1" smtClean="0"/>
              <a:t>một</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quy</a:t>
            </a:r>
            <a:r>
              <a:rPr lang="en-US" dirty="0" smtClean="0"/>
              <a:t> </a:t>
            </a:r>
            <a:r>
              <a:rPr lang="en-US" dirty="0" err="1" smtClean="0"/>
              <a:t>tắc</a:t>
            </a:r>
            <a:r>
              <a:rPr lang="en-US" dirty="0" smtClean="0"/>
              <a:t>, </a:t>
            </a:r>
            <a:r>
              <a:rPr lang="en-US" dirty="0" err="1" smtClean="0"/>
              <a:t>nội</a:t>
            </a:r>
            <a:r>
              <a:rPr lang="en-US" dirty="0" smtClean="0"/>
              <a:t> </a:t>
            </a:r>
            <a:r>
              <a:rPr lang="en-US" dirty="0" err="1" smtClean="0"/>
              <a:t>quy</a:t>
            </a:r>
            <a:r>
              <a:rPr lang="en-US" dirty="0" smtClean="0"/>
              <a:t>…</a:t>
            </a:r>
          </a:p>
          <a:p>
            <a:pPr algn="ctr"/>
            <a:r>
              <a:rPr lang="en-US" dirty="0" err="1" smtClean="0"/>
              <a:t>Có</a:t>
            </a:r>
            <a:r>
              <a:rPr lang="en-US" dirty="0" smtClean="0"/>
              <a:t> </a:t>
            </a:r>
            <a:r>
              <a:rPr lang="en-US" dirty="0" err="1" smtClean="0"/>
              <a:t>thể</a:t>
            </a:r>
            <a:r>
              <a:rPr lang="en-US" dirty="0" smtClean="0"/>
              <a:t> </a:t>
            </a:r>
            <a:r>
              <a:rPr lang="en-US" dirty="0" err="1" smtClean="0"/>
              <a:t>dịch</a:t>
            </a:r>
            <a:r>
              <a:rPr lang="en-US" dirty="0" smtClean="0"/>
              <a:t> </a:t>
            </a:r>
            <a:r>
              <a:rPr lang="en-US" dirty="0" err="1" smtClean="0"/>
              <a:t>là</a:t>
            </a:r>
            <a:r>
              <a:rPr lang="en-US" dirty="0" smtClean="0"/>
              <a:t> </a:t>
            </a:r>
          </a:p>
          <a:p>
            <a:pPr algn="ctr"/>
            <a:r>
              <a:rPr lang="en-US" b="1" spc="50" dirty="0" smtClean="0">
                <a:ln w="0"/>
                <a:solidFill>
                  <a:schemeClr val="bg2"/>
                </a:solidFill>
                <a:effectLst>
                  <a:innerShdw blurRad="63500" dist="50800" dir="13500000">
                    <a:srgbClr val="000000">
                      <a:alpha val="50000"/>
                    </a:srgbClr>
                  </a:innerShdw>
                </a:effectLst>
              </a:rPr>
              <a:t>“Theo </a:t>
            </a:r>
            <a:r>
              <a:rPr lang="en-US" b="1" spc="50" dirty="0" err="1" smtClean="0">
                <a:ln w="0"/>
                <a:solidFill>
                  <a:schemeClr val="bg2"/>
                </a:solidFill>
                <a:effectLst>
                  <a:innerShdw blurRad="63500" dist="50800" dir="13500000">
                    <a:srgbClr val="000000">
                      <a:alpha val="50000"/>
                    </a:srgbClr>
                  </a:innerShdw>
                </a:effectLst>
              </a:rPr>
              <a:t>quy</a:t>
            </a:r>
            <a:r>
              <a:rPr lang="en-US" b="1" spc="50" dirty="0" smtClean="0">
                <a:ln w="0"/>
                <a:solidFill>
                  <a:schemeClr val="bg2"/>
                </a:solidFill>
                <a:effectLst>
                  <a:innerShdw blurRad="63500" dist="50800" dir="13500000">
                    <a:srgbClr val="000000">
                      <a:alpha val="50000"/>
                    </a:srgbClr>
                  </a:innerShdw>
                </a:effectLst>
              </a:rPr>
              <a:t> </a:t>
            </a:r>
            <a:r>
              <a:rPr lang="en-US" b="1" spc="50" dirty="0" err="1" smtClean="0">
                <a:ln w="0"/>
                <a:solidFill>
                  <a:schemeClr val="bg2"/>
                </a:solidFill>
                <a:effectLst>
                  <a:innerShdw blurRad="63500" dist="50800" dir="13500000">
                    <a:srgbClr val="000000">
                      <a:alpha val="50000"/>
                    </a:srgbClr>
                  </a:innerShdw>
                </a:effectLst>
              </a:rPr>
              <a:t>định</a:t>
            </a:r>
            <a:r>
              <a:rPr lang="en-US" b="1" spc="50" dirty="0" smtClean="0">
                <a:ln w="0"/>
                <a:solidFill>
                  <a:schemeClr val="bg2"/>
                </a:solidFill>
                <a:effectLst>
                  <a:innerShdw blurRad="63500" dist="50800" dir="13500000">
                    <a:srgbClr val="000000">
                      <a:alpha val="50000"/>
                    </a:srgbClr>
                  </a:innerShdw>
                </a:effectLst>
              </a:rPr>
              <a:t> </a:t>
            </a:r>
            <a:r>
              <a:rPr lang="en-US" b="1" spc="50" dirty="0" err="1" smtClean="0">
                <a:ln w="0"/>
                <a:solidFill>
                  <a:schemeClr val="bg2"/>
                </a:solidFill>
                <a:effectLst>
                  <a:innerShdw blurRad="63500" dist="50800" dir="13500000">
                    <a:srgbClr val="000000">
                      <a:alpha val="50000"/>
                    </a:srgbClr>
                  </a:innerShdw>
                </a:effectLst>
              </a:rPr>
              <a:t>thì</a:t>
            </a:r>
            <a:r>
              <a:rPr lang="en-US" b="1" spc="50" dirty="0" smtClean="0">
                <a:ln w="0"/>
                <a:solidFill>
                  <a:schemeClr val="bg2"/>
                </a:solidFill>
                <a:effectLst>
                  <a:innerShdw blurRad="63500" dist="50800" dir="13500000">
                    <a:srgbClr val="000000">
                      <a:alpha val="50000"/>
                    </a:srgbClr>
                  </a:innerShdw>
                </a:effectLst>
              </a:rPr>
              <a:t>…”</a:t>
            </a:r>
            <a:endParaRPr lang="en-US" b="1" spc="50" dirty="0">
              <a:ln w="0"/>
              <a:solidFill>
                <a:schemeClr val="bg2"/>
              </a:solidFill>
              <a:effectLst>
                <a:innerShdw blurRad="63500" dist="50800" dir="13500000">
                  <a:srgbClr val="000000">
                    <a:alpha val="50000"/>
                  </a:srgbClr>
                </a:innerShdw>
              </a:effectLst>
            </a:endParaRPr>
          </a:p>
        </p:txBody>
      </p:sp>
      <p:sp>
        <p:nvSpPr>
          <p:cNvPr id="13" name="TextBox 12"/>
          <p:cNvSpPr txBox="1">
            <a:spLocks noChangeArrowheads="1"/>
          </p:cNvSpPr>
          <p:nvPr/>
        </p:nvSpPr>
        <p:spPr bwMode="auto">
          <a:xfrm>
            <a:off x="379412" y="1346775"/>
            <a:ext cx="8396288" cy="646331"/>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3600" dirty="0" smtClean="0">
                <a:solidFill>
                  <a:sysClr val="windowText" lastClr="000000"/>
                </a:solidFill>
                <a:latin typeface="mikachan-P" panose="02000600000000000000" pitchFamily="2" charset="-128"/>
                <a:ea typeface="mikachan-P" panose="02000600000000000000" pitchFamily="2" charset="-128"/>
              </a:rPr>
              <a:t>明日は９時までに来ることになります。</a:t>
            </a:r>
            <a:endParaRPr lang="en-US" sz="3600" dirty="0">
              <a:solidFill>
                <a:sysClr val="windowText" lastClr="000000"/>
              </a:solidFill>
              <a:latin typeface="mikachan-P" panose="02000600000000000000" pitchFamily="2" charset="-128"/>
              <a:ea typeface="mikachan-P" panose="02000600000000000000" pitchFamily="2" charset="-128"/>
            </a:endParaRPr>
          </a:p>
        </p:txBody>
      </p:sp>
      <p:sp>
        <p:nvSpPr>
          <p:cNvPr id="14" name="TextBox 13"/>
          <p:cNvSpPr txBox="1"/>
          <p:nvPr/>
        </p:nvSpPr>
        <p:spPr>
          <a:xfrm>
            <a:off x="379412" y="762000"/>
            <a:ext cx="7100888" cy="584775"/>
          </a:xfrm>
          <a:prstGeom prst="rect">
            <a:avLst/>
          </a:prstGeom>
          <a:noFill/>
          <a:ln>
            <a:noFill/>
          </a:ln>
        </p:spPr>
        <p:txBody>
          <a:bodyPr wrap="square" rtlCol="0" anchor="ctr" anchorCtr="1">
            <a:spAutoFit/>
          </a:bodyPr>
          <a:lstStyle/>
          <a:p>
            <a:r>
              <a:rPr lang="en-US" sz="3200" i="1" dirty="0" err="1" smtClean="0">
                <a:latin typeface="Times New Roman" panose="02020603050405020304" pitchFamily="18" charset="0"/>
                <a:cs typeface="Times New Roman" panose="02020603050405020304" pitchFamily="18" charset="0"/>
              </a:rPr>
              <a:t>Kế</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hoạch</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là</a:t>
            </a:r>
            <a:r>
              <a:rPr lang="en-US" sz="3200" i="1" dirty="0" smtClean="0">
                <a:latin typeface="Times New Roman" panose="02020603050405020304" pitchFamily="18" charset="0"/>
                <a:cs typeface="Times New Roman" panose="02020603050405020304" pitchFamily="18" charset="0"/>
              </a:rPr>
              <a:t> / </a:t>
            </a:r>
            <a:r>
              <a:rPr lang="en-US" sz="3200" i="1" dirty="0" err="1" smtClean="0">
                <a:latin typeface="Times New Roman" panose="02020603050405020304" pitchFamily="18" charset="0"/>
                <a:cs typeface="Times New Roman" panose="02020603050405020304" pitchFamily="18" charset="0"/>
              </a:rPr>
              <a:t>Được</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quyết</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định</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là</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sẽ</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tới</a:t>
            </a:r>
            <a:r>
              <a:rPr lang="en-US" sz="3200" i="1" dirty="0" smtClean="0">
                <a:latin typeface="Times New Roman" panose="02020603050405020304" pitchFamily="18" charset="0"/>
                <a:cs typeface="Times New Roman" panose="02020603050405020304" pitchFamily="18" charset="0"/>
              </a:rPr>
              <a:t>…</a:t>
            </a:r>
          </a:p>
        </p:txBody>
      </p:sp>
      <p:sp>
        <p:nvSpPr>
          <p:cNvPr id="15" name="TextBox 14"/>
          <p:cNvSpPr txBox="1">
            <a:spLocks noChangeArrowheads="1"/>
          </p:cNvSpPr>
          <p:nvPr/>
        </p:nvSpPr>
        <p:spPr bwMode="auto">
          <a:xfrm>
            <a:off x="379412" y="2362200"/>
            <a:ext cx="8624888" cy="646331"/>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3600" dirty="0" smtClean="0">
                <a:solidFill>
                  <a:sysClr val="windowText" lastClr="000000"/>
                </a:solidFill>
                <a:latin typeface="mikachan-P" panose="02000600000000000000" pitchFamily="2" charset="-128"/>
                <a:ea typeface="mikachan-P" panose="02000600000000000000" pitchFamily="2" charset="-128"/>
              </a:rPr>
              <a:t>明日は９時までに来ることになりました。</a:t>
            </a:r>
            <a:endParaRPr lang="en-US" sz="3600" dirty="0">
              <a:solidFill>
                <a:sysClr val="windowText" lastClr="000000"/>
              </a:solidFill>
              <a:latin typeface="mikachan-P" panose="02000600000000000000" pitchFamily="2" charset="-128"/>
              <a:ea typeface="mikachan-P" panose="02000600000000000000" pitchFamily="2" charset="-128"/>
            </a:endParaRPr>
          </a:p>
        </p:txBody>
      </p:sp>
      <p:sp>
        <p:nvSpPr>
          <p:cNvPr id="16" name="TextBox 15"/>
          <p:cNvSpPr txBox="1">
            <a:spLocks noChangeArrowheads="1"/>
          </p:cNvSpPr>
          <p:nvPr/>
        </p:nvSpPr>
        <p:spPr bwMode="auto">
          <a:xfrm>
            <a:off x="379412" y="3377625"/>
            <a:ext cx="9082088" cy="646331"/>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3600" dirty="0" smtClean="0">
                <a:solidFill>
                  <a:sysClr val="windowText" lastClr="000000"/>
                </a:solidFill>
                <a:latin typeface="mikachan-P" panose="02000600000000000000" pitchFamily="2" charset="-128"/>
                <a:ea typeface="mikachan-P" panose="02000600000000000000" pitchFamily="2" charset="-128"/>
              </a:rPr>
              <a:t>明日は９時までに来ることになっています。</a:t>
            </a:r>
            <a:endParaRPr lang="en-US" sz="3600" dirty="0">
              <a:solidFill>
                <a:sysClr val="windowText" lastClr="000000"/>
              </a:solidFill>
              <a:latin typeface="mikachan-P" panose="02000600000000000000" pitchFamily="2" charset="-128"/>
              <a:ea typeface="mikachan-P" panose="02000600000000000000" pitchFamily="2" charset="-128"/>
            </a:endParaRPr>
          </a:p>
        </p:txBody>
      </p:sp>
      <p:sp>
        <p:nvSpPr>
          <p:cNvPr id="2" name="Rounded Rectangle 1"/>
          <p:cNvSpPr/>
          <p:nvPr/>
        </p:nvSpPr>
        <p:spPr>
          <a:xfrm>
            <a:off x="4920456" y="3276600"/>
            <a:ext cx="4298156" cy="838200"/>
          </a:xfrm>
          <a:prstGeom prst="roundRect">
            <a:avLst/>
          </a:prstGeom>
          <a:noFill/>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Rounded Rectangle 2"/>
          <p:cNvSpPr/>
          <p:nvPr/>
        </p:nvSpPr>
        <p:spPr>
          <a:xfrm>
            <a:off x="227012" y="4382869"/>
            <a:ext cx="5410200" cy="2349579"/>
          </a:xfrm>
          <a:prstGeom prst="round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p>
            <a:pPr algn="ctr">
              <a:lnSpc>
                <a:spcPct val="150000"/>
              </a:lnSpc>
            </a:pPr>
            <a:r>
              <a:rPr lang="ja-JP" altLang="en-US" sz="4000" dirty="0">
                <a:solidFill>
                  <a:sysClr val="windowText" lastClr="000000"/>
                </a:solidFill>
                <a:latin typeface="mikachan-P" panose="02000600000000000000" pitchFamily="2" charset="-128"/>
                <a:ea typeface="mikachan-P" panose="02000600000000000000" pitchFamily="2" charset="-128"/>
              </a:rPr>
              <a:t>Ｖる／Ｖない</a:t>
            </a:r>
            <a:endParaRPr lang="en-US" altLang="ja-JP" sz="4000" dirty="0">
              <a:solidFill>
                <a:sysClr val="windowText" lastClr="000000"/>
              </a:solidFill>
              <a:latin typeface="mikachan-P" panose="02000600000000000000" pitchFamily="2" charset="-128"/>
              <a:ea typeface="mikachan-P" panose="02000600000000000000" pitchFamily="2" charset="-128"/>
            </a:endParaRPr>
          </a:p>
          <a:p>
            <a:pPr algn="ctr">
              <a:lnSpc>
                <a:spcPct val="150000"/>
              </a:lnSpc>
            </a:pPr>
            <a:r>
              <a:rPr lang="ja-JP" altLang="en-US" sz="4800" dirty="0">
                <a:solidFill>
                  <a:sysClr val="windowText" lastClr="000000"/>
                </a:solidFill>
                <a:latin typeface="mikachan-P" panose="02000600000000000000" pitchFamily="2" charset="-128"/>
                <a:ea typeface="mikachan-P" panose="02000600000000000000" pitchFamily="2" charset="-128"/>
              </a:rPr>
              <a:t>ことになっている</a:t>
            </a:r>
            <a:endParaRPr lang="en-US" sz="4800" dirty="0">
              <a:solidFill>
                <a:sysClr val="windowText" lastClr="000000"/>
              </a:solidFill>
              <a:latin typeface="mikachan-P" panose="02000600000000000000" pitchFamily="2" charset="-128"/>
              <a:ea typeface="mikachan-P" panose="02000600000000000000" pitchFamily="2" charset="-128"/>
            </a:endParaRPr>
          </a:p>
        </p:txBody>
      </p:sp>
      <p:pic>
        <p:nvPicPr>
          <p:cNvPr id="6" name="Picture 5"/>
          <p:cNvPicPr>
            <a:picLocks noChangeAspect="1"/>
          </p:cNvPicPr>
          <p:nvPr/>
        </p:nvPicPr>
        <p:blipFill>
          <a:blip r:embed="rId2"/>
          <a:stretch>
            <a:fillRect/>
          </a:stretch>
        </p:blipFill>
        <p:spPr>
          <a:xfrm>
            <a:off x="9371012" y="38100"/>
            <a:ext cx="2743200" cy="1447800"/>
          </a:xfrm>
          <a:prstGeom prst="rect">
            <a:avLst/>
          </a:prstGeom>
          <a:ln>
            <a:noFill/>
          </a:ln>
          <a:effectLst>
            <a:softEdge rad="112500"/>
          </a:effectLst>
        </p:spPr>
      </p:pic>
    </p:spTree>
    <p:extLst>
      <p:ext uri="{BB962C8B-B14F-4D97-AF65-F5344CB8AC3E}">
        <p14:creationId xmlns:p14="http://schemas.microsoft.com/office/powerpoint/2010/main" val="35535413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2" presetClass="entr" presetSubtype="8"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0-#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p:bldP spid="15" grpId="0" animBg="1"/>
      <p:bldP spid="1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903412" y="381000"/>
            <a:ext cx="739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định</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thì</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nghỉ</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học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phải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liên</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lạc</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thông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báo</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cho</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nhà</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trường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TextBox 2"/>
          <p:cNvSpPr txBox="1">
            <a:spLocks noChangeArrowheads="1"/>
          </p:cNvSpPr>
          <p:nvPr/>
        </p:nvSpPr>
        <p:spPr bwMode="auto">
          <a:xfrm>
            <a:off x="504824" y="804724"/>
            <a:ext cx="99822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chemeClr val="bg1"/>
                </a:solidFill>
                <a:latin typeface="mikachan-P" panose="02000600000000000000" pitchFamily="2" charset="-128"/>
                <a:ea typeface="mikachan-P" panose="02000600000000000000" pitchFamily="2" charset="-128"/>
              </a:rPr>
              <a:t>休む時は学校に連絡しなければならないことになっている。</a:t>
            </a:r>
            <a:endParaRPr lang="en-US" sz="2800" dirty="0">
              <a:solidFill>
                <a:schemeClr val="bg1"/>
              </a:solidFill>
              <a:latin typeface="mikachan-P" panose="02000600000000000000" pitchFamily="2" charset="-128"/>
              <a:ea typeface="mikachan-P" panose="02000600000000000000" pitchFamily="2" charset="-128"/>
            </a:endParaRPr>
          </a:p>
        </p:txBody>
      </p:sp>
      <p:sp>
        <p:nvSpPr>
          <p:cNvPr id="4" name="TextBox 3"/>
          <p:cNvSpPr txBox="1">
            <a:spLocks noChangeArrowheads="1"/>
          </p:cNvSpPr>
          <p:nvPr/>
        </p:nvSpPr>
        <p:spPr bwMode="auto">
          <a:xfrm>
            <a:off x="1931092" y="1462226"/>
            <a:ext cx="81257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định</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thì</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những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tham</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dự</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tiệc</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sẽ</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gặp</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nhau</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tại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nhà</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lúc</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6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giờ</a:t>
            </a:r>
            <a:endPar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p:cNvSpPr txBox="1">
            <a:spLocks noChangeArrowheads="1"/>
          </p:cNvSpPr>
          <p:nvPr/>
        </p:nvSpPr>
        <p:spPr bwMode="auto">
          <a:xfrm>
            <a:off x="532505" y="1905000"/>
            <a:ext cx="11403012"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a:defRPr sz="2800">
                <a:solidFill>
                  <a:schemeClr val="bg1"/>
                </a:solidFill>
                <a:latin typeface="mikachan-P" panose="02000600000000000000" pitchFamily="2" charset="-128"/>
                <a:ea typeface="mikachan-P" panose="02000600000000000000" pitchFamily="2"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ja-JP" altLang="en-US" dirty="0"/>
              <a:t>パーティーに参加する人は６時に駅で待ち合わせることになっている。</a:t>
            </a:r>
            <a:endParaRPr lang="en-US" dirty="0"/>
          </a:p>
        </p:txBody>
      </p:sp>
      <p:sp>
        <p:nvSpPr>
          <p:cNvPr id="6" name="TextBox 5"/>
          <p:cNvSpPr txBox="1">
            <a:spLocks noChangeArrowheads="1"/>
          </p:cNvSpPr>
          <p:nvPr/>
        </p:nvSpPr>
        <p:spPr bwMode="auto">
          <a:xfrm>
            <a:off x="1931092" y="2647951"/>
            <a:ext cx="91925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định</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thì</a:t>
            </a: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trường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hợp</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mất</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vé</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tàu</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thì</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chúng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tôi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sẽ</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thu</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phí</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chặng</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dài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nhất</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a:spLocks noChangeArrowheads="1"/>
          </p:cNvSpPr>
          <p:nvPr/>
        </p:nvSpPr>
        <p:spPr bwMode="auto">
          <a:xfrm>
            <a:off x="532505" y="3048000"/>
            <a:ext cx="11506200"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a:defRPr sz="2800">
                <a:solidFill>
                  <a:schemeClr val="bg1"/>
                </a:solidFill>
                <a:latin typeface="mikachan-P" panose="02000600000000000000" pitchFamily="2" charset="-128"/>
                <a:ea typeface="mikachan-P" panose="02000600000000000000" pitchFamily="2"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ja-JP" altLang="en-US" dirty="0"/>
              <a:t>乗車券をなくした場合は最長区間の料金をいただくことになっている。</a:t>
            </a:r>
            <a:endParaRPr lang="en-US" dirty="0"/>
          </a:p>
        </p:txBody>
      </p:sp>
      <p:sp>
        <p:nvSpPr>
          <p:cNvPr id="8" name="TextBox 7"/>
          <p:cNvSpPr txBox="1">
            <a:spLocks noChangeArrowheads="1"/>
          </p:cNvSpPr>
          <p:nvPr/>
        </p:nvSpPr>
        <p:spPr bwMode="auto">
          <a:xfrm>
            <a:off x="1931093" y="4820978"/>
            <a:ext cx="6373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kế</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hoạch</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thì</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CN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tới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tôi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sẽ</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gặp</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bạn</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bè</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TextBox 8"/>
          <p:cNvSpPr txBox="1">
            <a:spLocks noChangeArrowheads="1"/>
          </p:cNvSpPr>
          <p:nvPr/>
        </p:nvSpPr>
        <p:spPr bwMode="auto">
          <a:xfrm>
            <a:off x="608705" y="5221027"/>
            <a:ext cx="8457507" cy="522288"/>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a:defRPr sz="2800">
                <a:solidFill>
                  <a:schemeClr val="bg1"/>
                </a:solidFill>
                <a:latin typeface="mikachan-P" panose="02000600000000000000" pitchFamily="2" charset="-128"/>
                <a:ea typeface="mikachan-P" panose="02000600000000000000" pitchFamily="2"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ja-JP" altLang="en-US" dirty="0"/>
              <a:t>今度の日曜日には、友達と会うことになっています。 </a:t>
            </a:r>
            <a:endParaRPr lang="en-US" dirty="0"/>
          </a:p>
        </p:txBody>
      </p:sp>
      <p:sp>
        <p:nvSpPr>
          <p:cNvPr id="10" name="TextBox 9"/>
          <p:cNvSpPr txBox="1">
            <a:spLocks noChangeArrowheads="1"/>
          </p:cNvSpPr>
          <p:nvPr/>
        </p:nvSpPr>
        <p:spPr bwMode="auto">
          <a:xfrm>
            <a:off x="1903412" y="5772150"/>
            <a:ext cx="571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18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kế</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hoạch</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i="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thì</a:t>
            </a:r>
            <a:r>
              <a:rPr lang="en-US" altLang="en-US" sz="1800" i="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ngày</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tôi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sẽ</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tới</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nhà</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anh</a:t>
            </a:r>
            <a:r>
              <a:rPr lang="en-US" altLang="en-US" sz="1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Smith.</a:t>
            </a:r>
            <a:endPar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 name="TextBox 10"/>
          <p:cNvSpPr txBox="1">
            <a:spLocks noChangeArrowheads="1"/>
          </p:cNvSpPr>
          <p:nvPr/>
        </p:nvSpPr>
        <p:spPr bwMode="auto">
          <a:xfrm>
            <a:off x="608012" y="6172201"/>
            <a:ext cx="8001000" cy="523875"/>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a:defRPr sz="2800">
                <a:solidFill>
                  <a:schemeClr val="bg1"/>
                </a:solidFill>
                <a:latin typeface="mikachan-P" panose="02000600000000000000" pitchFamily="2" charset="-128"/>
                <a:ea typeface="mikachan-P" panose="02000600000000000000" pitchFamily="2"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ja-JP" altLang="en-US" dirty="0"/>
              <a:t>明日スミスさんのお宅に伺うことになっている。 </a:t>
            </a:r>
            <a:endParaRPr lang="en-US" dirty="0"/>
          </a:p>
        </p:txBody>
      </p:sp>
      <p:sp>
        <p:nvSpPr>
          <p:cNvPr id="14" name="Pentagon 13"/>
          <p:cNvSpPr/>
          <p:nvPr/>
        </p:nvSpPr>
        <p:spPr>
          <a:xfrm rot="21398439">
            <a:off x="502056" y="3562714"/>
            <a:ext cx="7620000" cy="1147700"/>
          </a:xfrm>
          <a:prstGeom prst="homePlate">
            <a:avLst/>
          </a:prstGeom>
          <a:solidFill>
            <a:srgbClr val="00B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Mẫu</a:t>
            </a:r>
            <a:r>
              <a:rPr lang="en-US" dirty="0" smtClean="0"/>
              <a:t> </a:t>
            </a:r>
            <a:r>
              <a:rPr lang="en-US" dirty="0" err="1" smtClean="0"/>
              <a:t>câu</a:t>
            </a:r>
            <a:r>
              <a:rPr lang="en-US" dirty="0" smtClean="0"/>
              <a:t> </a:t>
            </a:r>
            <a:r>
              <a:rPr lang="en-US" dirty="0" err="1" smtClean="0"/>
              <a:t>này</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diễn</a:t>
            </a:r>
            <a:r>
              <a:rPr lang="en-US" dirty="0" smtClean="0"/>
              <a:t> </a:t>
            </a:r>
            <a:r>
              <a:rPr lang="en-US" dirty="0" err="1" smtClean="0"/>
              <a:t>tả</a:t>
            </a:r>
            <a:r>
              <a:rPr lang="en-US" dirty="0" smtClean="0"/>
              <a:t> </a:t>
            </a:r>
            <a:r>
              <a:rPr lang="en-US" dirty="0" err="1" smtClean="0"/>
              <a:t>một</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dự</a:t>
            </a:r>
            <a:r>
              <a:rPr lang="en-US" dirty="0" smtClean="0"/>
              <a:t> </a:t>
            </a:r>
            <a:r>
              <a:rPr lang="en-US" dirty="0" err="1" smtClean="0"/>
              <a:t>định</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từ</a:t>
            </a:r>
            <a:r>
              <a:rPr lang="en-US" dirty="0" smtClean="0"/>
              <a:t> </a:t>
            </a:r>
            <a:r>
              <a:rPr lang="en-US" dirty="0" err="1" smtClean="0"/>
              <a:t>trước</a:t>
            </a:r>
            <a:endParaRPr lang="en-US" dirty="0"/>
          </a:p>
        </p:txBody>
      </p:sp>
      <p:sp>
        <p:nvSpPr>
          <p:cNvPr id="15" name="Cloud Callout 14"/>
          <p:cNvSpPr/>
          <p:nvPr/>
        </p:nvSpPr>
        <p:spPr>
          <a:xfrm rot="289189">
            <a:off x="8380412" y="4572000"/>
            <a:ext cx="3505200" cy="1447800"/>
          </a:xfrm>
          <a:prstGeom prst="cloudCallout">
            <a:avLst>
              <a:gd name="adj1" fmla="val -41491"/>
              <a:gd name="adj2" fmla="val 66717"/>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“…supposed to do </a:t>
            </a:r>
            <a:r>
              <a:rPr lang="en-US" dirty="0" err="1" smtClean="0">
                <a:ln w="0"/>
                <a:solidFill>
                  <a:schemeClr val="tx1"/>
                </a:solidFill>
                <a:effectLst>
                  <a:outerShdw blurRad="38100" dist="19050" dir="2700000" algn="tl" rotWithShape="0">
                    <a:schemeClr val="dk1">
                      <a:alpha val="40000"/>
                    </a:schemeClr>
                  </a:outerShdw>
                </a:effectLst>
              </a:rPr>
              <a:t>smt</a:t>
            </a: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TextBox 15"/>
          <p:cNvSpPr txBox="1">
            <a:spLocks noChangeArrowheads="1"/>
          </p:cNvSpPr>
          <p:nvPr/>
        </p:nvSpPr>
        <p:spPr bwMode="auto">
          <a:xfrm>
            <a:off x="2995612" y="705662"/>
            <a:ext cx="1066800" cy="338554"/>
          </a:xfrm>
          <a:prstGeom prst="rect">
            <a:avLst/>
          </a:prstGeom>
          <a:noFill/>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1600" dirty="0" smtClean="0">
                <a:solidFill>
                  <a:schemeClr val="bg1"/>
                </a:solidFill>
                <a:latin typeface="mikachan-P" panose="02000600000000000000" pitchFamily="2" charset="-128"/>
                <a:ea typeface="mikachan-P" panose="02000600000000000000" pitchFamily="2" charset="-128"/>
              </a:rPr>
              <a:t>れんらく</a:t>
            </a:r>
            <a:endParaRPr lang="en-US" sz="1600" dirty="0">
              <a:solidFill>
                <a:schemeClr val="bg1"/>
              </a:solidFill>
              <a:latin typeface="mikachan-P" panose="02000600000000000000" pitchFamily="2" charset="-128"/>
              <a:ea typeface="mikachan-P" panose="02000600000000000000" pitchFamily="2" charset="-128"/>
            </a:endParaRPr>
          </a:p>
        </p:txBody>
      </p:sp>
      <p:sp>
        <p:nvSpPr>
          <p:cNvPr id="17" name="TextBox 16"/>
          <p:cNvSpPr txBox="1">
            <a:spLocks noChangeArrowheads="1"/>
          </p:cNvSpPr>
          <p:nvPr/>
        </p:nvSpPr>
        <p:spPr bwMode="auto">
          <a:xfrm>
            <a:off x="2589212" y="1804797"/>
            <a:ext cx="1066800" cy="338554"/>
          </a:xfrm>
          <a:prstGeom prst="rect">
            <a:avLst/>
          </a:prstGeom>
          <a:noFill/>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1600" dirty="0" smtClean="0">
                <a:solidFill>
                  <a:schemeClr val="bg1"/>
                </a:solidFill>
                <a:latin typeface="mikachan-P" panose="02000600000000000000" pitchFamily="2" charset="-128"/>
                <a:ea typeface="mikachan-P" panose="02000600000000000000" pitchFamily="2" charset="-128"/>
              </a:rPr>
              <a:t>さんか</a:t>
            </a:r>
            <a:endParaRPr lang="en-US" sz="1600" dirty="0">
              <a:solidFill>
                <a:schemeClr val="bg1"/>
              </a:solidFill>
              <a:latin typeface="mikachan-P" panose="02000600000000000000" pitchFamily="2" charset="-128"/>
              <a:ea typeface="mikachan-P" panose="02000600000000000000" pitchFamily="2" charset="-128"/>
            </a:endParaRPr>
          </a:p>
        </p:txBody>
      </p:sp>
      <p:sp>
        <p:nvSpPr>
          <p:cNvPr id="18" name="TextBox 17"/>
          <p:cNvSpPr txBox="1">
            <a:spLocks noChangeArrowheads="1"/>
          </p:cNvSpPr>
          <p:nvPr/>
        </p:nvSpPr>
        <p:spPr bwMode="auto">
          <a:xfrm>
            <a:off x="410266" y="2937077"/>
            <a:ext cx="5912746" cy="338554"/>
          </a:xfrm>
          <a:prstGeom prst="rect">
            <a:avLst/>
          </a:prstGeom>
          <a:noFill/>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1600" dirty="0" smtClean="0">
                <a:solidFill>
                  <a:schemeClr val="bg1"/>
                </a:solidFill>
                <a:latin typeface="mikachan-P" panose="02000600000000000000" pitchFamily="2" charset="-128"/>
                <a:ea typeface="mikachan-P" panose="02000600000000000000" pitchFamily="2" charset="-128"/>
              </a:rPr>
              <a:t>じょうしゃけん　　　　　　　　　　　　　　　　　　　　　　　　　　　　　　　　　　　　　　　　　　　　　　　　　　　　　　　　　　　　　　　　　　　ばあい　　　　　　　　　　　　　　　さいちょうくかん</a:t>
            </a:r>
            <a:endParaRPr lang="en-US" sz="1600" dirty="0">
              <a:solidFill>
                <a:schemeClr val="bg1"/>
              </a:solidFill>
              <a:latin typeface="mikachan-P" panose="02000600000000000000" pitchFamily="2" charset="-128"/>
              <a:ea typeface="mikachan-P" panose="02000600000000000000" pitchFamily="2" charset="-128"/>
            </a:endParaRPr>
          </a:p>
        </p:txBody>
      </p:sp>
      <p:sp>
        <p:nvSpPr>
          <p:cNvPr id="19" name="TextBox 18"/>
          <p:cNvSpPr txBox="1">
            <a:spLocks noChangeArrowheads="1"/>
          </p:cNvSpPr>
          <p:nvPr/>
        </p:nvSpPr>
        <p:spPr bwMode="auto">
          <a:xfrm>
            <a:off x="3770658" y="6031655"/>
            <a:ext cx="1637954" cy="338554"/>
          </a:xfrm>
          <a:prstGeom prst="rect">
            <a:avLst/>
          </a:prstGeom>
          <a:noFill/>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1600" dirty="0" smtClean="0">
                <a:solidFill>
                  <a:schemeClr val="bg1"/>
                </a:solidFill>
                <a:latin typeface="mikachan-P" panose="02000600000000000000" pitchFamily="2" charset="-128"/>
                <a:ea typeface="mikachan-P" panose="02000600000000000000" pitchFamily="2" charset="-128"/>
              </a:rPr>
              <a:t>たく　　　　　　　　　うかが</a:t>
            </a:r>
            <a:endParaRPr lang="en-US" sz="1600" dirty="0">
              <a:solidFill>
                <a:schemeClr val="bg1"/>
              </a:solidFill>
              <a:latin typeface="mikachan-P" panose="02000600000000000000" pitchFamily="2" charset="-128"/>
              <a:ea typeface="mikachan-P" panose="02000600000000000000" pitchFamily="2" charset="-128"/>
            </a:endParaRPr>
          </a:p>
        </p:txBody>
      </p:sp>
    </p:spTree>
    <p:extLst>
      <p:ext uri="{BB962C8B-B14F-4D97-AF65-F5344CB8AC3E}">
        <p14:creationId xmlns:p14="http://schemas.microsoft.com/office/powerpoint/2010/main" val="3013099761"/>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2"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0-#ppt_w/2"/>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0-#ppt_w/2"/>
                                          </p:val>
                                        </p:tav>
                                        <p:tav tm="100000">
                                          <p:val>
                                            <p:strVal val="#ppt_x"/>
                                          </p:val>
                                        </p:tav>
                                      </p:tavLst>
                                    </p:anim>
                                    <p:anim calcmode="lin" valueType="num">
                                      <p:cBhvr additive="base">
                                        <p:cTn id="61"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6"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fill="hold"/>
                                        <p:tgtEl>
                                          <p:spTgt spid="8"/>
                                        </p:tgtEl>
                                        <p:attrNameLst>
                                          <p:attrName>ppt_x</p:attrName>
                                        </p:attrNameLst>
                                      </p:cBhvr>
                                      <p:tavLst>
                                        <p:tav tm="0">
                                          <p:val>
                                            <p:strVal val="1+#ppt_w/2"/>
                                          </p:val>
                                        </p:tav>
                                        <p:tav tm="100000">
                                          <p:val>
                                            <p:strVal val="#ppt_x"/>
                                          </p:val>
                                        </p:tav>
                                      </p:tavLst>
                                    </p:anim>
                                    <p:anim calcmode="lin" valueType="num">
                                      <p:cBhvr additive="base">
                                        <p:cTn id="6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1000"/>
                                        <p:tgtEl>
                                          <p:spTgt spid="9"/>
                                        </p:tgtEl>
                                      </p:cBhvr>
                                    </p:animEffect>
                                    <p:anim calcmode="lin" valueType="num">
                                      <p:cBhvr>
                                        <p:cTn id="73" dur="1000" fill="hold"/>
                                        <p:tgtEl>
                                          <p:spTgt spid="9"/>
                                        </p:tgtEl>
                                        <p:attrNameLst>
                                          <p:attrName>ppt_x</p:attrName>
                                        </p:attrNameLst>
                                      </p:cBhvr>
                                      <p:tavLst>
                                        <p:tav tm="0">
                                          <p:val>
                                            <p:strVal val="#ppt_x"/>
                                          </p:val>
                                        </p:tav>
                                        <p:tav tm="100000">
                                          <p:val>
                                            <p:strVal val="#ppt_x"/>
                                          </p:val>
                                        </p:tav>
                                      </p:tavLst>
                                    </p:anim>
                                    <p:anim calcmode="lin" valueType="num">
                                      <p:cBhvr>
                                        <p:cTn id="7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down)">
                                      <p:cBhvr>
                                        <p:cTn id="9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P spid="11"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28851" y="2138364"/>
            <a:ext cx="5694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smtClean="0">
                <a:latin typeface="Arial" panose="020B0604020202020204" pitchFamily="34" charset="0"/>
                <a:cs typeface="Arial" panose="020B0604020202020204" pitchFamily="34" charset="0"/>
              </a:rPr>
              <a:t>Sau</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khi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vào</a:t>
            </a:r>
            <a:r>
              <a:rPr lang="en-US" altLang="en-US" sz="1800" dirty="0" smtClean="0">
                <a:latin typeface="Arial" panose="020B0604020202020204" pitchFamily="34" charset="0"/>
                <a:cs typeface="Arial" panose="020B0604020202020204" pitchFamily="34" charset="0"/>
              </a:rPr>
              <a:t> FU, </a:t>
            </a:r>
            <a:r>
              <a:rPr lang="en-US" altLang="en-US" sz="1800" dirty="0" err="1" smtClean="0">
                <a:latin typeface="Arial" panose="020B0604020202020204" pitchFamily="34" charset="0"/>
                <a:cs typeface="Arial" panose="020B0604020202020204" pitchFamily="34" charset="0"/>
              </a:rPr>
              <a:t>tôi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đã</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có</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thể</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nói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được</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tiếng</a:t>
            </a:r>
            <a:r>
              <a:rPr lang="en-US" altLang="en-US" sz="1800" dirty="0" smtClean="0">
                <a:latin typeface="Arial" panose="020B0604020202020204" pitchFamily="34" charset="0"/>
                <a:cs typeface="Arial" panose="020B0604020202020204" pitchFamily="34" charset="0"/>
              </a:rPr>
              <a:t> Nhật.</a:t>
            </a:r>
            <a:endParaRPr lang="en-US" altLang="en-US" sz="1800" dirty="0">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598612" y="2586039"/>
            <a:ext cx="10134599"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HGSeikaishotaiPRO" panose="03000609000000000000" pitchFamily="65" charset="-128"/>
                <a:ea typeface="HGSeikaishotaiPRO" panose="03000609000000000000" pitchFamily="65" charset="-128"/>
              </a:rPr>
              <a:t>ＦＰＴ大学に入ってから、日本語が話せるようになりました。</a:t>
            </a:r>
            <a:endParaRPr lang="en-US" sz="2800" dirty="0">
              <a:solidFill>
                <a:sysClr val="windowText" lastClr="000000"/>
              </a:solidFill>
              <a:latin typeface="HGSeikaishotaiPRO" panose="03000609000000000000" pitchFamily="65" charset="-128"/>
              <a:ea typeface="HGSeikaishotaiPRO" panose="03000609000000000000" pitchFamily="65" charset="-128"/>
            </a:endParaRPr>
          </a:p>
        </p:txBody>
      </p:sp>
      <p:sp>
        <p:nvSpPr>
          <p:cNvPr id="6" name="TextBox 5"/>
          <p:cNvSpPr txBox="1">
            <a:spLocks noChangeArrowheads="1"/>
          </p:cNvSpPr>
          <p:nvPr/>
        </p:nvSpPr>
        <p:spPr bwMode="auto">
          <a:xfrm>
            <a:off x="2312986" y="3352800"/>
            <a:ext cx="6067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smtClean="0">
                <a:latin typeface="Arial" panose="020B0604020202020204" pitchFamily="34" charset="0"/>
                <a:cs typeface="Arial" panose="020B0604020202020204" pitchFamily="34" charset="0"/>
              </a:rPr>
              <a:t>Tôi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muốn</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có</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thể</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sớm</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đọc</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được</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truyện</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tranh</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tiếng</a:t>
            </a:r>
            <a:r>
              <a:rPr lang="en-US" altLang="en-US" sz="1800" dirty="0" smtClean="0">
                <a:latin typeface="Arial" panose="020B0604020202020204" pitchFamily="34" charset="0"/>
                <a:cs typeface="Arial" panose="020B0604020202020204" pitchFamily="34" charset="0"/>
              </a:rPr>
              <a:t> Nhật.</a:t>
            </a:r>
            <a:endParaRPr lang="en-US" altLang="en-US" sz="1800" dirty="0">
              <a:latin typeface="Arial" panose="020B0604020202020204" pitchFamily="34" charset="0"/>
              <a:cs typeface="Arial" panose="020B0604020202020204" pitchFamily="34" charset="0"/>
            </a:endParaRPr>
          </a:p>
        </p:txBody>
      </p:sp>
      <p:sp>
        <p:nvSpPr>
          <p:cNvPr id="7" name="TextBox 6"/>
          <p:cNvSpPr txBox="1">
            <a:spLocks noChangeArrowheads="1"/>
          </p:cNvSpPr>
          <p:nvPr/>
        </p:nvSpPr>
        <p:spPr bwMode="auto">
          <a:xfrm>
            <a:off x="1598612" y="3729039"/>
            <a:ext cx="8915400" cy="522287"/>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HGSeikaishotaiPRO" panose="03000609000000000000" pitchFamily="65" charset="-128"/>
                <a:ea typeface="HGSeikaishotaiPRO" panose="03000609000000000000" pitchFamily="65" charset="-128"/>
              </a:rPr>
              <a:t>日本語のマンガがはやく読めるようになりたいです。</a:t>
            </a:r>
            <a:endParaRPr lang="en-US" sz="2800" dirty="0">
              <a:solidFill>
                <a:sysClr val="windowText" lastClr="000000"/>
              </a:solidFill>
              <a:latin typeface="HGSeikaishotaiPRO" panose="03000609000000000000" pitchFamily="65" charset="-128"/>
              <a:ea typeface="HGSeikaishotaiPRO" panose="03000609000000000000" pitchFamily="65" charset="-128"/>
            </a:endParaRPr>
          </a:p>
        </p:txBody>
      </p:sp>
      <p:sp>
        <p:nvSpPr>
          <p:cNvPr id="20" name="TextBox 19"/>
          <p:cNvSpPr txBox="1">
            <a:spLocks noChangeArrowheads="1"/>
          </p:cNvSpPr>
          <p:nvPr/>
        </p:nvSpPr>
        <p:spPr bwMode="auto">
          <a:xfrm>
            <a:off x="2216161" y="4505325"/>
            <a:ext cx="6926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smtClean="0">
                <a:latin typeface="Arial" panose="020B0604020202020204" pitchFamily="34" charset="0"/>
                <a:cs typeface="Arial" panose="020B0604020202020204" pitchFamily="34" charset="0"/>
              </a:rPr>
              <a:t>Để</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vào</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công</a:t>
            </a:r>
            <a:r>
              <a:rPr lang="en-US" altLang="en-US" sz="1800" dirty="0" smtClean="0">
                <a:latin typeface="Arial" panose="020B0604020202020204" pitchFamily="34" charset="0"/>
                <a:cs typeface="Arial" panose="020B0604020202020204" pitchFamily="34" charset="0"/>
              </a:rPr>
              <a:t> ty </a:t>
            </a:r>
            <a:r>
              <a:rPr lang="en-US" altLang="en-US" sz="1800" dirty="0" err="1" smtClean="0">
                <a:latin typeface="Arial" panose="020B0604020202020204" pitchFamily="34" charset="0"/>
                <a:cs typeface="Arial" panose="020B0604020202020204" pitchFamily="34" charset="0"/>
              </a:rPr>
              <a:t>nổi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tiếng</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đó</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tôi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quyết</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tâm</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học</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hành</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chăm</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chỉ</a:t>
            </a:r>
            <a:r>
              <a:rPr lang="en-US" altLang="en-US" sz="1800" dirty="0" smtClean="0">
                <a:latin typeface="Arial" panose="020B0604020202020204" pitchFamily="34" charset="0"/>
                <a:cs typeface="Arial" panose="020B0604020202020204" pitchFamily="34" charset="0"/>
              </a:rPr>
              <a:t>.</a:t>
            </a:r>
            <a:endParaRPr lang="en-US" altLang="en-US" sz="1800" dirty="0">
              <a:latin typeface="Arial" panose="020B0604020202020204" pitchFamily="34" charset="0"/>
              <a:cs typeface="Arial" panose="020B0604020202020204" pitchFamily="34" charset="0"/>
            </a:endParaRPr>
          </a:p>
        </p:txBody>
      </p:sp>
      <p:sp>
        <p:nvSpPr>
          <p:cNvPr id="21" name="TextBox 20"/>
          <p:cNvSpPr txBox="1">
            <a:spLocks noChangeArrowheads="1"/>
          </p:cNvSpPr>
          <p:nvPr/>
        </p:nvSpPr>
        <p:spPr bwMode="auto">
          <a:xfrm>
            <a:off x="1585922" y="4953000"/>
            <a:ext cx="10299689" cy="5232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HGSeikaishotaiPRO" panose="03000609000000000000" pitchFamily="65" charset="-128"/>
                <a:ea typeface="HGSeikaishotaiPRO" panose="03000609000000000000" pitchFamily="65" charset="-128"/>
              </a:rPr>
              <a:t>その有名な会社に入るために、一生懸命勉強するつもりです。</a:t>
            </a:r>
            <a:endParaRPr lang="en-US" sz="2800" dirty="0">
              <a:solidFill>
                <a:sysClr val="windowText" lastClr="000000"/>
              </a:solidFill>
              <a:latin typeface="HGSeikaishotaiPRO" panose="03000609000000000000" pitchFamily="65" charset="-128"/>
              <a:ea typeface="HGSeikaishotaiPRO" panose="03000609000000000000" pitchFamily="65" charset="-128"/>
            </a:endParaRPr>
          </a:p>
        </p:txBody>
      </p:sp>
      <p:sp>
        <p:nvSpPr>
          <p:cNvPr id="22" name="TextBox 21"/>
          <p:cNvSpPr txBox="1">
            <a:spLocks noChangeArrowheads="1"/>
          </p:cNvSpPr>
          <p:nvPr/>
        </p:nvSpPr>
        <p:spPr bwMode="auto">
          <a:xfrm>
            <a:off x="2300296" y="5719761"/>
            <a:ext cx="6067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smtClean="0">
                <a:latin typeface="Arial" panose="020B0604020202020204" pitchFamily="34" charset="0"/>
                <a:cs typeface="Arial" panose="020B0604020202020204" pitchFamily="34" charset="0"/>
              </a:rPr>
              <a:t>Tôi</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sẽ</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làm</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tất</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cả</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những</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gì</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có</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thể</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vì</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gia</a:t>
            </a:r>
            <a:r>
              <a:rPr lang="en-US" altLang="en-US" sz="1800" dirty="0" smtClean="0">
                <a:latin typeface="Arial" panose="020B0604020202020204" pitchFamily="34" charset="0"/>
                <a:cs typeface="Arial" panose="020B0604020202020204" pitchFamily="34" charset="0"/>
              </a:rPr>
              <a:t> </a:t>
            </a:r>
            <a:r>
              <a:rPr lang="en-US" altLang="en-US" sz="1800" dirty="0" err="1" smtClean="0">
                <a:latin typeface="Arial" panose="020B0604020202020204" pitchFamily="34" charset="0"/>
                <a:cs typeface="Arial" panose="020B0604020202020204" pitchFamily="34" charset="0"/>
              </a:rPr>
              <a:t>đình</a:t>
            </a:r>
            <a:r>
              <a:rPr lang="en-US" altLang="en-US" sz="1800" dirty="0" smtClean="0">
                <a:latin typeface="Arial" panose="020B0604020202020204" pitchFamily="34" charset="0"/>
                <a:cs typeface="Arial" panose="020B0604020202020204" pitchFamily="34" charset="0"/>
              </a:rPr>
              <a:t>.</a:t>
            </a:r>
            <a:endParaRPr lang="en-US" altLang="en-US" sz="1800" dirty="0">
              <a:latin typeface="Arial" panose="020B0604020202020204" pitchFamily="34" charset="0"/>
              <a:cs typeface="Arial" panose="020B0604020202020204" pitchFamily="34" charset="0"/>
            </a:endParaRPr>
          </a:p>
        </p:txBody>
      </p:sp>
      <p:sp>
        <p:nvSpPr>
          <p:cNvPr id="23" name="TextBox 22"/>
          <p:cNvSpPr txBox="1">
            <a:spLocks noChangeArrowheads="1"/>
          </p:cNvSpPr>
          <p:nvPr/>
        </p:nvSpPr>
        <p:spPr bwMode="auto">
          <a:xfrm>
            <a:off x="1585922" y="6096000"/>
            <a:ext cx="8915400" cy="522287"/>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smtClean="0">
                <a:solidFill>
                  <a:sysClr val="windowText" lastClr="000000"/>
                </a:solidFill>
                <a:latin typeface="HGSeikaishotaiPRO" panose="03000609000000000000" pitchFamily="65" charset="-128"/>
                <a:ea typeface="HGSeikaishotaiPRO" panose="03000609000000000000" pitchFamily="65" charset="-128"/>
              </a:rPr>
              <a:t>家族のために、できることは全部やります。</a:t>
            </a:r>
            <a:endParaRPr lang="en-US" sz="2800" dirty="0">
              <a:solidFill>
                <a:sysClr val="windowText" lastClr="000000"/>
              </a:solidFill>
              <a:latin typeface="HGSeikaishotaiPRO" panose="03000609000000000000" pitchFamily="65" charset="-128"/>
              <a:ea typeface="HGSeikaishotaiPRO" panose="03000609000000000000" pitchFamily="65" charset="-128"/>
            </a:endParaRPr>
          </a:p>
        </p:txBody>
      </p:sp>
      <p:sp>
        <p:nvSpPr>
          <p:cNvPr id="24" name="Right Arrow 23"/>
          <p:cNvSpPr/>
          <p:nvPr/>
        </p:nvSpPr>
        <p:spPr>
          <a:xfrm rot="21254532">
            <a:off x="3327233" y="80164"/>
            <a:ext cx="6667848" cy="1376364"/>
          </a:xfrm>
          <a:prstGeom prst="rightArrow">
            <a:avLst/>
          </a:prstGeom>
          <a:solidFill>
            <a:srgbClr val="00B0F0"/>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3200" dirty="0" smtClean="0">
                <a:ln w="0"/>
                <a:solidFill>
                  <a:schemeClr val="tx1"/>
                </a:solidFill>
                <a:effectLst>
                  <a:outerShdw blurRad="38100" dist="19050" dir="2700000" algn="tl" rotWithShape="0">
                    <a:schemeClr val="dk1">
                      <a:alpha val="40000"/>
                    </a:schemeClr>
                  </a:outerShdw>
                </a:effectLst>
                <a:latin typeface="mikachan-PB" panose="02000600000000000000" pitchFamily="2" charset="-128"/>
                <a:ea typeface="mikachan-PB" panose="02000600000000000000" pitchFamily="2" charset="-128"/>
              </a:rPr>
              <a:t>Ｖるようになる：  </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t>
            </a:r>
            <a:r>
              <a:rPr lang="en-US" altLang="ja-JP" sz="3200" dirty="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trở</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altLang="ja-JP" sz="3200" dirty="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nên</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altLang="ja-JP" sz="3200" dirty="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có</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altLang="ja-JP" sz="3200" dirty="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thể</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t>
            </a:r>
            <a:endPar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5" name="Right Arrow 24"/>
          <p:cNvSpPr/>
          <p:nvPr/>
        </p:nvSpPr>
        <p:spPr>
          <a:xfrm rot="21254532">
            <a:off x="3934133" y="722612"/>
            <a:ext cx="7737946" cy="1376364"/>
          </a:xfrm>
          <a:prstGeom prst="rightArrow">
            <a:avLst/>
          </a:prstGeom>
          <a:solidFill>
            <a:srgbClr val="7030A0"/>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3200" dirty="0" smtClean="0">
                <a:ln w="0"/>
                <a:solidFill>
                  <a:schemeClr val="tx1"/>
                </a:solidFill>
                <a:effectLst>
                  <a:outerShdw blurRad="38100" dist="19050" dir="2700000" algn="tl" rotWithShape="0">
                    <a:schemeClr val="dk1">
                      <a:alpha val="40000"/>
                    </a:schemeClr>
                  </a:outerShdw>
                </a:effectLst>
                <a:latin typeface="mikachan-PB" panose="02000600000000000000" pitchFamily="2" charset="-128"/>
                <a:ea typeface="mikachan-PB" panose="02000600000000000000" pitchFamily="2" charset="-128"/>
              </a:rPr>
              <a:t>Ｖるために／Ｎのために： </a:t>
            </a:r>
            <a:r>
              <a:rPr lang="en-US" altLang="ja-JP" sz="3200" dirty="0" smtClean="0">
                <a:ln w="0"/>
                <a:solidFill>
                  <a:schemeClr val="tx1"/>
                </a:solidFill>
                <a:effectLst>
                  <a:outerShdw blurRad="38100" dist="19050" dir="2700000" algn="tl" rotWithShape="0">
                    <a:schemeClr val="dk1">
                      <a:alpha val="40000"/>
                    </a:schemeClr>
                  </a:outerShdw>
                </a:effectLst>
                <a:latin typeface="mikachan-PB" panose="02000600000000000000" pitchFamily="2" charset="-128"/>
                <a:ea typeface="mikachan-PB" panose="02000600000000000000" pitchFamily="2" charset="-128"/>
              </a:rPr>
              <a:t>“</a:t>
            </a:r>
            <a:r>
              <a:rPr lang="en-US" altLang="ja-JP" sz="3200" dirty="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để</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t>
            </a:r>
            <a:r>
              <a:rPr lang="en-US" altLang="ja-JP" sz="3200" dirty="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vì</a:t>
            </a:r>
            <a:r>
              <a:rPr lang="en-US" altLang="ja-JP" sz="3200" dirty="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t>
            </a:r>
            <a:endParaRPr lang="en-US" sz="3200" dirty="0">
              <a:ln w="0"/>
              <a:solidFill>
                <a:schemeClr val="tx1"/>
              </a:solidFill>
              <a:effectLst>
                <a:outerShdw blurRad="38100" dist="19050" dir="2700000" algn="tl" rotWithShape="0">
                  <a:schemeClr val="dk1">
                    <a:alpha val="40000"/>
                  </a:schemeClr>
                </a:outerShdw>
              </a:effectLst>
              <a:latin typeface="mikachan-PB" panose="02000600000000000000" pitchFamily="2" charset="-128"/>
              <a:ea typeface="mikachan-PB" panose="02000600000000000000" pitchFamily="2" charset="-128"/>
            </a:endParaRPr>
          </a:p>
        </p:txBody>
      </p:sp>
      <p:pic>
        <p:nvPicPr>
          <p:cNvPr id="2" name="Picture 1"/>
          <p:cNvPicPr>
            <a:picLocks noChangeAspect="1"/>
          </p:cNvPicPr>
          <p:nvPr/>
        </p:nvPicPr>
        <p:blipFill>
          <a:blip r:embed="rId2"/>
          <a:stretch>
            <a:fillRect/>
          </a:stretch>
        </p:blipFill>
        <p:spPr>
          <a:xfrm>
            <a:off x="103188" y="65342"/>
            <a:ext cx="2028823" cy="1410371"/>
          </a:xfrm>
          <a:prstGeom prst="rect">
            <a:avLst/>
          </a:prstGeom>
          <a:ln>
            <a:noFill/>
          </a:ln>
          <a:effectLst>
            <a:softEdge rad="112500"/>
          </a:effectLst>
        </p:spPr>
      </p:pic>
    </p:spTree>
    <p:extLst>
      <p:ext uri="{BB962C8B-B14F-4D97-AF65-F5344CB8AC3E}">
        <p14:creationId xmlns:p14="http://schemas.microsoft.com/office/powerpoint/2010/main" val="25503743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0-#ppt_w/2"/>
                                          </p:val>
                                        </p:tav>
                                        <p:tav tm="100000">
                                          <p:val>
                                            <p:strVal val="#ppt_x"/>
                                          </p:val>
                                        </p:tav>
                                      </p:tavLst>
                                    </p:anim>
                                    <p:anim calcmode="lin" valueType="num">
                                      <p:cBhvr additive="base">
                                        <p:cTn id="6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0-#ppt_w/2"/>
                                          </p:val>
                                        </p:tav>
                                        <p:tav tm="100000">
                                          <p:val>
                                            <p:strVal val="#ppt_x"/>
                                          </p:val>
                                        </p:tav>
                                      </p:tavLst>
                                    </p:anim>
                                    <p:anim calcmode="lin" valueType="num">
                                      <p:cBhvr additive="base">
                                        <p:cTn id="7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animBg="1"/>
      <p:bldP spid="20" grpId="0"/>
      <p:bldP spid="21" grpId="0" animBg="1"/>
      <p:bldP spid="22" grpId="0"/>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0948052">
            <a:off x="1644650" y="428625"/>
            <a:ext cx="3867150" cy="10668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sz="2800" dirty="0">
                <a:solidFill>
                  <a:srgbClr val="FFFFFF"/>
                </a:solidFill>
                <a:latin typeface="Tahoma" pitchFamily="34" charset="0"/>
                <a:cs typeface="Tahoma" pitchFamily="34" charset="0"/>
              </a:rPr>
              <a:t>KIỂU CÂU </a:t>
            </a:r>
          </a:p>
          <a:p>
            <a:pPr algn="ctr" eaLnBrk="1" hangingPunct="1">
              <a:defRPr/>
            </a:pPr>
            <a:r>
              <a:rPr lang="en-US" sz="2800" dirty="0">
                <a:solidFill>
                  <a:srgbClr val="FFFFFF"/>
                </a:solidFill>
                <a:latin typeface="Tahoma" pitchFamily="34" charset="0"/>
                <a:cs typeface="Tahoma" pitchFamily="34" charset="0"/>
              </a:rPr>
              <a:t>THỂ HIỆN MỤC ĐÍCH</a:t>
            </a:r>
            <a:endParaRPr lang="en-US" sz="2800" dirty="0">
              <a:solidFill>
                <a:srgbClr val="FF0000"/>
              </a:solidFill>
              <a:latin typeface="Tahoma" pitchFamily="34" charset="0"/>
              <a:cs typeface="Tahoma" pitchFamily="34" charset="0"/>
            </a:endParaRPr>
          </a:p>
        </p:txBody>
      </p:sp>
      <p:sp>
        <p:nvSpPr>
          <p:cNvPr id="3" name="TextBox 2"/>
          <p:cNvSpPr txBox="1">
            <a:spLocks noChangeArrowheads="1"/>
          </p:cNvSpPr>
          <p:nvPr/>
        </p:nvSpPr>
        <p:spPr bwMode="auto">
          <a:xfrm>
            <a:off x="2228851" y="2138364"/>
            <a:ext cx="365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Tôi muốn trở nên giỏi tiếng Nhật.</a:t>
            </a:r>
          </a:p>
        </p:txBody>
      </p:sp>
      <p:sp>
        <p:nvSpPr>
          <p:cNvPr id="4" name="TextBox 3"/>
          <p:cNvSpPr txBox="1">
            <a:spLocks noChangeArrowheads="1"/>
          </p:cNvSpPr>
          <p:nvPr/>
        </p:nvSpPr>
        <p:spPr bwMode="auto">
          <a:xfrm>
            <a:off x="1903413" y="2586039"/>
            <a:ext cx="5694363" cy="523875"/>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ysClr val="windowText" lastClr="000000"/>
                </a:solidFill>
                <a:latin typeface="NtMotoyaKyotai" pitchFamily="18" charset="-128"/>
                <a:ea typeface="NtMotoyaKyotai" pitchFamily="18" charset="-128"/>
              </a:rPr>
              <a:t>日本語が　上手に　なりたいです。</a:t>
            </a:r>
            <a:endParaRPr lang="en-US" sz="2800" dirty="0">
              <a:solidFill>
                <a:sysClr val="windowText" lastClr="000000"/>
              </a:solidFill>
              <a:latin typeface="NtMotoyaKyotai" pitchFamily="18" charset="-128"/>
              <a:ea typeface="NtMotoyaKyotai" pitchFamily="18" charset="-128"/>
            </a:endParaRPr>
          </a:p>
        </p:txBody>
      </p:sp>
      <p:sp>
        <p:nvSpPr>
          <p:cNvPr id="5" name="Rounded Rectangle 4"/>
          <p:cNvSpPr/>
          <p:nvPr/>
        </p:nvSpPr>
        <p:spPr>
          <a:xfrm rot="215318">
            <a:off x="6854381" y="378228"/>
            <a:ext cx="3092512" cy="826403"/>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ja-JP" altLang="en-US" sz="3600" dirty="0">
                <a:solidFill>
                  <a:sysClr val="windowText" lastClr="000000"/>
                </a:solidFill>
                <a:latin typeface="NtMotoyaKyotai" pitchFamily="18" charset="-128"/>
                <a:ea typeface="NtMotoyaKyotai" pitchFamily="18" charset="-128"/>
                <a:cs typeface="Tahoma" pitchFamily="34" charset="0"/>
              </a:rPr>
              <a:t>～ように、～</a:t>
            </a:r>
            <a:endParaRPr lang="en-US" sz="3600" dirty="0">
              <a:solidFill>
                <a:sysClr val="windowText" lastClr="000000"/>
              </a:solidFill>
              <a:latin typeface="NtMotoyaKyotai" pitchFamily="18" charset="-128"/>
              <a:ea typeface="NtMotoyaKyotai" pitchFamily="18" charset="-128"/>
              <a:cs typeface="Tahoma" pitchFamily="34" charset="0"/>
            </a:endParaRPr>
          </a:p>
        </p:txBody>
      </p:sp>
      <p:sp>
        <p:nvSpPr>
          <p:cNvPr id="6" name="TextBox 5"/>
          <p:cNvSpPr txBox="1">
            <a:spLocks noChangeArrowheads="1"/>
          </p:cNvSpPr>
          <p:nvPr/>
        </p:nvSpPr>
        <p:spPr bwMode="auto">
          <a:xfrm>
            <a:off x="2312987" y="3352800"/>
            <a:ext cx="4554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Vì vậy, hàng ngày tôi học hành chăm chỉ.</a:t>
            </a:r>
          </a:p>
        </p:txBody>
      </p:sp>
      <p:sp>
        <p:nvSpPr>
          <p:cNvPr id="7" name="TextBox 6"/>
          <p:cNvSpPr txBox="1">
            <a:spLocks noChangeArrowheads="1"/>
          </p:cNvSpPr>
          <p:nvPr/>
        </p:nvSpPr>
        <p:spPr bwMode="auto">
          <a:xfrm>
            <a:off x="1827212" y="3729039"/>
            <a:ext cx="8915400" cy="522287"/>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sz="2800" dirty="0">
                <a:solidFill>
                  <a:sysClr val="windowText" lastClr="000000"/>
                </a:solidFill>
                <a:latin typeface="NtMotoyaKyotai" pitchFamily="18" charset="-128"/>
                <a:ea typeface="NtMotoyaKyotai" pitchFamily="18" charset="-128"/>
              </a:rPr>
              <a:t>ですから、毎日　いっしょうけんめい勉強しています。</a:t>
            </a:r>
            <a:endParaRPr lang="en-US" sz="2800" dirty="0">
              <a:solidFill>
                <a:sysClr val="windowText" lastClr="000000"/>
              </a:solidFill>
              <a:latin typeface="NtMotoyaKyotai" pitchFamily="18" charset="-128"/>
              <a:ea typeface="NtMotoyaKyotai" pitchFamily="18" charset="-128"/>
            </a:endParaRPr>
          </a:p>
        </p:txBody>
      </p:sp>
      <p:sp>
        <p:nvSpPr>
          <p:cNvPr id="8" name="Oval 7"/>
          <p:cNvSpPr/>
          <p:nvPr/>
        </p:nvSpPr>
        <p:spPr>
          <a:xfrm>
            <a:off x="1674812" y="2137932"/>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9" name="Oval 8"/>
          <p:cNvSpPr/>
          <p:nvPr/>
        </p:nvSpPr>
        <p:spPr>
          <a:xfrm>
            <a:off x="1674812" y="3313413"/>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sp>
        <p:nvSpPr>
          <p:cNvPr id="10" name="Right Arrow 9"/>
          <p:cNvSpPr/>
          <p:nvPr/>
        </p:nvSpPr>
        <p:spPr>
          <a:xfrm rot="382619">
            <a:off x="1674812" y="4419600"/>
            <a:ext cx="1981200" cy="1066800"/>
          </a:xfrm>
          <a:prstGeom prst="rightArrow">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p>
        </p:txBody>
      </p:sp>
      <p:sp>
        <p:nvSpPr>
          <p:cNvPr id="11" name="Oval 10"/>
          <p:cNvSpPr/>
          <p:nvPr/>
        </p:nvSpPr>
        <p:spPr>
          <a:xfrm rot="443715">
            <a:off x="1903412" y="4675762"/>
            <a:ext cx="457200" cy="448107"/>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12" name="Oval 11"/>
          <p:cNvSpPr/>
          <p:nvPr/>
        </p:nvSpPr>
        <p:spPr>
          <a:xfrm rot="391213">
            <a:off x="2717648" y="4785184"/>
            <a:ext cx="457200" cy="448107"/>
          </a:xfrm>
          <a:prstGeom prst="ellipse">
            <a:avLst/>
          </a:prstGeom>
          <a:solidFill>
            <a:srgbClr val="0070C0"/>
          </a:solidFill>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sp>
        <p:nvSpPr>
          <p:cNvPr id="13" name="Plus 12"/>
          <p:cNvSpPr/>
          <p:nvPr/>
        </p:nvSpPr>
        <p:spPr>
          <a:xfrm rot="507746">
            <a:off x="2357437" y="4783138"/>
            <a:ext cx="336550" cy="387350"/>
          </a:xfrm>
          <a:prstGeom prst="mathPlus">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p>
        </p:txBody>
      </p:sp>
      <p:sp>
        <p:nvSpPr>
          <p:cNvPr id="14" name="TextBox 13"/>
          <p:cNvSpPr txBox="1">
            <a:spLocks noChangeArrowheads="1"/>
          </p:cNvSpPr>
          <p:nvPr/>
        </p:nvSpPr>
        <p:spPr bwMode="auto">
          <a:xfrm>
            <a:off x="3708401" y="4437063"/>
            <a:ext cx="6707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Arial" panose="020B0604020202020204" pitchFamily="34" charset="0"/>
                <a:cs typeface="Arial" panose="020B0604020202020204" pitchFamily="34" charset="0"/>
              </a:rPr>
              <a:t>Vì tôi muốn trở nên giỏi tiếng Nhật </a:t>
            </a:r>
          </a:p>
          <a:p>
            <a:pPr algn="ctr" eaLnBrk="1" hangingPunct="1">
              <a:spcBef>
                <a:spcPct val="0"/>
              </a:spcBef>
              <a:buFontTx/>
              <a:buNone/>
            </a:pPr>
            <a:r>
              <a:rPr lang="en-US" altLang="en-US" sz="1800">
                <a:latin typeface="Arial" panose="020B0604020202020204" pitchFamily="34" charset="0"/>
                <a:cs typeface="Arial" panose="020B0604020202020204" pitchFamily="34" charset="0"/>
              </a:rPr>
              <a:t>nên hàng ngày tôi học hành chăm chỉ.</a:t>
            </a:r>
          </a:p>
        </p:txBody>
      </p:sp>
      <p:sp>
        <p:nvSpPr>
          <p:cNvPr id="15" name="TextBox 14"/>
          <p:cNvSpPr txBox="1">
            <a:spLocks noChangeArrowheads="1"/>
          </p:cNvSpPr>
          <p:nvPr/>
        </p:nvSpPr>
        <p:spPr bwMode="auto">
          <a:xfrm>
            <a:off x="3275012" y="5218114"/>
            <a:ext cx="7315200" cy="954087"/>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日本語が　上手に　なりたいですから、</a:t>
            </a:r>
            <a:endParaRPr lang="en-US" altLang="ja-JP" sz="2800" dirty="0">
              <a:solidFill>
                <a:sysClr val="windowText" lastClr="000000"/>
              </a:solidFill>
              <a:latin typeface="NtMotoyaKyotai" pitchFamily="18" charset="-128"/>
              <a:ea typeface="NtMotoyaKyotai" pitchFamily="18" charset="-128"/>
            </a:endParaRPr>
          </a:p>
          <a:p>
            <a:pPr algn="ctr" eaLnBrk="1" hangingPunct="1">
              <a:defRPr/>
            </a:pPr>
            <a:r>
              <a:rPr lang="ja-JP" altLang="en-US" sz="2800" dirty="0">
                <a:solidFill>
                  <a:sysClr val="windowText" lastClr="000000"/>
                </a:solidFill>
                <a:latin typeface="NtMotoyaKyotai" pitchFamily="18" charset="-128"/>
                <a:ea typeface="NtMotoyaKyotai" pitchFamily="18" charset="-128"/>
              </a:rPr>
              <a:t>毎日　いっしょうけんめい勉強しています。</a:t>
            </a:r>
            <a:endParaRPr lang="en-US" sz="2800" dirty="0">
              <a:solidFill>
                <a:sysClr val="windowText" lastClr="000000"/>
              </a:solidFill>
              <a:latin typeface="NtMotoyaKyotai" pitchFamily="18" charset="-128"/>
              <a:ea typeface="NtMotoyaKyotai" pitchFamily="18" charset="-128"/>
            </a:endParaRPr>
          </a:p>
        </p:txBody>
      </p:sp>
      <p:sp>
        <p:nvSpPr>
          <p:cNvPr id="16" name="TextBox 15"/>
          <p:cNvSpPr txBox="1">
            <a:spLocks noChangeArrowheads="1"/>
          </p:cNvSpPr>
          <p:nvPr/>
        </p:nvSpPr>
        <p:spPr bwMode="auto">
          <a:xfrm>
            <a:off x="4218717" y="4428945"/>
            <a:ext cx="4873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err="1">
                <a:solidFill>
                  <a:srgbClr val="FFFF00"/>
                </a:solidFill>
                <a:latin typeface="Arial" panose="020B0604020202020204" pitchFamily="34" charset="0"/>
                <a:cs typeface="Arial" panose="020B0604020202020204" pitchFamily="34" charset="0"/>
              </a:rPr>
              <a:t>Để</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trở</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nên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giỏi</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tiếng</a:t>
            </a:r>
            <a:r>
              <a:rPr lang="en-US" altLang="en-US" sz="1800" dirty="0">
                <a:latin typeface="Arial" panose="020B0604020202020204" pitchFamily="34" charset="0"/>
                <a:cs typeface="Arial" panose="020B0604020202020204" pitchFamily="34" charset="0"/>
              </a:rPr>
              <a:t> Nhật, </a:t>
            </a:r>
          </a:p>
          <a:p>
            <a:pPr algn="ctr" eaLnBrk="1" hangingPunct="1">
              <a:spcBef>
                <a:spcPct val="0"/>
              </a:spcBef>
              <a:buFontTx/>
              <a:buNone/>
            </a:pPr>
            <a:r>
              <a:rPr lang="en-US" altLang="en-US" sz="1800" dirty="0" err="1">
                <a:latin typeface="Arial" panose="020B0604020202020204" pitchFamily="34" charset="0"/>
                <a:cs typeface="Arial" panose="020B0604020202020204" pitchFamily="34" charset="0"/>
              </a:rPr>
              <a:t>hàng</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ngày</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tôi</a:t>
            </a:r>
            <a:r>
              <a:rPr lang="en-US" altLang="en-US" sz="1800" dirty="0">
                <a:latin typeface="Arial" panose="020B0604020202020204" pitchFamily="34" charset="0"/>
                <a:cs typeface="Arial" panose="020B0604020202020204" pitchFamily="34" charset="0"/>
              </a:rPr>
              <a:t> học </a:t>
            </a:r>
            <a:r>
              <a:rPr lang="en-US" altLang="en-US" sz="1800" dirty="0" err="1">
                <a:latin typeface="Arial" panose="020B0604020202020204" pitchFamily="34" charset="0"/>
                <a:cs typeface="Arial" panose="020B0604020202020204" pitchFamily="34" charset="0"/>
              </a:rPr>
              <a:t>hành</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chăm</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chỉ</a:t>
            </a:r>
            <a:r>
              <a:rPr lang="en-US" altLang="en-US" sz="1800" dirty="0">
                <a:latin typeface="Arial" panose="020B0604020202020204" pitchFamily="34" charset="0"/>
                <a:cs typeface="Arial" panose="020B0604020202020204" pitchFamily="34" charset="0"/>
              </a:rPr>
              <a:t>.</a:t>
            </a:r>
          </a:p>
        </p:txBody>
      </p:sp>
      <p:sp>
        <p:nvSpPr>
          <p:cNvPr id="17" name="TextBox 16"/>
          <p:cNvSpPr txBox="1">
            <a:spLocks noChangeArrowheads="1"/>
          </p:cNvSpPr>
          <p:nvPr/>
        </p:nvSpPr>
        <p:spPr bwMode="auto">
          <a:xfrm>
            <a:off x="3240087" y="5245100"/>
            <a:ext cx="7315200" cy="954088"/>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日本語が　上手に　なるように、</a:t>
            </a:r>
            <a:endParaRPr lang="en-US" altLang="ja-JP" sz="2800" dirty="0">
              <a:solidFill>
                <a:sysClr val="windowText" lastClr="000000"/>
              </a:solidFill>
              <a:latin typeface="NtMotoyaKyotai" pitchFamily="18" charset="-128"/>
              <a:ea typeface="NtMotoyaKyotai" pitchFamily="18" charset="-128"/>
            </a:endParaRPr>
          </a:p>
          <a:p>
            <a:pPr algn="ctr" eaLnBrk="1" hangingPunct="1">
              <a:defRPr/>
            </a:pPr>
            <a:r>
              <a:rPr lang="ja-JP" altLang="en-US" sz="2800" dirty="0">
                <a:solidFill>
                  <a:sysClr val="windowText" lastClr="000000"/>
                </a:solidFill>
                <a:latin typeface="NtMotoyaKyotai" pitchFamily="18" charset="-128"/>
                <a:ea typeface="NtMotoyaKyotai" pitchFamily="18" charset="-128"/>
              </a:rPr>
              <a:t>毎日　いっしょうけんめい勉強しています。</a:t>
            </a:r>
            <a:endParaRPr lang="en-US" sz="2800" dirty="0">
              <a:solidFill>
                <a:sysClr val="windowText" lastClr="000000"/>
              </a:solidFill>
              <a:latin typeface="NtMotoyaKyotai" pitchFamily="18" charset="-128"/>
              <a:ea typeface="NtMotoyaKyotai" pitchFamily="18" charset="-128"/>
            </a:endParaRPr>
          </a:p>
        </p:txBody>
      </p:sp>
      <p:sp>
        <p:nvSpPr>
          <p:cNvPr id="18" name="Rounded Rectangle 17"/>
          <p:cNvSpPr/>
          <p:nvPr/>
        </p:nvSpPr>
        <p:spPr>
          <a:xfrm>
            <a:off x="7389812" y="5245100"/>
            <a:ext cx="1905000" cy="477838"/>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sp>
        <p:nvSpPr>
          <p:cNvPr id="19" name="Cloud Callout 18"/>
          <p:cNvSpPr/>
          <p:nvPr/>
        </p:nvSpPr>
        <p:spPr>
          <a:xfrm rot="686621">
            <a:off x="8209126" y="1568302"/>
            <a:ext cx="2824771" cy="1285875"/>
          </a:xfrm>
          <a:prstGeom prst="cloudCallout">
            <a:avLst>
              <a:gd name="adj1" fmla="val -57197"/>
              <a:gd name="adj2" fmla="val -62526"/>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dirty="0" err="1"/>
              <a:t>Để</a:t>
            </a:r>
            <a:r>
              <a:rPr lang="en-US" dirty="0"/>
              <a:t>… /</a:t>
            </a:r>
          </a:p>
          <a:p>
            <a:pPr algn="ctr" eaLnBrk="1" hangingPunct="1">
              <a:defRPr/>
            </a:pPr>
            <a:r>
              <a:rPr lang="en-US" dirty="0"/>
              <a:t>Sao </a:t>
            </a:r>
            <a:r>
              <a:rPr lang="en-US" dirty="0" err="1"/>
              <a:t>cho</a:t>
            </a:r>
            <a:r>
              <a:rPr lang="en-US" dirty="0"/>
              <a:t>…</a:t>
            </a:r>
          </a:p>
        </p:txBody>
      </p:sp>
    </p:spTree>
    <p:extLst>
      <p:ext uri="{BB962C8B-B14F-4D97-AF65-F5344CB8AC3E}">
        <p14:creationId xmlns:p14="http://schemas.microsoft.com/office/powerpoint/2010/main" val="1487175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0-#ppt_w/2"/>
                                          </p:val>
                                        </p:tav>
                                        <p:tav tm="100000">
                                          <p:val>
                                            <p:strVal val="#ppt_x"/>
                                          </p:val>
                                        </p:tav>
                                      </p:tavLst>
                                    </p:anim>
                                    <p:anim calcmode="lin" valueType="num">
                                      <p:cBhvr additive="base">
                                        <p:cTn id="6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6" presetClass="exit" presetSubtype="32" fill="hold" grpId="1" nodeType="clickEffect">
                                  <p:stCondLst>
                                    <p:cond delay="0"/>
                                  </p:stCondLst>
                                  <p:childTnLst>
                                    <p:animEffect transition="out" filter="circle(out)">
                                      <p:cBhvr>
                                        <p:cTn id="83" dur="2000"/>
                                        <p:tgtEl>
                                          <p:spTgt spid="14"/>
                                        </p:tgtEl>
                                      </p:cBhvr>
                                    </p:animEffect>
                                    <p:set>
                                      <p:cBhvr>
                                        <p:cTn id="84" dur="1" fill="hold">
                                          <p:stCondLst>
                                            <p:cond delay="1999"/>
                                          </p:stCondLst>
                                        </p:cTn>
                                        <p:tgtEl>
                                          <p:spTgt spid="14"/>
                                        </p:tgtEl>
                                        <p:attrNameLst>
                                          <p:attrName>style.visibility</p:attrName>
                                        </p:attrNameLst>
                                      </p:cBhvr>
                                      <p:to>
                                        <p:strVal val="hidden"/>
                                      </p:to>
                                    </p:set>
                                  </p:childTnLst>
                                </p:cTn>
                              </p:par>
                              <p:par>
                                <p:cTn id="85" presetID="6" presetClass="exit" presetSubtype="32" fill="hold" grpId="1" nodeType="withEffect">
                                  <p:stCondLst>
                                    <p:cond delay="0"/>
                                  </p:stCondLst>
                                  <p:childTnLst>
                                    <p:animEffect transition="out" filter="circle(out)">
                                      <p:cBhvr>
                                        <p:cTn id="86" dur="2000"/>
                                        <p:tgtEl>
                                          <p:spTgt spid="15"/>
                                        </p:tgtEl>
                                      </p:cBhvr>
                                    </p:animEffect>
                                    <p:set>
                                      <p:cBhvr>
                                        <p:cTn id="87" dur="1" fill="hold">
                                          <p:stCondLst>
                                            <p:cond delay="1999"/>
                                          </p:stCondLst>
                                        </p:cTn>
                                        <p:tgtEl>
                                          <p:spTgt spid="15"/>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1000"/>
                                        <p:tgtEl>
                                          <p:spTgt spid="16"/>
                                        </p:tgtEl>
                                      </p:cBhvr>
                                    </p:animEffect>
                                    <p:anim calcmode="lin" valueType="num">
                                      <p:cBhvr>
                                        <p:cTn id="93" dur="1000" fill="hold"/>
                                        <p:tgtEl>
                                          <p:spTgt spid="16"/>
                                        </p:tgtEl>
                                        <p:attrNameLst>
                                          <p:attrName>ppt_x</p:attrName>
                                        </p:attrNameLst>
                                      </p:cBhvr>
                                      <p:tavLst>
                                        <p:tav tm="0">
                                          <p:val>
                                            <p:strVal val="#ppt_x"/>
                                          </p:val>
                                        </p:tav>
                                        <p:tav tm="100000">
                                          <p:val>
                                            <p:strVal val="#ppt_x"/>
                                          </p:val>
                                        </p:tav>
                                      </p:tavLst>
                                    </p:anim>
                                    <p:anim calcmode="lin" valueType="num">
                                      <p:cBhvr>
                                        <p:cTn id="9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17"/>
                                        </p:tgtEl>
                                        <p:attrNameLst>
                                          <p:attrName>style.visibility</p:attrName>
                                        </p:attrNameLst>
                                      </p:cBhvr>
                                      <p:to>
                                        <p:strVal val="visible"/>
                                      </p:to>
                                    </p:set>
                                    <p:anim calcmode="lin" valueType="num">
                                      <p:cBhvr>
                                        <p:cTn id="99" dur="500" fill="hold"/>
                                        <p:tgtEl>
                                          <p:spTgt spid="17"/>
                                        </p:tgtEl>
                                        <p:attrNameLst>
                                          <p:attrName>ppt_w</p:attrName>
                                        </p:attrNameLst>
                                      </p:cBhvr>
                                      <p:tavLst>
                                        <p:tav tm="0">
                                          <p:val>
                                            <p:fltVal val="0"/>
                                          </p:val>
                                        </p:tav>
                                        <p:tav tm="100000">
                                          <p:val>
                                            <p:strVal val="#ppt_w"/>
                                          </p:val>
                                        </p:tav>
                                      </p:tavLst>
                                    </p:anim>
                                    <p:anim calcmode="lin" valueType="num">
                                      <p:cBhvr>
                                        <p:cTn id="100" dur="500" fill="hold"/>
                                        <p:tgtEl>
                                          <p:spTgt spid="17"/>
                                        </p:tgtEl>
                                        <p:attrNameLst>
                                          <p:attrName>ppt_h</p:attrName>
                                        </p:attrNameLst>
                                      </p:cBhvr>
                                      <p:tavLst>
                                        <p:tav tm="0">
                                          <p:val>
                                            <p:fltVal val="0"/>
                                          </p:val>
                                        </p:tav>
                                        <p:tav tm="100000">
                                          <p:val>
                                            <p:strVal val="#ppt_h"/>
                                          </p:val>
                                        </p:tav>
                                      </p:tavLst>
                                    </p:anim>
                                    <p:animEffect transition="in" filter="fade">
                                      <p:cBhvr>
                                        <p:cTn id="101" dur="500"/>
                                        <p:tgtEl>
                                          <p:spTgt spid="1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wipe(down)">
                                      <p:cBhvr>
                                        <p:cTn id="111" dur="580">
                                          <p:stCondLst>
                                            <p:cond delay="0"/>
                                          </p:stCondLst>
                                        </p:cTn>
                                        <p:tgtEl>
                                          <p:spTgt spid="2"/>
                                        </p:tgtEl>
                                      </p:cBhvr>
                                    </p:animEffect>
                                    <p:anim calcmode="lin" valueType="num">
                                      <p:cBhvr>
                                        <p:cTn id="1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17" dur="26">
                                          <p:stCondLst>
                                            <p:cond delay="650"/>
                                          </p:stCondLst>
                                        </p:cTn>
                                        <p:tgtEl>
                                          <p:spTgt spid="2"/>
                                        </p:tgtEl>
                                      </p:cBhvr>
                                      <p:to x="100000" y="60000"/>
                                    </p:animScale>
                                    <p:animScale>
                                      <p:cBhvr>
                                        <p:cTn id="118" dur="166" decel="50000">
                                          <p:stCondLst>
                                            <p:cond delay="676"/>
                                          </p:stCondLst>
                                        </p:cTn>
                                        <p:tgtEl>
                                          <p:spTgt spid="2"/>
                                        </p:tgtEl>
                                      </p:cBhvr>
                                      <p:to x="100000" y="100000"/>
                                    </p:animScale>
                                    <p:animScale>
                                      <p:cBhvr>
                                        <p:cTn id="119" dur="26">
                                          <p:stCondLst>
                                            <p:cond delay="1312"/>
                                          </p:stCondLst>
                                        </p:cTn>
                                        <p:tgtEl>
                                          <p:spTgt spid="2"/>
                                        </p:tgtEl>
                                      </p:cBhvr>
                                      <p:to x="100000" y="80000"/>
                                    </p:animScale>
                                    <p:animScale>
                                      <p:cBhvr>
                                        <p:cTn id="120" dur="166" decel="50000">
                                          <p:stCondLst>
                                            <p:cond delay="1338"/>
                                          </p:stCondLst>
                                        </p:cTn>
                                        <p:tgtEl>
                                          <p:spTgt spid="2"/>
                                        </p:tgtEl>
                                      </p:cBhvr>
                                      <p:to x="100000" y="100000"/>
                                    </p:animScale>
                                    <p:animScale>
                                      <p:cBhvr>
                                        <p:cTn id="121" dur="26">
                                          <p:stCondLst>
                                            <p:cond delay="1642"/>
                                          </p:stCondLst>
                                        </p:cTn>
                                        <p:tgtEl>
                                          <p:spTgt spid="2"/>
                                        </p:tgtEl>
                                      </p:cBhvr>
                                      <p:to x="100000" y="90000"/>
                                    </p:animScale>
                                    <p:animScale>
                                      <p:cBhvr>
                                        <p:cTn id="122" dur="166" decel="50000">
                                          <p:stCondLst>
                                            <p:cond delay="1668"/>
                                          </p:stCondLst>
                                        </p:cTn>
                                        <p:tgtEl>
                                          <p:spTgt spid="2"/>
                                        </p:tgtEl>
                                      </p:cBhvr>
                                      <p:to x="100000" y="100000"/>
                                    </p:animScale>
                                    <p:animScale>
                                      <p:cBhvr>
                                        <p:cTn id="123" dur="26">
                                          <p:stCondLst>
                                            <p:cond delay="1808"/>
                                          </p:stCondLst>
                                        </p:cTn>
                                        <p:tgtEl>
                                          <p:spTgt spid="2"/>
                                        </p:tgtEl>
                                      </p:cBhvr>
                                      <p:to x="100000" y="95000"/>
                                    </p:animScale>
                                    <p:animScale>
                                      <p:cBhvr>
                                        <p:cTn id="124" dur="166" decel="50000">
                                          <p:stCondLst>
                                            <p:cond delay="1834"/>
                                          </p:stCondLst>
                                        </p:cTn>
                                        <p:tgtEl>
                                          <p:spTgt spid="2"/>
                                        </p:tgtEl>
                                      </p:cBhvr>
                                      <p:to x="100000" y="100000"/>
                                    </p:animScale>
                                  </p:childTnLst>
                                </p:cTn>
                              </p:par>
                            </p:childTnLst>
                          </p:cTn>
                        </p:par>
                      </p:childTnLst>
                    </p:cTn>
                  </p:par>
                  <p:par>
                    <p:cTn id="125" fill="hold" nodeType="clickPar">
                      <p:stCondLst>
                        <p:cond delay="indefinite"/>
                      </p:stCondLst>
                      <p:childTnLst>
                        <p:par>
                          <p:cTn id="126" fill="hold" nodeType="withGroup">
                            <p:stCondLst>
                              <p:cond delay="0"/>
                            </p:stCondLst>
                            <p:childTnLst>
                              <p:par>
                                <p:cTn id="127" presetID="49" presetClass="entr" presetSubtype="0" decel="100000" fill="hold" nodeType="clickEffect">
                                  <p:stCondLst>
                                    <p:cond delay="0"/>
                                  </p:stCondLst>
                                  <p:childTnLst>
                                    <p:set>
                                      <p:cBhvr>
                                        <p:cTn id="128" dur="1" fill="hold">
                                          <p:stCondLst>
                                            <p:cond delay="0"/>
                                          </p:stCondLst>
                                        </p:cTn>
                                        <p:tgtEl>
                                          <p:spTgt spid="5"/>
                                        </p:tgtEl>
                                        <p:attrNameLst>
                                          <p:attrName>style.visibility</p:attrName>
                                        </p:attrNameLst>
                                      </p:cBhvr>
                                      <p:to>
                                        <p:strVal val="visible"/>
                                      </p:to>
                                    </p:set>
                                    <p:anim calcmode="lin" valueType="num">
                                      <p:cBhvr>
                                        <p:cTn id="129" dur="2000" fill="hold"/>
                                        <p:tgtEl>
                                          <p:spTgt spid="5"/>
                                        </p:tgtEl>
                                        <p:attrNameLst>
                                          <p:attrName>ppt_w</p:attrName>
                                        </p:attrNameLst>
                                      </p:cBhvr>
                                      <p:tavLst>
                                        <p:tav tm="0">
                                          <p:val>
                                            <p:fltVal val="0"/>
                                          </p:val>
                                        </p:tav>
                                        <p:tav tm="100000">
                                          <p:val>
                                            <p:strVal val="#ppt_w"/>
                                          </p:val>
                                        </p:tav>
                                      </p:tavLst>
                                    </p:anim>
                                    <p:anim calcmode="lin" valueType="num">
                                      <p:cBhvr>
                                        <p:cTn id="130" dur="2000" fill="hold"/>
                                        <p:tgtEl>
                                          <p:spTgt spid="5"/>
                                        </p:tgtEl>
                                        <p:attrNameLst>
                                          <p:attrName>ppt_h</p:attrName>
                                        </p:attrNameLst>
                                      </p:cBhvr>
                                      <p:tavLst>
                                        <p:tav tm="0">
                                          <p:val>
                                            <p:fltVal val="0"/>
                                          </p:val>
                                        </p:tav>
                                        <p:tav tm="100000">
                                          <p:val>
                                            <p:strVal val="#ppt_h"/>
                                          </p:val>
                                        </p:tav>
                                      </p:tavLst>
                                    </p:anim>
                                    <p:anim calcmode="lin" valueType="num">
                                      <p:cBhvr>
                                        <p:cTn id="131" dur="2000" fill="hold"/>
                                        <p:tgtEl>
                                          <p:spTgt spid="5"/>
                                        </p:tgtEl>
                                        <p:attrNameLst>
                                          <p:attrName>style.rotation</p:attrName>
                                        </p:attrNameLst>
                                      </p:cBhvr>
                                      <p:tavLst>
                                        <p:tav tm="0">
                                          <p:val>
                                            <p:fltVal val="360"/>
                                          </p:val>
                                        </p:tav>
                                        <p:tav tm="100000">
                                          <p:val>
                                            <p:fltVal val="0"/>
                                          </p:val>
                                        </p:tav>
                                      </p:tavLst>
                                    </p:anim>
                                    <p:animEffect transition="in" filter="fade">
                                      <p:cBhvr>
                                        <p:cTn id="132" dur="2000"/>
                                        <p:tgtEl>
                                          <p:spTgt spid="5"/>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53" presetClass="entr" presetSubtype="16" fill="hold" grpId="0" nodeType="clickEffect">
                                  <p:stCondLst>
                                    <p:cond delay="0"/>
                                  </p:stCondLst>
                                  <p:childTnLst>
                                    <p:set>
                                      <p:cBhvr>
                                        <p:cTn id="136" dur="1" fill="hold">
                                          <p:stCondLst>
                                            <p:cond delay="0"/>
                                          </p:stCondLst>
                                        </p:cTn>
                                        <p:tgtEl>
                                          <p:spTgt spid="19"/>
                                        </p:tgtEl>
                                        <p:attrNameLst>
                                          <p:attrName>style.visibility</p:attrName>
                                        </p:attrNameLst>
                                      </p:cBhvr>
                                      <p:to>
                                        <p:strVal val="visible"/>
                                      </p:to>
                                    </p:set>
                                    <p:anim calcmode="lin" valueType="num">
                                      <p:cBhvr>
                                        <p:cTn id="137" dur="500" fill="hold"/>
                                        <p:tgtEl>
                                          <p:spTgt spid="19"/>
                                        </p:tgtEl>
                                        <p:attrNameLst>
                                          <p:attrName>ppt_w</p:attrName>
                                        </p:attrNameLst>
                                      </p:cBhvr>
                                      <p:tavLst>
                                        <p:tav tm="0">
                                          <p:val>
                                            <p:fltVal val="0"/>
                                          </p:val>
                                        </p:tav>
                                        <p:tav tm="100000">
                                          <p:val>
                                            <p:strVal val="#ppt_w"/>
                                          </p:val>
                                        </p:tav>
                                      </p:tavLst>
                                    </p:anim>
                                    <p:anim calcmode="lin" valueType="num">
                                      <p:cBhvr>
                                        <p:cTn id="138" dur="500" fill="hold"/>
                                        <p:tgtEl>
                                          <p:spTgt spid="19"/>
                                        </p:tgtEl>
                                        <p:attrNameLst>
                                          <p:attrName>ppt_h</p:attrName>
                                        </p:attrNameLst>
                                      </p:cBhvr>
                                      <p:tavLst>
                                        <p:tav tm="0">
                                          <p:val>
                                            <p:fltVal val="0"/>
                                          </p:val>
                                        </p:tav>
                                        <p:tav tm="100000">
                                          <p:val>
                                            <p:strVal val="#ppt_h"/>
                                          </p:val>
                                        </p:tav>
                                      </p:tavLst>
                                    </p:anim>
                                    <p:animEffect transition="in" filter="fade">
                                      <p:cBhvr>
                                        <p:cTn id="1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p:bldP spid="7" grpId="0" animBg="1"/>
      <p:bldP spid="10" grpId="0" animBg="1"/>
      <p:bldP spid="14" grpId="0"/>
      <p:bldP spid="14" grpId="1"/>
      <p:bldP spid="15" grpId="0" animBg="1"/>
      <p:bldP spid="15" grpId="1" animBg="1"/>
      <p:bldP spid="16" grpId="0"/>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263775" y="96839"/>
            <a:ext cx="2520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Có thể nói tiếng Nhật.</a:t>
            </a:r>
          </a:p>
        </p:txBody>
      </p:sp>
      <p:sp>
        <p:nvSpPr>
          <p:cNvPr id="4" name="TextBox 3"/>
          <p:cNvSpPr txBox="1">
            <a:spLocks noChangeArrowheads="1"/>
          </p:cNvSpPr>
          <p:nvPr/>
        </p:nvSpPr>
        <p:spPr bwMode="auto">
          <a:xfrm>
            <a:off x="2347912" y="762000"/>
            <a:ext cx="214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Luyện tập nhiều.</a:t>
            </a:r>
          </a:p>
        </p:txBody>
      </p:sp>
      <p:sp>
        <p:nvSpPr>
          <p:cNvPr id="6" name="Oval 5"/>
          <p:cNvSpPr/>
          <p:nvPr/>
        </p:nvSpPr>
        <p:spPr>
          <a:xfrm>
            <a:off x="1709225" y="96714"/>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7" name="Oval 6"/>
          <p:cNvSpPr/>
          <p:nvPr/>
        </p:nvSpPr>
        <p:spPr>
          <a:xfrm>
            <a:off x="1711683" y="722891"/>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grpSp>
        <p:nvGrpSpPr>
          <p:cNvPr id="14" name="Group 13"/>
          <p:cNvGrpSpPr>
            <a:grpSpLocks/>
          </p:cNvGrpSpPr>
          <p:nvPr/>
        </p:nvGrpSpPr>
        <p:grpSpPr bwMode="auto">
          <a:xfrm>
            <a:off x="1370013" y="1137349"/>
            <a:ext cx="1317626" cy="870140"/>
            <a:chOff x="204804" y="2366002"/>
            <a:chExt cx="1740974" cy="756235"/>
          </a:xfrm>
        </p:grpSpPr>
        <p:sp>
          <p:nvSpPr>
            <p:cNvPr id="8" name="Right Arrow 7"/>
            <p:cNvSpPr/>
            <p:nvPr/>
          </p:nvSpPr>
          <p:spPr>
            <a:xfrm rot="382619">
              <a:off x="204804" y="2366002"/>
              <a:ext cx="1740974" cy="756235"/>
            </a:xfrm>
            <a:prstGeom prst="rightArrow">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p>
          </p:txBody>
        </p:sp>
        <p:sp>
          <p:nvSpPr>
            <p:cNvPr id="9" name="Oval 8"/>
            <p:cNvSpPr/>
            <p:nvPr/>
          </p:nvSpPr>
          <p:spPr>
            <a:xfrm rot="443715">
              <a:off x="424039" y="2557778"/>
              <a:ext cx="401763" cy="31765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10" name="Oval 9"/>
            <p:cNvSpPr/>
            <p:nvPr/>
          </p:nvSpPr>
          <p:spPr>
            <a:xfrm rot="391213">
              <a:off x="1237235" y="2667500"/>
              <a:ext cx="401763" cy="317655"/>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sp>
          <p:nvSpPr>
            <p:cNvPr id="11" name="Plus 10"/>
            <p:cNvSpPr/>
            <p:nvPr/>
          </p:nvSpPr>
          <p:spPr>
            <a:xfrm rot="507746">
              <a:off x="879719" y="2665297"/>
              <a:ext cx="295277" cy="274164"/>
            </a:xfrm>
            <a:prstGeom prst="mathPlus">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p>
          </p:txBody>
        </p:sp>
      </p:grpSp>
      <p:sp>
        <p:nvSpPr>
          <p:cNvPr id="12" name="TextBox 11"/>
          <p:cNvSpPr txBox="1">
            <a:spLocks noChangeArrowheads="1"/>
          </p:cNvSpPr>
          <p:nvPr/>
        </p:nvSpPr>
        <p:spPr bwMode="auto">
          <a:xfrm>
            <a:off x="4854576" y="58738"/>
            <a:ext cx="360203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日本語が　話せます。</a:t>
            </a:r>
            <a:endParaRPr lang="en-US" dirty="0">
              <a:solidFill>
                <a:sysClr val="windowText" lastClr="000000"/>
              </a:solidFill>
              <a:latin typeface="NtMotoyaKyotai" pitchFamily="18" charset="-128"/>
              <a:ea typeface="NtMotoyaKyotai" pitchFamily="18" charset="-128"/>
            </a:endParaRPr>
          </a:p>
        </p:txBody>
      </p:sp>
      <p:sp>
        <p:nvSpPr>
          <p:cNvPr id="13" name="TextBox 12"/>
          <p:cNvSpPr txBox="1">
            <a:spLocks noChangeArrowheads="1"/>
          </p:cNvSpPr>
          <p:nvPr/>
        </p:nvSpPr>
        <p:spPr bwMode="auto">
          <a:xfrm>
            <a:off x="4854576" y="722313"/>
            <a:ext cx="360203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たくさん　練習します。</a:t>
            </a:r>
            <a:endParaRPr lang="en-US" dirty="0">
              <a:solidFill>
                <a:sysClr val="windowText" lastClr="000000"/>
              </a:solidFill>
              <a:latin typeface="NtMotoyaKyotai" pitchFamily="18" charset="-128"/>
              <a:ea typeface="NtMotoyaKyotai" pitchFamily="18" charset="-128"/>
            </a:endParaRPr>
          </a:p>
        </p:txBody>
      </p:sp>
      <p:sp>
        <p:nvSpPr>
          <p:cNvPr id="5" name="TextBox 4"/>
          <p:cNvSpPr txBox="1">
            <a:spLocks noChangeArrowheads="1"/>
          </p:cNvSpPr>
          <p:nvPr/>
        </p:nvSpPr>
        <p:spPr bwMode="auto">
          <a:xfrm>
            <a:off x="2290763" y="1506539"/>
            <a:ext cx="8285163" cy="5238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日本語が　話せるように、たくさん　練習します。</a:t>
            </a:r>
            <a:endParaRPr lang="en-US" sz="2800" dirty="0">
              <a:solidFill>
                <a:sysClr val="windowText" lastClr="000000"/>
              </a:solidFill>
              <a:latin typeface="NtMotoyaKyotai" pitchFamily="18" charset="-128"/>
              <a:ea typeface="NtMotoyaKyotai" pitchFamily="18" charset="-128"/>
            </a:endParaRPr>
          </a:p>
        </p:txBody>
      </p:sp>
      <p:sp>
        <p:nvSpPr>
          <p:cNvPr id="15" name="TextBox 14"/>
          <p:cNvSpPr txBox="1">
            <a:spLocks noChangeArrowheads="1"/>
          </p:cNvSpPr>
          <p:nvPr/>
        </p:nvSpPr>
        <p:spPr bwMode="auto">
          <a:xfrm>
            <a:off x="2293937" y="2341564"/>
            <a:ext cx="252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latin typeface="Arial" panose="020B0604020202020204" pitchFamily="34" charset="0"/>
                <a:cs typeface="Arial" panose="020B0604020202020204" pitchFamily="34" charset="0"/>
              </a:rPr>
              <a:t>Nhìn</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thấy</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rõ</a:t>
            </a:r>
            <a:r>
              <a:rPr lang="en-US" altLang="en-US" sz="1800" dirty="0">
                <a:latin typeface="Arial" panose="020B0604020202020204" pitchFamily="34" charset="0"/>
                <a:cs typeface="Arial" panose="020B0604020202020204" pitchFamily="34" charset="0"/>
              </a:rPr>
              <a:t>.</a:t>
            </a:r>
          </a:p>
        </p:txBody>
      </p:sp>
      <p:sp>
        <p:nvSpPr>
          <p:cNvPr id="16" name="TextBox 15"/>
          <p:cNvSpPr txBox="1">
            <a:spLocks noChangeArrowheads="1"/>
          </p:cNvSpPr>
          <p:nvPr/>
        </p:nvSpPr>
        <p:spPr bwMode="auto">
          <a:xfrm>
            <a:off x="2378076" y="3005139"/>
            <a:ext cx="214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Hãy viết to.</a:t>
            </a:r>
          </a:p>
        </p:txBody>
      </p:sp>
      <p:sp>
        <p:nvSpPr>
          <p:cNvPr id="17" name="Oval 16"/>
          <p:cNvSpPr/>
          <p:nvPr/>
        </p:nvSpPr>
        <p:spPr>
          <a:xfrm>
            <a:off x="1740206" y="2340515"/>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18" name="Oval 17"/>
          <p:cNvSpPr/>
          <p:nvPr/>
        </p:nvSpPr>
        <p:spPr>
          <a:xfrm>
            <a:off x="1742664" y="2966692"/>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grpSp>
        <p:nvGrpSpPr>
          <p:cNvPr id="19" name="Group 18"/>
          <p:cNvGrpSpPr>
            <a:grpSpLocks/>
          </p:cNvGrpSpPr>
          <p:nvPr/>
        </p:nvGrpSpPr>
        <p:grpSpPr bwMode="auto">
          <a:xfrm>
            <a:off x="1462916" y="3377120"/>
            <a:ext cx="1193730" cy="878460"/>
            <a:chOff x="204804" y="2366002"/>
            <a:chExt cx="1740974" cy="756235"/>
          </a:xfrm>
        </p:grpSpPr>
        <p:sp>
          <p:nvSpPr>
            <p:cNvPr id="20" name="Right Arrow 19"/>
            <p:cNvSpPr/>
            <p:nvPr/>
          </p:nvSpPr>
          <p:spPr>
            <a:xfrm rot="382619">
              <a:off x="204804" y="2366002"/>
              <a:ext cx="1740974" cy="756235"/>
            </a:xfrm>
            <a:prstGeom prst="rightArrow">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p>
          </p:txBody>
        </p:sp>
        <p:sp>
          <p:nvSpPr>
            <p:cNvPr id="21" name="Oval 20"/>
            <p:cNvSpPr/>
            <p:nvPr/>
          </p:nvSpPr>
          <p:spPr>
            <a:xfrm rot="443715">
              <a:off x="424039" y="2557778"/>
              <a:ext cx="401763" cy="31765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22" name="Oval 21"/>
            <p:cNvSpPr/>
            <p:nvPr/>
          </p:nvSpPr>
          <p:spPr>
            <a:xfrm rot="391213">
              <a:off x="1237235" y="2667500"/>
              <a:ext cx="401763" cy="317655"/>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sp>
          <p:nvSpPr>
            <p:cNvPr id="23" name="Plus 22"/>
            <p:cNvSpPr/>
            <p:nvPr/>
          </p:nvSpPr>
          <p:spPr>
            <a:xfrm rot="507746">
              <a:off x="877366" y="2666674"/>
              <a:ext cx="295926" cy="273338"/>
            </a:xfrm>
            <a:prstGeom prst="mathPlus">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p>
          </p:txBody>
        </p:sp>
      </p:grpSp>
      <p:sp>
        <p:nvSpPr>
          <p:cNvPr id="24" name="TextBox 23"/>
          <p:cNvSpPr txBox="1">
            <a:spLocks noChangeArrowheads="1"/>
          </p:cNvSpPr>
          <p:nvPr/>
        </p:nvSpPr>
        <p:spPr bwMode="auto">
          <a:xfrm>
            <a:off x="4884738" y="2301876"/>
            <a:ext cx="3603625" cy="461963"/>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はっきり　見えます。</a:t>
            </a:r>
            <a:endParaRPr lang="en-US" dirty="0">
              <a:solidFill>
                <a:sysClr val="windowText" lastClr="000000"/>
              </a:solidFill>
              <a:latin typeface="NtMotoyaKyotai" pitchFamily="18" charset="-128"/>
              <a:ea typeface="NtMotoyaKyotai" pitchFamily="18" charset="-128"/>
            </a:endParaRPr>
          </a:p>
        </p:txBody>
      </p:sp>
      <p:sp>
        <p:nvSpPr>
          <p:cNvPr id="25" name="TextBox 24"/>
          <p:cNvSpPr txBox="1">
            <a:spLocks noChangeArrowheads="1"/>
          </p:cNvSpPr>
          <p:nvPr/>
        </p:nvSpPr>
        <p:spPr bwMode="auto">
          <a:xfrm>
            <a:off x="4884738" y="2967038"/>
            <a:ext cx="3629025"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大きく　書いてください。</a:t>
            </a:r>
            <a:endParaRPr lang="en-US" dirty="0">
              <a:solidFill>
                <a:sysClr val="windowText" lastClr="000000"/>
              </a:solidFill>
              <a:latin typeface="NtMotoyaKyotai" pitchFamily="18" charset="-128"/>
              <a:ea typeface="NtMotoyaKyotai" pitchFamily="18" charset="-128"/>
            </a:endParaRPr>
          </a:p>
        </p:txBody>
      </p:sp>
      <p:sp>
        <p:nvSpPr>
          <p:cNvPr id="26" name="TextBox 25"/>
          <p:cNvSpPr txBox="1">
            <a:spLocks noChangeArrowheads="1"/>
          </p:cNvSpPr>
          <p:nvPr/>
        </p:nvSpPr>
        <p:spPr bwMode="auto">
          <a:xfrm>
            <a:off x="2320925" y="3751264"/>
            <a:ext cx="8285162" cy="52228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はっきり見えるように、大きく　書いてください。</a:t>
            </a:r>
            <a:endParaRPr lang="en-US" sz="2800" dirty="0">
              <a:solidFill>
                <a:sysClr val="windowText" lastClr="000000"/>
              </a:solidFill>
              <a:latin typeface="NtMotoyaKyotai" pitchFamily="18" charset="-128"/>
              <a:ea typeface="NtMotoyaKyotai" pitchFamily="18" charset="-128"/>
            </a:endParaRPr>
          </a:p>
        </p:txBody>
      </p:sp>
      <p:sp>
        <p:nvSpPr>
          <p:cNvPr id="27" name="TextBox 26"/>
          <p:cNvSpPr txBox="1">
            <a:spLocks noChangeArrowheads="1"/>
          </p:cNvSpPr>
          <p:nvPr/>
        </p:nvSpPr>
        <p:spPr bwMode="auto">
          <a:xfrm>
            <a:off x="2320925" y="4551364"/>
            <a:ext cx="2520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Hiểu rõ.</a:t>
            </a:r>
          </a:p>
        </p:txBody>
      </p:sp>
      <p:sp>
        <p:nvSpPr>
          <p:cNvPr id="28" name="TextBox 27"/>
          <p:cNvSpPr txBox="1">
            <a:spLocks noChangeArrowheads="1"/>
          </p:cNvSpPr>
          <p:nvPr/>
        </p:nvSpPr>
        <p:spPr bwMode="auto">
          <a:xfrm>
            <a:off x="2405062" y="5216525"/>
            <a:ext cx="214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cs typeface="Arial" panose="020B0604020202020204" pitchFamily="34" charset="0"/>
              </a:rPr>
              <a:t>Hãy nói chậm.</a:t>
            </a:r>
          </a:p>
        </p:txBody>
      </p:sp>
      <p:sp>
        <p:nvSpPr>
          <p:cNvPr id="29" name="Oval 28"/>
          <p:cNvSpPr/>
          <p:nvPr/>
        </p:nvSpPr>
        <p:spPr>
          <a:xfrm>
            <a:off x="1766639" y="4550959"/>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30" name="Oval 29"/>
          <p:cNvSpPr/>
          <p:nvPr/>
        </p:nvSpPr>
        <p:spPr>
          <a:xfrm>
            <a:off x="1769097" y="5177136"/>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grpSp>
        <p:nvGrpSpPr>
          <p:cNvPr id="31" name="Group 30"/>
          <p:cNvGrpSpPr>
            <a:grpSpLocks/>
          </p:cNvGrpSpPr>
          <p:nvPr/>
        </p:nvGrpSpPr>
        <p:grpSpPr bwMode="auto">
          <a:xfrm>
            <a:off x="1513680" y="5484054"/>
            <a:ext cx="1146180" cy="898458"/>
            <a:chOff x="204804" y="2366002"/>
            <a:chExt cx="1740974" cy="756235"/>
          </a:xfrm>
        </p:grpSpPr>
        <p:sp>
          <p:nvSpPr>
            <p:cNvPr id="32" name="Right Arrow 31"/>
            <p:cNvSpPr/>
            <p:nvPr/>
          </p:nvSpPr>
          <p:spPr>
            <a:xfrm rot="382619">
              <a:off x="204804" y="2366002"/>
              <a:ext cx="1740974" cy="756235"/>
            </a:xfrm>
            <a:prstGeom prst="rightArrow">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p>
          </p:txBody>
        </p:sp>
        <p:sp>
          <p:nvSpPr>
            <p:cNvPr id="33" name="Oval 32"/>
            <p:cNvSpPr/>
            <p:nvPr/>
          </p:nvSpPr>
          <p:spPr>
            <a:xfrm rot="443715">
              <a:off x="424039" y="2557778"/>
              <a:ext cx="401763" cy="31765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p>
          </p:txBody>
        </p:sp>
        <p:sp>
          <p:nvSpPr>
            <p:cNvPr id="34" name="Oval 33"/>
            <p:cNvSpPr/>
            <p:nvPr/>
          </p:nvSpPr>
          <p:spPr>
            <a:xfrm rot="391213">
              <a:off x="1237235" y="2667500"/>
              <a:ext cx="401763" cy="317655"/>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p>
          </p:txBody>
        </p:sp>
        <p:sp>
          <p:nvSpPr>
            <p:cNvPr id="35" name="Plus 34"/>
            <p:cNvSpPr/>
            <p:nvPr/>
          </p:nvSpPr>
          <p:spPr>
            <a:xfrm rot="507746">
              <a:off x="877365" y="2665298"/>
              <a:ext cx="295929" cy="274163"/>
            </a:xfrm>
            <a:prstGeom prst="mathPlus">
              <a:avLst/>
            </a:prstGeom>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p>
          </p:txBody>
        </p:sp>
      </p:grpSp>
      <p:sp>
        <p:nvSpPr>
          <p:cNvPr id="36" name="TextBox 35"/>
          <p:cNvSpPr txBox="1">
            <a:spLocks noChangeArrowheads="1"/>
          </p:cNvSpPr>
          <p:nvPr/>
        </p:nvSpPr>
        <p:spPr bwMode="auto">
          <a:xfrm>
            <a:off x="4911726" y="4513263"/>
            <a:ext cx="360203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よく　分かります。</a:t>
            </a:r>
            <a:endParaRPr lang="en-US" dirty="0">
              <a:solidFill>
                <a:sysClr val="windowText" lastClr="000000"/>
              </a:solidFill>
              <a:latin typeface="NtMotoyaKyotai" pitchFamily="18" charset="-128"/>
              <a:ea typeface="NtMotoyaKyotai" pitchFamily="18" charset="-128"/>
            </a:endParaRPr>
          </a:p>
        </p:txBody>
      </p:sp>
      <p:sp>
        <p:nvSpPr>
          <p:cNvPr id="37" name="TextBox 36"/>
          <p:cNvSpPr txBox="1">
            <a:spLocks noChangeArrowheads="1"/>
          </p:cNvSpPr>
          <p:nvPr/>
        </p:nvSpPr>
        <p:spPr bwMode="auto">
          <a:xfrm>
            <a:off x="4911726" y="5176838"/>
            <a:ext cx="407828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ゆっくり　話してください。</a:t>
            </a:r>
            <a:endParaRPr lang="en-US" dirty="0">
              <a:solidFill>
                <a:sysClr val="windowText" lastClr="000000"/>
              </a:solidFill>
              <a:latin typeface="NtMotoyaKyotai" pitchFamily="18" charset="-128"/>
              <a:ea typeface="NtMotoyaKyotai" pitchFamily="18" charset="-128"/>
            </a:endParaRPr>
          </a:p>
        </p:txBody>
      </p:sp>
      <p:sp>
        <p:nvSpPr>
          <p:cNvPr id="38" name="TextBox 37"/>
          <p:cNvSpPr txBox="1">
            <a:spLocks noChangeArrowheads="1"/>
          </p:cNvSpPr>
          <p:nvPr/>
        </p:nvSpPr>
        <p:spPr bwMode="auto">
          <a:xfrm>
            <a:off x="2347913" y="5867401"/>
            <a:ext cx="8285163" cy="5238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よく分かるように、ゆっくり　話してください。</a:t>
            </a:r>
            <a:endParaRPr lang="en-US" sz="2800" dirty="0">
              <a:solidFill>
                <a:sysClr val="windowText" lastClr="000000"/>
              </a:solidFill>
              <a:latin typeface="NtMotoyaKyotai" pitchFamily="18" charset="-128"/>
              <a:ea typeface="NtMotoyaKyotai" pitchFamily="18" charset="-128"/>
            </a:endParaRPr>
          </a:p>
        </p:txBody>
      </p:sp>
      <p:sp>
        <p:nvSpPr>
          <p:cNvPr id="39" name="Rounded Rectangle 38"/>
          <p:cNvSpPr/>
          <p:nvPr/>
        </p:nvSpPr>
        <p:spPr>
          <a:xfrm>
            <a:off x="3960812" y="1433514"/>
            <a:ext cx="2471738" cy="700087"/>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40" name="Rounded Rectangle 39"/>
          <p:cNvSpPr/>
          <p:nvPr/>
        </p:nvSpPr>
        <p:spPr>
          <a:xfrm>
            <a:off x="3763962" y="3676650"/>
            <a:ext cx="2330450" cy="700088"/>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41" name="Rounded Rectangle 40"/>
          <p:cNvSpPr/>
          <p:nvPr/>
        </p:nvSpPr>
        <p:spPr>
          <a:xfrm>
            <a:off x="3198812" y="5794375"/>
            <a:ext cx="2330450" cy="700088"/>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46" name="Rounded Rectangle 45"/>
          <p:cNvSpPr/>
          <p:nvPr/>
        </p:nvSpPr>
        <p:spPr>
          <a:xfrm>
            <a:off x="1144587" y="1603421"/>
            <a:ext cx="10210800" cy="410845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7" name="Rounded Rectangle 46"/>
          <p:cNvSpPr/>
          <p:nvPr/>
        </p:nvSpPr>
        <p:spPr>
          <a:xfrm>
            <a:off x="1613682" y="2347623"/>
            <a:ext cx="2552758" cy="1066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ysClr val="windowText" lastClr="000000"/>
                </a:solidFill>
              </a:rPr>
              <a:t>KHẲNG ĐỊNH</a:t>
            </a:r>
          </a:p>
          <a:p>
            <a:pPr algn="ctr" eaLnBrk="1" hangingPunct="1">
              <a:defRPr/>
            </a:pPr>
            <a:r>
              <a:rPr lang="en-US" i="1" dirty="0">
                <a:solidFill>
                  <a:sysClr val="windowText" lastClr="000000"/>
                </a:solidFill>
              </a:rPr>
              <a:t>(</a:t>
            </a:r>
            <a:r>
              <a:rPr lang="en-US" i="1" dirty="0" err="1">
                <a:solidFill>
                  <a:sysClr val="windowText" lastClr="000000"/>
                </a:solidFill>
              </a:rPr>
              <a:t>Để</a:t>
            </a:r>
            <a:r>
              <a:rPr lang="en-US" i="1" dirty="0">
                <a:solidFill>
                  <a:sysClr val="windowText" lastClr="000000"/>
                </a:solidFill>
              </a:rPr>
              <a:t> </a:t>
            </a:r>
            <a:r>
              <a:rPr lang="en-US" i="1" dirty="0" err="1">
                <a:solidFill>
                  <a:sysClr val="windowText" lastClr="000000"/>
                </a:solidFill>
              </a:rPr>
              <a:t>có</a:t>
            </a:r>
            <a:r>
              <a:rPr lang="en-US" i="1" dirty="0">
                <a:solidFill>
                  <a:sysClr val="windowText" lastClr="000000"/>
                </a:solidFill>
              </a:rPr>
              <a:t> </a:t>
            </a:r>
            <a:r>
              <a:rPr lang="en-US" i="1" dirty="0" err="1">
                <a:solidFill>
                  <a:sysClr val="windowText" lastClr="000000"/>
                </a:solidFill>
              </a:rPr>
              <a:t>thể</a:t>
            </a:r>
            <a:r>
              <a:rPr lang="en-US" i="1" dirty="0">
                <a:solidFill>
                  <a:sysClr val="windowText" lastClr="000000"/>
                </a:solidFill>
              </a:rPr>
              <a:t>…)</a:t>
            </a:r>
          </a:p>
        </p:txBody>
      </p:sp>
      <p:sp>
        <p:nvSpPr>
          <p:cNvPr id="48" name="Rounded Rectangle 47"/>
          <p:cNvSpPr/>
          <p:nvPr/>
        </p:nvSpPr>
        <p:spPr>
          <a:xfrm>
            <a:off x="4317206" y="2331246"/>
            <a:ext cx="5815805" cy="1143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4000" dirty="0">
                <a:solidFill>
                  <a:sysClr val="windowText" lastClr="000000"/>
                </a:solidFill>
                <a:latin typeface="NtMotoyaKyotai" pitchFamily="18" charset="-128"/>
                <a:ea typeface="NtMotoyaKyotai" pitchFamily="18" charset="-128"/>
              </a:rPr>
              <a:t>Ｖ－る＋ように、</a:t>
            </a:r>
            <a:endParaRPr lang="en-US" sz="4000" dirty="0">
              <a:solidFill>
                <a:sysClr val="windowText" lastClr="000000"/>
              </a:solidFill>
              <a:latin typeface="NtMotoyaKyotai" pitchFamily="18" charset="-128"/>
              <a:ea typeface="NtMotoyaKyotai" pitchFamily="18" charset="-128"/>
            </a:endParaRPr>
          </a:p>
        </p:txBody>
      </p:sp>
      <p:sp>
        <p:nvSpPr>
          <p:cNvPr id="49" name="Rounded Rectangle 48"/>
          <p:cNvSpPr/>
          <p:nvPr/>
        </p:nvSpPr>
        <p:spPr>
          <a:xfrm>
            <a:off x="3763962" y="3597495"/>
            <a:ext cx="7331462" cy="1428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n-US" i="1" dirty="0" err="1">
                <a:solidFill>
                  <a:sysClr val="windowText" lastClr="000000"/>
                </a:solidFill>
              </a:rPr>
              <a:t>Động</a:t>
            </a:r>
            <a:r>
              <a:rPr lang="en-US" i="1" dirty="0">
                <a:solidFill>
                  <a:sysClr val="windowText" lastClr="000000"/>
                </a:solidFill>
              </a:rPr>
              <a:t> </a:t>
            </a:r>
            <a:r>
              <a:rPr lang="en-US" i="1" dirty="0" err="1">
                <a:solidFill>
                  <a:sysClr val="windowText" lastClr="000000"/>
                </a:solidFill>
              </a:rPr>
              <a:t>từ</a:t>
            </a:r>
            <a:r>
              <a:rPr lang="en-US" i="1" dirty="0">
                <a:solidFill>
                  <a:sysClr val="windowText" lastClr="000000"/>
                </a:solidFill>
              </a:rPr>
              <a:t> </a:t>
            </a:r>
            <a:r>
              <a:rPr lang="en-US" i="1" dirty="0" err="1">
                <a:solidFill>
                  <a:sysClr val="windowText" lastClr="000000"/>
                </a:solidFill>
              </a:rPr>
              <a:t>dạng</a:t>
            </a:r>
            <a:r>
              <a:rPr lang="en-US" i="1" dirty="0">
                <a:solidFill>
                  <a:sysClr val="windowText" lastClr="000000"/>
                </a:solidFill>
              </a:rPr>
              <a:t> </a:t>
            </a:r>
            <a:r>
              <a:rPr lang="en-US" i="1" dirty="0" err="1">
                <a:solidFill>
                  <a:sysClr val="windowText" lastClr="000000"/>
                </a:solidFill>
              </a:rPr>
              <a:t>khả</a:t>
            </a:r>
            <a:r>
              <a:rPr lang="en-US" i="1" dirty="0">
                <a:solidFill>
                  <a:sysClr val="windowText" lastClr="000000"/>
                </a:solidFill>
              </a:rPr>
              <a:t> </a:t>
            </a:r>
            <a:r>
              <a:rPr lang="en-US" i="1" dirty="0" err="1">
                <a:solidFill>
                  <a:sysClr val="windowText" lastClr="000000"/>
                </a:solidFill>
              </a:rPr>
              <a:t>năng</a:t>
            </a:r>
            <a:r>
              <a:rPr lang="en-US" i="1" dirty="0">
                <a:solidFill>
                  <a:sysClr val="windowText" lastClr="000000"/>
                </a:solidFill>
              </a:rPr>
              <a:t> </a:t>
            </a:r>
            <a:r>
              <a:rPr lang="ja-JP" altLang="en-US" i="1" dirty="0">
                <a:solidFill>
                  <a:sysClr val="windowText" lastClr="000000"/>
                </a:solidFill>
                <a:latin typeface="NtMotoyaKyotai" pitchFamily="18" charset="-128"/>
                <a:ea typeface="NtMotoyaKyotai" pitchFamily="18" charset="-128"/>
              </a:rPr>
              <a:t>（かのうけい）</a:t>
            </a:r>
            <a:endParaRPr lang="en-US" i="1" dirty="0">
              <a:solidFill>
                <a:sysClr val="windowText" lastClr="000000"/>
              </a:solidFill>
              <a:latin typeface="NtMotoyaKyotai" pitchFamily="18" charset="-128"/>
              <a:ea typeface="NtMotoyaKyotai" pitchFamily="18" charset="-128"/>
            </a:endParaRPr>
          </a:p>
          <a:p>
            <a:pPr marL="285750" indent="-285750">
              <a:buFont typeface="Arial" pitchFamily="34" charset="0"/>
              <a:buChar char="•"/>
              <a:defRPr/>
            </a:pPr>
            <a:r>
              <a:rPr lang="en-US" i="1" dirty="0" err="1">
                <a:solidFill>
                  <a:sysClr val="windowText" lastClr="000000"/>
                </a:solidFill>
              </a:rPr>
              <a:t>Động</a:t>
            </a:r>
            <a:r>
              <a:rPr lang="en-US" i="1" dirty="0">
                <a:solidFill>
                  <a:sysClr val="windowText" lastClr="000000"/>
                </a:solidFill>
              </a:rPr>
              <a:t> </a:t>
            </a:r>
            <a:r>
              <a:rPr lang="en-US" i="1" dirty="0" err="1">
                <a:solidFill>
                  <a:sysClr val="windowText" lastClr="000000"/>
                </a:solidFill>
              </a:rPr>
              <a:t>từ</a:t>
            </a:r>
            <a:r>
              <a:rPr lang="en-US" i="1" dirty="0">
                <a:solidFill>
                  <a:sysClr val="windowText" lastClr="000000"/>
                </a:solidFill>
              </a:rPr>
              <a:t> </a:t>
            </a:r>
            <a:r>
              <a:rPr lang="en-US" i="1" dirty="0" err="1">
                <a:solidFill>
                  <a:sysClr val="windowText" lastClr="000000"/>
                </a:solidFill>
              </a:rPr>
              <a:t>vô</a:t>
            </a:r>
            <a:r>
              <a:rPr lang="en-US" i="1" dirty="0">
                <a:solidFill>
                  <a:sysClr val="windowText" lastClr="000000"/>
                </a:solidFill>
              </a:rPr>
              <a:t> ý </a:t>
            </a:r>
            <a:r>
              <a:rPr lang="en-US" i="1" dirty="0" err="1">
                <a:solidFill>
                  <a:sysClr val="windowText" lastClr="000000"/>
                </a:solidFill>
              </a:rPr>
              <a:t>chí</a:t>
            </a:r>
            <a:r>
              <a:rPr lang="ja-JP" altLang="en-US" i="1" dirty="0">
                <a:solidFill>
                  <a:sysClr val="windowText" lastClr="000000"/>
                </a:solidFill>
              </a:rPr>
              <a:t>　</a:t>
            </a:r>
            <a:r>
              <a:rPr lang="en-US" altLang="ja-JP" i="1" dirty="0" smtClean="0">
                <a:solidFill>
                  <a:sysClr val="windowText" lastClr="000000"/>
                </a:solidFill>
              </a:rPr>
              <a:t/>
            </a:r>
            <a:br>
              <a:rPr lang="en-US" altLang="ja-JP" i="1" dirty="0" smtClean="0">
                <a:solidFill>
                  <a:sysClr val="windowText" lastClr="000000"/>
                </a:solidFill>
              </a:rPr>
            </a:br>
            <a:r>
              <a:rPr lang="ja-JP" altLang="en-US" i="1" dirty="0" smtClean="0">
                <a:solidFill>
                  <a:sysClr val="windowText" lastClr="000000"/>
                </a:solidFill>
                <a:latin typeface="NtMotoyaKyotai" pitchFamily="18" charset="-128"/>
                <a:ea typeface="NtMotoyaKyotai" pitchFamily="18" charset="-128"/>
              </a:rPr>
              <a:t>（</a:t>
            </a:r>
            <a:r>
              <a:rPr lang="ja-JP" altLang="en-US" i="1" dirty="0">
                <a:solidFill>
                  <a:sysClr val="windowText" lastClr="000000"/>
                </a:solidFill>
                <a:latin typeface="NtMotoyaKyotai" pitchFamily="18" charset="-128"/>
                <a:ea typeface="NtMotoyaKyotai" pitchFamily="18" charset="-128"/>
              </a:rPr>
              <a:t>なる、わかる、できる、なれる</a:t>
            </a:r>
            <a:r>
              <a:rPr lang="en-US" altLang="ja-JP" i="1" dirty="0">
                <a:solidFill>
                  <a:sysClr val="windowText" lastClr="000000"/>
                </a:solidFill>
                <a:latin typeface="NtMotoyaKyotai" pitchFamily="18" charset="-128"/>
                <a:ea typeface="NtMotoyaKyotai" pitchFamily="18" charset="-128"/>
              </a:rPr>
              <a:t>…</a:t>
            </a:r>
            <a:r>
              <a:rPr lang="ja-JP" altLang="en-US" i="1" dirty="0">
                <a:solidFill>
                  <a:sysClr val="windowText" lastClr="000000"/>
                </a:solidFill>
                <a:latin typeface="NtMotoyaKyotai" pitchFamily="18" charset="-128"/>
                <a:ea typeface="NtMotoyaKyotai" pitchFamily="18" charset="-128"/>
              </a:rPr>
              <a:t>）</a:t>
            </a:r>
            <a:endParaRPr lang="en-US" i="1" dirty="0">
              <a:solidFill>
                <a:sysClr val="windowText" lastClr="000000"/>
              </a:solidFill>
              <a:latin typeface="NtMotoyaKyotai" pitchFamily="18" charset="-128"/>
              <a:ea typeface="NtMotoyaKyotai" pitchFamily="18" charset="-128"/>
            </a:endParaRPr>
          </a:p>
        </p:txBody>
      </p:sp>
      <p:sp>
        <p:nvSpPr>
          <p:cNvPr id="50" name="Rounded Rectangle 49"/>
          <p:cNvSpPr/>
          <p:nvPr/>
        </p:nvSpPr>
        <p:spPr>
          <a:xfrm>
            <a:off x="4687887" y="1102518"/>
            <a:ext cx="3124200" cy="762000"/>
          </a:xfrm>
          <a:prstGeom prst="roundRect">
            <a:avLst/>
          </a:prstGeom>
          <a:solidFill>
            <a:srgbClr val="FFFF00"/>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itchFamily="34" charset="0"/>
                <a:cs typeface="Tahoma" pitchFamily="34" charset="0"/>
              </a:rPr>
              <a:t>CÁCH KẾT HỢP</a:t>
            </a:r>
          </a:p>
        </p:txBody>
      </p:sp>
    </p:spTree>
    <p:extLst>
      <p:ext uri="{BB962C8B-B14F-4D97-AF65-F5344CB8AC3E}">
        <p14:creationId xmlns:p14="http://schemas.microsoft.com/office/powerpoint/2010/main" val="1926166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9"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1+#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1+#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1+#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9"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0-#ppt_w/2"/>
                                          </p:val>
                                        </p:tav>
                                        <p:tav tm="100000">
                                          <p:val>
                                            <p:strVal val="#ppt_x"/>
                                          </p:val>
                                        </p:tav>
                                      </p:tavLst>
                                    </p:anim>
                                    <p:anim calcmode="lin" valueType="num">
                                      <p:cBhvr additive="base">
                                        <p:cTn id="83"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500"/>
                                        <p:tgtEl>
                                          <p:spTgt spid="2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3" fill="hold" nodeType="click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1+#ppt_w/2"/>
                                          </p:val>
                                        </p:tav>
                                        <p:tav tm="100000">
                                          <p:val>
                                            <p:strVal val="#ppt_x"/>
                                          </p:val>
                                        </p:tav>
                                      </p:tavLst>
                                    </p:anim>
                                    <p:anim calcmode="lin" valueType="num">
                                      <p:cBhvr additive="base">
                                        <p:cTn id="94" dur="500" fill="hold"/>
                                        <p:tgtEl>
                                          <p:spTgt spid="29"/>
                                        </p:tgtEl>
                                        <p:attrNameLst>
                                          <p:attrName>ppt_y</p:attrName>
                                        </p:attrNameLst>
                                      </p:cBhvr>
                                      <p:tavLst>
                                        <p:tav tm="0">
                                          <p:val>
                                            <p:strVal val="0-#ppt_h/2"/>
                                          </p:val>
                                        </p:tav>
                                        <p:tav tm="100000">
                                          <p:val>
                                            <p:strVal val="#ppt_y"/>
                                          </p:val>
                                        </p:tav>
                                      </p:tavLst>
                                    </p:anim>
                                  </p:childTnLst>
                                </p:cTn>
                              </p:par>
                              <p:par>
                                <p:cTn id="95" presetID="2" presetClass="entr" presetSubtype="3"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1+#ppt_w/2"/>
                                          </p:val>
                                        </p:tav>
                                        <p:tav tm="100000">
                                          <p:val>
                                            <p:strVal val="#ppt_x"/>
                                          </p:val>
                                        </p:tav>
                                      </p:tavLst>
                                    </p:anim>
                                    <p:anim calcmode="lin" valueType="num">
                                      <p:cBhvr additive="base">
                                        <p:cTn id="98" dur="500" fill="hold"/>
                                        <p:tgtEl>
                                          <p:spTgt spid="30"/>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1+#ppt_w/2"/>
                                          </p:val>
                                        </p:tav>
                                        <p:tav tm="100000">
                                          <p:val>
                                            <p:strVal val="#ppt_x"/>
                                          </p:val>
                                        </p:tav>
                                      </p:tavLst>
                                    </p:anim>
                                    <p:anim calcmode="lin" valueType="num">
                                      <p:cBhvr additive="base">
                                        <p:cTn id="102" dur="500" fill="hold"/>
                                        <p:tgtEl>
                                          <p:spTgt spid="27"/>
                                        </p:tgtEl>
                                        <p:attrNameLst>
                                          <p:attrName>ppt_y</p:attrName>
                                        </p:attrNameLst>
                                      </p:cBhvr>
                                      <p:tavLst>
                                        <p:tav tm="0">
                                          <p:val>
                                            <p:strVal val="0-#ppt_h/2"/>
                                          </p:val>
                                        </p:tav>
                                        <p:tav tm="100000">
                                          <p:val>
                                            <p:strVal val="#ppt_y"/>
                                          </p:val>
                                        </p:tav>
                                      </p:tavLst>
                                    </p:anim>
                                  </p:childTnLst>
                                </p:cTn>
                              </p:par>
                              <p:par>
                                <p:cTn id="103" presetID="2" presetClass="entr" presetSubtype="3"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1+#ppt_w/2"/>
                                          </p:val>
                                        </p:tav>
                                        <p:tav tm="100000">
                                          <p:val>
                                            <p:strVal val="#ppt_x"/>
                                          </p:val>
                                        </p:tav>
                                      </p:tavLst>
                                    </p:anim>
                                    <p:anim calcmode="lin" valueType="num">
                                      <p:cBhvr additive="base">
                                        <p:cTn id="106"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1000"/>
                                        <p:tgtEl>
                                          <p:spTgt spid="36"/>
                                        </p:tgtEl>
                                      </p:cBhvr>
                                    </p:animEffect>
                                    <p:anim calcmode="lin" valueType="num">
                                      <p:cBhvr>
                                        <p:cTn id="112" dur="1000" fill="hold"/>
                                        <p:tgtEl>
                                          <p:spTgt spid="36"/>
                                        </p:tgtEl>
                                        <p:attrNameLst>
                                          <p:attrName>ppt_x</p:attrName>
                                        </p:attrNameLst>
                                      </p:cBhvr>
                                      <p:tavLst>
                                        <p:tav tm="0">
                                          <p:val>
                                            <p:strVal val="#ppt_x"/>
                                          </p:val>
                                        </p:tav>
                                        <p:tav tm="100000">
                                          <p:val>
                                            <p:strVal val="#ppt_x"/>
                                          </p:val>
                                        </p:tav>
                                      </p:tavLst>
                                    </p:anim>
                                    <p:anim calcmode="lin" valueType="num">
                                      <p:cBhvr>
                                        <p:cTn id="11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fade">
                                      <p:cBhvr>
                                        <p:cTn id="118" dur="1000"/>
                                        <p:tgtEl>
                                          <p:spTgt spid="37"/>
                                        </p:tgtEl>
                                      </p:cBhvr>
                                    </p:animEffect>
                                    <p:anim calcmode="lin" valueType="num">
                                      <p:cBhvr>
                                        <p:cTn id="119" dur="1000" fill="hold"/>
                                        <p:tgtEl>
                                          <p:spTgt spid="37"/>
                                        </p:tgtEl>
                                        <p:attrNameLst>
                                          <p:attrName>ppt_x</p:attrName>
                                        </p:attrNameLst>
                                      </p:cBhvr>
                                      <p:tavLst>
                                        <p:tav tm="0">
                                          <p:val>
                                            <p:strVal val="#ppt_x"/>
                                          </p:val>
                                        </p:tav>
                                        <p:tav tm="100000">
                                          <p:val>
                                            <p:strVal val="#ppt_x"/>
                                          </p:val>
                                        </p:tav>
                                      </p:tavLst>
                                    </p:anim>
                                    <p:anim calcmode="lin" valueType="num">
                                      <p:cBhvr>
                                        <p:cTn id="12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9"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 calcmode="lin" valueType="num">
                                      <p:cBhvr additive="base">
                                        <p:cTn id="125" dur="500" fill="hold"/>
                                        <p:tgtEl>
                                          <p:spTgt spid="31"/>
                                        </p:tgtEl>
                                        <p:attrNameLst>
                                          <p:attrName>ppt_x</p:attrName>
                                        </p:attrNameLst>
                                      </p:cBhvr>
                                      <p:tavLst>
                                        <p:tav tm="0">
                                          <p:val>
                                            <p:strVal val="0-#ppt_w/2"/>
                                          </p:val>
                                        </p:tav>
                                        <p:tav tm="100000">
                                          <p:val>
                                            <p:strVal val="#ppt_x"/>
                                          </p:val>
                                        </p:tav>
                                      </p:tavLst>
                                    </p:anim>
                                    <p:anim calcmode="lin" valueType="num">
                                      <p:cBhvr additive="base">
                                        <p:cTn id="12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arn(inVertical)">
                                      <p:cBhvr>
                                        <p:cTn id="131" dur="500"/>
                                        <p:tgtEl>
                                          <p:spTgt spid="3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2"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right)">
                                      <p:cBhvr>
                                        <p:cTn id="136" dur="500"/>
                                        <p:tgtEl>
                                          <p:spTgt spid="39"/>
                                        </p:tgtEl>
                                      </p:cBhvr>
                                    </p:animEffect>
                                  </p:childTnLst>
                                </p:cTn>
                              </p:par>
                              <p:par>
                                <p:cTn id="137" presetID="22" presetClass="entr" presetSubtype="2" fill="hold" grpId="0" nodeType="with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right)">
                                      <p:cBhvr>
                                        <p:cTn id="139" dur="500"/>
                                        <p:tgtEl>
                                          <p:spTgt spid="40"/>
                                        </p:tgtEl>
                                      </p:cBhvr>
                                    </p:animEffect>
                                  </p:childTnLst>
                                </p:cTn>
                              </p:par>
                              <p:par>
                                <p:cTn id="140" presetID="22" presetClass="entr" presetSubtype="2" fill="hold" grpId="0" nodeType="with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wipe(right)">
                                      <p:cBhvr>
                                        <p:cTn id="142" dur="500"/>
                                        <p:tgtEl>
                                          <p:spTgt spid="4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4" presetClass="exit" presetSubtype="10" fill="hold" grpId="1" nodeType="clickEffect">
                                  <p:stCondLst>
                                    <p:cond delay="0"/>
                                  </p:stCondLst>
                                  <p:childTnLst>
                                    <p:animEffect transition="out" filter="randombar(horizontal)">
                                      <p:cBhvr>
                                        <p:cTn id="146" dur="500"/>
                                        <p:tgtEl>
                                          <p:spTgt spid="2"/>
                                        </p:tgtEl>
                                      </p:cBhvr>
                                    </p:animEffect>
                                    <p:set>
                                      <p:cBhvr>
                                        <p:cTn id="147" dur="1" fill="hold">
                                          <p:stCondLst>
                                            <p:cond delay="499"/>
                                          </p:stCondLst>
                                        </p:cTn>
                                        <p:tgtEl>
                                          <p:spTgt spid="2"/>
                                        </p:tgtEl>
                                        <p:attrNameLst>
                                          <p:attrName>style.visibility</p:attrName>
                                        </p:attrNameLst>
                                      </p:cBhvr>
                                      <p:to>
                                        <p:strVal val="hidden"/>
                                      </p:to>
                                    </p:set>
                                  </p:childTnLst>
                                </p:cTn>
                              </p:par>
                              <p:par>
                                <p:cTn id="148" presetID="14" presetClass="exit" presetSubtype="10" fill="hold" grpId="1" nodeType="withEffect">
                                  <p:stCondLst>
                                    <p:cond delay="0"/>
                                  </p:stCondLst>
                                  <p:childTnLst>
                                    <p:animEffect transition="out" filter="randombar(horizontal)">
                                      <p:cBhvr>
                                        <p:cTn id="149" dur="500"/>
                                        <p:tgtEl>
                                          <p:spTgt spid="4"/>
                                        </p:tgtEl>
                                      </p:cBhvr>
                                    </p:animEffect>
                                    <p:set>
                                      <p:cBhvr>
                                        <p:cTn id="150" dur="1" fill="hold">
                                          <p:stCondLst>
                                            <p:cond delay="499"/>
                                          </p:stCondLst>
                                        </p:cTn>
                                        <p:tgtEl>
                                          <p:spTgt spid="4"/>
                                        </p:tgtEl>
                                        <p:attrNameLst>
                                          <p:attrName>style.visibility</p:attrName>
                                        </p:attrNameLst>
                                      </p:cBhvr>
                                      <p:to>
                                        <p:strVal val="hidden"/>
                                      </p:to>
                                    </p:set>
                                  </p:childTnLst>
                                </p:cTn>
                              </p:par>
                              <p:par>
                                <p:cTn id="151" presetID="14" presetClass="exit" presetSubtype="10" fill="hold" nodeType="withEffect">
                                  <p:stCondLst>
                                    <p:cond delay="0"/>
                                  </p:stCondLst>
                                  <p:childTnLst>
                                    <p:animEffect transition="out" filter="randombar(horizontal)">
                                      <p:cBhvr>
                                        <p:cTn id="152" dur="500"/>
                                        <p:tgtEl>
                                          <p:spTgt spid="6"/>
                                        </p:tgtEl>
                                      </p:cBhvr>
                                    </p:animEffect>
                                    <p:set>
                                      <p:cBhvr>
                                        <p:cTn id="153" dur="1" fill="hold">
                                          <p:stCondLst>
                                            <p:cond delay="499"/>
                                          </p:stCondLst>
                                        </p:cTn>
                                        <p:tgtEl>
                                          <p:spTgt spid="6"/>
                                        </p:tgtEl>
                                        <p:attrNameLst>
                                          <p:attrName>style.visibility</p:attrName>
                                        </p:attrNameLst>
                                      </p:cBhvr>
                                      <p:to>
                                        <p:strVal val="hidden"/>
                                      </p:to>
                                    </p:set>
                                  </p:childTnLst>
                                </p:cTn>
                              </p:par>
                              <p:par>
                                <p:cTn id="154" presetID="14" presetClass="exit" presetSubtype="10" fill="hold" nodeType="withEffect">
                                  <p:stCondLst>
                                    <p:cond delay="0"/>
                                  </p:stCondLst>
                                  <p:childTnLst>
                                    <p:animEffect transition="out" filter="randombar(horizontal)">
                                      <p:cBhvr>
                                        <p:cTn id="155" dur="500"/>
                                        <p:tgtEl>
                                          <p:spTgt spid="7"/>
                                        </p:tgtEl>
                                      </p:cBhvr>
                                    </p:animEffect>
                                    <p:set>
                                      <p:cBhvr>
                                        <p:cTn id="156" dur="1" fill="hold">
                                          <p:stCondLst>
                                            <p:cond delay="499"/>
                                          </p:stCondLst>
                                        </p:cTn>
                                        <p:tgtEl>
                                          <p:spTgt spid="7"/>
                                        </p:tgtEl>
                                        <p:attrNameLst>
                                          <p:attrName>style.visibility</p:attrName>
                                        </p:attrNameLst>
                                      </p:cBhvr>
                                      <p:to>
                                        <p:strVal val="hidden"/>
                                      </p:to>
                                    </p:set>
                                  </p:childTnLst>
                                </p:cTn>
                              </p:par>
                              <p:par>
                                <p:cTn id="157" presetID="14" presetClass="exit" presetSubtype="10" fill="hold" nodeType="withEffect">
                                  <p:stCondLst>
                                    <p:cond delay="0"/>
                                  </p:stCondLst>
                                  <p:childTnLst>
                                    <p:animEffect transition="out" filter="randombar(horizontal)">
                                      <p:cBhvr>
                                        <p:cTn id="158" dur="500"/>
                                        <p:tgtEl>
                                          <p:spTgt spid="14"/>
                                        </p:tgtEl>
                                      </p:cBhvr>
                                    </p:animEffect>
                                    <p:set>
                                      <p:cBhvr>
                                        <p:cTn id="159" dur="1" fill="hold">
                                          <p:stCondLst>
                                            <p:cond delay="499"/>
                                          </p:stCondLst>
                                        </p:cTn>
                                        <p:tgtEl>
                                          <p:spTgt spid="14"/>
                                        </p:tgtEl>
                                        <p:attrNameLst>
                                          <p:attrName>style.visibility</p:attrName>
                                        </p:attrNameLst>
                                      </p:cBhvr>
                                      <p:to>
                                        <p:strVal val="hidden"/>
                                      </p:to>
                                    </p:set>
                                  </p:childTnLst>
                                </p:cTn>
                              </p:par>
                              <p:par>
                                <p:cTn id="160" presetID="14" presetClass="exit" presetSubtype="10" fill="hold" grpId="1" nodeType="withEffect">
                                  <p:stCondLst>
                                    <p:cond delay="0"/>
                                  </p:stCondLst>
                                  <p:childTnLst>
                                    <p:animEffect transition="out" filter="randombar(horizontal)">
                                      <p:cBhvr>
                                        <p:cTn id="161" dur="500"/>
                                        <p:tgtEl>
                                          <p:spTgt spid="12"/>
                                        </p:tgtEl>
                                      </p:cBhvr>
                                    </p:animEffect>
                                    <p:set>
                                      <p:cBhvr>
                                        <p:cTn id="162" dur="1" fill="hold">
                                          <p:stCondLst>
                                            <p:cond delay="499"/>
                                          </p:stCondLst>
                                        </p:cTn>
                                        <p:tgtEl>
                                          <p:spTgt spid="12"/>
                                        </p:tgtEl>
                                        <p:attrNameLst>
                                          <p:attrName>style.visibility</p:attrName>
                                        </p:attrNameLst>
                                      </p:cBhvr>
                                      <p:to>
                                        <p:strVal val="hidden"/>
                                      </p:to>
                                    </p:set>
                                  </p:childTnLst>
                                </p:cTn>
                              </p:par>
                              <p:par>
                                <p:cTn id="163" presetID="14" presetClass="exit" presetSubtype="10" fill="hold" grpId="1" nodeType="withEffect">
                                  <p:stCondLst>
                                    <p:cond delay="0"/>
                                  </p:stCondLst>
                                  <p:childTnLst>
                                    <p:animEffect transition="out" filter="randombar(horizontal)">
                                      <p:cBhvr>
                                        <p:cTn id="164" dur="500"/>
                                        <p:tgtEl>
                                          <p:spTgt spid="13"/>
                                        </p:tgtEl>
                                      </p:cBhvr>
                                    </p:animEffect>
                                    <p:set>
                                      <p:cBhvr>
                                        <p:cTn id="165" dur="1" fill="hold">
                                          <p:stCondLst>
                                            <p:cond delay="499"/>
                                          </p:stCondLst>
                                        </p:cTn>
                                        <p:tgtEl>
                                          <p:spTgt spid="13"/>
                                        </p:tgtEl>
                                        <p:attrNameLst>
                                          <p:attrName>style.visibility</p:attrName>
                                        </p:attrNameLst>
                                      </p:cBhvr>
                                      <p:to>
                                        <p:strVal val="hidden"/>
                                      </p:to>
                                    </p:set>
                                  </p:childTnLst>
                                </p:cTn>
                              </p:par>
                              <p:par>
                                <p:cTn id="166" presetID="14" presetClass="exit" presetSubtype="10" fill="hold" grpId="1" nodeType="withEffect">
                                  <p:stCondLst>
                                    <p:cond delay="0"/>
                                  </p:stCondLst>
                                  <p:childTnLst>
                                    <p:animEffect transition="out" filter="randombar(horizontal)">
                                      <p:cBhvr>
                                        <p:cTn id="167" dur="500"/>
                                        <p:tgtEl>
                                          <p:spTgt spid="5"/>
                                        </p:tgtEl>
                                      </p:cBhvr>
                                    </p:animEffect>
                                    <p:set>
                                      <p:cBhvr>
                                        <p:cTn id="168" dur="1" fill="hold">
                                          <p:stCondLst>
                                            <p:cond delay="499"/>
                                          </p:stCondLst>
                                        </p:cTn>
                                        <p:tgtEl>
                                          <p:spTgt spid="5"/>
                                        </p:tgtEl>
                                        <p:attrNameLst>
                                          <p:attrName>style.visibility</p:attrName>
                                        </p:attrNameLst>
                                      </p:cBhvr>
                                      <p:to>
                                        <p:strVal val="hidden"/>
                                      </p:to>
                                    </p:set>
                                  </p:childTnLst>
                                </p:cTn>
                              </p:par>
                              <p:par>
                                <p:cTn id="169" presetID="14" presetClass="exit" presetSubtype="10" fill="hold" grpId="1" nodeType="withEffect">
                                  <p:stCondLst>
                                    <p:cond delay="0"/>
                                  </p:stCondLst>
                                  <p:childTnLst>
                                    <p:animEffect transition="out" filter="randombar(horizontal)">
                                      <p:cBhvr>
                                        <p:cTn id="170" dur="500"/>
                                        <p:tgtEl>
                                          <p:spTgt spid="15"/>
                                        </p:tgtEl>
                                      </p:cBhvr>
                                    </p:animEffect>
                                    <p:set>
                                      <p:cBhvr>
                                        <p:cTn id="171" dur="1" fill="hold">
                                          <p:stCondLst>
                                            <p:cond delay="499"/>
                                          </p:stCondLst>
                                        </p:cTn>
                                        <p:tgtEl>
                                          <p:spTgt spid="15"/>
                                        </p:tgtEl>
                                        <p:attrNameLst>
                                          <p:attrName>style.visibility</p:attrName>
                                        </p:attrNameLst>
                                      </p:cBhvr>
                                      <p:to>
                                        <p:strVal val="hidden"/>
                                      </p:to>
                                    </p:set>
                                  </p:childTnLst>
                                </p:cTn>
                              </p:par>
                              <p:par>
                                <p:cTn id="172" presetID="14" presetClass="exit" presetSubtype="10" fill="hold" grpId="1" nodeType="withEffect">
                                  <p:stCondLst>
                                    <p:cond delay="0"/>
                                  </p:stCondLst>
                                  <p:childTnLst>
                                    <p:animEffect transition="out" filter="randombar(horizontal)">
                                      <p:cBhvr>
                                        <p:cTn id="173" dur="500"/>
                                        <p:tgtEl>
                                          <p:spTgt spid="16"/>
                                        </p:tgtEl>
                                      </p:cBhvr>
                                    </p:animEffect>
                                    <p:set>
                                      <p:cBhvr>
                                        <p:cTn id="174" dur="1" fill="hold">
                                          <p:stCondLst>
                                            <p:cond delay="499"/>
                                          </p:stCondLst>
                                        </p:cTn>
                                        <p:tgtEl>
                                          <p:spTgt spid="16"/>
                                        </p:tgtEl>
                                        <p:attrNameLst>
                                          <p:attrName>style.visibility</p:attrName>
                                        </p:attrNameLst>
                                      </p:cBhvr>
                                      <p:to>
                                        <p:strVal val="hidden"/>
                                      </p:to>
                                    </p:set>
                                  </p:childTnLst>
                                </p:cTn>
                              </p:par>
                              <p:par>
                                <p:cTn id="175" presetID="14" presetClass="exit" presetSubtype="10" fill="hold" nodeType="withEffect">
                                  <p:stCondLst>
                                    <p:cond delay="0"/>
                                  </p:stCondLst>
                                  <p:childTnLst>
                                    <p:animEffect transition="out" filter="randombar(horizontal)">
                                      <p:cBhvr>
                                        <p:cTn id="176" dur="500"/>
                                        <p:tgtEl>
                                          <p:spTgt spid="17"/>
                                        </p:tgtEl>
                                      </p:cBhvr>
                                    </p:animEffect>
                                    <p:set>
                                      <p:cBhvr>
                                        <p:cTn id="177" dur="1" fill="hold">
                                          <p:stCondLst>
                                            <p:cond delay="499"/>
                                          </p:stCondLst>
                                        </p:cTn>
                                        <p:tgtEl>
                                          <p:spTgt spid="17"/>
                                        </p:tgtEl>
                                        <p:attrNameLst>
                                          <p:attrName>style.visibility</p:attrName>
                                        </p:attrNameLst>
                                      </p:cBhvr>
                                      <p:to>
                                        <p:strVal val="hidden"/>
                                      </p:to>
                                    </p:set>
                                  </p:childTnLst>
                                </p:cTn>
                              </p:par>
                              <p:par>
                                <p:cTn id="178" presetID="14" presetClass="exit" presetSubtype="10" fill="hold" nodeType="withEffect">
                                  <p:stCondLst>
                                    <p:cond delay="0"/>
                                  </p:stCondLst>
                                  <p:childTnLst>
                                    <p:animEffect transition="out" filter="randombar(horizontal)">
                                      <p:cBhvr>
                                        <p:cTn id="179" dur="500"/>
                                        <p:tgtEl>
                                          <p:spTgt spid="18"/>
                                        </p:tgtEl>
                                      </p:cBhvr>
                                    </p:animEffect>
                                    <p:set>
                                      <p:cBhvr>
                                        <p:cTn id="180" dur="1" fill="hold">
                                          <p:stCondLst>
                                            <p:cond delay="499"/>
                                          </p:stCondLst>
                                        </p:cTn>
                                        <p:tgtEl>
                                          <p:spTgt spid="18"/>
                                        </p:tgtEl>
                                        <p:attrNameLst>
                                          <p:attrName>style.visibility</p:attrName>
                                        </p:attrNameLst>
                                      </p:cBhvr>
                                      <p:to>
                                        <p:strVal val="hidden"/>
                                      </p:to>
                                    </p:set>
                                  </p:childTnLst>
                                </p:cTn>
                              </p:par>
                              <p:par>
                                <p:cTn id="181" presetID="14" presetClass="exit" presetSubtype="10" fill="hold" nodeType="withEffect">
                                  <p:stCondLst>
                                    <p:cond delay="0"/>
                                  </p:stCondLst>
                                  <p:childTnLst>
                                    <p:animEffect transition="out" filter="randombar(horizontal)">
                                      <p:cBhvr>
                                        <p:cTn id="182" dur="500"/>
                                        <p:tgtEl>
                                          <p:spTgt spid="19"/>
                                        </p:tgtEl>
                                      </p:cBhvr>
                                    </p:animEffect>
                                    <p:set>
                                      <p:cBhvr>
                                        <p:cTn id="183" dur="1" fill="hold">
                                          <p:stCondLst>
                                            <p:cond delay="499"/>
                                          </p:stCondLst>
                                        </p:cTn>
                                        <p:tgtEl>
                                          <p:spTgt spid="19"/>
                                        </p:tgtEl>
                                        <p:attrNameLst>
                                          <p:attrName>style.visibility</p:attrName>
                                        </p:attrNameLst>
                                      </p:cBhvr>
                                      <p:to>
                                        <p:strVal val="hidden"/>
                                      </p:to>
                                    </p:set>
                                  </p:childTnLst>
                                </p:cTn>
                              </p:par>
                              <p:par>
                                <p:cTn id="184" presetID="14" presetClass="exit" presetSubtype="10" fill="hold" grpId="1" nodeType="withEffect">
                                  <p:stCondLst>
                                    <p:cond delay="0"/>
                                  </p:stCondLst>
                                  <p:childTnLst>
                                    <p:animEffect transition="out" filter="randombar(horizontal)">
                                      <p:cBhvr>
                                        <p:cTn id="185" dur="500"/>
                                        <p:tgtEl>
                                          <p:spTgt spid="24"/>
                                        </p:tgtEl>
                                      </p:cBhvr>
                                    </p:animEffect>
                                    <p:set>
                                      <p:cBhvr>
                                        <p:cTn id="186" dur="1" fill="hold">
                                          <p:stCondLst>
                                            <p:cond delay="499"/>
                                          </p:stCondLst>
                                        </p:cTn>
                                        <p:tgtEl>
                                          <p:spTgt spid="24"/>
                                        </p:tgtEl>
                                        <p:attrNameLst>
                                          <p:attrName>style.visibility</p:attrName>
                                        </p:attrNameLst>
                                      </p:cBhvr>
                                      <p:to>
                                        <p:strVal val="hidden"/>
                                      </p:to>
                                    </p:set>
                                  </p:childTnLst>
                                </p:cTn>
                              </p:par>
                              <p:par>
                                <p:cTn id="187" presetID="14" presetClass="exit" presetSubtype="10" fill="hold" grpId="1" nodeType="withEffect">
                                  <p:stCondLst>
                                    <p:cond delay="0"/>
                                  </p:stCondLst>
                                  <p:childTnLst>
                                    <p:animEffect transition="out" filter="randombar(horizontal)">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par>
                                <p:cTn id="190" presetID="14" presetClass="exit" presetSubtype="10" fill="hold" grpId="1" nodeType="withEffect">
                                  <p:stCondLst>
                                    <p:cond delay="0"/>
                                  </p:stCondLst>
                                  <p:childTnLst>
                                    <p:animEffect transition="out" filter="randombar(horizontal)">
                                      <p:cBhvr>
                                        <p:cTn id="191" dur="500"/>
                                        <p:tgtEl>
                                          <p:spTgt spid="26"/>
                                        </p:tgtEl>
                                      </p:cBhvr>
                                    </p:animEffect>
                                    <p:set>
                                      <p:cBhvr>
                                        <p:cTn id="192" dur="1" fill="hold">
                                          <p:stCondLst>
                                            <p:cond delay="499"/>
                                          </p:stCondLst>
                                        </p:cTn>
                                        <p:tgtEl>
                                          <p:spTgt spid="26"/>
                                        </p:tgtEl>
                                        <p:attrNameLst>
                                          <p:attrName>style.visibility</p:attrName>
                                        </p:attrNameLst>
                                      </p:cBhvr>
                                      <p:to>
                                        <p:strVal val="hidden"/>
                                      </p:to>
                                    </p:set>
                                  </p:childTnLst>
                                </p:cTn>
                              </p:par>
                              <p:par>
                                <p:cTn id="193" presetID="14" presetClass="exit" presetSubtype="10" fill="hold" grpId="1" nodeType="withEffect">
                                  <p:stCondLst>
                                    <p:cond delay="0"/>
                                  </p:stCondLst>
                                  <p:childTnLst>
                                    <p:animEffect transition="out" filter="randombar(horizontal)">
                                      <p:cBhvr>
                                        <p:cTn id="194" dur="500"/>
                                        <p:tgtEl>
                                          <p:spTgt spid="27"/>
                                        </p:tgtEl>
                                      </p:cBhvr>
                                    </p:animEffect>
                                    <p:set>
                                      <p:cBhvr>
                                        <p:cTn id="195" dur="1" fill="hold">
                                          <p:stCondLst>
                                            <p:cond delay="499"/>
                                          </p:stCondLst>
                                        </p:cTn>
                                        <p:tgtEl>
                                          <p:spTgt spid="27"/>
                                        </p:tgtEl>
                                        <p:attrNameLst>
                                          <p:attrName>style.visibility</p:attrName>
                                        </p:attrNameLst>
                                      </p:cBhvr>
                                      <p:to>
                                        <p:strVal val="hidden"/>
                                      </p:to>
                                    </p:set>
                                  </p:childTnLst>
                                </p:cTn>
                              </p:par>
                              <p:par>
                                <p:cTn id="196" presetID="14" presetClass="exit" presetSubtype="10" fill="hold" grpId="1" nodeType="withEffect">
                                  <p:stCondLst>
                                    <p:cond delay="0"/>
                                  </p:stCondLst>
                                  <p:childTnLst>
                                    <p:animEffect transition="out" filter="randombar(horizontal)">
                                      <p:cBhvr>
                                        <p:cTn id="197" dur="500"/>
                                        <p:tgtEl>
                                          <p:spTgt spid="28"/>
                                        </p:tgtEl>
                                      </p:cBhvr>
                                    </p:animEffect>
                                    <p:set>
                                      <p:cBhvr>
                                        <p:cTn id="198" dur="1" fill="hold">
                                          <p:stCondLst>
                                            <p:cond delay="499"/>
                                          </p:stCondLst>
                                        </p:cTn>
                                        <p:tgtEl>
                                          <p:spTgt spid="28"/>
                                        </p:tgtEl>
                                        <p:attrNameLst>
                                          <p:attrName>style.visibility</p:attrName>
                                        </p:attrNameLst>
                                      </p:cBhvr>
                                      <p:to>
                                        <p:strVal val="hidden"/>
                                      </p:to>
                                    </p:set>
                                  </p:childTnLst>
                                </p:cTn>
                              </p:par>
                              <p:par>
                                <p:cTn id="199" presetID="14" presetClass="exit" presetSubtype="10" fill="hold" nodeType="withEffect">
                                  <p:stCondLst>
                                    <p:cond delay="0"/>
                                  </p:stCondLst>
                                  <p:childTnLst>
                                    <p:animEffect transition="out" filter="randombar(horizontal)">
                                      <p:cBhvr>
                                        <p:cTn id="200" dur="500"/>
                                        <p:tgtEl>
                                          <p:spTgt spid="29"/>
                                        </p:tgtEl>
                                      </p:cBhvr>
                                    </p:animEffect>
                                    <p:set>
                                      <p:cBhvr>
                                        <p:cTn id="201" dur="1" fill="hold">
                                          <p:stCondLst>
                                            <p:cond delay="499"/>
                                          </p:stCondLst>
                                        </p:cTn>
                                        <p:tgtEl>
                                          <p:spTgt spid="29"/>
                                        </p:tgtEl>
                                        <p:attrNameLst>
                                          <p:attrName>style.visibility</p:attrName>
                                        </p:attrNameLst>
                                      </p:cBhvr>
                                      <p:to>
                                        <p:strVal val="hidden"/>
                                      </p:to>
                                    </p:set>
                                  </p:childTnLst>
                                </p:cTn>
                              </p:par>
                              <p:par>
                                <p:cTn id="202" presetID="14" presetClass="exit" presetSubtype="10" fill="hold" nodeType="withEffect">
                                  <p:stCondLst>
                                    <p:cond delay="0"/>
                                  </p:stCondLst>
                                  <p:childTnLst>
                                    <p:animEffect transition="out" filter="randombar(horizontal)">
                                      <p:cBhvr>
                                        <p:cTn id="203" dur="500"/>
                                        <p:tgtEl>
                                          <p:spTgt spid="30"/>
                                        </p:tgtEl>
                                      </p:cBhvr>
                                    </p:animEffect>
                                    <p:set>
                                      <p:cBhvr>
                                        <p:cTn id="204" dur="1" fill="hold">
                                          <p:stCondLst>
                                            <p:cond delay="499"/>
                                          </p:stCondLst>
                                        </p:cTn>
                                        <p:tgtEl>
                                          <p:spTgt spid="30"/>
                                        </p:tgtEl>
                                        <p:attrNameLst>
                                          <p:attrName>style.visibility</p:attrName>
                                        </p:attrNameLst>
                                      </p:cBhvr>
                                      <p:to>
                                        <p:strVal val="hidden"/>
                                      </p:to>
                                    </p:set>
                                  </p:childTnLst>
                                </p:cTn>
                              </p:par>
                              <p:par>
                                <p:cTn id="205" presetID="14" presetClass="exit" presetSubtype="10" fill="hold" nodeType="withEffect">
                                  <p:stCondLst>
                                    <p:cond delay="0"/>
                                  </p:stCondLst>
                                  <p:childTnLst>
                                    <p:animEffect transition="out" filter="randombar(horizontal)">
                                      <p:cBhvr>
                                        <p:cTn id="206" dur="500"/>
                                        <p:tgtEl>
                                          <p:spTgt spid="31"/>
                                        </p:tgtEl>
                                      </p:cBhvr>
                                    </p:animEffect>
                                    <p:set>
                                      <p:cBhvr>
                                        <p:cTn id="207" dur="1" fill="hold">
                                          <p:stCondLst>
                                            <p:cond delay="499"/>
                                          </p:stCondLst>
                                        </p:cTn>
                                        <p:tgtEl>
                                          <p:spTgt spid="31"/>
                                        </p:tgtEl>
                                        <p:attrNameLst>
                                          <p:attrName>style.visibility</p:attrName>
                                        </p:attrNameLst>
                                      </p:cBhvr>
                                      <p:to>
                                        <p:strVal val="hidden"/>
                                      </p:to>
                                    </p:set>
                                  </p:childTnLst>
                                </p:cTn>
                              </p:par>
                              <p:par>
                                <p:cTn id="208" presetID="14" presetClass="exit" presetSubtype="10" fill="hold" grpId="1" nodeType="withEffect">
                                  <p:stCondLst>
                                    <p:cond delay="0"/>
                                  </p:stCondLst>
                                  <p:childTnLst>
                                    <p:animEffect transition="out" filter="randombar(horizontal)">
                                      <p:cBhvr>
                                        <p:cTn id="209" dur="500"/>
                                        <p:tgtEl>
                                          <p:spTgt spid="36"/>
                                        </p:tgtEl>
                                      </p:cBhvr>
                                    </p:animEffect>
                                    <p:set>
                                      <p:cBhvr>
                                        <p:cTn id="210" dur="1" fill="hold">
                                          <p:stCondLst>
                                            <p:cond delay="499"/>
                                          </p:stCondLst>
                                        </p:cTn>
                                        <p:tgtEl>
                                          <p:spTgt spid="36"/>
                                        </p:tgtEl>
                                        <p:attrNameLst>
                                          <p:attrName>style.visibility</p:attrName>
                                        </p:attrNameLst>
                                      </p:cBhvr>
                                      <p:to>
                                        <p:strVal val="hidden"/>
                                      </p:to>
                                    </p:set>
                                  </p:childTnLst>
                                </p:cTn>
                              </p:par>
                              <p:par>
                                <p:cTn id="211" presetID="14" presetClass="exit" presetSubtype="10" fill="hold" grpId="1" nodeType="withEffect">
                                  <p:stCondLst>
                                    <p:cond delay="0"/>
                                  </p:stCondLst>
                                  <p:childTnLst>
                                    <p:animEffect transition="out" filter="randombar(horizontal)">
                                      <p:cBhvr>
                                        <p:cTn id="212" dur="500"/>
                                        <p:tgtEl>
                                          <p:spTgt spid="37"/>
                                        </p:tgtEl>
                                      </p:cBhvr>
                                    </p:animEffect>
                                    <p:set>
                                      <p:cBhvr>
                                        <p:cTn id="213" dur="1" fill="hold">
                                          <p:stCondLst>
                                            <p:cond delay="499"/>
                                          </p:stCondLst>
                                        </p:cTn>
                                        <p:tgtEl>
                                          <p:spTgt spid="37"/>
                                        </p:tgtEl>
                                        <p:attrNameLst>
                                          <p:attrName>style.visibility</p:attrName>
                                        </p:attrNameLst>
                                      </p:cBhvr>
                                      <p:to>
                                        <p:strVal val="hidden"/>
                                      </p:to>
                                    </p:set>
                                  </p:childTnLst>
                                </p:cTn>
                              </p:par>
                              <p:par>
                                <p:cTn id="214" presetID="14" presetClass="exit" presetSubtype="10" fill="hold" grpId="1" nodeType="withEffect">
                                  <p:stCondLst>
                                    <p:cond delay="0"/>
                                  </p:stCondLst>
                                  <p:childTnLst>
                                    <p:animEffect transition="out" filter="randombar(horizontal)">
                                      <p:cBhvr>
                                        <p:cTn id="215" dur="500"/>
                                        <p:tgtEl>
                                          <p:spTgt spid="38"/>
                                        </p:tgtEl>
                                      </p:cBhvr>
                                    </p:animEffect>
                                    <p:set>
                                      <p:cBhvr>
                                        <p:cTn id="216" dur="1" fill="hold">
                                          <p:stCondLst>
                                            <p:cond delay="499"/>
                                          </p:stCondLst>
                                        </p:cTn>
                                        <p:tgtEl>
                                          <p:spTgt spid="38"/>
                                        </p:tgtEl>
                                        <p:attrNameLst>
                                          <p:attrName>style.visibility</p:attrName>
                                        </p:attrNameLst>
                                      </p:cBhvr>
                                      <p:to>
                                        <p:strVal val="hidden"/>
                                      </p:to>
                                    </p:set>
                                  </p:childTnLst>
                                </p:cTn>
                              </p:par>
                              <p:par>
                                <p:cTn id="217" presetID="14" presetClass="exit" presetSubtype="10" fill="hold" grpId="1" nodeType="withEffect">
                                  <p:stCondLst>
                                    <p:cond delay="0"/>
                                  </p:stCondLst>
                                  <p:childTnLst>
                                    <p:animEffect transition="out" filter="randombar(horizontal)">
                                      <p:cBhvr>
                                        <p:cTn id="218" dur="500"/>
                                        <p:tgtEl>
                                          <p:spTgt spid="39"/>
                                        </p:tgtEl>
                                      </p:cBhvr>
                                    </p:animEffect>
                                    <p:set>
                                      <p:cBhvr>
                                        <p:cTn id="219" dur="1" fill="hold">
                                          <p:stCondLst>
                                            <p:cond delay="499"/>
                                          </p:stCondLst>
                                        </p:cTn>
                                        <p:tgtEl>
                                          <p:spTgt spid="39"/>
                                        </p:tgtEl>
                                        <p:attrNameLst>
                                          <p:attrName>style.visibility</p:attrName>
                                        </p:attrNameLst>
                                      </p:cBhvr>
                                      <p:to>
                                        <p:strVal val="hidden"/>
                                      </p:to>
                                    </p:set>
                                  </p:childTnLst>
                                </p:cTn>
                              </p:par>
                              <p:par>
                                <p:cTn id="220" presetID="14" presetClass="exit" presetSubtype="10" fill="hold" grpId="1" nodeType="withEffect">
                                  <p:stCondLst>
                                    <p:cond delay="0"/>
                                  </p:stCondLst>
                                  <p:childTnLst>
                                    <p:animEffect transition="out" filter="randombar(horizontal)">
                                      <p:cBhvr>
                                        <p:cTn id="221" dur="500"/>
                                        <p:tgtEl>
                                          <p:spTgt spid="40"/>
                                        </p:tgtEl>
                                      </p:cBhvr>
                                    </p:animEffect>
                                    <p:set>
                                      <p:cBhvr>
                                        <p:cTn id="222" dur="1" fill="hold">
                                          <p:stCondLst>
                                            <p:cond delay="499"/>
                                          </p:stCondLst>
                                        </p:cTn>
                                        <p:tgtEl>
                                          <p:spTgt spid="40"/>
                                        </p:tgtEl>
                                        <p:attrNameLst>
                                          <p:attrName>style.visibility</p:attrName>
                                        </p:attrNameLst>
                                      </p:cBhvr>
                                      <p:to>
                                        <p:strVal val="hidden"/>
                                      </p:to>
                                    </p:set>
                                  </p:childTnLst>
                                </p:cTn>
                              </p:par>
                              <p:par>
                                <p:cTn id="223" presetID="14" presetClass="exit" presetSubtype="10" fill="hold" grpId="1" nodeType="withEffect">
                                  <p:stCondLst>
                                    <p:cond delay="0"/>
                                  </p:stCondLst>
                                  <p:childTnLst>
                                    <p:animEffect transition="out" filter="randombar(horizontal)">
                                      <p:cBhvr>
                                        <p:cTn id="224" dur="500"/>
                                        <p:tgtEl>
                                          <p:spTgt spid="41"/>
                                        </p:tgtEl>
                                      </p:cBhvr>
                                    </p:animEffect>
                                    <p:set>
                                      <p:cBhvr>
                                        <p:cTn id="225" dur="1" fill="hold">
                                          <p:stCondLst>
                                            <p:cond delay="499"/>
                                          </p:stCondLst>
                                        </p:cTn>
                                        <p:tgtEl>
                                          <p:spTgt spid="41"/>
                                        </p:tgtEl>
                                        <p:attrNameLst>
                                          <p:attrName>style.visibility</p:attrName>
                                        </p:attrNameLst>
                                      </p:cBhvr>
                                      <p:to>
                                        <p:strVal val="hidden"/>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53" presetClass="entr" presetSubtype="16" fill="hold" grpId="0" nodeType="clickEffect">
                                  <p:stCondLst>
                                    <p:cond delay="0"/>
                                  </p:stCondLst>
                                  <p:childTnLst>
                                    <p:set>
                                      <p:cBhvr>
                                        <p:cTn id="229" dur="1" fill="hold">
                                          <p:stCondLst>
                                            <p:cond delay="0"/>
                                          </p:stCondLst>
                                        </p:cTn>
                                        <p:tgtEl>
                                          <p:spTgt spid="50"/>
                                        </p:tgtEl>
                                        <p:attrNameLst>
                                          <p:attrName>style.visibility</p:attrName>
                                        </p:attrNameLst>
                                      </p:cBhvr>
                                      <p:to>
                                        <p:strVal val="visible"/>
                                      </p:to>
                                    </p:set>
                                    <p:anim calcmode="lin" valueType="num">
                                      <p:cBhvr>
                                        <p:cTn id="230" dur="500" fill="hold"/>
                                        <p:tgtEl>
                                          <p:spTgt spid="50"/>
                                        </p:tgtEl>
                                        <p:attrNameLst>
                                          <p:attrName>ppt_w</p:attrName>
                                        </p:attrNameLst>
                                      </p:cBhvr>
                                      <p:tavLst>
                                        <p:tav tm="0">
                                          <p:val>
                                            <p:fltVal val="0"/>
                                          </p:val>
                                        </p:tav>
                                        <p:tav tm="100000">
                                          <p:val>
                                            <p:strVal val="#ppt_w"/>
                                          </p:val>
                                        </p:tav>
                                      </p:tavLst>
                                    </p:anim>
                                    <p:anim calcmode="lin" valueType="num">
                                      <p:cBhvr>
                                        <p:cTn id="231" dur="500" fill="hold"/>
                                        <p:tgtEl>
                                          <p:spTgt spid="50"/>
                                        </p:tgtEl>
                                        <p:attrNameLst>
                                          <p:attrName>ppt_h</p:attrName>
                                        </p:attrNameLst>
                                      </p:cBhvr>
                                      <p:tavLst>
                                        <p:tav tm="0">
                                          <p:val>
                                            <p:fltVal val="0"/>
                                          </p:val>
                                        </p:tav>
                                        <p:tav tm="100000">
                                          <p:val>
                                            <p:strVal val="#ppt_h"/>
                                          </p:val>
                                        </p:tav>
                                      </p:tavLst>
                                    </p:anim>
                                    <p:animEffect transition="in" filter="fade">
                                      <p:cBhvr>
                                        <p:cTn id="232" dur="500"/>
                                        <p:tgtEl>
                                          <p:spTgt spid="50"/>
                                        </p:tgtEl>
                                      </p:cBhvr>
                                    </p:animEffect>
                                  </p:childTnLst>
                                </p:cTn>
                              </p:par>
                            </p:childTnLst>
                          </p:cTn>
                        </p:par>
                        <p:par>
                          <p:cTn id="233" fill="hold" nodeType="afterGroup">
                            <p:stCondLst>
                              <p:cond delay="500"/>
                            </p:stCondLst>
                            <p:childTnLst>
                              <p:par>
                                <p:cTn id="234" presetID="22" presetClass="entr" presetSubtype="4" fill="hold" grpId="0" nodeType="afterEffect">
                                  <p:stCondLst>
                                    <p:cond delay="0"/>
                                  </p:stCondLst>
                                  <p:childTnLst>
                                    <p:set>
                                      <p:cBhvr>
                                        <p:cTn id="235" dur="1" fill="hold">
                                          <p:stCondLst>
                                            <p:cond delay="0"/>
                                          </p:stCondLst>
                                        </p:cTn>
                                        <p:tgtEl>
                                          <p:spTgt spid="46"/>
                                        </p:tgtEl>
                                        <p:attrNameLst>
                                          <p:attrName>style.visibility</p:attrName>
                                        </p:attrNameLst>
                                      </p:cBhvr>
                                      <p:to>
                                        <p:strVal val="visible"/>
                                      </p:to>
                                    </p:set>
                                    <p:animEffect transition="in" filter="wipe(down)">
                                      <p:cBhvr>
                                        <p:cTn id="236" dur="500"/>
                                        <p:tgtEl>
                                          <p:spTgt spid="46"/>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6" presetClass="entr" presetSubtype="21" fill="hold" grpId="0" nodeType="clickEffect">
                                  <p:stCondLst>
                                    <p:cond delay="0"/>
                                  </p:stCondLst>
                                  <p:childTnLst>
                                    <p:set>
                                      <p:cBhvr>
                                        <p:cTn id="240" dur="1" fill="hold">
                                          <p:stCondLst>
                                            <p:cond delay="0"/>
                                          </p:stCondLst>
                                        </p:cTn>
                                        <p:tgtEl>
                                          <p:spTgt spid="47"/>
                                        </p:tgtEl>
                                        <p:attrNameLst>
                                          <p:attrName>style.visibility</p:attrName>
                                        </p:attrNameLst>
                                      </p:cBhvr>
                                      <p:to>
                                        <p:strVal val="visible"/>
                                      </p:to>
                                    </p:set>
                                    <p:animEffect transition="in" filter="barn(inVertical)">
                                      <p:cBhvr>
                                        <p:cTn id="241" dur="500"/>
                                        <p:tgtEl>
                                          <p:spTgt spid="47"/>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45" presetClass="entr" presetSubtype="0" fill="hold" grpId="0" nodeType="clickEffect">
                                  <p:stCondLst>
                                    <p:cond delay="0"/>
                                  </p:stCondLst>
                                  <p:childTnLst>
                                    <p:set>
                                      <p:cBhvr>
                                        <p:cTn id="245" dur="1" fill="hold">
                                          <p:stCondLst>
                                            <p:cond delay="0"/>
                                          </p:stCondLst>
                                        </p:cTn>
                                        <p:tgtEl>
                                          <p:spTgt spid="48"/>
                                        </p:tgtEl>
                                        <p:attrNameLst>
                                          <p:attrName>style.visibility</p:attrName>
                                        </p:attrNameLst>
                                      </p:cBhvr>
                                      <p:to>
                                        <p:strVal val="visible"/>
                                      </p:to>
                                    </p:set>
                                    <p:animEffect transition="in" filter="fade">
                                      <p:cBhvr>
                                        <p:cTn id="246" dur="2000"/>
                                        <p:tgtEl>
                                          <p:spTgt spid="48"/>
                                        </p:tgtEl>
                                      </p:cBhvr>
                                    </p:animEffect>
                                    <p:anim calcmode="lin" valueType="num">
                                      <p:cBhvr>
                                        <p:cTn id="247" dur="2000" fill="hold"/>
                                        <p:tgtEl>
                                          <p:spTgt spid="48"/>
                                        </p:tgtEl>
                                        <p:attrNameLst>
                                          <p:attrName>ppt_w</p:attrName>
                                        </p:attrNameLst>
                                      </p:cBhvr>
                                      <p:tavLst>
                                        <p:tav tm="0" fmla="#ppt_w*sin(2.5*pi*$)">
                                          <p:val>
                                            <p:fltVal val="0"/>
                                          </p:val>
                                        </p:tav>
                                        <p:tav tm="100000">
                                          <p:val>
                                            <p:fltVal val="1"/>
                                          </p:val>
                                        </p:tav>
                                      </p:tavLst>
                                    </p:anim>
                                    <p:anim calcmode="lin" valueType="num">
                                      <p:cBhvr>
                                        <p:cTn id="248" dur="20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249" fill="hold" nodeType="clickPar">
                      <p:stCondLst>
                        <p:cond delay="indefinite"/>
                      </p:stCondLst>
                      <p:childTnLst>
                        <p:par>
                          <p:cTn id="250" fill="hold" nodeType="withGroup">
                            <p:stCondLst>
                              <p:cond delay="0"/>
                            </p:stCondLst>
                            <p:childTnLst>
                              <p:par>
                                <p:cTn id="251" presetID="31" presetClass="entr" presetSubtype="0" fill="hold" grpId="0" nodeType="clickEffect">
                                  <p:stCondLst>
                                    <p:cond delay="0"/>
                                  </p:stCondLst>
                                  <p:childTnLst>
                                    <p:set>
                                      <p:cBhvr>
                                        <p:cTn id="252" dur="1" fill="hold">
                                          <p:stCondLst>
                                            <p:cond delay="0"/>
                                          </p:stCondLst>
                                        </p:cTn>
                                        <p:tgtEl>
                                          <p:spTgt spid="49"/>
                                        </p:tgtEl>
                                        <p:attrNameLst>
                                          <p:attrName>style.visibility</p:attrName>
                                        </p:attrNameLst>
                                      </p:cBhvr>
                                      <p:to>
                                        <p:strVal val="visible"/>
                                      </p:to>
                                    </p:set>
                                    <p:anim calcmode="lin" valueType="num">
                                      <p:cBhvr>
                                        <p:cTn id="253" dur="1000" fill="hold"/>
                                        <p:tgtEl>
                                          <p:spTgt spid="49"/>
                                        </p:tgtEl>
                                        <p:attrNameLst>
                                          <p:attrName>ppt_w</p:attrName>
                                        </p:attrNameLst>
                                      </p:cBhvr>
                                      <p:tavLst>
                                        <p:tav tm="0">
                                          <p:val>
                                            <p:fltVal val="0"/>
                                          </p:val>
                                        </p:tav>
                                        <p:tav tm="100000">
                                          <p:val>
                                            <p:strVal val="#ppt_w"/>
                                          </p:val>
                                        </p:tav>
                                      </p:tavLst>
                                    </p:anim>
                                    <p:anim calcmode="lin" valueType="num">
                                      <p:cBhvr>
                                        <p:cTn id="254" dur="1000" fill="hold"/>
                                        <p:tgtEl>
                                          <p:spTgt spid="49"/>
                                        </p:tgtEl>
                                        <p:attrNameLst>
                                          <p:attrName>ppt_h</p:attrName>
                                        </p:attrNameLst>
                                      </p:cBhvr>
                                      <p:tavLst>
                                        <p:tav tm="0">
                                          <p:val>
                                            <p:fltVal val="0"/>
                                          </p:val>
                                        </p:tav>
                                        <p:tav tm="100000">
                                          <p:val>
                                            <p:strVal val="#ppt_h"/>
                                          </p:val>
                                        </p:tav>
                                      </p:tavLst>
                                    </p:anim>
                                    <p:anim calcmode="lin" valueType="num">
                                      <p:cBhvr>
                                        <p:cTn id="255" dur="1000" fill="hold"/>
                                        <p:tgtEl>
                                          <p:spTgt spid="49"/>
                                        </p:tgtEl>
                                        <p:attrNameLst>
                                          <p:attrName>style.rotation</p:attrName>
                                        </p:attrNameLst>
                                      </p:cBhvr>
                                      <p:tavLst>
                                        <p:tav tm="0">
                                          <p:val>
                                            <p:fltVal val="90"/>
                                          </p:val>
                                        </p:tav>
                                        <p:tav tm="100000">
                                          <p:val>
                                            <p:fltVal val="0"/>
                                          </p:val>
                                        </p:tav>
                                      </p:tavLst>
                                    </p:anim>
                                    <p:animEffect transition="in" filter="fade">
                                      <p:cBhvr>
                                        <p:cTn id="256"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12" grpId="0" animBg="1"/>
      <p:bldP spid="12" grpId="1" animBg="1"/>
      <p:bldP spid="13" grpId="0" animBg="1"/>
      <p:bldP spid="13" grpId="1" animBg="1"/>
      <p:bldP spid="5" grpId="0" animBg="1"/>
      <p:bldP spid="5" grpId="1" animBg="1"/>
      <p:bldP spid="15" grpId="0"/>
      <p:bldP spid="15" grpId="1"/>
      <p:bldP spid="16" grpId="0"/>
      <p:bldP spid="16" grpId="1"/>
      <p:bldP spid="24" grpId="0" animBg="1"/>
      <p:bldP spid="24" grpId="1" animBg="1"/>
      <p:bldP spid="25" grpId="0" animBg="1"/>
      <p:bldP spid="25" grpId="1" animBg="1"/>
      <p:bldP spid="26" grpId="0" animBg="1"/>
      <p:bldP spid="26" grpId="1" animBg="1"/>
      <p:bldP spid="27" grpId="0"/>
      <p:bldP spid="27" grpId="1"/>
      <p:bldP spid="28" grpId="0"/>
      <p:bldP spid="28" grpId="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6" grpId="0" animBg="1"/>
      <p:bldP spid="47" grpId="0" animBg="1"/>
      <p:bldP spid="48" grpId="0" animBg="1"/>
      <p:bldP spid="49"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263775" y="96839"/>
            <a:ext cx="2520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Không</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altLang="en-US" sz="1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muộn</a:t>
            </a:r>
            <a:r>
              <a:rPr lang="en-US" altLang="en-US" sz="1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p:txBody>
      </p:sp>
      <p:sp>
        <p:nvSpPr>
          <p:cNvPr id="4" name="TextBox 3"/>
          <p:cNvSpPr txBox="1">
            <a:spLocks noChangeArrowheads="1"/>
          </p:cNvSpPr>
          <p:nvPr/>
        </p:nvSpPr>
        <p:spPr bwMode="auto">
          <a:xfrm>
            <a:off x="2347912" y="762000"/>
            <a:ext cx="214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Hãy nhanh lên.</a:t>
            </a:r>
          </a:p>
        </p:txBody>
      </p:sp>
      <p:sp>
        <p:nvSpPr>
          <p:cNvPr id="6" name="Oval 5"/>
          <p:cNvSpPr/>
          <p:nvPr/>
        </p:nvSpPr>
        <p:spPr>
          <a:xfrm>
            <a:off x="1709225" y="96714"/>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solidFill>
                  <a:sysClr val="windowText" lastClr="000000"/>
                </a:solidFill>
              </a:rPr>
              <a:t>1</a:t>
            </a:r>
          </a:p>
        </p:txBody>
      </p:sp>
      <p:sp>
        <p:nvSpPr>
          <p:cNvPr id="7" name="Oval 6"/>
          <p:cNvSpPr/>
          <p:nvPr/>
        </p:nvSpPr>
        <p:spPr>
          <a:xfrm>
            <a:off x="1711683" y="722891"/>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2</a:t>
            </a:r>
          </a:p>
        </p:txBody>
      </p:sp>
      <p:grpSp>
        <p:nvGrpSpPr>
          <p:cNvPr id="14" name="Group 13"/>
          <p:cNvGrpSpPr>
            <a:grpSpLocks/>
          </p:cNvGrpSpPr>
          <p:nvPr/>
        </p:nvGrpSpPr>
        <p:grpSpPr bwMode="auto">
          <a:xfrm>
            <a:off x="1462527" y="1049747"/>
            <a:ext cx="1355285" cy="919166"/>
            <a:chOff x="204804" y="2366002"/>
            <a:chExt cx="1740974" cy="756235"/>
          </a:xfrm>
          <a:solidFill>
            <a:srgbClr val="92D050"/>
          </a:solidFill>
        </p:grpSpPr>
        <p:sp>
          <p:nvSpPr>
            <p:cNvPr id="8" name="Right Arrow 7"/>
            <p:cNvSpPr/>
            <p:nvPr/>
          </p:nvSpPr>
          <p:spPr>
            <a:xfrm rot="382619">
              <a:off x="204804" y="2366002"/>
              <a:ext cx="1740974" cy="756235"/>
            </a:xfrm>
            <a:prstGeom prst="rightArrow">
              <a:avLst/>
            </a:prstGeom>
            <a:grpFill/>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sysClr val="windowText" lastClr="000000"/>
                </a:solidFill>
              </a:endParaRPr>
            </a:p>
          </p:txBody>
        </p:sp>
        <p:sp>
          <p:nvSpPr>
            <p:cNvPr id="9" name="Oval 8"/>
            <p:cNvSpPr/>
            <p:nvPr/>
          </p:nvSpPr>
          <p:spPr>
            <a:xfrm rot="443715">
              <a:off x="424039" y="2557778"/>
              <a:ext cx="401763" cy="317655"/>
            </a:xfrm>
            <a:prstGeom prst="ellipse">
              <a:avLst/>
            </a:prstGeom>
            <a:gr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solidFill>
                    <a:sysClr val="windowText" lastClr="000000"/>
                  </a:solidFill>
                </a:rPr>
                <a:t>1</a:t>
              </a:r>
            </a:p>
          </p:txBody>
        </p:sp>
        <p:sp>
          <p:nvSpPr>
            <p:cNvPr id="10" name="Oval 9"/>
            <p:cNvSpPr/>
            <p:nvPr/>
          </p:nvSpPr>
          <p:spPr>
            <a:xfrm rot="391213">
              <a:off x="1237235" y="2667500"/>
              <a:ext cx="401763" cy="317655"/>
            </a:xfrm>
            <a:prstGeom prst="ellipse">
              <a:avLst/>
            </a:prstGeom>
            <a:grpFill/>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2</a:t>
              </a:r>
            </a:p>
          </p:txBody>
        </p:sp>
        <p:sp>
          <p:nvSpPr>
            <p:cNvPr id="11" name="Plus 10"/>
            <p:cNvSpPr/>
            <p:nvPr/>
          </p:nvSpPr>
          <p:spPr>
            <a:xfrm rot="507746">
              <a:off x="878462" y="2665297"/>
              <a:ext cx="293859" cy="274164"/>
            </a:xfrm>
            <a:prstGeom prst="mathPlus">
              <a:avLst/>
            </a:prstGeom>
            <a:grpFill/>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sysClr val="windowText" lastClr="000000"/>
                </a:solidFill>
              </a:endParaRPr>
            </a:p>
          </p:txBody>
        </p:sp>
      </p:grpSp>
      <p:sp>
        <p:nvSpPr>
          <p:cNvPr id="12" name="TextBox 11"/>
          <p:cNvSpPr txBox="1">
            <a:spLocks noChangeArrowheads="1"/>
          </p:cNvSpPr>
          <p:nvPr/>
        </p:nvSpPr>
        <p:spPr bwMode="auto">
          <a:xfrm>
            <a:off x="4854576" y="58738"/>
            <a:ext cx="360203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おくれません。</a:t>
            </a:r>
            <a:endParaRPr lang="en-US" dirty="0">
              <a:solidFill>
                <a:sysClr val="windowText" lastClr="000000"/>
              </a:solidFill>
              <a:latin typeface="NtMotoyaKyotai" pitchFamily="18" charset="-128"/>
              <a:ea typeface="NtMotoyaKyotai" pitchFamily="18" charset="-128"/>
            </a:endParaRPr>
          </a:p>
        </p:txBody>
      </p:sp>
      <p:sp>
        <p:nvSpPr>
          <p:cNvPr id="13" name="TextBox 12"/>
          <p:cNvSpPr txBox="1">
            <a:spLocks noChangeArrowheads="1"/>
          </p:cNvSpPr>
          <p:nvPr/>
        </p:nvSpPr>
        <p:spPr bwMode="auto">
          <a:xfrm>
            <a:off x="4854576" y="722313"/>
            <a:ext cx="360203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急いでください。</a:t>
            </a:r>
            <a:endParaRPr lang="en-US" dirty="0">
              <a:solidFill>
                <a:sysClr val="windowText" lastClr="000000"/>
              </a:solidFill>
              <a:latin typeface="NtMotoyaKyotai" pitchFamily="18" charset="-128"/>
              <a:ea typeface="NtMotoyaKyotai" pitchFamily="18" charset="-128"/>
            </a:endParaRPr>
          </a:p>
        </p:txBody>
      </p:sp>
      <p:sp>
        <p:nvSpPr>
          <p:cNvPr id="5" name="TextBox 4"/>
          <p:cNvSpPr txBox="1">
            <a:spLocks noChangeArrowheads="1"/>
          </p:cNvSpPr>
          <p:nvPr/>
        </p:nvSpPr>
        <p:spPr bwMode="auto">
          <a:xfrm>
            <a:off x="2970213" y="1506539"/>
            <a:ext cx="6924675" cy="5238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おくれないように、急いでください。</a:t>
            </a:r>
            <a:endParaRPr lang="en-US" sz="2800" dirty="0">
              <a:solidFill>
                <a:sysClr val="windowText" lastClr="000000"/>
              </a:solidFill>
              <a:latin typeface="NtMotoyaKyotai" pitchFamily="18" charset="-128"/>
              <a:ea typeface="NtMotoyaKyotai" pitchFamily="18" charset="-128"/>
            </a:endParaRPr>
          </a:p>
        </p:txBody>
      </p:sp>
      <p:sp>
        <p:nvSpPr>
          <p:cNvPr id="15" name="TextBox 14"/>
          <p:cNvSpPr txBox="1">
            <a:spLocks noChangeArrowheads="1"/>
          </p:cNvSpPr>
          <p:nvPr/>
        </p:nvSpPr>
        <p:spPr bwMode="auto">
          <a:xfrm>
            <a:off x="2293937" y="2341564"/>
            <a:ext cx="252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Không bị cảm</a:t>
            </a:r>
          </a:p>
        </p:txBody>
      </p:sp>
      <p:sp>
        <p:nvSpPr>
          <p:cNvPr id="16" name="TextBox 15"/>
          <p:cNvSpPr txBox="1">
            <a:spLocks noChangeArrowheads="1"/>
          </p:cNvSpPr>
          <p:nvPr/>
        </p:nvSpPr>
        <p:spPr bwMode="auto">
          <a:xfrm>
            <a:off x="2378076" y="3005139"/>
            <a:ext cx="214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Mặc áo len</a:t>
            </a:r>
          </a:p>
        </p:txBody>
      </p:sp>
      <p:sp>
        <p:nvSpPr>
          <p:cNvPr id="17" name="Oval 16"/>
          <p:cNvSpPr/>
          <p:nvPr/>
        </p:nvSpPr>
        <p:spPr>
          <a:xfrm>
            <a:off x="1740206" y="2340515"/>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solidFill>
                  <a:sysClr val="windowText" lastClr="000000"/>
                </a:solidFill>
              </a:rPr>
              <a:t>1</a:t>
            </a:r>
          </a:p>
        </p:txBody>
      </p:sp>
      <p:sp>
        <p:nvSpPr>
          <p:cNvPr id="18" name="Oval 17"/>
          <p:cNvSpPr/>
          <p:nvPr/>
        </p:nvSpPr>
        <p:spPr>
          <a:xfrm>
            <a:off x="1742664" y="2966692"/>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2</a:t>
            </a:r>
          </a:p>
        </p:txBody>
      </p:sp>
      <p:grpSp>
        <p:nvGrpSpPr>
          <p:cNvPr id="19" name="Group 18"/>
          <p:cNvGrpSpPr>
            <a:grpSpLocks/>
          </p:cNvGrpSpPr>
          <p:nvPr/>
        </p:nvGrpSpPr>
        <p:grpSpPr bwMode="auto">
          <a:xfrm>
            <a:off x="1293812" y="3375026"/>
            <a:ext cx="1125570" cy="778442"/>
            <a:chOff x="204804" y="2366002"/>
            <a:chExt cx="1740974" cy="756235"/>
          </a:xfrm>
          <a:solidFill>
            <a:srgbClr val="92D050"/>
          </a:solidFill>
        </p:grpSpPr>
        <p:sp>
          <p:nvSpPr>
            <p:cNvPr id="20" name="Right Arrow 19"/>
            <p:cNvSpPr/>
            <p:nvPr/>
          </p:nvSpPr>
          <p:spPr>
            <a:xfrm rot="382619">
              <a:off x="204804" y="2366002"/>
              <a:ext cx="1740974" cy="756235"/>
            </a:xfrm>
            <a:prstGeom prst="rightArrow">
              <a:avLst/>
            </a:prstGeom>
            <a:grpFill/>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sysClr val="windowText" lastClr="000000"/>
                </a:solidFill>
              </a:endParaRPr>
            </a:p>
          </p:txBody>
        </p:sp>
        <p:sp>
          <p:nvSpPr>
            <p:cNvPr id="21" name="Oval 20"/>
            <p:cNvSpPr/>
            <p:nvPr/>
          </p:nvSpPr>
          <p:spPr>
            <a:xfrm rot="443715">
              <a:off x="424039" y="2557778"/>
              <a:ext cx="401763" cy="317655"/>
            </a:xfrm>
            <a:prstGeom prst="ellipse">
              <a:avLst/>
            </a:prstGeom>
            <a:gr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solidFill>
                    <a:sysClr val="windowText" lastClr="000000"/>
                  </a:solidFill>
                </a:rPr>
                <a:t>1</a:t>
              </a:r>
            </a:p>
          </p:txBody>
        </p:sp>
        <p:sp>
          <p:nvSpPr>
            <p:cNvPr id="22" name="Oval 21"/>
            <p:cNvSpPr/>
            <p:nvPr/>
          </p:nvSpPr>
          <p:spPr>
            <a:xfrm rot="391213">
              <a:off x="1237235" y="2667500"/>
              <a:ext cx="401763" cy="317655"/>
            </a:xfrm>
            <a:prstGeom prst="ellipse">
              <a:avLst/>
            </a:prstGeom>
            <a:grpFill/>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2</a:t>
              </a:r>
            </a:p>
          </p:txBody>
        </p:sp>
        <p:sp>
          <p:nvSpPr>
            <p:cNvPr id="23" name="Plus 22"/>
            <p:cNvSpPr/>
            <p:nvPr/>
          </p:nvSpPr>
          <p:spPr>
            <a:xfrm rot="507746">
              <a:off x="877366" y="2666674"/>
              <a:ext cx="295926" cy="273338"/>
            </a:xfrm>
            <a:prstGeom prst="mathPlus">
              <a:avLst/>
            </a:prstGeom>
            <a:grpFill/>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sysClr val="windowText" lastClr="000000"/>
                </a:solidFill>
              </a:endParaRPr>
            </a:p>
          </p:txBody>
        </p:sp>
      </p:grpSp>
      <p:sp>
        <p:nvSpPr>
          <p:cNvPr id="24" name="TextBox 23"/>
          <p:cNvSpPr txBox="1">
            <a:spLocks noChangeArrowheads="1"/>
          </p:cNvSpPr>
          <p:nvPr/>
        </p:nvSpPr>
        <p:spPr bwMode="auto">
          <a:xfrm>
            <a:off x="4884738" y="2301876"/>
            <a:ext cx="3603625" cy="461963"/>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かぜを　ひきません。</a:t>
            </a:r>
            <a:endParaRPr lang="en-US" dirty="0">
              <a:solidFill>
                <a:sysClr val="windowText" lastClr="000000"/>
              </a:solidFill>
              <a:latin typeface="NtMotoyaKyotai" pitchFamily="18" charset="-128"/>
              <a:ea typeface="NtMotoyaKyotai" pitchFamily="18" charset="-128"/>
            </a:endParaRPr>
          </a:p>
        </p:txBody>
      </p:sp>
      <p:sp>
        <p:nvSpPr>
          <p:cNvPr id="25" name="TextBox 24"/>
          <p:cNvSpPr txBox="1">
            <a:spLocks noChangeArrowheads="1"/>
          </p:cNvSpPr>
          <p:nvPr/>
        </p:nvSpPr>
        <p:spPr bwMode="auto">
          <a:xfrm>
            <a:off x="4884738" y="2967038"/>
            <a:ext cx="3629025"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セーターを　着ます。</a:t>
            </a:r>
            <a:endParaRPr lang="en-US" dirty="0">
              <a:solidFill>
                <a:sysClr val="windowText" lastClr="000000"/>
              </a:solidFill>
              <a:latin typeface="NtMotoyaKyotai" pitchFamily="18" charset="-128"/>
              <a:ea typeface="NtMotoyaKyotai" pitchFamily="18" charset="-128"/>
            </a:endParaRPr>
          </a:p>
        </p:txBody>
      </p:sp>
      <p:sp>
        <p:nvSpPr>
          <p:cNvPr id="26" name="TextBox 25"/>
          <p:cNvSpPr txBox="1">
            <a:spLocks noChangeArrowheads="1"/>
          </p:cNvSpPr>
          <p:nvPr/>
        </p:nvSpPr>
        <p:spPr bwMode="auto">
          <a:xfrm>
            <a:off x="2690812" y="3751264"/>
            <a:ext cx="7545388" cy="52228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かぜをひかないように、セーターを　着ます。</a:t>
            </a:r>
            <a:endParaRPr lang="en-US" sz="2800" dirty="0">
              <a:solidFill>
                <a:sysClr val="windowText" lastClr="000000"/>
              </a:solidFill>
              <a:latin typeface="NtMotoyaKyotai" pitchFamily="18" charset="-128"/>
              <a:ea typeface="NtMotoyaKyotai" pitchFamily="18" charset="-128"/>
            </a:endParaRPr>
          </a:p>
        </p:txBody>
      </p:sp>
      <p:sp>
        <p:nvSpPr>
          <p:cNvPr id="27" name="TextBox 26"/>
          <p:cNvSpPr txBox="1">
            <a:spLocks noChangeArrowheads="1"/>
          </p:cNvSpPr>
          <p:nvPr/>
        </p:nvSpPr>
        <p:spPr bwMode="auto">
          <a:xfrm>
            <a:off x="2320925" y="4551364"/>
            <a:ext cx="260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 đình không lo lắng.</a:t>
            </a:r>
          </a:p>
        </p:txBody>
      </p:sp>
      <p:sp>
        <p:nvSpPr>
          <p:cNvPr id="28" name="TextBox 27"/>
          <p:cNvSpPr txBox="1">
            <a:spLocks noChangeArrowheads="1"/>
          </p:cNvSpPr>
          <p:nvPr/>
        </p:nvSpPr>
        <p:spPr bwMode="auto">
          <a:xfrm>
            <a:off x="2405062" y="5216525"/>
            <a:ext cx="214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Viết thư</a:t>
            </a:r>
          </a:p>
        </p:txBody>
      </p:sp>
      <p:sp>
        <p:nvSpPr>
          <p:cNvPr id="29" name="Oval 28"/>
          <p:cNvSpPr/>
          <p:nvPr/>
        </p:nvSpPr>
        <p:spPr>
          <a:xfrm>
            <a:off x="1766639" y="4550959"/>
            <a:ext cx="457200" cy="44810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solidFill>
                  <a:sysClr val="windowText" lastClr="000000"/>
                </a:solidFill>
              </a:rPr>
              <a:t>1</a:t>
            </a:r>
          </a:p>
        </p:txBody>
      </p:sp>
      <p:sp>
        <p:nvSpPr>
          <p:cNvPr id="30" name="Oval 29"/>
          <p:cNvSpPr/>
          <p:nvPr/>
        </p:nvSpPr>
        <p:spPr>
          <a:xfrm>
            <a:off x="1769097" y="5177136"/>
            <a:ext cx="457200" cy="44810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2</a:t>
            </a:r>
          </a:p>
        </p:txBody>
      </p:sp>
      <p:grpSp>
        <p:nvGrpSpPr>
          <p:cNvPr id="31" name="Group 30"/>
          <p:cNvGrpSpPr>
            <a:grpSpLocks/>
          </p:cNvGrpSpPr>
          <p:nvPr/>
        </p:nvGrpSpPr>
        <p:grpSpPr bwMode="auto">
          <a:xfrm>
            <a:off x="1360486" y="5573711"/>
            <a:ext cx="1304926" cy="979489"/>
            <a:chOff x="204804" y="2366002"/>
            <a:chExt cx="1740974" cy="756235"/>
          </a:xfrm>
          <a:solidFill>
            <a:srgbClr val="92D050"/>
          </a:solidFill>
        </p:grpSpPr>
        <p:sp>
          <p:nvSpPr>
            <p:cNvPr id="32" name="Right Arrow 31"/>
            <p:cNvSpPr/>
            <p:nvPr/>
          </p:nvSpPr>
          <p:spPr>
            <a:xfrm rot="382619">
              <a:off x="204804" y="2366002"/>
              <a:ext cx="1740974" cy="756235"/>
            </a:xfrm>
            <a:prstGeom prst="rightArrow">
              <a:avLst/>
            </a:prstGeom>
            <a:grpFill/>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sysClr val="windowText" lastClr="000000"/>
                </a:solidFill>
              </a:endParaRPr>
            </a:p>
          </p:txBody>
        </p:sp>
        <p:sp>
          <p:nvSpPr>
            <p:cNvPr id="33" name="Oval 32"/>
            <p:cNvSpPr/>
            <p:nvPr/>
          </p:nvSpPr>
          <p:spPr>
            <a:xfrm rot="443715">
              <a:off x="424039" y="2557778"/>
              <a:ext cx="401763" cy="317655"/>
            </a:xfrm>
            <a:prstGeom prst="ellipse">
              <a:avLst/>
            </a:prstGeom>
            <a:gr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200" b="1" dirty="0">
                  <a:ln w="10541" cmpd="sng">
                    <a:solidFill>
                      <a:srgbClr val="7D7D7D">
                        <a:tint val="100000"/>
                        <a:shade val="100000"/>
                        <a:satMod val="110000"/>
                      </a:srgbClr>
                    </a:solidFill>
                    <a:prstDash val="solid"/>
                  </a:ln>
                  <a:solidFill>
                    <a:sysClr val="windowText" lastClr="000000"/>
                  </a:solidFill>
                </a:rPr>
                <a:t>1</a:t>
              </a:r>
            </a:p>
          </p:txBody>
        </p:sp>
        <p:sp>
          <p:nvSpPr>
            <p:cNvPr id="34" name="Oval 33"/>
            <p:cNvSpPr/>
            <p:nvPr/>
          </p:nvSpPr>
          <p:spPr>
            <a:xfrm rot="391213">
              <a:off x="1237235" y="2667500"/>
              <a:ext cx="401763" cy="317655"/>
            </a:xfrm>
            <a:prstGeom prst="ellipse">
              <a:avLst/>
            </a:prstGeom>
            <a:grpFill/>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sz="32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2</a:t>
              </a:r>
            </a:p>
          </p:txBody>
        </p:sp>
        <p:sp>
          <p:nvSpPr>
            <p:cNvPr id="35" name="Plus 34"/>
            <p:cNvSpPr/>
            <p:nvPr/>
          </p:nvSpPr>
          <p:spPr>
            <a:xfrm rot="507746">
              <a:off x="877365" y="2665298"/>
              <a:ext cx="295929" cy="274163"/>
            </a:xfrm>
            <a:prstGeom prst="mathPlus">
              <a:avLst/>
            </a:prstGeom>
            <a:grpFill/>
          </p:spPr>
          <p:style>
            <a:lnRef idx="1">
              <a:schemeClr val="accent6"/>
            </a:lnRef>
            <a:fillRef idx="3">
              <a:schemeClr val="accent6"/>
            </a:fillRef>
            <a:effectRef idx="2">
              <a:schemeClr val="accent6"/>
            </a:effectRef>
            <a:fontRef idx="minor">
              <a:schemeClr val="lt1"/>
            </a:fontRef>
          </p:style>
          <p:txBody>
            <a:bodyPr anchor="ctr"/>
            <a:lstStyle/>
            <a:p>
              <a:pPr algn="ctr" eaLnBrk="1" hangingPunct="1">
                <a:defRPr/>
              </a:pPr>
              <a:endParaRPr lang="en-US">
                <a:solidFill>
                  <a:sysClr val="windowText" lastClr="000000"/>
                </a:solidFill>
              </a:endParaRPr>
            </a:p>
          </p:txBody>
        </p:sp>
      </p:grpSp>
      <p:sp>
        <p:nvSpPr>
          <p:cNvPr id="36" name="TextBox 35"/>
          <p:cNvSpPr txBox="1">
            <a:spLocks noChangeArrowheads="1"/>
          </p:cNvSpPr>
          <p:nvPr/>
        </p:nvSpPr>
        <p:spPr bwMode="auto">
          <a:xfrm>
            <a:off x="4911726" y="4513263"/>
            <a:ext cx="360203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家族が　心配しません。</a:t>
            </a:r>
            <a:endParaRPr lang="en-US" dirty="0">
              <a:solidFill>
                <a:sysClr val="windowText" lastClr="000000"/>
              </a:solidFill>
              <a:latin typeface="NtMotoyaKyotai" pitchFamily="18" charset="-128"/>
              <a:ea typeface="NtMotoyaKyotai" pitchFamily="18" charset="-128"/>
            </a:endParaRPr>
          </a:p>
        </p:txBody>
      </p:sp>
      <p:sp>
        <p:nvSpPr>
          <p:cNvPr id="37" name="TextBox 36"/>
          <p:cNvSpPr txBox="1">
            <a:spLocks noChangeArrowheads="1"/>
          </p:cNvSpPr>
          <p:nvPr/>
        </p:nvSpPr>
        <p:spPr bwMode="auto">
          <a:xfrm>
            <a:off x="4911726" y="5176838"/>
            <a:ext cx="4078287" cy="46196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ja-JP" altLang="en-US" dirty="0">
                <a:solidFill>
                  <a:sysClr val="windowText" lastClr="000000"/>
                </a:solidFill>
                <a:latin typeface="NtMotoyaKyotai" pitchFamily="18" charset="-128"/>
                <a:ea typeface="NtMotoyaKyotai" pitchFamily="18" charset="-128"/>
              </a:rPr>
              <a:t>手紙を　書きます。</a:t>
            </a:r>
            <a:endParaRPr lang="en-US" dirty="0">
              <a:solidFill>
                <a:sysClr val="windowText" lastClr="000000"/>
              </a:solidFill>
              <a:latin typeface="NtMotoyaKyotai" pitchFamily="18" charset="-128"/>
              <a:ea typeface="NtMotoyaKyotai" pitchFamily="18" charset="-128"/>
            </a:endParaRPr>
          </a:p>
        </p:txBody>
      </p:sp>
      <p:sp>
        <p:nvSpPr>
          <p:cNvPr id="38" name="TextBox 37"/>
          <p:cNvSpPr txBox="1">
            <a:spLocks noChangeArrowheads="1"/>
          </p:cNvSpPr>
          <p:nvPr/>
        </p:nvSpPr>
        <p:spPr bwMode="auto">
          <a:xfrm>
            <a:off x="2690812" y="5867401"/>
            <a:ext cx="7899400" cy="5238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ja-JP" altLang="en-US" sz="2800" dirty="0">
                <a:solidFill>
                  <a:sysClr val="windowText" lastClr="000000"/>
                </a:solidFill>
                <a:latin typeface="NtMotoyaKyotai" pitchFamily="18" charset="-128"/>
                <a:ea typeface="NtMotoyaKyotai" pitchFamily="18" charset="-128"/>
              </a:rPr>
              <a:t>家族が　心配しないように、手紙を　書きます。</a:t>
            </a:r>
            <a:endParaRPr lang="en-US" sz="2800" dirty="0">
              <a:solidFill>
                <a:sysClr val="windowText" lastClr="000000"/>
              </a:solidFill>
              <a:latin typeface="NtMotoyaKyotai" pitchFamily="18" charset="-128"/>
              <a:ea typeface="NtMotoyaKyotai" pitchFamily="18" charset="-128"/>
            </a:endParaRPr>
          </a:p>
        </p:txBody>
      </p:sp>
      <p:sp>
        <p:nvSpPr>
          <p:cNvPr id="39" name="Rounded Rectangle 38"/>
          <p:cNvSpPr/>
          <p:nvPr/>
        </p:nvSpPr>
        <p:spPr>
          <a:xfrm>
            <a:off x="3275012" y="1433514"/>
            <a:ext cx="3157538" cy="700087"/>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solidFill>
                <a:sysClr val="windowText" lastClr="000000"/>
              </a:solidFill>
            </a:endParaRPr>
          </a:p>
        </p:txBody>
      </p:sp>
      <p:sp>
        <p:nvSpPr>
          <p:cNvPr id="40" name="Rounded Rectangle 39"/>
          <p:cNvSpPr/>
          <p:nvPr/>
        </p:nvSpPr>
        <p:spPr>
          <a:xfrm>
            <a:off x="3763962" y="3676650"/>
            <a:ext cx="2725738" cy="700088"/>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solidFill>
                <a:sysClr val="windowText" lastClr="000000"/>
              </a:solidFill>
            </a:endParaRPr>
          </a:p>
        </p:txBody>
      </p:sp>
      <p:sp>
        <p:nvSpPr>
          <p:cNvPr id="41" name="Rounded Rectangle 40"/>
          <p:cNvSpPr/>
          <p:nvPr/>
        </p:nvSpPr>
        <p:spPr>
          <a:xfrm>
            <a:off x="4037013" y="5794375"/>
            <a:ext cx="3065463" cy="700088"/>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solidFill>
                <a:sysClr val="windowText" lastClr="000000"/>
              </a:solidFill>
            </a:endParaRPr>
          </a:p>
        </p:txBody>
      </p:sp>
      <p:sp>
        <p:nvSpPr>
          <p:cNvPr id="51" name="Rounded Rectangle 50"/>
          <p:cNvSpPr/>
          <p:nvPr/>
        </p:nvSpPr>
        <p:spPr>
          <a:xfrm>
            <a:off x="760412" y="1127842"/>
            <a:ext cx="10728326" cy="410845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solidFill>
                <a:sysClr val="windowText" lastClr="000000"/>
              </a:solidFill>
            </a:endParaRPr>
          </a:p>
        </p:txBody>
      </p:sp>
      <p:sp>
        <p:nvSpPr>
          <p:cNvPr id="52" name="Rounded Rectangle 51"/>
          <p:cNvSpPr/>
          <p:nvPr/>
        </p:nvSpPr>
        <p:spPr>
          <a:xfrm>
            <a:off x="4369203" y="877888"/>
            <a:ext cx="3124200" cy="762000"/>
          </a:xfrm>
          <a:prstGeom prst="roundRect">
            <a:avLst/>
          </a:prstGeom>
          <a:solidFill>
            <a:srgbClr val="FFFF00"/>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itchFamily="34" charset="0"/>
                <a:cs typeface="Tahoma" pitchFamily="34" charset="0"/>
              </a:rPr>
              <a:t>CÁCH KẾT HỢP</a:t>
            </a:r>
          </a:p>
        </p:txBody>
      </p:sp>
      <p:sp>
        <p:nvSpPr>
          <p:cNvPr id="53" name="Rounded Rectangle 52"/>
          <p:cNvSpPr/>
          <p:nvPr/>
        </p:nvSpPr>
        <p:spPr>
          <a:xfrm>
            <a:off x="1217612" y="2435225"/>
            <a:ext cx="3265488" cy="1277938"/>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dirty="0">
                <a:solidFill>
                  <a:sysClr val="windowText" lastClr="000000"/>
                </a:solidFill>
              </a:rPr>
              <a:t>PHỦ ĐỊNH</a:t>
            </a:r>
          </a:p>
          <a:p>
            <a:pPr algn="ctr" eaLnBrk="1" hangingPunct="1">
              <a:defRPr/>
            </a:pPr>
            <a:r>
              <a:rPr lang="en-US" i="1" dirty="0">
                <a:solidFill>
                  <a:sysClr val="windowText" lastClr="000000"/>
                </a:solidFill>
              </a:rPr>
              <a:t>(</a:t>
            </a:r>
            <a:r>
              <a:rPr lang="en-US" i="1" dirty="0" err="1">
                <a:solidFill>
                  <a:sysClr val="windowText" lastClr="000000"/>
                </a:solidFill>
              </a:rPr>
              <a:t>Để</a:t>
            </a:r>
            <a:r>
              <a:rPr lang="en-US" i="1" dirty="0">
                <a:solidFill>
                  <a:sysClr val="windowText" lastClr="000000"/>
                </a:solidFill>
              </a:rPr>
              <a:t> </a:t>
            </a:r>
            <a:r>
              <a:rPr lang="en-US" i="1" dirty="0" err="1">
                <a:solidFill>
                  <a:sysClr val="windowText" lastClr="000000"/>
                </a:solidFill>
              </a:rPr>
              <a:t>không</a:t>
            </a:r>
            <a:r>
              <a:rPr lang="en-US" i="1" dirty="0">
                <a:solidFill>
                  <a:sysClr val="windowText" lastClr="000000"/>
                </a:solidFill>
              </a:rPr>
              <a:t>… / </a:t>
            </a:r>
          </a:p>
          <a:p>
            <a:pPr algn="ctr" eaLnBrk="1" hangingPunct="1">
              <a:defRPr/>
            </a:pPr>
            <a:r>
              <a:rPr lang="en-US" i="1" dirty="0">
                <a:solidFill>
                  <a:sysClr val="windowText" lastClr="000000"/>
                </a:solidFill>
              </a:rPr>
              <a:t>Sao </a:t>
            </a:r>
            <a:r>
              <a:rPr lang="en-US" i="1" dirty="0" err="1">
                <a:solidFill>
                  <a:sysClr val="windowText" lastClr="000000"/>
                </a:solidFill>
              </a:rPr>
              <a:t>cho</a:t>
            </a:r>
            <a:r>
              <a:rPr lang="en-US" i="1" dirty="0">
                <a:solidFill>
                  <a:sysClr val="windowText" lastClr="000000"/>
                </a:solidFill>
              </a:rPr>
              <a:t> </a:t>
            </a:r>
            <a:r>
              <a:rPr lang="en-US" i="1" dirty="0" err="1">
                <a:solidFill>
                  <a:sysClr val="windowText" lastClr="000000"/>
                </a:solidFill>
              </a:rPr>
              <a:t>không</a:t>
            </a:r>
            <a:r>
              <a:rPr lang="en-US" i="1" dirty="0">
                <a:solidFill>
                  <a:sysClr val="windowText" lastClr="000000"/>
                </a:solidFill>
              </a:rPr>
              <a:t>…)</a:t>
            </a:r>
          </a:p>
        </p:txBody>
      </p:sp>
      <p:sp>
        <p:nvSpPr>
          <p:cNvPr id="54" name="Rounded Rectangle 53"/>
          <p:cNvSpPr/>
          <p:nvPr/>
        </p:nvSpPr>
        <p:spPr>
          <a:xfrm>
            <a:off x="4797425" y="2435225"/>
            <a:ext cx="5029200" cy="1316038"/>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ja-JP" altLang="en-US" sz="4000" dirty="0">
                <a:solidFill>
                  <a:sysClr val="windowText" lastClr="000000"/>
                </a:solidFill>
                <a:latin typeface="NtMotoyaKyotai" pitchFamily="18" charset="-128"/>
                <a:ea typeface="NtMotoyaKyotai" pitchFamily="18" charset="-128"/>
              </a:rPr>
              <a:t>Ｖ－ない＋ように、</a:t>
            </a:r>
            <a:endParaRPr lang="en-US" sz="4000" dirty="0">
              <a:solidFill>
                <a:sysClr val="windowText" lastClr="000000"/>
              </a:solidFill>
              <a:latin typeface="NtMotoyaKyotai" pitchFamily="18" charset="-128"/>
              <a:ea typeface="NtMotoyaKyotai" pitchFamily="18" charset="-128"/>
            </a:endParaRPr>
          </a:p>
        </p:txBody>
      </p:sp>
    </p:spTree>
    <p:extLst>
      <p:ext uri="{BB962C8B-B14F-4D97-AF65-F5344CB8AC3E}">
        <p14:creationId xmlns:p14="http://schemas.microsoft.com/office/powerpoint/2010/main" val="24447407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9"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1+#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1+#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1+#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9"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0-#ppt_w/2"/>
                                          </p:val>
                                        </p:tav>
                                        <p:tav tm="100000">
                                          <p:val>
                                            <p:strVal val="#ppt_x"/>
                                          </p:val>
                                        </p:tav>
                                      </p:tavLst>
                                    </p:anim>
                                    <p:anim calcmode="lin" valueType="num">
                                      <p:cBhvr additive="base">
                                        <p:cTn id="83"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500"/>
                                        <p:tgtEl>
                                          <p:spTgt spid="2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3" fill="hold" nodeType="click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1+#ppt_w/2"/>
                                          </p:val>
                                        </p:tav>
                                        <p:tav tm="100000">
                                          <p:val>
                                            <p:strVal val="#ppt_x"/>
                                          </p:val>
                                        </p:tav>
                                      </p:tavLst>
                                    </p:anim>
                                    <p:anim calcmode="lin" valueType="num">
                                      <p:cBhvr additive="base">
                                        <p:cTn id="94" dur="500" fill="hold"/>
                                        <p:tgtEl>
                                          <p:spTgt spid="29"/>
                                        </p:tgtEl>
                                        <p:attrNameLst>
                                          <p:attrName>ppt_y</p:attrName>
                                        </p:attrNameLst>
                                      </p:cBhvr>
                                      <p:tavLst>
                                        <p:tav tm="0">
                                          <p:val>
                                            <p:strVal val="0-#ppt_h/2"/>
                                          </p:val>
                                        </p:tav>
                                        <p:tav tm="100000">
                                          <p:val>
                                            <p:strVal val="#ppt_y"/>
                                          </p:val>
                                        </p:tav>
                                      </p:tavLst>
                                    </p:anim>
                                  </p:childTnLst>
                                </p:cTn>
                              </p:par>
                              <p:par>
                                <p:cTn id="95" presetID="2" presetClass="entr" presetSubtype="3"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1+#ppt_w/2"/>
                                          </p:val>
                                        </p:tav>
                                        <p:tav tm="100000">
                                          <p:val>
                                            <p:strVal val="#ppt_x"/>
                                          </p:val>
                                        </p:tav>
                                      </p:tavLst>
                                    </p:anim>
                                    <p:anim calcmode="lin" valueType="num">
                                      <p:cBhvr additive="base">
                                        <p:cTn id="98" dur="500" fill="hold"/>
                                        <p:tgtEl>
                                          <p:spTgt spid="30"/>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1+#ppt_w/2"/>
                                          </p:val>
                                        </p:tav>
                                        <p:tav tm="100000">
                                          <p:val>
                                            <p:strVal val="#ppt_x"/>
                                          </p:val>
                                        </p:tav>
                                      </p:tavLst>
                                    </p:anim>
                                    <p:anim calcmode="lin" valueType="num">
                                      <p:cBhvr additive="base">
                                        <p:cTn id="102" dur="500" fill="hold"/>
                                        <p:tgtEl>
                                          <p:spTgt spid="27"/>
                                        </p:tgtEl>
                                        <p:attrNameLst>
                                          <p:attrName>ppt_y</p:attrName>
                                        </p:attrNameLst>
                                      </p:cBhvr>
                                      <p:tavLst>
                                        <p:tav tm="0">
                                          <p:val>
                                            <p:strVal val="0-#ppt_h/2"/>
                                          </p:val>
                                        </p:tav>
                                        <p:tav tm="100000">
                                          <p:val>
                                            <p:strVal val="#ppt_y"/>
                                          </p:val>
                                        </p:tav>
                                      </p:tavLst>
                                    </p:anim>
                                  </p:childTnLst>
                                </p:cTn>
                              </p:par>
                              <p:par>
                                <p:cTn id="103" presetID="2" presetClass="entr" presetSubtype="3"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1+#ppt_w/2"/>
                                          </p:val>
                                        </p:tav>
                                        <p:tav tm="100000">
                                          <p:val>
                                            <p:strVal val="#ppt_x"/>
                                          </p:val>
                                        </p:tav>
                                      </p:tavLst>
                                    </p:anim>
                                    <p:anim calcmode="lin" valueType="num">
                                      <p:cBhvr additive="base">
                                        <p:cTn id="106"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1000"/>
                                        <p:tgtEl>
                                          <p:spTgt spid="36"/>
                                        </p:tgtEl>
                                      </p:cBhvr>
                                    </p:animEffect>
                                    <p:anim calcmode="lin" valueType="num">
                                      <p:cBhvr>
                                        <p:cTn id="112" dur="1000" fill="hold"/>
                                        <p:tgtEl>
                                          <p:spTgt spid="36"/>
                                        </p:tgtEl>
                                        <p:attrNameLst>
                                          <p:attrName>ppt_x</p:attrName>
                                        </p:attrNameLst>
                                      </p:cBhvr>
                                      <p:tavLst>
                                        <p:tav tm="0">
                                          <p:val>
                                            <p:strVal val="#ppt_x"/>
                                          </p:val>
                                        </p:tav>
                                        <p:tav tm="100000">
                                          <p:val>
                                            <p:strVal val="#ppt_x"/>
                                          </p:val>
                                        </p:tav>
                                      </p:tavLst>
                                    </p:anim>
                                    <p:anim calcmode="lin" valueType="num">
                                      <p:cBhvr>
                                        <p:cTn id="11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fade">
                                      <p:cBhvr>
                                        <p:cTn id="118" dur="1000"/>
                                        <p:tgtEl>
                                          <p:spTgt spid="37"/>
                                        </p:tgtEl>
                                      </p:cBhvr>
                                    </p:animEffect>
                                    <p:anim calcmode="lin" valueType="num">
                                      <p:cBhvr>
                                        <p:cTn id="119" dur="1000" fill="hold"/>
                                        <p:tgtEl>
                                          <p:spTgt spid="37"/>
                                        </p:tgtEl>
                                        <p:attrNameLst>
                                          <p:attrName>ppt_x</p:attrName>
                                        </p:attrNameLst>
                                      </p:cBhvr>
                                      <p:tavLst>
                                        <p:tav tm="0">
                                          <p:val>
                                            <p:strVal val="#ppt_x"/>
                                          </p:val>
                                        </p:tav>
                                        <p:tav tm="100000">
                                          <p:val>
                                            <p:strVal val="#ppt_x"/>
                                          </p:val>
                                        </p:tav>
                                      </p:tavLst>
                                    </p:anim>
                                    <p:anim calcmode="lin" valueType="num">
                                      <p:cBhvr>
                                        <p:cTn id="12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9"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 calcmode="lin" valueType="num">
                                      <p:cBhvr additive="base">
                                        <p:cTn id="125" dur="500" fill="hold"/>
                                        <p:tgtEl>
                                          <p:spTgt spid="31"/>
                                        </p:tgtEl>
                                        <p:attrNameLst>
                                          <p:attrName>ppt_x</p:attrName>
                                        </p:attrNameLst>
                                      </p:cBhvr>
                                      <p:tavLst>
                                        <p:tav tm="0">
                                          <p:val>
                                            <p:strVal val="0-#ppt_w/2"/>
                                          </p:val>
                                        </p:tav>
                                        <p:tav tm="100000">
                                          <p:val>
                                            <p:strVal val="#ppt_x"/>
                                          </p:val>
                                        </p:tav>
                                      </p:tavLst>
                                    </p:anim>
                                    <p:anim calcmode="lin" valueType="num">
                                      <p:cBhvr additive="base">
                                        <p:cTn id="12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arn(inVertical)">
                                      <p:cBhvr>
                                        <p:cTn id="131" dur="500"/>
                                        <p:tgtEl>
                                          <p:spTgt spid="3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2"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right)">
                                      <p:cBhvr>
                                        <p:cTn id="136" dur="500"/>
                                        <p:tgtEl>
                                          <p:spTgt spid="39"/>
                                        </p:tgtEl>
                                      </p:cBhvr>
                                    </p:animEffect>
                                  </p:childTnLst>
                                </p:cTn>
                              </p:par>
                              <p:par>
                                <p:cTn id="137" presetID="22" presetClass="entr" presetSubtype="2" fill="hold" grpId="0" nodeType="with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right)">
                                      <p:cBhvr>
                                        <p:cTn id="139" dur="500"/>
                                        <p:tgtEl>
                                          <p:spTgt spid="40"/>
                                        </p:tgtEl>
                                      </p:cBhvr>
                                    </p:animEffect>
                                  </p:childTnLst>
                                </p:cTn>
                              </p:par>
                              <p:par>
                                <p:cTn id="140" presetID="22" presetClass="entr" presetSubtype="2" fill="hold" grpId="0" nodeType="with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wipe(right)">
                                      <p:cBhvr>
                                        <p:cTn id="142" dur="500"/>
                                        <p:tgtEl>
                                          <p:spTgt spid="4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4" presetClass="exit" presetSubtype="10" fill="hold" grpId="1" nodeType="clickEffect">
                                  <p:stCondLst>
                                    <p:cond delay="0"/>
                                  </p:stCondLst>
                                  <p:childTnLst>
                                    <p:animEffect transition="out" filter="randombar(horizontal)">
                                      <p:cBhvr>
                                        <p:cTn id="146" dur="500"/>
                                        <p:tgtEl>
                                          <p:spTgt spid="2"/>
                                        </p:tgtEl>
                                      </p:cBhvr>
                                    </p:animEffect>
                                    <p:set>
                                      <p:cBhvr>
                                        <p:cTn id="147" dur="1" fill="hold">
                                          <p:stCondLst>
                                            <p:cond delay="499"/>
                                          </p:stCondLst>
                                        </p:cTn>
                                        <p:tgtEl>
                                          <p:spTgt spid="2"/>
                                        </p:tgtEl>
                                        <p:attrNameLst>
                                          <p:attrName>style.visibility</p:attrName>
                                        </p:attrNameLst>
                                      </p:cBhvr>
                                      <p:to>
                                        <p:strVal val="hidden"/>
                                      </p:to>
                                    </p:set>
                                  </p:childTnLst>
                                </p:cTn>
                              </p:par>
                              <p:par>
                                <p:cTn id="148" presetID="14" presetClass="exit" presetSubtype="10" fill="hold" grpId="1" nodeType="withEffect">
                                  <p:stCondLst>
                                    <p:cond delay="0"/>
                                  </p:stCondLst>
                                  <p:childTnLst>
                                    <p:animEffect transition="out" filter="randombar(horizontal)">
                                      <p:cBhvr>
                                        <p:cTn id="149" dur="500"/>
                                        <p:tgtEl>
                                          <p:spTgt spid="4"/>
                                        </p:tgtEl>
                                      </p:cBhvr>
                                    </p:animEffect>
                                    <p:set>
                                      <p:cBhvr>
                                        <p:cTn id="150" dur="1" fill="hold">
                                          <p:stCondLst>
                                            <p:cond delay="499"/>
                                          </p:stCondLst>
                                        </p:cTn>
                                        <p:tgtEl>
                                          <p:spTgt spid="4"/>
                                        </p:tgtEl>
                                        <p:attrNameLst>
                                          <p:attrName>style.visibility</p:attrName>
                                        </p:attrNameLst>
                                      </p:cBhvr>
                                      <p:to>
                                        <p:strVal val="hidden"/>
                                      </p:to>
                                    </p:set>
                                  </p:childTnLst>
                                </p:cTn>
                              </p:par>
                              <p:par>
                                <p:cTn id="151" presetID="14" presetClass="exit" presetSubtype="10" fill="hold" nodeType="withEffect">
                                  <p:stCondLst>
                                    <p:cond delay="0"/>
                                  </p:stCondLst>
                                  <p:childTnLst>
                                    <p:animEffect transition="out" filter="randombar(horizontal)">
                                      <p:cBhvr>
                                        <p:cTn id="152" dur="500"/>
                                        <p:tgtEl>
                                          <p:spTgt spid="6"/>
                                        </p:tgtEl>
                                      </p:cBhvr>
                                    </p:animEffect>
                                    <p:set>
                                      <p:cBhvr>
                                        <p:cTn id="153" dur="1" fill="hold">
                                          <p:stCondLst>
                                            <p:cond delay="499"/>
                                          </p:stCondLst>
                                        </p:cTn>
                                        <p:tgtEl>
                                          <p:spTgt spid="6"/>
                                        </p:tgtEl>
                                        <p:attrNameLst>
                                          <p:attrName>style.visibility</p:attrName>
                                        </p:attrNameLst>
                                      </p:cBhvr>
                                      <p:to>
                                        <p:strVal val="hidden"/>
                                      </p:to>
                                    </p:set>
                                  </p:childTnLst>
                                </p:cTn>
                              </p:par>
                              <p:par>
                                <p:cTn id="154" presetID="14" presetClass="exit" presetSubtype="10" fill="hold" nodeType="withEffect">
                                  <p:stCondLst>
                                    <p:cond delay="0"/>
                                  </p:stCondLst>
                                  <p:childTnLst>
                                    <p:animEffect transition="out" filter="randombar(horizontal)">
                                      <p:cBhvr>
                                        <p:cTn id="155" dur="500"/>
                                        <p:tgtEl>
                                          <p:spTgt spid="7"/>
                                        </p:tgtEl>
                                      </p:cBhvr>
                                    </p:animEffect>
                                    <p:set>
                                      <p:cBhvr>
                                        <p:cTn id="156" dur="1" fill="hold">
                                          <p:stCondLst>
                                            <p:cond delay="499"/>
                                          </p:stCondLst>
                                        </p:cTn>
                                        <p:tgtEl>
                                          <p:spTgt spid="7"/>
                                        </p:tgtEl>
                                        <p:attrNameLst>
                                          <p:attrName>style.visibility</p:attrName>
                                        </p:attrNameLst>
                                      </p:cBhvr>
                                      <p:to>
                                        <p:strVal val="hidden"/>
                                      </p:to>
                                    </p:set>
                                  </p:childTnLst>
                                </p:cTn>
                              </p:par>
                              <p:par>
                                <p:cTn id="157" presetID="14" presetClass="exit" presetSubtype="10" fill="hold" nodeType="withEffect">
                                  <p:stCondLst>
                                    <p:cond delay="0"/>
                                  </p:stCondLst>
                                  <p:childTnLst>
                                    <p:animEffect transition="out" filter="randombar(horizontal)">
                                      <p:cBhvr>
                                        <p:cTn id="158" dur="500"/>
                                        <p:tgtEl>
                                          <p:spTgt spid="14"/>
                                        </p:tgtEl>
                                      </p:cBhvr>
                                    </p:animEffect>
                                    <p:set>
                                      <p:cBhvr>
                                        <p:cTn id="159" dur="1" fill="hold">
                                          <p:stCondLst>
                                            <p:cond delay="499"/>
                                          </p:stCondLst>
                                        </p:cTn>
                                        <p:tgtEl>
                                          <p:spTgt spid="14"/>
                                        </p:tgtEl>
                                        <p:attrNameLst>
                                          <p:attrName>style.visibility</p:attrName>
                                        </p:attrNameLst>
                                      </p:cBhvr>
                                      <p:to>
                                        <p:strVal val="hidden"/>
                                      </p:to>
                                    </p:set>
                                  </p:childTnLst>
                                </p:cTn>
                              </p:par>
                              <p:par>
                                <p:cTn id="160" presetID="14" presetClass="exit" presetSubtype="10" fill="hold" grpId="1" nodeType="withEffect">
                                  <p:stCondLst>
                                    <p:cond delay="0"/>
                                  </p:stCondLst>
                                  <p:childTnLst>
                                    <p:animEffect transition="out" filter="randombar(horizontal)">
                                      <p:cBhvr>
                                        <p:cTn id="161" dur="500"/>
                                        <p:tgtEl>
                                          <p:spTgt spid="12"/>
                                        </p:tgtEl>
                                      </p:cBhvr>
                                    </p:animEffect>
                                    <p:set>
                                      <p:cBhvr>
                                        <p:cTn id="162" dur="1" fill="hold">
                                          <p:stCondLst>
                                            <p:cond delay="499"/>
                                          </p:stCondLst>
                                        </p:cTn>
                                        <p:tgtEl>
                                          <p:spTgt spid="12"/>
                                        </p:tgtEl>
                                        <p:attrNameLst>
                                          <p:attrName>style.visibility</p:attrName>
                                        </p:attrNameLst>
                                      </p:cBhvr>
                                      <p:to>
                                        <p:strVal val="hidden"/>
                                      </p:to>
                                    </p:set>
                                  </p:childTnLst>
                                </p:cTn>
                              </p:par>
                              <p:par>
                                <p:cTn id="163" presetID="14" presetClass="exit" presetSubtype="10" fill="hold" grpId="1" nodeType="withEffect">
                                  <p:stCondLst>
                                    <p:cond delay="0"/>
                                  </p:stCondLst>
                                  <p:childTnLst>
                                    <p:animEffect transition="out" filter="randombar(horizontal)">
                                      <p:cBhvr>
                                        <p:cTn id="164" dur="500"/>
                                        <p:tgtEl>
                                          <p:spTgt spid="13"/>
                                        </p:tgtEl>
                                      </p:cBhvr>
                                    </p:animEffect>
                                    <p:set>
                                      <p:cBhvr>
                                        <p:cTn id="165" dur="1" fill="hold">
                                          <p:stCondLst>
                                            <p:cond delay="499"/>
                                          </p:stCondLst>
                                        </p:cTn>
                                        <p:tgtEl>
                                          <p:spTgt spid="13"/>
                                        </p:tgtEl>
                                        <p:attrNameLst>
                                          <p:attrName>style.visibility</p:attrName>
                                        </p:attrNameLst>
                                      </p:cBhvr>
                                      <p:to>
                                        <p:strVal val="hidden"/>
                                      </p:to>
                                    </p:set>
                                  </p:childTnLst>
                                </p:cTn>
                              </p:par>
                              <p:par>
                                <p:cTn id="166" presetID="14" presetClass="exit" presetSubtype="10" fill="hold" grpId="1" nodeType="withEffect">
                                  <p:stCondLst>
                                    <p:cond delay="0"/>
                                  </p:stCondLst>
                                  <p:childTnLst>
                                    <p:animEffect transition="out" filter="randombar(horizontal)">
                                      <p:cBhvr>
                                        <p:cTn id="167" dur="500"/>
                                        <p:tgtEl>
                                          <p:spTgt spid="5"/>
                                        </p:tgtEl>
                                      </p:cBhvr>
                                    </p:animEffect>
                                    <p:set>
                                      <p:cBhvr>
                                        <p:cTn id="168" dur="1" fill="hold">
                                          <p:stCondLst>
                                            <p:cond delay="499"/>
                                          </p:stCondLst>
                                        </p:cTn>
                                        <p:tgtEl>
                                          <p:spTgt spid="5"/>
                                        </p:tgtEl>
                                        <p:attrNameLst>
                                          <p:attrName>style.visibility</p:attrName>
                                        </p:attrNameLst>
                                      </p:cBhvr>
                                      <p:to>
                                        <p:strVal val="hidden"/>
                                      </p:to>
                                    </p:set>
                                  </p:childTnLst>
                                </p:cTn>
                              </p:par>
                              <p:par>
                                <p:cTn id="169" presetID="14" presetClass="exit" presetSubtype="10" fill="hold" grpId="1" nodeType="withEffect">
                                  <p:stCondLst>
                                    <p:cond delay="0"/>
                                  </p:stCondLst>
                                  <p:childTnLst>
                                    <p:animEffect transition="out" filter="randombar(horizontal)">
                                      <p:cBhvr>
                                        <p:cTn id="170" dur="500"/>
                                        <p:tgtEl>
                                          <p:spTgt spid="15"/>
                                        </p:tgtEl>
                                      </p:cBhvr>
                                    </p:animEffect>
                                    <p:set>
                                      <p:cBhvr>
                                        <p:cTn id="171" dur="1" fill="hold">
                                          <p:stCondLst>
                                            <p:cond delay="499"/>
                                          </p:stCondLst>
                                        </p:cTn>
                                        <p:tgtEl>
                                          <p:spTgt spid="15"/>
                                        </p:tgtEl>
                                        <p:attrNameLst>
                                          <p:attrName>style.visibility</p:attrName>
                                        </p:attrNameLst>
                                      </p:cBhvr>
                                      <p:to>
                                        <p:strVal val="hidden"/>
                                      </p:to>
                                    </p:set>
                                  </p:childTnLst>
                                </p:cTn>
                              </p:par>
                              <p:par>
                                <p:cTn id="172" presetID="14" presetClass="exit" presetSubtype="10" fill="hold" grpId="1" nodeType="withEffect">
                                  <p:stCondLst>
                                    <p:cond delay="0"/>
                                  </p:stCondLst>
                                  <p:childTnLst>
                                    <p:animEffect transition="out" filter="randombar(horizontal)">
                                      <p:cBhvr>
                                        <p:cTn id="173" dur="500"/>
                                        <p:tgtEl>
                                          <p:spTgt spid="16"/>
                                        </p:tgtEl>
                                      </p:cBhvr>
                                    </p:animEffect>
                                    <p:set>
                                      <p:cBhvr>
                                        <p:cTn id="174" dur="1" fill="hold">
                                          <p:stCondLst>
                                            <p:cond delay="499"/>
                                          </p:stCondLst>
                                        </p:cTn>
                                        <p:tgtEl>
                                          <p:spTgt spid="16"/>
                                        </p:tgtEl>
                                        <p:attrNameLst>
                                          <p:attrName>style.visibility</p:attrName>
                                        </p:attrNameLst>
                                      </p:cBhvr>
                                      <p:to>
                                        <p:strVal val="hidden"/>
                                      </p:to>
                                    </p:set>
                                  </p:childTnLst>
                                </p:cTn>
                              </p:par>
                              <p:par>
                                <p:cTn id="175" presetID="14" presetClass="exit" presetSubtype="10" fill="hold" nodeType="withEffect">
                                  <p:stCondLst>
                                    <p:cond delay="0"/>
                                  </p:stCondLst>
                                  <p:childTnLst>
                                    <p:animEffect transition="out" filter="randombar(horizontal)">
                                      <p:cBhvr>
                                        <p:cTn id="176" dur="500"/>
                                        <p:tgtEl>
                                          <p:spTgt spid="17"/>
                                        </p:tgtEl>
                                      </p:cBhvr>
                                    </p:animEffect>
                                    <p:set>
                                      <p:cBhvr>
                                        <p:cTn id="177" dur="1" fill="hold">
                                          <p:stCondLst>
                                            <p:cond delay="499"/>
                                          </p:stCondLst>
                                        </p:cTn>
                                        <p:tgtEl>
                                          <p:spTgt spid="17"/>
                                        </p:tgtEl>
                                        <p:attrNameLst>
                                          <p:attrName>style.visibility</p:attrName>
                                        </p:attrNameLst>
                                      </p:cBhvr>
                                      <p:to>
                                        <p:strVal val="hidden"/>
                                      </p:to>
                                    </p:set>
                                  </p:childTnLst>
                                </p:cTn>
                              </p:par>
                              <p:par>
                                <p:cTn id="178" presetID="14" presetClass="exit" presetSubtype="10" fill="hold" nodeType="withEffect">
                                  <p:stCondLst>
                                    <p:cond delay="0"/>
                                  </p:stCondLst>
                                  <p:childTnLst>
                                    <p:animEffect transition="out" filter="randombar(horizontal)">
                                      <p:cBhvr>
                                        <p:cTn id="179" dur="500"/>
                                        <p:tgtEl>
                                          <p:spTgt spid="18"/>
                                        </p:tgtEl>
                                      </p:cBhvr>
                                    </p:animEffect>
                                    <p:set>
                                      <p:cBhvr>
                                        <p:cTn id="180" dur="1" fill="hold">
                                          <p:stCondLst>
                                            <p:cond delay="499"/>
                                          </p:stCondLst>
                                        </p:cTn>
                                        <p:tgtEl>
                                          <p:spTgt spid="18"/>
                                        </p:tgtEl>
                                        <p:attrNameLst>
                                          <p:attrName>style.visibility</p:attrName>
                                        </p:attrNameLst>
                                      </p:cBhvr>
                                      <p:to>
                                        <p:strVal val="hidden"/>
                                      </p:to>
                                    </p:set>
                                  </p:childTnLst>
                                </p:cTn>
                              </p:par>
                              <p:par>
                                <p:cTn id="181" presetID="14" presetClass="exit" presetSubtype="10" fill="hold" nodeType="withEffect">
                                  <p:stCondLst>
                                    <p:cond delay="0"/>
                                  </p:stCondLst>
                                  <p:childTnLst>
                                    <p:animEffect transition="out" filter="randombar(horizontal)">
                                      <p:cBhvr>
                                        <p:cTn id="182" dur="500"/>
                                        <p:tgtEl>
                                          <p:spTgt spid="19"/>
                                        </p:tgtEl>
                                      </p:cBhvr>
                                    </p:animEffect>
                                    <p:set>
                                      <p:cBhvr>
                                        <p:cTn id="183" dur="1" fill="hold">
                                          <p:stCondLst>
                                            <p:cond delay="499"/>
                                          </p:stCondLst>
                                        </p:cTn>
                                        <p:tgtEl>
                                          <p:spTgt spid="19"/>
                                        </p:tgtEl>
                                        <p:attrNameLst>
                                          <p:attrName>style.visibility</p:attrName>
                                        </p:attrNameLst>
                                      </p:cBhvr>
                                      <p:to>
                                        <p:strVal val="hidden"/>
                                      </p:to>
                                    </p:set>
                                  </p:childTnLst>
                                </p:cTn>
                              </p:par>
                              <p:par>
                                <p:cTn id="184" presetID="14" presetClass="exit" presetSubtype="10" fill="hold" grpId="1" nodeType="withEffect">
                                  <p:stCondLst>
                                    <p:cond delay="0"/>
                                  </p:stCondLst>
                                  <p:childTnLst>
                                    <p:animEffect transition="out" filter="randombar(horizontal)">
                                      <p:cBhvr>
                                        <p:cTn id="185" dur="500"/>
                                        <p:tgtEl>
                                          <p:spTgt spid="24"/>
                                        </p:tgtEl>
                                      </p:cBhvr>
                                    </p:animEffect>
                                    <p:set>
                                      <p:cBhvr>
                                        <p:cTn id="186" dur="1" fill="hold">
                                          <p:stCondLst>
                                            <p:cond delay="499"/>
                                          </p:stCondLst>
                                        </p:cTn>
                                        <p:tgtEl>
                                          <p:spTgt spid="24"/>
                                        </p:tgtEl>
                                        <p:attrNameLst>
                                          <p:attrName>style.visibility</p:attrName>
                                        </p:attrNameLst>
                                      </p:cBhvr>
                                      <p:to>
                                        <p:strVal val="hidden"/>
                                      </p:to>
                                    </p:set>
                                  </p:childTnLst>
                                </p:cTn>
                              </p:par>
                              <p:par>
                                <p:cTn id="187" presetID="14" presetClass="exit" presetSubtype="10" fill="hold" grpId="1" nodeType="withEffect">
                                  <p:stCondLst>
                                    <p:cond delay="0"/>
                                  </p:stCondLst>
                                  <p:childTnLst>
                                    <p:animEffect transition="out" filter="randombar(horizontal)">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par>
                                <p:cTn id="190" presetID="14" presetClass="exit" presetSubtype="10" fill="hold" grpId="1" nodeType="withEffect">
                                  <p:stCondLst>
                                    <p:cond delay="0"/>
                                  </p:stCondLst>
                                  <p:childTnLst>
                                    <p:animEffect transition="out" filter="randombar(horizontal)">
                                      <p:cBhvr>
                                        <p:cTn id="191" dur="500"/>
                                        <p:tgtEl>
                                          <p:spTgt spid="26"/>
                                        </p:tgtEl>
                                      </p:cBhvr>
                                    </p:animEffect>
                                    <p:set>
                                      <p:cBhvr>
                                        <p:cTn id="192" dur="1" fill="hold">
                                          <p:stCondLst>
                                            <p:cond delay="499"/>
                                          </p:stCondLst>
                                        </p:cTn>
                                        <p:tgtEl>
                                          <p:spTgt spid="26"/>
                                        </p:tgtEl>
                                        <p:attrNameLst>
                                          <p:attrName>style.visibility</p:attrName>
                                        </p:attrNameLst>
                                      </p:cBhvr>
                                      <p:to>
                                        <p:strVal val="hidden"/>
                                      </p:to>
                                    </p:set>
                                  </p:childTnLst>
                                </p:cTn>
                              </p:par>
                              <p:par>
                                <p:cTn id="193" presetID="14" presetClass="exit" presetSubtype="10" fill="hold" grpId="1" nodeType="withEffect">
                                  <p:stCondLst>
                                    <p:cond delay="0"/>
                                  </p:stCondLst>
                                  <p:childTnLst>
                                    <p:animEffect transition="out" filter="randombar(horizontal)">
                                      <p:cBhvr>
                                        <p:cTn id="194" dur="500"/>
                                        <p:tgtEl>
                                          <p:spTgt spid="27"/>
                                        </p:tgtEl>
                                      </p:cBhvr>
                                    </p:animEffect>
                                    <p:set>
                                      <p:cBhvr>
                                        <p:cTn id="195" dur="1" fill="hold">
                                          <p:stCondLst>
                                            <p:cond delay="499"/>
                                          </p:stCondLst>
                                        </p:cTn>
                                        <p:tgtEl>
                                          <p:spTgt spid="27"/>
                                        </p:tgtEl>
                                        <p:attrNameLst>
                                          <p:attrName>style.visibility</p:attrName>
                                        </p:attrNameLst>
                                      </p:cBhvr>
                                      <p:to>
                                        <p:strVal val="hidden"/>
                                      </p:to>
                                    </p:set>
                                  </p:childTnLst>
                                </p:cTn>
                              </p:par>
                              <p:par>
                                <p:cTn id="196" presetID="14" presetClass="exit" presetSubtype="10" fill="hold" grpId="1" nodeType="withEffect">
                                  <p:stCondLst>
                                    <p:cond delay="0"/>
                                  </p:stCondLst>
                                  <p:childTnLst>
                                    <p:animEffect transition="out" filter="randombar(horizontal)">
                                      <p:cBhvr>
                                        <p:cTn id="197" dur="500"/>
                                        <p:tgtEl>
                                          <p:spTgt spid="28"/>
                                        </p:tgtEl>
                                      </p:cBhvr>
                                    </p:animEffect>
                                    <p:set>
                                      <p:cBhvr>
                                        <p:cTn id="198" dur="1" fill="hold">
                                          <p:stCondLst>
                                            <p:cond delay="499"/>
                                          </p:stCondLst>
                                        </p:cTn>
                                        <p:tgtEl>
                                          <p:spTgt spid="28"/>
                                        </p:tgtEl>
                                        <p:attrNameLst>
                                          <p:attrName>style.visibility</p:attrName>
                                        </p:attrNameLst>
                                      </p:cBhvr>
                                      <p:to>
                                        <p:strVal val="hidden"/>
                                      </p:to>
                                    </p:set>
                                  </p:childTnLst>
                                </p:cTn>
                              </p:par>
                              <p:par>
                                <p:cTn id="199" presetID="14" presetClass="exit" presetSubtype="10" fill="hold" nodeType="withEffect">
                                  <p:stCondLst>
                                    <p:cond delay="0"/>
                                  </p:stCondLst>
                                  <p:childTnLst>
                                    <p:animEffect transition="out" filter="randombar(horizontal)">
                                      <p:cBhvr>
                                        <p:cTn id="200" dur="500"/>
                                        <p:tgtEl>
                                          <p:spTgt spid="29"/>
                                        </p:tgtEl>
                                      </p:cBhvr>
                                    </p:animEffect>
                                    <p:set>
                                      <p:cBhvr>
                                        <p:cTn id="201" dur="1" fill="hold">
                                          <p:stCondLst>
                                            <p:cond delay="499"/>
                                          </p:stCondLst>
                                        </p:cTn>
                                        <p:tgtEl>
                                          <p:spTgt spid="29"/>
                                        </p:tgtEl>
                                        <p:attrNameLst>
                                          <p:attrName>style.visibility</p:attrName>
                                        </p:attrNameLst>
                                      </p:cBhvr>
                                      <p:to>
                                        <p:strVal val="hidden"/>
                                      </p:to>
                                    </p:set>
                                  </p:childTnLst>
                                </p:cTn>
                              </p:par>
                              <p:par>
                                <p:cTn id="202" presetID="14" presetClass="exit" presetSubtype="10" fill="hold" nodeType="withEffect">
                                  <p:stCondLst>
                                    <p:cond delay="0"/>
                                  </p:stCondLst>
                                  <p:childTnLst>
                                    <p:animEffect transition="out" filter="randombar(horizontal)">
                                      <p:cBhvr>
                                        <p:cTn id="203" dur="500"/>
                                        <p:tgtEl>
                                          <p:spTgt spid="30"/>
                                        </p:tgtEl>
                                      </p:cBhvr>
                                    </p:animEffect>
                                    <p:set>
                                      <p:cBhvr>
                                        <p:cTn id="204" dur="1" fill="hold">
                                          <p:stCondLst>
                                            <p:cond delay="499"/>
                                          </p:stCondLst>
                                        </p:cTn>
                                        <p:tgtEl>
                                          <p:spTgt spid="30"/>
                                        </p:tgtEl>
                                        <p:attrNameLst>
                                          <p:attrName>style.visibility</p:attrName>
                                        </p:attrNameLst>
                                      </p:cBhvr>
                                      <p:to>
                                        <p:strVal val="hidden"/>
                                      </p:to>
                                    </p:set>
                                  </p:childTnLst>
                                </p:cTn>
                              </p:par>
                              <p:par>
                                <p:cTn id="205" presetID="14" presetClass="exit" presetSubtype="10" fill="hold" nodeType="withEffect">
                                  <p:stCondLst>
                                    <p:cond delay="0"/>
                                  </p:stCondLst>
                                  <p:childTnLst>
                                    <p:animEffect transition="out" filter="randombar(horizontal)">
                                      <p:cBhvr>
                                        <p:cTn id="206" dur="500"/>
                                        <p:tgtEl>
                                          <p:spTgt spid="31"/>
                                        </p:tgtEl>
                                      </p:cBhvr>
                                    </p:animEffect>
                                    <p:set>
                                      <p:cBhvr>
                                        <p:cTn id="207" dur="1" fill="hold">
                                          <p:stCondLst>
                                            <p:cond delay="499"/>
                                          </p:stCondLst>
                                        </p:cTn>
                                        <p:tgtEl>
                                          <p:spTgt spid="31"/>
                                        </p:tgtEl>
                                        <p:attrNameLst>
                                          <p:attrName>style.visibility</p:attrName>
                                        </p:attrNameLst>
                                      </p:cBhvr>
                                      <p:to>
                                        <p:strVal val="hidden"/>
                                      </p:to>
                                    </p:set>
                                  </p:childTnLst>
                                </p:cTn>
                              </p:par>
                              <p:par>
                                <p:cTn id="208" presetID="14" presetClass="exit" presetSubtype="10" fill="hold" grpId="1" nodeType="withEffect">
                                  <p:stCondLst>
                                    <p:cond delay="0"/>
                                  </p:stCondLst>
                                  <p:childTnLst>
                                    <p:animEffect transition="out" filter="randombar(horizontal)">
                                      <p:cBhvr>
                                        <p:cTn id="209" dur="500"/>
                                        <p:tgtEl>
                                          <p:spTgt spid="36"/>
                                        </p:tgtEl>
                                      </p:cBhvr>
                                    </p:animEffect>
                                    <p:set>
                                      <p:cBhvr>
                                        <p:cTn id="210" dur="1" fill="hold">
                                          <p:stCondLst>
                                            <p:cond delay="499"/>
                                          </p:stCondLst>
                                        </p:cTn>
                                        <p:tgtEl>
                                          <p:spTgt spid="36"/>
                                        </p:tgtEl>
                                        <p:attrNameLst>
                                          <p:attrName>style.visibility</p:attrName>
                                        </p:attrNameLst>
                                      </p:cBhvr>
                                      <p:to>
                                        <p:strVal val="hidden"/>
                                      </p:to>
                                    </p:set>
                                  </p:childTnLst>
                                </p:cTn>
                              </p:par>
                              <p:par>
                                <p:cTn id="211" presetID="14" presetClass="exit" presetSubtype="10" fill="hold" grpId="1" nodeType="withEffect">
                                  <p:stCondLst>
                                    <p:cond delay="0"/>
                                  </p:stCondLst>
                                  <p:childTnLst>
                                    <p:animEffect transition="out" filter="randombar(horizontal)">
                                      <p:cBhvr>
                                        <p:cTn id="212" dur="500"/>
                                        <p:tgtEl>
                                          <p:spTgt spid="37"/>
                                        </p:tgtEl>
                                      </p:cBhvr>
                                    </p:animEffect>
                                    <p:set>
                                      <p:cBhvr>
                                        <p:cTn id="213" dur="1" fill="hold">
                                          <p:stCondLst>
                                            <p:cond delay="499"/>
                                          </p:stCondLst>
                                        </p:cTn>
                                        <p:tgtEl>
                                          <p:spTgt spid="37"/>
                                        </p:tgtEl>
                                        <p:attrNameLst>
                                          <p:attrName>style.visibility</p:attrName>
                                        </p:attrNameLst>
                                      </p:cBhvr>
                                      <p:to>
                                        <p:strVal val="hidden"/>
                                      </p:to>
                                    </p:set>
                                  </p:childTnLst>
                                </p:cTn>
                              </p:par>
                              <p:par>
                                <p:cTn id="214" presetID="14" presetClass="exit" presetSubtype="10" fill="hold" grpId="1" nodeType="withEffect">
                                  <p:stCondLst>
                                    <p:cond delay="0"/>
                                  </p:stCondLst>
                                  <p:childTnLst>
                                    <p:animEffect transition="out" filter="randombar(horizontal)">
                                      <p:cBhvr>
                                        <p:cTn id="215" dur="500"/>
                                        <p:tgtEl>
                                          <p:spTgt spid="38"/>
                                        </p:tgtEl>
                                      </p:cBhvr>
                                    </p:animEffect>
                                    <p:set>
                                      <p:cBhvr>
                                        <p:cTn id="216" dur="1" fill="hold">
                                          <p:stCondLst>
                                            <p:cond delay="499"/>
                                          </p:stCondLst>
                                        </p:cTn>
                                        <p:tgtEl>
                                          <p:spTgt spid="38"/>
                                        </p:tgtEl>
                                        <p:attrNameLst>
                                          <p:attrName>style.visibility</p:attrName>
                                        </p:attrNameLst>
                                      </p:cBhvr>
                                      <p:to>
                                        <p:strVal val="hidden"/>
                                      </p:to>
                                    </p:set>
                                  </p:childTnLst>
                                </p:cTn>
                              </p:par>
                              <p:par>
                                <p:cTn id="217" presetID="14" presetClass="exit" presetSubtype="10" fill="hold" grpId="1" nodeType="withEffect">
                                  <p:stCondLst>
                                    <p:cond delay="0"/>
                                  </p:stCondLst>
                                  <p:childTnLst>
                                    <p:animEffect transition="out" filter="randombar(horizontal)">
                                      <p:cBhvr>
                                        <p:cTn id="218" dur="500"/>
                                        <p:tgtEl>
                                          <p:spTgt spid="39"/>
                                        </p:tgtEl>
                                      </p:cBhvr>
                                    </p:animEffect>
                                    <p:set>
                                      <p:cBhvr>
                                        <p:cTn id="219" dur="1" fill="hold">
                                          <p:stCondLst>
                                            <p:cond delay="499"/>
                                          </p:stCondLst>
                                        </p:cTn>
                                        <p:tgtEl>
                                          <p:spTgt spid="39"/>
                                        </p:tgtEl>
                                        <p:attrNameLst>
                                          <p:attrName>style.visibility</p:attrName>
                                        </p:attrNameLst>
                                      </p:cBhvr>
                                      <p:to>
                                        <p:strVal val="hidden"/>
                                      </p:to>
                                    </p:set>
                                  </p:childTnLst>
                                </p:cTn>
                              </p:par>
                              <p:par>
                                <p:cTn id="220" presetID="14" presetClass="exit" presetSubtype="10" fill="hold" grpId="1" nodeType="withEffect">
                                  <p:stCondLst>
                                    <p:cond delay="0"/>
                                  </p:stCondLst>
                                  <p:childTnLst>
                                    <p:animEffect transition="out" filter="randombar(horizontal)">
                                      <p:cBhvr>
                                        <p:cTn id="221" dur="500"/>
                                        <p:tgtEl>
                                          <p:spTgt spid="40"/>
                                        </p:tgtEl>
                                      </p:cBhvr>
                                    </p:animEffect>
                                    <p:set>
                                      <p:cBhvr>
                                        <p:cTn id="222" dur="1" fill="hold">
                                          <p:stCondLst>
                                            <p:cond delay="499"/>
                                          </p:stCondLst>
                                        </p:cTn>
                                        <p:tgtEl>
                                          <p:spTgt spid="40"/>
                                        </p:tgtEl>
                                        <p:attrNameLst>
                                          <p:attrName>style.visibility</p:attrName>
                                        </p:attrNameLst>
                                      </p:cBhvr>
                                      <p:to>
                                        <p:strVal val="hidden"/>
                                      </p:to>
                                    </p:set>
                                  </p:childTnLst>
                                </p:cTn>
                              </p:par>
                              <p:par>
                                <p:cTn id="223" presetID="14" presetClass="exit" presetSubtype="10" fill="hold" grpId="1" nodeType="withEffect">
                                  <p:stCondLst>
                                    <p:cond delay="0"/>
                                  </p:stCondLst>
                                  <p:childTnLst>
                                    <p:animEffect transition="out" filter="randombar(horizontal)">
                                      <p:cBhvr>
                                        <p:cTn id="224" dur="500"/>
                                        <p:tgtEl>
                                          <p:spTgt spid="41"/>
                                        </p:tgtEl>
                                      </p:cBhvr>
                                    </p:animEffect>
                                    <p:set>
                                      <p:cBhvr>
                                        <p:cTn id="225" dur="1" fill="hold">
                                          <p:stCondLst>
                                            <p:cond delay="499"/>
                                          </p:stCondLst>
                                        </p:cTn>
                                        <p:tgtEl>
                                          <p:spTgt spid="41"/>
                                        </p:tgtEl>
                                        <p:attrNameLst>
                                          <p:attrName>style.visibility</p:attrName>
                                        </p:attrNameLst>
                                      </p:cBhvr>
                                      <p:to>
                                        <p:strVal val="hidden"/>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53" presetClass="entr" presetSubtype="16" fill="hold" grpId="0" nodeType="clickEffect">
                                  <p:stCondLst>
                                    <p:cond delay="0"/>
                                  </p:stCondLst>
                                  <p:childTnLst>
                                    <p:set>
                                      <p:cBhvr>
                                        <p:cTn id="229" dur="1" fill="hold">
                                          <p:stCondLst>
                                            <p:cond delay="0"/>
                                          </p:stCondLst>
                                        </p:cTn>
                                        <p:tgtEl>
                                          <p:spTgt spid="52"/>
                                        </p:tgtEl>
                                        <p:attrNameLst>
                                          <p:attrName>style.visibility</p:attrName>
                                        </p:attrNameLst>
                                      </p:cBhvr>
                                      <p:to>
                                        <p:strVal val="visible"/>
                                      </p:to>
                                    </p:set>
                                    <p:anim calcmode="lin" valueType="num">
                                      <p:cBhvr>
                                        <p:cTn id="230" dur="500" fill="hold"/>
                                        <p:tgtEl>
                                          <p:spTgt spid="52"/>
                                        </p:tgtEl>
                                        <p:attrNameLst>
                                          <p:attrName>ppt_w</p:attrName>
                                        </p:attrNameLst>
                                      </p:cBhvr>
                                      <p:tavLst>
                                        <p:tav tm="0">
                                          <p:val>
                                            <p:fltVal val="0"/>
                                          </p:val>
                                        </p:tav>
                                        <p:tav tm="100000">
                                          <p:val>
                                            <p:strVal val="#ppt_w"/>
                                          </p:val>
                                        </p:tav>
                                      </p:tavLst>
                                    </p:anim>
                                    <p:anim calcmode="lin" valueType="num">
                                      <p:cBhvr>
                                        <p:cTn id="231" dur="500" fill="hold"/>
                                        <p:tgtEl>
                                          <p:spTgt spid="52"/>
                                        </p:tgtEl>
                                        <p:attrNameLst>
                                          <p:attrName>ppt_h</p:attrName>
                                        </p:attrNameLst>
                                      </p:cBhvr>
                                      <p:tavLst>
                                        <p:tav tm="0">
                                          <p:val>
                                            <p:fltVal val="0"/>
                                          </p:val>
                                        </p:tav>
                                        <p:tav tm="100000">
                                          <p:val>
                                            <p:strVal val="#ppt_h"/>
                                          </p:val>
                                        </p:tav>
                                      </p:tavLst>
                                    </p:anim>
                                    <p:animEffect transition="in" filter="fade">
                                      <p:cBhvr>
                                        <p:cTn id="232" dur="500"/>
                                        <p:tgtEl>
                                          <p:spTgt spid="52"/>
                                        </p:tgtEl>
                                      </p:cBhvr>
                                    </p:animEffect>
                                  </p:childTnLst>
                                </p:cTn>
                              </p:par>
                            </p:childTnLst>
                          </p:cTn>
                        </p:par>
                        <p:par>
                          <p:cTn id="233" fill="hold" nodeType="afterGroup">
                            <p:stCondLst>
                              <p:cond delay="500"/>
                            </p:stCondLst>
                            <p:childTnLst>
                              <p:par>
                                <p:cTn id="234" presetID="22" presetClass="entr" presetSubtype="4" fill="hold" grpId="0" nodeType="afterEffect">
                                  <p:stCondLst>
                                    <p:cond delay="0"/>
                                  </p:stCondLst>
                                  <p:childTnLst>
                                    <p:set>
                                      <p:cBhvr>
                                        <p:cTn id="235" dur="1" fill="hold">
                                          <p:stCondLst>
                                            <p:cond delay="0"/>
                                          </p:stCondLst>
                                        </p:cTn>
                                        <p:tgtEl>
                                          <p:spTgt spid="51"/>
                                        </p:tgtEl>
                                        <p:attrNameLst>
                                          <p:attrName>style.visibility</p:attrName>
                                        </p:attrNameLst>
                                      </p:cBhvr>
                                      <p:to>
                                        <p:strVal val="visible"/>
                                      </p:to>
                                    </p:set>
                                    <p:animEffect transition="in" filter="wipe(down)">
                                      <p:cBhvr>
                                        <p:cTn id="236" dur="500"/>
                                        <p:tgtEl>
                                          <p:spTgt spid="51"/>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6" presetClass="entr" presetSubtype="21" fill="hold" grpId="0" nodeType="click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barn(inVertical)">
                                      <p:cBhvr>
                                        <p:cTn id="241" dur="500"/>
                                        <p:tgtEl>
                                          <p:spTgt spid="53"/>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31" presetClass="entr" presetSubtype="0" fill="hold" grpId="0" nodeType="click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1000" fill="hold"/>
                                        <p:tgtEl>
                                          <p:spTgt spid="54"/>
                                        </p:tgtEl>
                                        <p:attrNameLst>
                                          <p:attrName>ppt_w</p:attrName>
                                        </p:attrNameLst>
                                      </p:cBhvr>
                                      <p:tavLst>
                                        <p:tav tm="0">
                                          <p:val>
                                            <p:fltVal val="0"/>
                                          </p:val>
                                        </p:tav>
                                        <p:tav tm="100000">
                                          <p:val>
                                            <p:strVal val="#ppt_w"/>
                                          </p:val>
                                        </p:tav>
                                      </p:tavLst>
                                    </p:anim>
                                    <p:anim calcmode="lin" valueType="num">
                                      <p:cBhvr>
                                        <p:cTn id="247" dur="1000" fill="hold"/>
                                        <p:tgtEl>
                                          <p:spTgt spid="54"/>
                                        </p:tgtEl>
                                        <p:attrNameLst>
                                          <p:attrName>ppt_h</p:attrName>
                                        </p:attrNameLst>
                                      </p:cBhvr>
                                      <p:tavLst>
                                        <p:tav tm="0">
                                          <p:val>
                                            <p:fltVal val="0"/>
                                          </p:val>
                                        </p:tav>
                                        <p:tav tm="100000">
                                          <p:val>
                                            <p:strVal val="#ppt_h"/>
                                          </p:val>
                                        </p:tav>
                                      </p:tavLst>
                                    </p:anim>
                                    <p:anim calcmode="lin" valueType="num">
                                      <p:cBhvr>
                                        <p:cTn id="248" dur="1000" fill="hold"/>
                                        <p:tgtEl>
                                          <p:spTgt spid="54"/>
                                        </p:tgtEl>
                                        <p:attrNameLst>
                                          <p:attrName>style.rotation</p:attrName>
                                        </p:attrNameLst>
                                      </p:cBhvr>
                                      <p:tavLst>
                                        <p:tav tm="0">
                                          <p:val>
                                            <p:fltVal val="90"/>
                                          </p:val>
                                        </p:tav>
                                        <p:tav tm="100000">
                                          <p:val>
                                            <p:fltVal val="0"/>
                                          </p:val>
                                        </p:tav>
                                      </p:tavLst>
                                    </p:anim>
                                    <p:animEffect transition="in" filter="fade">
                                      <p:cBhvr>
                                        <p:cTn id="24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12" grpId="0" animBg="1"/>
      <p:bldP spid="12" grpId="1" animBg="1"/>
      <p:bldP spid="13" grpId="0" animBg="1"/>
      <p:bldP spid="13" grpId="1" animBg="1"/>
      <p:bldP spid="5" grpId="0" animBg="1"/>
      <p:bldP spid="5" grpId="1" animBg="1"/>
      <p:bldP spid="15" grpId="0"/>
      <p:bldP spid="15" grpId="1"/>
      <p:bldP spid="16" grpId="0"/>
      <p:bldP spid="16" grpId="1"/>
      <p:bldP spid="24" grpId="0" animBg="1"/>
      <p:bldP spid="24" grpId="1" animBg="1"/>
      <p:bldP spid="25" grpId="0" animBg="1"/>
      <p:bldP spid="25" grpId="1" animBg="1"/>
      <p:bldP spid="26" grpId="0" animBg="1"/>
      <p:bldP spid="26" grpId="1" animBg="1"/>
      <p:bldP spid="27" grpId="0"/>
      <p:bldP spid="27" grpId="1"/>
      <p:bldP spid="28" grpId="0"/>
      <p:bldP spid="28" grpId="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51" grpId="0" animBg="1"/>
      <p:bldP spid="52" grpId="0" animBg="1"/>
      <p:bldP spid="53" grpId="0" animBg="1"/>
      <p:bldP spid="54" grpId="0" animBg="1"/>
    </p:bldLst>
  </p:timing>
</p:sld>
</file>

<file path=ppt/theme/theme1.xml><?xml version="1.0" encoding="utf-8"?>
<a:theme xmlns:a="http://schemas.openxmlformats.org/drawingml/2006/main" name="Crimson landscape design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Crimson landscape design template" id="{73D20169-401E-4972-B02F-4B0444B70099}" vid="{315B30EE-3D96-471E-B16F-FC3628778332}"/>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E82CB02-9625-4F39-9A5B-61405831A8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Crimson landscape design slides</Template>
  <TotalTime>0</TotalTime>
  <Words>3469</Words>
  <Application>Microsoft Office PowerPoint</Application>
  <PresentationFormat>Custom</PresentationFormat>
  <Paragraphs>524</Paragraphs>
  <Slides>30</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30</vt:i4>
      </vt:variant>
    </vt:vector>
  </HeadingPairs>
  <TitlesOfParts>
    <vt:vector size="48" baseType="lpstr">
      <vt:lpstr>HGPSoeiKakugothicUB</vt:lpstr>
      <vt:lpstr>HGSeikaishotaiPRO</vt:lpstr>
      <vt:lpstr>mikachan</vt:lpstr>
      <vt:lpstr>mikachan-P</vt:lpstr>
      <vt:lpstr>mikachan-PB</vt:lpstr>
      <vt:lpstr>ＭＳ ゴシック</vt:lpstr>
      <vt:lpstr>NtMotoyaKyotai</vt:lpstr>
      <vt:lpstr>Arial</vt:lpstr>
      <vt:lpstr>Cambria</vt:lpstr>
      <vt:lpstr>Century Gothic</vt:lpstr>
      <vt:lpstr>Kristen ITC</vt:lpstr>
      <vt:lpstr>Showcard Gothic</vt:lpstr>
      <vt:lpstr>Tahoma</vt:lpstr>
      <vt:lpstr>Times New Roman</vt:lpstr>
      <vt:lpstr>Verdana</vt:lpstr>
      <vt:lpstr>Wingdings</vt:lpstr>
      <vt:lpstr>Wingdings 2</vt:lpstr>
      <vt:lpstr>Crimson landscape design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2015-04-20T08:51:56Z</dcterms:created>
  <dcterms:modified xsi:type="dcterms:W3CDTF">2015-07-20T02:06:56Z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TC034605129991</vt:lpwstr>
  </property>
</Properties>
</file>