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1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7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39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23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56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025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7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123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61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7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83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3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68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175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56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38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1FB2-5D83-49E2-A5AD-16A448ED621A}" type="datetimeFigureOut">
              <a:rPr lang="en-NZ" smtClean="0"/>
              <a:t>16/10/2019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BDCB7D-1F17-41B5-B519-42AC499DA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67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Python project:</a:t>
            </a:r>
            <a:br>
              <a:rPr lang="en-NZ" dirty="0" smtClean="0"/>
            </a:br>
            <a:r>
              <a:rPr lang="en-NZ" dirty="0" smtClean="0"/>
              <a:t>ABC classification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Phuong Tang – University of Canterbury</a:t>
            </a:r>
          </a:p>
          <a:p>
            <a:r>
              <a:rPr lang="en-NZ" dirty="0" smtClean="0"/>
              <a:t>Teacher: </a:t>
            </a:r>
            <a:r>
              <a:rPr lang="en-NZ" dirty="0"/>
              <a:t>L</a:t>
            </a:r>
            <a:r>
              <a:rPr lang="en-NZ" dirty="0" smtClean="0"/>
              <a:t>iam </a:t>
            </a:r>
            <a:r>
              <a:rPr lang="en-NZ" dirty="0" smtClean="0"/>
              <a:t>Laing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99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Short </a:t>
            </a:r>
            <a:r>
              <a:rPr lang="en-NZ" b="1" dirty="0" smtClean="0"/>
              <a:t>introduction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385"/>
            <a:ext cx="8596668" cy="3880773"/>
          </a:xfrm>
        </p:spPr>
        <p:txBody>
          <a:bodyPr/>
          <a:lstStyle/>
          <a:p>
            <a:r>
              <a:rPr lang="en-NZ" dirty="0"/>
              <a:t>This project is mainly focus on coding for ABC classification (80/20 rule) and apply it for analysing specific inventory data of raw materials of a FMCG </a:t>
            </a:r>
            <a:r>
              <a:rPr lang="en-NZ" dirty="0" smtClean="0"/>
              <a:t>company.</a:t>
            </a:r>
          </a:p>
          <a:p>
            <a:endParaRPr lang="en-NZ" dirty="0" smtClean="0"/>
          </a:p>
          <a:p>
            <a:r>
              <a:rPr lang="en-NZ" dirty="0"/>
              <a:t>The ABC analysis provide a mechanism for identifying items that will have a significant impact on overall inventory cost</a:t>
            </a:r>
            <a:r>
              <a:rPr lang="en-NZ" dirty="0" smtClean="0"/>
              <a:t>.</a:t>
            </a:r>
            <a:r>
              <a:rPr lang="en-NZ" dirty="0"/>
              <a:t> Based on that, the organization will apply appropriate </a:t>
            </a:r>
            <a:r>
              <a:rPr lang="en-NZ" dirty="0" smtClean="0"/>
              <a:t>order patterns to </a:t>
            </a:r>
            <a:r>
              <a:rPr lang="en-NZ" dirty="0"/>
              <a:t>avoid high inventory cost for the warehouse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2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Short 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8451"/>
            <a:ext cx="8596668" cy="3880773"/>
          </a:xfrm>
        </p:spPr>
        <p:txBody>
          <a:bodyPr/>
          <a:lstStyle/>
          <a:p>
            <a:r>
              <a:rPr lang="en-NZ" dirty="0"/>
              <a:t>For example: ‘A’ items consume high value of organization (let’s say: 20% of the number of items will account for 80% of the inventory value), therefore a frequent order pattern (e.g. ‘just-in-time’ or 1-week order) are required for these kind of items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36" y="3143308"/>
            <a:ext cx="7269810" cy="30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Tools and libraries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Pandas</a:t>
            </a:r>
          </a:p>
          <a:p>
            <a:r>
              <a:rPr lang="en-NZ" dirty="0" err="1" smtClean="0"/>
              <a:t>Numpy</a:t>
            </a:r>
            <a:endParaRPr lang="en-NZ" dirty="0" smtClean="0"/>
          </a:p>
          <a:p>
            <a:r>
              <a:rPr lang="en-NZ" dirty="0" err="1" smtClean="0"/>
              <a:t>Matplotlib</a:t>
            </a:r>
            <a:endParaRPr lang="en-NZ" dirty="0" smtClean="0"/>
          </a:p>
          <a:p>
            <a:r>
              <a:rPr lang="en-NZ" dirty="0" err="1" smtClean="0"/>
              <a:t>Tkinter</a:t>
            </a: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Coding followed Object-Oriented Programming paradigm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Quote: Please see READ_ME file for how it works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32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90121" cy="1320800"/>
          </a:xfrm>
        </p:spPr>
        <p:txBody>
          <a:bodyPr/>
          <a:lstStyle/>
          <a:p>
            <a:r>
              <a:rPr lang="en-NZ" dirty="0" smtClean="0"/>
              <a:t>Development process: Issues and solutions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915554" cy="4110962"/>
          </a:xfrm>
        </p:spPr>
        <p:txBody>
          <a:bodyPr/>
          <a:lstStyle/>
          <a:p>
            <a:r>
              <a:rPr lang="en-NZ" dirty="0" smtClean="0"/>
              <a:t>Issue 1: using Pandas for data analysis </a:t>
            </a:r>
            <a:r>
              <a:rPr lang="en-NZ" dirty="0" smtClean="0">
                <a:sym typeface="Wingdings" panose="05000000000000000000" pitchFamily="2" charset="2"/>
              </a:rPr>
              <a:t> Static model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Solution: using GUI to get interaction with users about required threshold for each class.</a:t>
            </a:r>
          </a:p>
          <a:p>
            <a:r>
              <a:rPr lang="en-NZ" dirty="0" smtClean="0"/>
              <a:t>Issue 2: how GUI and Pandas play together?</a:t>
            </a:r>
          </a:p>
          <a:p>
            <a:r>
              <a:rPr lang="en-NZ" dirty="0" smtClean="0"/>
              <a:t>Solution: combine Pandas with Object Oriented Programming. 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 Considering “</a:t>
            </a:r>
            <a:r>
              <a:rPr lang="en-NZ" dirty="0" err="1" smtClean="0"/>
              <a:t>Stock_file</a:t>
            </a:r>
            <a:r>
              <a:rPr lang="en-NZ" dirty="0" smtClean="0"/>
              <a:t>” as a class, we have 2 benefits:</a:t>
            </a:r>
          </a:p>
          <a:p>
            <a:pPr lvl="2"/>
            <a:r>
              <a:rPr lang="en-NZ" sz="1800" dirty="0" smtClean="0"/>
              <a:t>Each class have its own attributes. This allows us access different attributes and different iterations of the dataset.</a:t>
            </a:r>
          </a:p>
          <a:p>
            <a:pPr lvl="2"/>
            <a:r>
              <a:rPr lang="en-NZ" sz="1800" dirty="0" smtClean="0"/>
              <a:t>Pandas can help us to create new calculated columns for the dataset. Then, OOP can help us to reuse these columns easier since they now exist as a method in the Class. </a:t>
            </a:r>
          </a:p>
          <a:p>
            <a:pPr lvl="2"/>
            <a:endParaRPr lang="en-NZ" sz="1800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785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37361"/>
            <a:ext cx="9746827" cy="4304002"/>
          </a:xfrm>
        </p:spPr>
        <p:txBody>
          <a:bodyPr/>
          <a:lstStyle/>
          <a:p>
            <a:r>
              <a:rPr lang="en-NZ" dirty="0"/>
              <a:t>The versatile of ABC analysis:</a:t>
            </a:r>
          </a:p>
          <a:p>
            <a:pPr lvl="1"/>
            <a:r>
              <a:rPr lang="en-NZ" dirty="0"/>
              <a:t>Inventory </a:t>
            </a:r>
            <a:r>
              <a:rPr lang="en-NZ" dirty="0" smtClean="0"/>
              <a:t>management</a:t>
            </a:r>
          </a:p>
          <a:p>
            <a:pPr lvl="1"/>
            <a:r>
              <a:rPr lang="en-NZ" dirty="0"/>
              <a:t>Customer </a:t>
            </a:r>
            <a:r>
              <a:rPr lang="en-NZ" dirty="0" smtClean="0"/>
              <a:t>service </a:t>
            </a:r>
            <a:r>
              <a:rPr lang="en-NZ" dirty="0"/>
              <a:t>(find the most </a:t>
            </a:r>
            <a:r>
              <a:rPr lang="en-NZ" dirty="0" smtClean="0"/>
              <a:t>valuable customers based on their sale volumes/sale revenue)</a:t>
            </a:r>
            <a:endParaRPr lang="en-NZ" dirty="0"/>
          </a:p>
          <a:p>
            <a:pPr lvl="1"/>
            <a:r>
              <a:rPr lang="en-NZ" dirty="0"/>
              <a:t>Shopping </a:t>
            </a:r>
            <a:r>
              <a:rPr lang="en-NZ" dirty="0" smtClean="0"/>
              <a:t>(find </a:t>
            </a:r>
            <a:r>
              <a:rPr lang="en-NZ" dirty="0"/>
              <a:t>the most valuable </a:t>
            </a:r>
            <a:r>
              <a:rPr lang="en-NZ" dirty="0" smtClean="0"/>
              <a:t>products in grocery store)</a:t>
            </a:r>
          </a:p>
          <a:p>
            <a:pPr lvl="1"/>
            <a:r>
              <a:rPr lang="en-NZ" dirty="0"/>
              <a:t>Quality problems (what are the major quality </a:t>
            </a:r>
            <a:r>
              <a:rPr lang="en-NZ" dirty="0" smtClean="0"/>
              <a:t>problems. </a:t>
            </a:r>
            <a:r>
              <a:rPr lang="en-NZ" dirty="0"/>
              <a:t>I</a:t>
            </a:r>
            <a:r>
              <a:rPr lang="en-NZ" dirty="0" smtClean="0"/>
              <a:t>n </a:t>
            </a:r>
            <a:r>
              <a:rPr lang="en-NZ" dirty="0"/>
              <a:t>each problem, what is the main causes. ABC analysis allows managers to strictly deal </a:t>
            </a:r>
            <a:r>
              <a:rPr lang="en-NZ" dirty="0" smtClean="0"/>
              <a:t>with main causes of problems)</a:t>
            </a:r>
          </a:p>
          <a:p>
            <a:pPr lvl="1"/>
            <a:endParaRPr lang="en-NZ" dirty="0"/>
          </a:p>
          <a:p>
            <a:r>
              <a:rPr lang="en-NZ" dirty="0" smtClean="0"/>
              <a:t>New features could be added such as: adding different tabs in </a:t>
            </a:r>
            <a:r>
              <a:rPr lang="en-NZ" dirty="0" err="1" smtClean="0"/>
              <a:t>Tkwindow</a:t>
            </a:r>
            <a:r>
              <a:rPr lang="en-NZ" dirty="0" smtClean="0"/>
              <a:t> to process above 4 applications.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1525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373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Python project: ABC classification</vt:lpstr>
      <vt:lpstr>Short introduction </vt:lpstr>
      <vt:lpstr>Short introduction</vt:lpstr>
      <vt:lpstr>Tools and libraries</vt:lpstr>
      <vt:lpstr>Development process: Issues and solutions</vt:lpstr>
      <vt:lpstr>Future development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project: ABC classification</dc:title>
  <dc:creator>Phuong Tang</dc:creator>
  <cp:lastModifiedBy>Phuong Tang</cp:lastModifiedBy>
  <cp:revision>28</cp:revision>
  <dcterms:created xsi:type="dcterms:W3CDTF">2019-10-14T01:05:15Z</dcterms:created>
  <dcterms:modified xsi:type="dcterms:W3CDTF">2019-10-16T06:55:49Z</dcterms:modified>
</cp:coreProperties>
</file>