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96EB-D2F3-4A54-8500-E772955BC7E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D0CE6-422C-4D7F-9CCF-75BF7B827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1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D0CE6-422C-4D7F-9CCF-75BF7B827B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2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D0CE6-422C-4D7F-9CCF-75BF7B827B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9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4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" y="1062446"/>
            <a:ext cx="9164974" cy="5721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428" y="226423"/>
            <a:ext cx="300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Elastic Search </a:t>
            </a:r>
            <a:r>
              <a:rPr lang="zh-CN" altLang="en-US" sz="2800" b="1" dirty="0" smtClean="0"/>
              <a:t>示例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24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示例数据源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32114" y="1690688"/>
            <a:ext cx="3753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ID: </a:t>
            </a:r>
          </a:p>
          <a:p>
            <a:r>
              <a:rPr lang="zh-CN" altLang="en-US" sz="3200" dirty="0" smtClean="0"/>
              <a:t>作者：</a:t>
            </a:r>
            <a:endParaRPr lang="en-US" altLang="zh-CN" sz="3200" dirty="0" smtClean="0"/>
          </a:p>
          <a:p>
            <a:r>
              <a:rPr lang="zh-CN" altLang="en-US" sz="3200" dirty="0" smtClean="0"/>
              <a:t>标题：</a:t>
            </a:r>
            <a:endParaRPr lang="en-US" altLang="zh-CN" sz="3200" dirty="0" smtClean="0"/>
          </a:p>
          <a:p>
            <a:r>
              <a:rPr lang="zh-CN" altLang="en-US" sz="3200" dirty="0" smtClean="0"/>
              <a:t>描述：</a:t>
            </a:r>
            <a:endParaRPr lang="en-US" altLang="zh-CN" sz="3200" dirty="0" smtClean="0"/>
          </a:p>
          <a:p>
            <a:r>
              <a:rPr lang="zh-CN" altLang="en-US" sz="3200" dirty="0" smtClean="0"/>
              <a:t>下载量：</a:t>
            </a:r>
            <a:endParaRPr lang="en-US" altLang="zh-CN" sz="3200" dirty="0" smtClean="0"/>
          </a:p>
          <a:p>
            <a:r>
              <a:rPr lang="zh-CN" altLang="en-US" sz="3200" dirty="0"/>
              <a:t>浏览</a:t>
            </a:r>
            <a:r>
              <a:rPr lang="zh-CN" altLang="en-US" sz="3200" dirty="0" smtClean="0"/>
              <a:t>量：</a:t>
            </a:r>
            <a:endParaRPr lang="en-US" altLang="zh-CN" sz="3200" dirty="0" smtClean="0"/>
          </a:p>
          <a:p>
            <a:r>
              <a:rPr lang="zh-CN" altLang="en-US" sz="3200" dirty="0" smtClean="0"/>
              <a:t>类型：</a:t>
            </a:r>
            <a:endParaRPr lang="en-US" altLang="zh-CN" sz="3200" dirty="0" smtClean="0"/>
          </a:p>
          <a:p>
            <a:r>
              <a:rPr lang="zh-CN" altLang="en-US" sz="3200" dirty="0" smtClean="0"/>
              <a:t>创建时间：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9" y="931817"/>
            <a:ext cx="4946469" cy="37098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61463" y="4929051"/>
            <a:ext cx="5092337" cy="93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在关系型数据库中，我们会如何设计存储结构？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以及</a:t>
            </a:r>
            <a:r>
              <a:rPr lang="zh-CN" altLang="en-US" dirty="0" smtClean="0"/>
              <a:t>如何检索数据？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98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13908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存储对比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751138"/>
            <a:ext cx="5157787" cy="519113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Server DB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3024577"/>
            <a:ext cx="4091458" cy="2538802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72187" y="751138"/>
            <a:ext cx="5183188" cy="519113"/>
          </a:xfrm>
        </p:spPr>
        <p:txBody>
          <a:bodyPr/>
          <a:lstStyle/>
          <a:p>
            <a:r>
              <a:rPr lang="en-US" altLang="zh-CN" dirty="0" smtClean="0"/>
              <a:t>Elastic Search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4399" y="1270251"/>
            <a:ext cx="409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服务器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10.1.0.109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数据库 </a:t>
            </a:r>
            <a:r>
              <a:rPr lang="en-US" altLang="zh-CN" dirty="0" err="1" smtClean="0">
                <a:latin typeface="+mn-ea"/>
              </a:rPr>
              <a:t>NetworkDB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数据表 </a:t>
            </a:r>
            <a:r>
              <a:rPr lang="en-US" altLang="zh-CN" dirty="0" err="1" smtClean="0">
                <a:latin typeface="+mn-ea"/>
              </a:rPr>
              <a:t>A_Article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字段  </a:t>
            </a:r>
            <a:r>
              <a:rPr lang="en-US" altLang="zh-CN" dirty="0" smtClean="0">
                <a:latin typeface="+mn-ea"/>
              </a:rPr>
              <a:t>Id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Title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CreateTime</a:t>
            </a:r>
            <a:r>
              <a:rPr lang="en-US" altLang="zh-CN" dirty="0" smtClean="0">
                <a:latin typeface="+mn-ea"/>
              </a:rPr>
              <a:t>...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>
          <a:xfrm>
            <a:off x="6172200" y="1305955"/>
            <a:ext cx="5183188" cy="171862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服务器 </a:t>
            </a:r>
            <a:r>
              <a:rPr lang="en-US" altLang="zh-CN" sz="1800" dirty="0" smtClean="0"/>
              <a:t>10.1.0.109:9200</a:t>
            </a:r>
          </a:p>
          <a:p>
            <a:r>
              <a:rPr lang="zh-CN" altLang="en-US" sz="1800" dirty="0" smtClean="0"/>
              <a:t>索引 </a:t>
            </a:r>
            <a:r>
              <a:rPr lang="en-US" altLang="zh-CN" sz="1800" dirty="0" smtClean="0"/>
              <a:t>Article</a:t>
            </a:r>
          </a:p>
          <a:p>
            <a:r>
              <a:rPr lang="zh-CN" altLang="en-US" sz="1800" dirty="0" smtClean="0"/>
              <a:t>类型 </a:t>
            </a:r>
            <a:r>
              <a:rPr lang="en-US" altLang="zh-CN" sz="1800" dirty="0" smtClean="0"/>
              <a:t>Article </a:t>
            </a:r>
          </a:p>
          <a:p>
            <a:r>
              <a:rPr lang="zh-CN" altLang="en-US" sz="1800" dirty="0" smtClean="0"/>
              <a:t>字段 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Title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CreateTime</a:t>
            </a:r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02" y="3153312"/>
            <a:ext cx="287619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 Search</a:t>
            </a:r>
            <a:r>
              <a:rPr lang="zh-CN" altLang="en-US" dirty="0"/>
              <a:t> 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8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80</Words>
  <Application>Microsoft Office PowerPoint</Application>
  <PresentationFormat>宽屏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示例数据源</vt:lpstr>
      <vt:lpstr>存储对比</vt:lpstr>
      <vt:lpstr>Elastic Search 索引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唐万祯(WA02827)</dc:creator>
  <cp:lastModifiedBy>唐万祯(WA02827)</cp:lastModifiedBy>
  <cp:revision>39</cp:revision>
  <dcterms:created xsi:type="dcterms:W3CDTF">2019-01-02T02:39:30Z</dcterms:created>
  <dcterms:modified xsi:type="dcterms:W3CDTF">2019-01-02T05:58:19Z</dcterms:modified>
</cp:coreProperties>
</file>