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5" autoAdjust="0"/>
    <p:restoredTop sz="94660"/>
  </p:normalViewPr>
  <p:slideViewPr>
    <p:cSldViewPr snapToGrid="0">
      <p:cViewPr varScale="1">
        <p:scale>
          <a:sx n="54" d="100"/>
          <a:sy n="54" d="100"/>
        </p:scale>
        <p:origin x="5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282518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454E90-C4BB-42BF-A8EF-557C1EC968F8}"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104923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547197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2933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1005805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2820499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3327348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718175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593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298549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175306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54E90-C4BB-42BF-A8EF-557C1EC968F8}"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203227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54E90-C4BB-42BF-A8EF-557C1EC968F8}" type="datetimeFigureOut">
              <a:rPr lang="en-IN" smtClean="0"/>
              <a:t>25-08-2021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36098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46935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122266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454E90-C4BB-42BF-A8EF-557C1EC968F8}" type="datetimeFigureOut">
              <a:rPr lang="en-IN" smtClean="0"/>
              <a:t>25-08-2021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429104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454E90-C4BB-42BF-A8EF-557C1EC968F8}"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7B766C-B702-4D8F-9EF7-8845F7B4F593}" type="slidenum">
              <a:rPr lang="en-IN" smtClean="0"/>
              <a:t>‹#›</a:t>
            </a:fld>
            <a:endParaRPr lang="en-IN"/>
          </a:p>
        </p:txBody>
      </p:sp>
    </p:spTree>
    <p:extLst>
      <p:ext uri="{BB962C8B-B14F-4D97-AF65-F5344CB8AC3E}">
        <p14:creationId xmlns:p14="http://schemas.microsoft.com/office/powerpoint/2010/main" val="420283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54E90-C4BB-42BF-A8EF-557C1EC968F8}" type="datetimeFigureOut">
              <a:rPr lang="en-IN" smtClean="0"/>
              <a:t>25-08-2021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7B766C-B702-4D8F-9EF7-8845F7B4F593}" type="slidenum">
              <a:rPr lang="en-IN" smtClean="0"/>
              <a:t>‹#›</a:t>
            </a:fld>
            <a:endParaRPr lang="en-IN"/>
          </a:p>
        </p:txBody>
      </p:sp>
    </p:spTree>
    <p:extLst>
      <p:ext uri="{BB962C8B-B14F-4D97-AF65-F5344CB8AC3E}">
        <p14:creationId xmlns:p14="http://schemas.microsoft.com/office/powerpoint/2010/main" val="27516377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044E-A08D-42A4-94FF-4480D22BD96B}"/>
              </a:ext>
            </a:extLst>
          </p:cNvPr>
          <p:cNvSpPr>
            <a:spLocks noGrp="1"/>
          </p:cNvSpPr>
          <p:nvPr>
            <p:ph type="ctrTitle"/>
          </p:nvPr>
        </p:nvSpPr>
        <p:spPr>
          <a:xfrm>
            <a:off x="0" y="135172"/>
            <a:ext cx="9980613" cy="4642209"/>
          </a:xfrm>
        </p:spPr>
        <p:txBody>
          <a:bodyPr/>
          <a:lstStyle/>
          <a:p>
            <a:endParaRPr lang="en-IN" dirty="0"/>
          </a:p>
        </p:txBody>
      </p:sp>
      <p:sp>
        <p:nvSpPr>
          <p:cNvPr id="3" name="Subtitle 2">
            <a:extLst>
              <a:ext uri="{FF2B5EF4-FFF2-40B4-BE49-F238E27FC236}">
                <a16:creationId xmlns:a16="http://schemas.microsoft.com/office/drawing/2014/main" id="{D1D7FEE7-D216-4934-AB6B-F41C30BF6BC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ED42FF2-F711-4133-8192-BF21543A5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73951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D725-710C-4CB1-9C31-ACDE97466417}"/>
              </a:ext>
            </a:extLst>
          </p:cNvPr>
          <p:cNvSpPr>
            <a:spLocks noGrp="1"/>
          </p:cNvSpPr>
          <p:nvPr>
            <p:ph type="title"/>
          </p:nvPr>
        </p:nvSpPr>
        <p:spPr/>
        <p:txBody>
          <a:bodyPr/>
          <a:lstStyle/>
          <a:p>
            <a:r>
              <a:rPr lang="en-US" sz="6000" dirty="0">
                <a:latin typeface="Arial Rounded MT Bold" panose="020F0704030504030204" pitchFamily="34" charset="0"/>
              </a:rPr>
              <a:t>What?</a:t>
            </a: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B68EA68-0A85-4425-86C3-DE91996BE620}"/>
              </a:ext>
            </a:extLst>
          </p:cNvPr>
          <p:cNvSpPr>
            <a:spLocks noGrp="1"/>
          </p:cNvSpPr>
          <p:nvPr>
            <p:ph idx="1"/>
          </p:nvPr>
        </p:nvSpPr>
        <p:spPr>
          <a:xfrm>
            <a:off x="1103312" y="2052919"/>
            <a:ext cx="9988758" cy="3679972"/>
          </a:xfrm>
        </p:spPr>
        <p:txBody>
          <a:bodyPr>
            <a:normAutofit/>
          </a:bodyPr>
          <a:lstStyle/>
          <a:p>
            <a:r>
              <a:rPr lang="en-US" sz="5400" dirty="0">
                <a:solidFill>
                  <a:schemeClr val="accent3">
                    <a:lumMod val="60000"/>
                    <a:lumOff val="40000"/>
                  </a:schemeClr>
                </a:solidFill>
                <a:latin typeface="Agency FB" panose="020B0503020202020204" pitchFamily="34" charset="0"/>
              </a:rPr>
              <a:t>Covid 19 is also called coronavirus .</a:t>
            </a:r>
          </a:p>
          <a:p>
            <a:r>
              <a:rPr lang="en-US" sz="5400" dirty="0">
                <a:solidFill>
                  <a:schemeClr val="accent3">
                    <a:lumMod val="60000"/>
                    <a:lumOff val="40000"/>
                  </a:schemeClr>
                </a:solidFill>
                <a:latin typeface="Agency FB" panose="020B0503020202020204" pitchFamily="34" charset="0"/>
              </a:rPr>
              <a:t>The first case was found in the year 2019 December in Wuhan , China</a:t>
            </a:r>
          </a:p>
          <a:p>
            <a:r>
              <a:rPr lang="en-US" sz="5400" dirty="0">
                <a:solidFill>
                  <a:schemeClr val="accent3">
                    <a:lumMod val="60000"/>
                    <a:lumOff val="40000"/>
                  </a:schemeClr>
                </a:solidFill>
                <a:latin typeface="Agency FB" panose="020B0503020202020204" pitchFamily="34" charset="0"/>
              </a:rPr>
              <a:t>Today the disease has spread worldwide.</a:t>
            </a:r>
            <a:endParaRPr lang="en-IN" sz="5400" dirty="0">
              <a:solidFill>
                <a:srgbClr val="FFFF00"/>
              </a:solidFill>
              <a:latin typeface="Agency FB" panose="020B0503020202020204" pitchFamily="34" charset="0"/>
            </a:endParaRPr>
          </a:p>
        </p:txBody>
      </p:sp>
    </p:spTree>
    <p:extLst>
      <p:ext uri="{BB962C8B-B14F-4D97-AF65-F5344CB8AC3E}">
        <p14:creationId xmlns:p14="http://schemas.microsoft.com/office/powerpoint/2010/main" val="268869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2DB8-94F0-4B24-AB51-C8445413E3C4}"/>
              </a:ext>
            </a:extLst>
          </p:cNvPr>
          <p:cNvSpPr>
            <a:spLocks noGrp="1"/>
          </p:cNvSpPr>
          <p:nvPr>
            <p:ph type="title"/>
          </p:nvPr>
        </p:nvSpPr>
        <p:spPr/>
        <p:txBody>
          <a:bodyPr/>
          <a:lstStyle/>
          <a:p>
            <a:r>
              <a:rPr lang="en-US" sz="6000" dirty="0">
                <a:latin typeface="Arial Rounded MT Bold" panose="020F0704030504030204" pitchFamily="34" charset="0"/>
              </a:rPr>
              <a:t>How?</a:t>
            </a: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BD3033F-0B38-4AE4-B85F-291F324A0EEB}"/>
              </a:ext>
            </a:extLst>
          </p:cNvPr>
          <p:cNvSpPr>
            <a:spLocks noGrp="1"/>
          </p:cNvSpPr>
          <p:nvPr>
            <p:ph idx="1"/>
          </p:nvPr>
        </p:nvSpPr>
        <p:spPr>
          <a:xfrm>
            <a:off x="753454" y="1981357"/>
            <a:ext cx="4693189" cy="4195481"/>
          </a:xfrm>
        </p:spPr>
        <p:txBody>
          <a:bodyPr/>
          <a:lstStyle/>
          <a:p>
            <a:r>
              <a:rPr lang="en-US" b="0" i="0" dirty="0">
                <a:solidFill>
                  <a:srgbClr val="FFC000"/>
                </a:solidFill>
                <a:effectLst/>
                <a:latin typeface="arial" panose="020B0604020202020204" pitchFamily="34" charset="0"/>
              </a:rPr>
              <a:t>The new coronavirus is a respiratory virus which spreads primarily through droplets generated when an infected person coughs or sneezes, or through droplets of saliva or discharge from the nose. To protect yourself, clean your hands frequently with an alcohol-based hand rub or wash them with soap and water.</a:t>
            </a:r>
            <a:endParaRPr lang="en-IN" dirty="0">
              <a:solidFill>
                <a:srgbClr val="FFC000"/>
              </a:solidFill>
            </a:endParaRPr>
          </a:p>
        </p:txBody>
      </p:sp>
      <p:pic>
        <p:nvPicPr>
          <p:cNvPr id="5" name="Picture 4">
            <a:extLst>
              <a:ext uri="{FF2B5EF4-FFF2-40B4-BE49-F238E27FC236}">
                <a16:creationId xmlns:a16="http://schemas.microsoft.com/office/drawing/2014/main" id="{FAF66D30-7D99-466F-BDE8-F5213C69A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699" y="1232453"/>
            <a:ext cx="4448755" cy="4655488"/>
          </a:xfrm>
          <a:prstGeom prst="rect">
            <a:avLst/>
          </a:prstGeom>
        </p:spPr>
      </p:pic>
    </p:spTree>
    <p:extLst>
      <p:ext uri="{BB962C8B-B14F-4D97-AF65-F5344CB8AC3E}">
        <p14:creationId xmlns:p14="http://schemas.microsoft.com/office/powerpoint/2010/main" val="31865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D393-7D43-4D54-8955-5BA4D349C65A}"/>
              </a:ext>
            </a:extLst>
          </p:cNvPr>
          <p:cNvSpPr>
            <a:spLocks noGrp="1"/>
          </p:cNvSpPr>
          <p:nvPr>
            <p:ph type="title"/>
          </p:nvPr>
        </p:nvSpPr>
        <p:spPr/>
        <p:txBody>
          <a:bodyPr/>
          <a:lstStyle/>
          <a:p>
            <a:r>
              <a:rPr lang="en-US" sz="6000" dirty="0">
                <a:latin typeface="Arial Rounded MT Bold" panose="020F0704030504030204" pitchFamily="34" charset="0"/>
              </a:rPr>
              <a:t>Symptoms</a:t>
            </a:r>
            <a:endParaRPr lang="en-IN" sz="6000"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070AC8DB-5459-41E0-A524-A9847CB63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581" y="2052638"/>
            <a:ext cx="7504614" cy="4195762"/>
          </a:xfrm>
        </p:spPr>
      </p:pic>
    </p:spTree>
    <p:extLst>
      <p:ext uri="{BB962C8B-B14F-4D97-AF65-F5344CB8AC3E}">
        <p14:creationId xmlns:p14="http://schemas.microsoft.com/office/powerpoint/2010/main" val="39538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3476-0917-4534-A854-70E763864E3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E53F164-C335-4899-B34B-539CC1F79D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642" y="452718"/>
            <a:ext cx="5007078" cy="6321793"/>
          </a:xfrm>
        </p:spPr>
      </p:pic>
    </p:spTree>
    <p:extLst>
      <p:ext uri="{BB962C8B-B14F-4D97-AF65-F5344CB8AC3E}">
        <p14:creationId xmlns:p14="http://schemas.microsoft.com/office/powerpoint/2010/main" val="311258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D86-FF38-4520-B2C2-1DE10C25CF7F}"/>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B06CBE09-2B18-4D6D-99C6-A0AFB82BF0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056"/>
          <a:stretch/>
        </p:blipFill>
        <p:spPr>
          <a:xfrm>
            <a:off x="0" y="0"/>
            <a:ext cx="12192000" cy="6858000"/>
          </a:xfrm>
        </p:spPr>
      </p:pic>
    </p:spTree>
    <p:extLst>
      <p:ext uri="{BB962C8B-B14F-4D97-AF65-F5344CB8AC3E}">
        <p14:creationId xmlns:p14="http://schemas.microsoft.com/office/powerpoint/2010/main" val="179259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95A1-8BF2-49B3-892F-1057EAF83F8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1BDD4AD-1337-4010-B61A-C906ABC385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3818670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86</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Agency FB</vt:lpstr>
      <vt:lpstr>Arial</vt:lpstr>
      <vt:lpstr>Arial</vt:lpstr>
      <vt:lpstr>Arial Rounded MT Bold</vt:lpstr>
      <vt:lpstr>Century Gothic</vt:lpstr>
      <vt:lpstr>Wingdings 3</vt:lpstr>
      <vt:lpstr>Ion</vt:lpstr>
      <vt:lpstr>PowerPoint Presentation</vt:lpstr>
      <vt:lpstr>What?</vt:lpstr>
      <vt:lpstr>How?</vt:lpstr>
      <vt:lpstr>Symptoms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dc:title>
  <dc:creator>Nakshatra</dc:creator>
  <cp:lastModifiedBy>Nakshatra</cp:lastModifiedBy>
  <cp:revision>2</cp:revision>
  <dcterms:created xsi:type="dcterms:W3CDTF">2021-08-23T10:20:03Z</dcterms:created>
  <dcterms:modified xsi:type="dcterms:W3CDTF">2021-08-25T15:41:03Z</dcterms:modified>
</cp:coreProperties>
</file>