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E188-297C-4FE5-B637-10E3F649F9B8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3BFD-1E00-4CB8-9FF7-EA9E8429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6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E188-297C-4FE5-B637-10E3F649F9B8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3BFD-1E00-4CB8-9FF7-EA9E8429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3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E188-297C-4FE5-B637-10E3F649F9B8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3BFD-1E00-4CB8-9FF7-EA9E8429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6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E188-297C-4FE5-B637-10E3F649F9B8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3BFD-1E00-4CB8-9FF7-EA9E8429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0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E188-297C-4FE5-B637-10E3F649F9B8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3BFD-1E00-4CB8-9FF7-EA9E8429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44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E188-297C-4FE5-B637-10E3F649F9B8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3BFD-1E00-4CB8-9FF7-EA9E8429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86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E188-297C-4FE5-B637-10E3F649F9B8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3BFD-1E00-4CB8-9FF7-EA9E8429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8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E188-297C-4FE5-B637-10E3F649F9B8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3BFD-1E00-4CB8-9FF7-EA9E8429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4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E188-297C-4FE5-B637-10E3F649F9B8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3BFD-1E00-4CB8-9FF7-EA9E8429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5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E188-297C-4FE5-B637-10E3F649F9B8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3BFD-1E00-4CB8-9FF7-EA9E8429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0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E188-297C-4FE5-B637-10E3F649F9B8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3BFD-1E00-4CB8-9FF7-EA9E8429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70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0E188-297C-4FE5-B637-10E3F649F9B8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D3BFD-1E00-4CB8-9FF7-EA9E8429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5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6718" y="2260698"/>
            <a:ext cx="9144000" cy="2387600"/>
          </a:xfrm>
        </p:spPr>
        <p:txBody>
          <a:bodyPr>
            <a:noAutofit/>
          </a:bodyPr>
          <a:lstStyle/>
          <a:p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ko-KR" altLang="en-US" sz="6600" smtClean="0"/>
              <a:t>캠프 </a:t>
            </a:r>
            <a:r>
              <a:rPr lang="en-US" altLang="ko-KR" sz="6600" dirty="0" smtClean="0"/>
              <a:t>7</a:t>
            </a:r>
            <a:r>
              <a:rPr lang="ko-KR" altLang="en-US" sz="6600" smtClean="0"/>
              <a:t>일차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ko-KR" altLang="en-US" sz="6600" smtClean="0"/>
              <a:t>동적계획법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50253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부분문제가 </a:t>
            </a:r>
            <a:r>
              <a:rPr lang="ko-KR" altLang="en-US" dirty="0" err="1" smtClean="0"/>
              <a:t>겹칠일이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!!!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02" y="2213202"/>
            <a:ext cx="7169352" cy="35437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7633" y="3284376"/>
            <a:ext cx="3906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모든 경로는 합이 다르다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중복된 </a:t>
            </a:r>
            <a:r>
              <a:rPr lang="ko-KR" altLang="en-US" dirty="0" err="1" smtClean="0">
                <a:solidFill>
                  <a:srgbClr val="FF0000"/>
                </a:solidFill>
              </a:rPr>
              <a:t>함수콜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smtClean="0">
                <a:solidFill>
                  <a:srgbClr val="FF0000"/>
                </a:solidFill>
              </a:rPr>
              <a:t>똑같은 인자값으로 콜이되는 경우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smtClean="0">
                <a:solidFill>
                  <a:srgbClr val="FF0000"/>
                </a:solidFill>
              </a:rPr>
              <a:t>가 사라진다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smtClean="0">
                <a:solidFill>
                  <a:srgbClr val="FF0000"/>
                </a:solidFill>
              </a:rPr>
              <a:t>메모이제이션의 효과가 사라진다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8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최적 부분 구조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6995" y="1922106"/>
            <a:ext cx="89200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문제의 분할 방식이 가지는 성질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부분 문제의 최적해만 가지고 있으면 전체 문제의 </a:t>
            </a:r>
            <a:r>
              <a:rPr lang="ko-KR" altLang="en-US" sz="2000" dirty="0" err="1" smtClean="0"/>
              <a:t>최적해를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계산해낼수</a:t>
            </a:r>
            <a:r>
              <a:rPr lang="ko-KR" altLang="en-US" sz="2000" dirty="0" smtClean="0"/>
              <a:t> 있다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부분 문제는 항상 최적해만 가지고 있으면 된다</a:t>
            </a:r>
            <a:r>
              <a:rPr lang="en-US" altLang="ko-KR" sz="2000" dirty="0" smtClean="0"/>
              <a:t>!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성립하지 </a:t>
            </a:r>
            <a:r>
              <a:rPr lang="ko-KR" altLang="en-US" sz="2000" dirty="0" err="1" smtClean="0"/>
              <a:t>않는경우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000" dirty="0" smtClean="0"/>
              <a:t>Ex) </a:t>
            </a:r>
            <a:r>
              <a:rPr lang="ko-KR" altLang="en-US" sz="2000" smtClean="0"/>
              <a:t>내려가면서 같은 숫자를 두번 이상 만나면 안되는경우</a:t>
            </a:r>
            <a:endParaRPr lang="en-US" altLang="ko-KR" sz="2000" dirty="0" smtClean="0"/>
          </a:p>
          <a:p>
            <a:r>
              <a:rPr lang="en-US" altLang="ko-KR" sz="2000" dirty="0" smtClean="0"/>
              <a:t>-&gt; </a:t>
            </a:r>
            <a:r>
              <a:rPr lang="ko-KR" altLang="en-US" sz="2000" smtClean="0"/>
              <a:t>위에서 어떤 경로로 내려왔는지에 따라 다른 답을 반환해야 한다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80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정의 바꾸기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6995" y="1922106"/>
            <a:ext cx="89200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Sol(x , y , sum) = [x][y]</a:t>
            </a:r>
            <a:r>
              <a:rPr lang="ko-KR" altLang="en-US" sz="2400" smtClean="0"/>
              <a:t>까지 내려오는 경로의 합이 </a:t>
            </a:r>
            <a:r>
              <a:rPr lang="en-US" altLang="ko-KR" sz="2400" dirty="0" smtClean="0"/>
              <a:t>sum</a:t>
            </a:r>
            <a:r>
              <a:rPr lang="ko-KR" altLang="en-US" sz="2400" smtClean="0"/>
              <a:t>이었을 때 전체 경로의 최대합</a:t>
            </a:r>
            <a:endParaRPr lang="en-US" altLang="ko-KR" sz="2400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 smtClean="0"/>
              <a:t>Sol(x , y)  = [x][y]</a:t>
            </a:r>
            <a:r>
              <a:rPr lang="ko-KR" altLang="en-US" sz="2400" smtClean="0"/>
              <a:t>에서 맨 밑까지 내려가는 경로 중 최대합</a:t>
            </a:r>
            <a:endParaRPr lang="en-US" altLang="ko-KR" sz="24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smtClean="0"/>
              <a:t>이전 조각들에 대한 정보가 사라졌다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* </a:t>
            </a:r>
            <a:r>
              <a:rPr lang="ko-KR" altLang="en-US" smtClean="0"/>
              <a:t>이전 경로에 대한 합 </a:t>
            </a:r>
            <a:r>
              <a:rPr lang="en-US" altLang="ko-KR" dirty="0" smtClean="0"/>
              <a:t>sum</a:t>
            </a:r>
            <a:r>
              <a:rPr lang="ko-KR" altLang="en-US" smtClean="0"/>
              <a:t>은 완전히 사라지고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* </a:t>
            </a:r>
            <a:r>
              <a:rPr lang="ko-KR" altLang="en-US" smtClean="0"/>
              <a:t>반환값에 이전 경로의 합은 아예 안들어감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이와 같은 설계는 최적 부분 구조가 성립하기 때문에 가능한 설계</a:t>
            </a:r>
            <a:endParaRPr lang="en-US" altLang="ko-KR" dirty="0" smtClean="0"/>
          </a:p>
          <a:p>
            <a:r>
              <a:rPr lang="ko-KR" altLang="en-US" dirty="0" smtClean="0"/>
              <a:t>이전 조각과 상관없이 최대 경로로만 내려가면 되니까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69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동적계획법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smtClean="0"/>
              <a:t>줄 요약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6995" y="1922106"/>
            <a:ext cx="89200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/>
              <a:t>모든 답을 만들어서 가장 좋은 해를 찾는 완전탐색 알고리즘 설계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부분문제의 정의 이전에 선택에 관련된 정보가 있다면 꼭 필요한 것만 남기고 줄인다</a:t>
            </a:r>
            <a:r>
              <a:rPr lang="en-US" altLang="ko-KR" sz="2400" dirty="0" smtClean="0"/>
              <a:t>. </a:t>
            </a:r>
            <a:r>
              <a:rPr lang="ko-KR" altLang="en-US" sz="2400" smtClean="0"/>
              <a:t>재귀 호출은 이전의 선택과 관계없이 남은 선택과 관련된 답만을 반환하도록 구성한다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 err="1" smtClean="0"/>
              <a:t>메모이제이션을</a:t>
            </a:r>
            <a:r>
              <a:rPr lang="ko-KR" altLang="en-US" sz="2400" dirty="0" smtClean="0"/>
              <a:t> 적용한다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788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시작은 완전탐색으로부터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대부분의 문제는 한 조각과 나머지 부분문제로 나눌 수 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Ex) </a:t>
            </a:r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smtClean="0"/>
              <a:t>부터 </a:t>
            </a:r>
            <a:r>
              <a:rPr lang="en-US" altLang="ko-KR" dirty="0" smtClean="0"/>
              <a:t>n</a:t>
            </a:r>
            <a:r>
              <a:rPr lang="ko-KR" altLang="en-US" smtClean="0"/>
              <a:t>까지 자연수의 합 </a:t>
            </a:r>
            <a:r>
              <a:rPr lang="en-US" altLang="ko-KR" dirty="0" smtClean="0"/>
              <a:t>= 1</a:t>
            </a:r>
            <a:r>
              <a:rPr lang="ko-KR" altLang="en-US" smtClean="0"/>
              <a:t>부터 </a:t>
            </a:r>
            <a:r>
              <a:rPr lang="en-US" altLang="ko-KR" dirty="0" smtClean="0"/>
              <a:t>n-1</a:t>
            </a:r>
            <a:r>
              <a:rPr lang="ko-KR" altLang="en-US" smtClean="0"/>
              <a:t>까지 합 </a:t>
            </a:r>
            <a:r>
              <a:rPr lang="en-US" altLang="ko-KR" dirty="0" smtClean="0"/>
              <a:t>+ n</a:t>
            </a:r>
          </a:p>
          <a:p>
            <a:endParaRPr lang="en-US" altLang="ko-KR" dirty="0"/>
          </a:p>
          <a:p>
            <a:r>
              <a:rPr lang="en-US" altLang="ko-KR" dirty="0" smtClean="0"/>
              <a:t>[0..n-1]</a:t>
            </a:r>
            <a:r>
              <a:rPr lang="ko-KR" altLang="en-US" smtClean="0"/>
              <a:t>구간의 수를 정렬 </a:t>
            </a:r>
            <a:r>
              <a:rPr lang="en-US" altLang="ko-KR" dirty="0" smtClean="0"/>
              <a:t>= [0…n-1</a:t>
            </a:r>
            <a:r>
              <a:rPr lang="ko-KR" altLang="en-US" smtClean="0"/>
              <a:t>구간의 최소값</a:t>
            </a:r>
            <a:r>
              <a:rPr lang="en-US" altLang="ko-KR" dirty="0" smtClean="0"/>
              <a:t>] + [1…n-1]</a:t>
            </a:r>
            <a:r>
              <a:rPr lang="ko-KR" altLang="en-US" smtClean="0"/>
              <a:t>구간을 정렬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73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완전탐색을 통한 복잡한 문제의 쉬운 해결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RGB </a:t>
            </a:r>
            <a:r>
              <a:rPr lang="ko-KR" altLang="en-US" smtClean="0"/>
              <a:t>거리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i</a:t>
            </a:r>
            <a:r>
              <a:rPr lang="ko-KR" altLang="en-US" smtClean="0">
                <a:solidFill>
                  <a:srgbClr val="FF0000"/>
                </a:solidFill>
              </a:rPr>
              <a:t>번</a:t>
            </a:r>
            <a:r>
              <a:rPr lang="en-US" altLang="ko-KR" dirty="0" smtClean="0">
                <a:solidFill>
                  <a:srgbClr val="FF0000"/>
                </a:solidFill>
              </a:rPr>
              <a:t>~n-1</a:t>
            </a:r>
            <a:r>
              <a:rPr lang="ko-KR" altLang="en-US" smtClean="0">
                <a:solidFill>
                  <a:srgbClr val="FF0000"/>
                </a:solidFill>
              </a:rPr>
              <a:t>번 집을 칠하는 최소비용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en-US" altLang="ko-KR" dirty="0" smtClean="0"/>
              <a:t>= 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en-US" altLang="ko-KR" dirty="0" err="1" smtClean="0"/>
              <a:t>i</a:t>
            </a:r>
            <a:r>
              <a:rPr lang="ko-KR" altLang="en-US" smtClean="0"/>
              <a:t>번 집을 칠하는 비용</a:t>
            </a:r>
            <a:r>
              <a:rPr lang="en-US" altLang="ko-KR" dirty="0" smtClean="0"/>
              <a:t>)</a:t>
            </a:r>
            <a:r>
              <a:rPr lang="ko-KR" altLang="en-US" smtClean="0"/>
              <a:t> </a:t>
            </a:r>
            <a:r>
              <a:rPr lang="en-US" altLang="ko-KR" dirty="0" smtClean="0"/>
              <a:t>+ </a:t>
            </a:r>
            <a:r>
              <a:rPr lang="en-US" altLang="ko-KR" dirty="0" smtClean="0">
                <a:solidFill>
                  <a:srgbClr val="FF0000"/>
                </a:solidFill>
              </a:rPr>
              <a:t>(i+1</a:t>
            </a:r>
            <a:r>
              <a:rPr lang="ko-KR" altLang="en-US" smtClean="0">
                <a:solidFill>
                  <a:srgbClr val="FF0000"/>
                </a:solidFill>
              </a:rPr>
              <a:t>번</a:t>
            </a:r>
            <a:r>
              <a:rPr lang="en-US" altLang="ko-KR" dirty="0" smtClean="0">
                <a:solidFill>
                  <a:srgbClr val="FF0000"/>
                </a:solidFill>
              </a:rPr>
              <a:t>~n-1</a:t>
            </a:r>
            <a:r>
              <a:rPr lang="ko-KR" altLang="en-US" smtClean="0">
                <a:solidFill>
                  <a:srgbClr val="FF0000"/>
                </a:solidFill>
              </a:rPr>
              <a:t>번 집을 칠하는 최소비용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CLOCKSINK</a:t>
            </a:r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ko-KR" altLang="en-US" smtClean="0"/>
              <a:t>번 스위치</a:t>
            </a:r>
            <a:r>
              <a:rPr lang="en-US" altLang="ko-KR" dirty="0" smtClean="0"/>
              <a:t>~9</a:t>
            </a:r>
            <a:r>
              <a:rPr lang="ko-KR" altLang="en-US" smtClean="0"/>
              <a:t>번 스위치를 고려했을때 최소 누름수</a:t>
            </a:r>
            <a:r>
              <a:rPr lang="en-US" altLang="ko-KR" dirty="0" smtClean="0"/>
              <a:t>) = </a:t>
            </a:r>
            <a:r>
              <a:rPr lang="en-US" altLang="ko-KR" dirty="0" err="1" smtClean="0"/>
              <a:t>i</a:t>
            </a:r>
            <a:r>
              <a:rPr lang="ko-KR" altLang="en-US" smtClean="0"/>
              <a:t>번 스위치를 누를 횟수 </a:t>
            </a:r>
            <a:r>
              <a:rPr lang="en-US" altLang="ko-KR" dirty="0" smtClean="0"/>
              <a:t>+ (i+1</a:t>
            </a:r>
            <a:r>
              <a:rPr lang="ko-KR" altLang="en-US" smtClean="0"/>
              <a:t>번 스위치</a:t>
            </a:r>
            <a:r>
              <a:rPr lang="en-US" altLang="ko-KR" dirty="0" smtClean="0"/>
              <a:t>~9</a:t>
            </a:r>
            <a:r>
              <a:rPr lang="ko-KR" altLang="en-US" smtClean="0"/>
              <a:t>번 스위치를 고려했을 때 최소 누름수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42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완전탐색을 통한 복잡한 문제의 쉬운 해결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조합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3561"/>
            <a:ext cx="5660167" cy="12128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2175" y="4612765"/>
            <a:ext cx="10946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Combi</a:t>
            </a:r>
            <a:r>
              <a:rPr lang="en-US" altLang="ko-KR" sz="4000" dirty="0" smtClean="0"/>
              <a:t>(</a:t>
            </a:r>
            <a:r>
              <a:rPr lang="en-US" altLang="ko-KR" sz="4000" dirty="0" err="1" smtClean="0"/>
              <a:t>n,r</a:t>
            </a:r>
            <a:r>
              <a:rPr lang="en-US" altLang="ko-KR" sz="4000" dirty="0" smtClean="0"/>
              <a:t>) = </a:t>
            </a:r>
            <a:r>
              <a:rPr lang="en-US" altLang="ko-KR" sz="4000" dirty="0" err="1" smtClean="0"/>
              <a:t>combi</a:t>
            </a:r>
            <a:r>
              <a:rPr lang="en-US" altLang="ko-KR" sz="4000" dirty="0" smtClean="0"/>
              <a:t>(n-1,r) + </a:t>
            </a:r>
            <a:r>
              <a:rPr lang="en-US" altLang="ko-KR" sz="4000" dirty="0" err="1" smtClean="0"/>
              <a:t>combi</a:t>
            </a:r>
            <a:r>
              <a:rPr lang="en-US" altLang="ko-KR" sz="4000" dirty="0" smtClean="0"/>
              <a:t>(n-1,r-1)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68614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완전탐색을 통한 복잡한 문제의 쉬운 해결</a:t>
            </a:r>
            <a:endParaRPr lang="ko-KR" altLang="en-US" sz="4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66" y="2043588"/>
            <a:ext cx="11038267" cy="33430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755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완전탐색을 통한 복잡한 문제의 쉬운 해결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8422"/>
            <a:ext cx="5197151" cy="429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344815" y="1537405"/>
            <a:ext cx="61675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// [x][y]</a:t>
            </a:r>
            <a:r>
              <a:rPr lang="ko-KR" altLang="en-US" smtClean="0"/>
              <a:t>에서 시작하는 최대 경로를 반환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sol(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x,int</a:t>
            </a:r>
            <a:r>
              <a:rPr lang="en-US" altLang="ko-KR" dirty="0" smtClean="0"/>
              <a:t> y)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if(y==n)</a:t>
            </a:r>
          </a:p>
          <a:p>
            <a:r>
              <a:rPr lang="en-US" altLang="ko-KR" dirty="0" smtClean="0"/>
              <a:t>		return board[x][y];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ret = -1;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// </a:t>
            </a:r>
            <a:r>
              <a:rPr lang="ko-KR" altLang="en-US" smtClean="0"/>
              <a:t>아래쪽 경로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ret = max(ret, board[x][y] + sol(x+1,y);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// </a:t>
            </a:r>
            <a:r>
              <a:rPr lang="ko-KR" altLang="en-US" smtClean="0"/>
              <a:t>대각선아래쪽 경로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ret = max(ret + board[x][y] + sol(x+1,y+1);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return ret;</a:t>
            </a:r>
          </a:p>
          <a:p>
            <a:r>
              <a:rPr lang="en-US" altLang="ko-KR" dirty="0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3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완전탐색의 한계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124" y="1858249"/>
            <a:ext cx="78009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9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시간</a:t>
            </a:r>
            <a:r>
              <a:rPr lang="en-US" altLang="ko-KR" sz="4000" dirty="0" smtClean="0"/>
              <a:t>-</a:t>
            </a:r>
            <a:r>
              <a:rPr lang="ko-KR" altLang="en-US" sz="4000" smtClean="0"/>
              <a:t>공간 트레이드오프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89" y="1690688"/>
            <a:ext cx="6778573" cy="4965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735076" y="1959429"/>
            <a:ext cx="39157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 저장한 값을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캐시라는 배열에 저장하자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함수가 호출될 때마다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이전에 저장된 값이 있는지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중복된 </a:t>
            </a:r>
            <a:r>
              <a:rPr lang="ko-KR" altLang="en-US" dirty="0" err="1" smtClean="0"/>
              <a:t>함수콜이</a:t>
            </a:r>
            <a:r>
              <a:rPr lang="ko-KR" altLang="en-US" dirty="0" smtClean="0"/>
              <a:t> 사라진다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/>
              <a:t>= </a:t>
            </a:r>
            <a:r>
              <a:rPr lang="ko-KR" altLang="en-US" smtClean="0"/>
              <a:t>메모이제이션</a:t>
            </a:r>
            <a:r>
              <a:rPr lang="en-US" altLang="ko-KR" dirty="0" smtClean="0"/>
              <a:t>(memorization)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73020" y="3984171"/>
            <a:ext cx="2481943" cy="100770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57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메모이제이션의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안좋은</a:t>
            </a:r>
            <a:r>
              <a:rPr lang="ko-KR" altLang="en-US" sz="4000" dirty="0" smtClean="0"/>
              <a:t> 예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77" y="1413909"/>
            <a:ext cx="7354661" cy="514052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9168" y="3984170"/>
            <a:ext cx="3321697" cy="123164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828384" y="1772816"/>
            <a:ext cx="4142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</a:t>
            </a:r>
            <a:r>
              <a:rPr lang="ko-KR" altLang="en-US" smtClean="0"/>
              <a:t>값을 함수의 인자로 들고다니면서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마지막에 전역변수에다 업데이트 하는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Sum</a:t>
            </a:r>
            <a:r>
              <a:rPr lang="ko-KR" altLang="en-US" smtClean="0"/>
              <a:t>값을 들고다니면서 계산의 정보로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mtClean="0"/>
              <a:t>활용하는경우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8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402</Words>
  <Application>Microsoft Office PowerPoint</Application>
  <PresentationFormat>와이드스크린</PresentationFormat>
  <Paragraphs>106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 캠프 7일차 동적계획법</vt:lpstr>
      <vt:lpstr>시작은 완전탐색으로부터</vt:lpstr>
      <vt:lpstr>완전탐색을 통한 복잡한 문제의 쉬운 해결</vt:lpstr>
      <vt:lpstr>완전탐색을 통한 복잡한 문제의 쉬운 해결</vt:lpstr>
      <vt:lpstr>완전탐색을 통한 복잡한 문제의 쉬운 해결</vt:lpstr>
      <vt:lpstr>완전탐색을 통한 복잡한 문제의 쉬운 해결</vt:lpstr>
      <vt:lpstr>완전탐색의 한계</vt:lpstr>
      <vt:lpstr>시간-공간 트레이드오프</vt:lpstr>
      <vt:lpstr>메모이제이션의 안좋은 예</vt:lpstr>
      <vt:lpstr>두 부분문제가 겹칠일이 없다!!!</vt:lpstr>
      <vt:lpstr>최적 부분 구조</vt:lpstr>
      <vt:lpstr>문제 정의 바꾸기</vt:lpstr>
      <vt:lpstr>동적계획법 3줄 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동적계획법</dc:title>
  <dc:creator>SEYRI</dc:creator>
  <cp:lastModifiedBy>SEYRI</cp:lastModifiedBy>
  <cp:revision>7</cp:revision>
  <dcterms:created xsi:type="dcterms:W3CDTF">2015-07-06T13:54:32Z</dcterms:created>
  <dcterms:modified xsi:type="dcterms:W3CDTF">2015-07-06T15:37:55Z</dcterms:modified>
</cp:coreProperties>
</file>