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66A46-3DCC-D7B5-E6F0-91FF5BFB6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1C2D85-BA71-3C5A-8CC6-4AADCB226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A27F1-E07E-DD3C-210E-1EE16AF7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D577-5F46-4F5A-80CE-60636A18ED1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F7DA9-DCD9-C0D1-F496-2E0F0066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FF165-A615-7CB5-A588-A04C308A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09EB-32C8-4F0A-B110-D522BBBC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1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7E538-F055-FCA0-635D-5C58186C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D72205-B27C-6371-6E27-A98CB2340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899E8-EDAE-C25F-8FDB-FD596FA1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D577-5F46-4F5A-80CE-60636A18ED1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B8F27-A52B-EF24-F7FF-F856C7A5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F5239-3016-E465-7EC0-8AEEE13D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09EB-32C8-4F0A-B110-D522BBBC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0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D03C4F-75BA-8B0D-48B5-81FA70104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6504E-8892-3438-7EFA-6BEDDC35E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46631-CD11-6F24-EFC1-4BF2C265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D577-5F46-4F5A-80CE-60636A18ED1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270BE-E868-A84E-37CA-B6ADEA88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74771-C2BC-1CA4-C65E-B16E6B6D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09EB-32C8-4F0A-B110-D522BBBC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0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C68A-2634-F8E8-AB63-1AEFC4C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F25D2-5ED9-A294-4B65-D3AA7DC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51685-C14D-8204-92F8-8D737744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D577-5F46-4F5A-80CE-60636A18ED1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F5322-3A09-1340-CC16-D73F601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D934F-74FD-6B9C-D69A-D0E94A58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09EB-32C8-4F0A-B110-D522BBBC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9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14462-3B88-E5EE-3B82-4EE2334E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109E6-BAE2-50F4-7A30-DF59BA6E7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D0FFF-556E-9AE8-6106-58A6A51D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D577-5F46-4F5A-80CE-60636A18ED1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CA3A7-04A7-4749-FD1E-06984C3E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B87C2-0440-915B-8A80-DB5758CC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09EB-32C8-4F0A-B110-D522BBBC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5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6EFCD-CA19-D12D-9979-B8D5337A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5B011-2FF6-6312-5B13-4B7D41B93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45D505-53C2-544B-5134-909ABC355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3DAD4-7E98-B3C9-FC08-3D960FC5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D577-5F46-4F5A-80CE-60636A18ED1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757CD-27EE-EF62-B72D-C5F4C161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9ECD9-0C40-0922-87E3-5F20E56C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09EB-32C8-4F0A-B110-D522BBBC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35F17-29C9-DCA0-5D72-ECC245D4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43228-9AF3-3829-7F2E-861957A3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231EA-2E36-2723-D945-4832ED2B3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F1025F-10FE-993E-DF5C-6483D07BC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0FB1AD-96EB-6E02-964D-A2869E148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96C1F5-1069-C9CF-8526-EF390473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D577-5F46-4F5A-80CE-60636A18ED1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E31D8B-FDFB-FCA5-6789-3D0E334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805057-33E2-11FA-E769-8BCCBE73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09EB-32C8-4F0A-B110-D522BBBC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053BE-BDDD-745D-2C37-0A1FC6EE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5C0633-C441-A020-55C8-C21E3E14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D577-5F46-4F5A-80CE-60636A18ED1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A13FCB-C076-FD98-3616-B1C6EFA7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AD327E-1E17-7FCD-3592-AC4CB1A1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09EB-32C8-4F0A-B110-D522BBBC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6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14E224-D780-4949-DB75-8A0C1785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D577-5F46-4F5A-80CE-60636A18ED1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E88CD9-39CF-4B2F-849C-6F1E519D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A8D34D-44AA-FCB2-FD0A-5ED9E171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09EB-32C8-4F0A-B110-D522BBBC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2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E6B62-EDC6-5A1D-5502-AB9E6A0F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B56D7-5A90-2BCA-3DE8-7DB6B42EC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56337-F884-E38F-E6BC-7B49A7E77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E1201-185A-2D94-FA7E-53EEC3DA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D577-5F46-4F5A-80CE-60636A18ED1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785F23-EA7F-A5F6-7D75-EB8FA0A3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AEB13-E1F4-EB21-C304-AEDC9EEF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09EB-32C8-4F0A-B110-D522BBBC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7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D430F-721B-F960-7374-595679E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E77739-B71A-561E-CD2B-63BC33C7A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926725-9ADE-FAC5-2EFC-7A902CDD3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E7B4D-C116-E008-B037-C8C19A90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D577-5F46-4F5A-80CE-60636A18ED1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1C5E0-A9B6-6683-52C9-4D5C592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6B98F-27F0-97F0-3820-75878E79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09EB-32C8-4F0A-B110-D522BBBC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6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958EA7-0E10-F5D5-282A-6732CBB3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9E40C-1DA8-AD4F-2E9D-8D0DAEF7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B6C01-9BAC-C65D-5655-E6CCFA2F9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D577-5F46-4F5A-80CE-60636A18ED1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BE797-F831-A818-88C6-63C0E2907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D2A9C-A89D-E802-EF54-5A554C3D3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09EB-32C8-4F0A-B110-D522BBBC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0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5396DB-BA69-22D0-7F91-2D75AC776092}"/>
              </a:ext>
            </a:extLst>
          </p:cNvPr>
          <p:cNvSpPr/>
          <p:nvPr/>
        </p:nvSpPr>
        <p:spPr>
          <a:xfrm>
            <a:off x="1035692" y="3584529"/>
            <a:ext cx="5977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AI-Lab  </a:t>
            </a:r>
            <a:r>
              <a:rPr lang="zh-CN" altLang="en-US" sz="3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属于</a:t>
            </a:r>
            <a:r>
              <a:rPr lang="zh-CN" altLang="en-US" sz="32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你的人工智能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540305-B5B9-F6D4-D3F2-7C0EAEC2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92" y="291789"/>
            <a:ext cx="2316681" cy="11095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DE3C17-5824-4089-E979-5C6F29A75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92" y="1938159"/>
            <a:ext cx="4541914" cy="11095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A92559-795E-6EE6-046D-10C141FBB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92" y="5044660"/>
            <a:ext cx="5980694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0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chnological_376048">
            <a:extLst>
              <a:ext uri="{FF2B5EF4-FFF2-40B4-BE49-F238E27FC236}">
                <a16:creationId xmlns:a16="http://schemas.microsoft.com/office/drawing/2014/main" id="{FFA6EFCE-598A-4D35-DEC6-064493F619B5}"/>
              </a:ext>
            </a:extLst>
          </p:cNvPr>
          <p:cNvSpPr/>
          <p:nvPr/>
        </p:nvSpPr>
        <p:spPr>
          <a:xfrm>
            <a:off x="3701099" y="2941033"/>
            <a:ext cx="609685" cy="574000"/>
          </a:xfrm>
          <a:custGeom>
            <a:avLst/>
            <a:gdLst>
              <a:gd name="connsiteX0" fmla="*/ 234365 w 607639"/>
              <a:gd name="connsiteY0" fmla="*/ 415983 h 572074"/>
              <a:gd name="connsiteX1" fmla="*/ 373276 w 607639"/>
              <a:gd name="connsiteY1" fmla="*/ 415983 h 572074"/>
              <a:gd name="connsiteX2" fmla="*/ 399260 w 607639"/>
              <a:gd name="connsiteY2" fmla="*/ 442031 h 572074"/>
              <a:gd name="connsiteX3" fmla="*/ 373276 w 607639"/>
              <a:gd name="connsiteY3" fmla="*/ 467990 h 572074"/>
              <a:gd name="connsiteX4" fmla="*/ 234365 w 607639"/>
              <a:gd name="connsiteY4" fmla="*/ 467990 h 572074"/>
              <a:gd name="connsiteX5" fmla="*/ 208380 w 607639"/>
              <a:gd name="connsiteY5" fmla="*/ 442031 h 572074"/>
              <a:gd name="connsiteX6" fmla="*/ 234365 w 607639"/>
              <a:gd name="connsiteY6" fmla="*/ 415983 h 572074"/>
              <a:gd name="connsiteX7" fmla="*/ 503414 w 607639"/>
              <a:gd name="connsiteY7" fmla="*/ 364023 h 572074"/>
              <a:gd name="connsiteX8" fmla="*/ 503414 w 607639"/>
              <a:gd name="connsiteY8" fmla="*/ 416013 h 572074"/>
              <a:gd name="connsiteX9" fmla="*/ 555571 w 607639"/>
              <a:gd name="connsiteY9" fmla="*/ 416013 h 572074"/>
              <a:gd name="connsiteX10" fmla="*/ 555571 w 607639"/>
              <a:gd name="connsiteY10" fmla="*/ 364023 h 572074"/>
              <a:gd name="connsiteX11" fmla="*/ 52068 w 607639"/>
              <a:gd name="connsiteY11" fmla="*/ 364023 h 572074"/>
              <a:gd name="connsiteX12" fmla="*/ 52068 w 607639"/>
              <a:gd name="connsiteY12" fmla="*/ 416013 h 572074"/>
              <a:gd name="connsiteX13" fmla="*/ 104136 w 607639"/>
              <a:gd name="connsiteY13" fmla="*/ 416013 h 572074"/>
              <a:gd name="connsiteX14" fmla="*/ 104136 w 607639"/>
              <a:gd name="connsiteY14" fmla="*/ 364023 h 572074"/>
              <a:gd name="connsiteX15" fmla="*/ 364541 w 607639"/>
              <a:gd name="connsiteY15" fmla="*/ 311970 h 572074"/>
              <a:gd name="connsiteX16" fmla="*/ 399259 w 607639"/>
              <a:gd name="connsiteY16" fmla="*/ 346653 h 572074"/>
              <a:gd name="connsiteX17" fmla="*/ 364541 w 607639"/>
              <a:gd name="connsiteY17" fmla="*/ 381336 h 572074"/>
              <a:gd name="connsiteX18" fmla="*/ 329823 w 607639"/>
              <a:gd name="connsiteY18" fmla="*/ 346653 h 572074"/>
              <a:gd name="connsiteX19" fmla="*/ 364541 w 607639"/>
              <a:gd name="connsiteY19" fmla="*/ 311970 h 572074"/>
              <a:gd name="connsiteX20" fmla="*/ 243063 w 607639"/>
              <a:gd name="connsiteY20" fmla="*/ 311970 h 572074"/>
              <a:gd name="connsiteX21" fmla="*/ 277746 w 607639"/>
              <a:gd name="connsiteY21" fmla="*/ 346653 h 572074"/>
              <a:gd name="connsiteX22" fmla="*/ 243063 w 607639"/>
              <a:gd name="connsiteY22" fmla="*/ 381336 h 572074"/>
              <a:gd name="connsiteX23" fmla="*/ 208380 w 607639"/>
              <a:gd name="connsiteY23" fmla="*/ 346653 h 572074"/>
              <a:gd name="connsiteX24" fmla="*/ 243063 w 607639"/>
              <a:gd name="connsiteY24" fmla="*/ 311970 h 572074"/>
              <a:gd name="connsiteX25" fmla="*/ 156204 w 607639"/>
              <a:gd name="connsiteY25" fmla="*/ 260042 h 572074"/>
              <a:gd name="connsiteX26" fmla="*/ 156204 w 607639"/>
              <a:gd name="connsiteY26" fmla="*/ 337983 h 572074"/>
              <a:gd name="connsiteX27" fmla="*/ 156204 w 607639"/>
              <a:gd name="connsiteY27" fmla="*/ 442053 h 572074"/>
              <a:gd name="connsiteX28" fmla="*/ 156204 w 607639"/>
              <a:gd name="connsiteY28" fmla="*/ 519995 h 572074"/>
              <a:gd name="connsiteX29" fmla="*/ 451346 w 607639"/>
              <a:gd name="connsiteY29" fmla="*/ 519995 h 572074"/>
              <a:gd name="connsiteX30" fmla="*/ 451346 w 607639"/>
              <a:gd name="connsiteY30" fmla="*/ 442053 h 572074"/>
              <a:gd name="connsiteX31" fmla="*/ 451346 w 607639"/>
              <a:gd name="connsiteY31" fmla="*/ 337983 h 572074"/>
              <a:gd name="connsiteX32" fmla="*/ 451346 w 607639"/>
              <a:gd name="connsiteY32" fmla="*/ 260042 h 572074"/>
              <a:gd name="connsiteX33" fmla="*/ 303775 w 607639"/>
              <a:gd name="connsiteY33" fmla="*/ 51991 h 572074"/>
              <a:gd name="connsiteX34" fmla="*/ 277786 w 607639"/>
              <a:gd name="connsiteY34" fmla="*/ 78030 h 572074"/>
              <a:gd name="connsiteX35" fmla="*/ 303775 w 607639"/>
              <a:gd name="connsiteY35" fmla="*/ 103981 h 572074"/>
              <a:gd name="connsiteX36" fmla="*/ 329854 w 607639"/>
              <a:gd name="connsiteY36" fmla="*/ 78030 h 572074"/>
              <a:gd name="connsiteX37" fmla="*/ 303775 w 607639"/>
              <a:gd name="connsiteY37" fmla="*/ 51991 h 572074"/>
              <a:gd name="connsiteX38" fmla="*/ 303775 w 607639"/>
              <a:gd name="connsiteY38" fmla="*/ 0 h 572074"/>
              <a:gd name="connsiteX39" fmla="*/ 381922 w 607639"/>
              <a:gd name="connsiteY39" fmla="*/ 78030 h 572074"/>
              <a:gd name="connsiteX40" fmla="*/ 329854 w 607639"/>
              <a:gd name="connsiteY40" fmla="*/ 151528 h 572074"/>
              <a:gd name="connsiteX41" fmla="*/ 329854 w 607639"/>
              <a:gd name="connsiteY41" fmla="*/ 208051 h 572074"/>
              <a:gd name="connsiteX42" fmla="*/ 477425 w 607639"/>
              <a:gd name="connsiteY42" fmla="*/ 208051 h 572074"/>
              <a:gd name="connsiteX43" fmla="*/ 503414 w 607639"/>
              <a:gd name="connsiteY43" fmla="*/ 234002 h 572074"/>
              <a:gd name="connsiteX44" fmla="*/ 503414 w 607639"/>
              <a:gd name="connsiteY44" fmla="*/ 312032 h 572074"/>
              <a:gd name="connsiteX45" fmla="*/ 581561 w 607639"/>
              <a:gd name="connsiteY45" fmla="*/ 312032 h 572074"/>
              <a:gd name="connsiteX46" fmla="*/ 607639 w 607639"/>
              <a:gd name="connsiteY46" fmla="*/ 337983 h 572074"/>
              <a:gd name="connsiteX47" fmla="*/ 607639 w 607639"/>
              <a:gd name="connsiteY47" fmla="*/ 442053 h 572074"/>
              <a:gd name="connsiteX48" fmla="*/ 581561 w 607639"/>
              <a:gd name="connsiteY48" fmla="*/ 468004 h 572074"/>
              <a:gd name="connsiteX49" fmla="*/ 503414 w 607639"/>
              <a:gd name="connsiteY49" fmla="*/ 468004 h 572074"/>
              <a:gd name="connsiteX50" fmla="*/ 503414 w 607639"/>
              <a:gd name="connsiteY50" fmla="*/ 546034 h 572074"/>
              <a:gd name="connsiteX51" fmla="*/ 477425 w 607639"/>
              <a:gd name="connsiteY51" fmla="*/ 572074 h 572074"/>
              <a:gd name="connsiteX52" fmla="*/ 130214 w 607639"/>
              <a:gd name="connsiteY52" fmla="*/ 572074 h 572074"/>
              <a:gd name="connsiteX53" fmla="*/ 104136 w 607639"/>
              <a:gd name="connsiteY53" fmla="*/ 546034 h 572074"/>
              <a:gd name="connsiteX54" fmla="*/ 104136 w 607639"/>
              <a:gd name="connsiteY54" fmla="*/ 468004 h 572074"/>
              <a:gd name="connsiteX55" fmla="*/ 26078 w 607639"/>
              <a:gd name="connsiteY55" fmla="*/ 468004 h 572074"/>
              <a:gd name="connsiteX56" fmla="*/ 0 w 607639"/>
              <a:gd name="connsiteY56" fmla="*/ 442053 h 572074"/>
              <a:gd name="connsiteX57" fmla="*/ 0 w 607639"/>
              <a:gd name="connsiteY57" fmla="*/ 337983 h 572074"/>
              <a:gd name="connsiteX58" fmla="*/ 26078 w 607639"/>
              <a:gd name="connsiteY58" fmla="*/ 312032 h 572074"/>
              <a:gd name="connsiteX59" fmla="*/ 104136 w 607639"/>
              <a:gd name="connsiteY59" fmla="*/ 312032 h 572074"/>
              <a:gd name="connsiteX60" fmla="*/ 104136 w 607639"/>
              <a:gd name="connsiteY60" fmla="*/ 234002 h 572074"/>
              <a:gd name="connsiteX61" fmla="*/ 130214 w 607639"/>
              <a:gd name="connsiteY61" fmla="*/ 208051 h 572074"/>
              <a:gd name="connsiteX62" fmla="*/ 277786 w 607639"/>
              <a:gd name="connsiteY62" fmla="*/ 208051 h 572074"/>
              <a:gd name="connsiteX63" fmla="*/ 277786 w 607639"/>
              <a:gd name="connsiteY63" fmla="*/ 151528 h 572074"/>
              <a:gd name="connsiteX64" fmla="*/ 225718 w 607639"/>
              <a:gd name="connsiteY64" fmla="*/ 78030 h 572074"/>
              <a:gd name="connsiteX65" fmla="*/ 303775 w 607639"/>
              <a:gd name="connsiteY65" fmla="*/ 0 h 57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07639" h="572074">
                <a:moveTo>
                  <a:pt x="234365" y="415983"/>
                </a:moveTo>
                <a:lnTo>
                  <a:pt x="373276" y="415983"/>
                </a:lnTo>
                <a:cubicBezTo>
                  <a:pt x="387603" y="415983"/>
                  <a:pt x="399260" y="427629"/>
                  <a:pt x="399260" y="442031"/>
                </a:cubicBezTo>
                <a:cubicBezTo>
                  <a:pt x="399260" y="456344"/>
                  <a:pt x="387603" y="467990"/>
                  <a:pt x="373276" y="467990"/>
                </a:cubicBezTo>
                <a:lnTo>
                  <a:pt x="234365" y="467990"/>
                </a:lnTo>
                <a:cubicBezTo>
                  <a:pt x="220038" y="467990"/>
                  <a:pt x="208380" y="456344"/>
                  <a:pt x="208380" y="442031"/>
                </a:cubicBezTo>
                <a:cubicBezTo>
                  <a:pt x="208380" y="427629"/>
                  <a:pt x="220038" y="415983"/>
                  <a:pt x="234365" y="415983"/>
                </a:cubicBezTo>
                <a:close/>
                <a:moveTo>
                  <a:pt x="503414" y="364023"/>
                </a:moveTo>
                <a:lnTo>
                  <a:pt x="503414" y="416013"/>
                </a:lnTo>
                <a:lnTo>
                  <a:pt x="555571" y="416013"/>
                </a:lnTo>
                <a:lnTo>
                  <a:pt x="555571" y="364023"/>
                </a:lnTo>
                <a:close/>
                <a:moveTo>
                  <a:pt x="52068" y="364023"/>
                </a:moveTo>
                <a:lnTo>
                  <a:pt x="52068" y="416013"/>
                </a:lnTo>
                <a:lnTo>
                  <a:pt x="104136" y="416013"/>
                </a:lnTo>
                <a:lnTo>
                  <a:pt x="104136" y="364023"/>
                </a:lnTo>
                <a:close/>
                <a:moveTo>
                  <a:pt x="364541" y="311970"/>
                </a:moveTo>
                <a:cubicBezTo>
                  <a:pt x="383715" y="311970"/>
                  <a:pt x="399259" y="327498"/>
                  <a:pt x="399259" y="346653"/>
                </a:cubicBezTo>
                <a:cubicBezTo>
                  <a:pt x="399259" y="365808"/>
                  <a:pt x="383715" y="381336"/>
                  <a:pt x="364541" y="381336"/>
                </a:cubicBezTo>
                <a:cubicBezTo>
                  <a:pt x="345367" y="381336"/>
                  <a:pt x="329823" y="365808"/>
                  <a:pt x="329823" y="346653"/>
                </a:cubicBezTo>
                <a:cubicBezTo>
                  <a:pt x="329823" y="327498"/>
                  <a:pt x="345367" y="311970"/>
                  <a:pt x="364541" y="311970"/>
                </a:cubicBezTo>
                <a:close/>
                <a:moveTo>
                  <a:pt x="243063" y="311970"/>
                </a:moveTo>
                <a:cubicBezTo>
                  <a:pt x="262218" y="311970"/>
                  <a:pt x="277746" y="327498"/>
                  <a:pt x="277746" y="346653"/>
                </a:cubicBezTo>
                <a:cubicBezTo>
                  <a:pt x="277746" y="365808"/>
                  <a:pt x="262218" y="381336"/>
                  <a:pt x="243063" y="381336"/>
                </a:cubicBezTo>
                <a:cubicBezTo>
                  <a:pt x="223908" y="381336"/>
                  <a:pt x="208380" y="365808"/>
                  <a:pt x="208380" y="346653"/>
                </a:cubicBezTo>
                <a:cubicBezTo>
                  <a:pt x="208380" y="327498"/>
                  <a:pt x="223908" y="311970"/>
                  <a:pt x="243063" y="311970"/>
                </a:cubicBezTo>
                <a:close/>
                <a:moveTo>
                  <a:pt x="156204" y="260042"/>
                </a:moveTo>
                <a:lnTo>
                  <a:pt x="156204" y="337983"/>
                </a:lnTo>
                <a:lnTo>
                  <a:pt x="156204" y="442053"/>
                </a:lnTo>
                <a:lnTo>
                  <a:pt x="156204" y="519995"/>
                </a:lnTo>
                <a:lnTo>
                  <a:pt x="451346" y="519995"/>
                </a:lnTo>
                <a:lnTo>
                  <a:pt x="451346" y="442053"/>
                </a:lnTo>
                <a:lnTo>
                  <a:pt x="451346" y="337983"/>
                </a:lnTo>
                <a:lnTo>
                  <a:pt x="451346" y="260042"/>
                </a:lnTo>
                <a:close/>
                <a:moveTo>
                  <a:pt x="303775" y="51991"/>
                </a:moveTo>
                <a:cubicBezTo>
                  <a:pt x="289445" y="51991"/>
                  <a:pt x="277786" y="63633"/>
                  <a:pt x="277786" y="78030"/>
                </a:cubicBezTo>
                <a:cubicBezTo>
                  <a:pt x="277786" y="92339"/>
                  <a:pt x="289445" y="103981"/>
                  <a:pt x="303775" y="103981"/>
                </a:cubicBezTo>
                <a:cubicBezTo>
                  <a:pt x="318194" y="103981"/>
                  <a:pt x="329854" y="92339"/>
                  <a:pt x="329854" y="78030"/>
                </a:cubicBezTo>
                <a:cubicBezTo>
                  <a:pt x="329854" y="63633"/>
                  <a:pt x="318194" y="51991"/>
                  <a:pt x="303775" y="51991"/>
                </a:cubicBezTo>
                <a:close/>
                <a:moveTo>
                  <a:pt x="303775" y="0"/>
                </a:moveTo>
                <a:cubicBezTo>
                  <a:pt x="346854" y="0"/>
                  <a:pt x="381922" y="35016"/>
                  <a:pt x="381922" y="78030"/>
                </a:cubicBezTo>
                <a:cubicBezTo>
                  <a:pt x="381922" y="111891"/>
                  <a:pt x="360116" y="140774"/>
                  <a:pt x="329854" y="151528"/>
                </a:cubicBezTo>
                <a:lnTo>
                  <a:pt x="329854" y="208051"/>
                </a:lnTo>
                <a:lnTo>
                  <a:pt x="477425" y="208051"/>
                </a:lnTo>
                <a:cubicBezTo>
                  <a:pt x="491754" y="208051"/>
                  <a:pt x="503414" y="219693"/>
                  <a:pt x="503414" y="234002"/>
                </a:cubicBezTo>
                <a:lnTo>
                  <a:pt x="503414" y="312032"/>
                </a:lnTo>
                <a:lnTo>
                  <a:pt x="581561" y="312032"/>
                </a:lnTo>
                <a:cubicBezTo>
                  <a:pt x="595980" y="312032"/>
                  <a:pt x="607639" y="323675"/>
                  <a:pt x="607639" y="337983"/>
                </a:cubicBezTo>
                <a:lnTo>
                  <a:pt x="607639" y="442053"/>
                </a:lnTo>
                <a:cubicBezTo>
                  <a:pt x="607639" y="456362"/>
                  <a:pt x="595980" y="468004"/>
                  <a:pt x="581561" y="468004"/>
                </a:cubicBezTo>
                <a:lnTo>
                  <a:pt x="503414" y="468004"/>
                </a:lnTo>
                <a:lnTo>
                  <a:pt x="503414" y="546034"/>
                </a:lnTo>
                <a:cubicBezTo>
                  <a:pt x="503414" y="560432"/>
                  <a:pt x="491754" y="572074"/>
                  <a:pt x="477425" y="572074"/>
                </a:cubicBezTo>
                <a:lnTo>
                  <a:pt x="130214" y="572074"/>
                </a:lnTo>
                <a:cubicBezTo>
                  <a:pt x="115796" y="572074"/>
                  <a:pt x="104136" y="560432"/>
                  <a:pt x="104136" y="546034"/>
                </a:cubicBezTo>
                <a:lnTo>
                  <a:pt x="104136" y="468004"/>
                </a:lnTo>
                <a:lnTo>
                  <a:pt x="26078" y="468004"/>
                </a:lnTo>
                <a:cubicBezTo>
                  <a:pt x="11659" y="468004"/>
                  <a:pt x="0" y="456362"/>
                  <a:pt x="0" y="442053"/>
                </a:cubicBezTo>
                <a:lnTo>
                  <a:pt x="0" y="337983"/>
                </a:lnTo>
                <a:cubicBezTo>
                  <a:pt x="0" y="323675"/>
                  <a:pt x="11659" y="312032"/>
                  <a:pt x="26078" y="312032"/>
                </a:cubicBezTo>
                <a:lnTo>
                  <a:pt x="104136" y="312032"/>
                </a:lnTo>
                <a:lnTo>
                  <a:pt x="104136" y="234002"/>
                </a:lnTo>
                <a:cubicBezTo>
                  <a:pt x="104136" y="219693"/>
                  <a:pt x="115796" y="208051"/>
                  <a:pt x="130214" y="208051"/>
                </a:cubicBezTo>
                <a:lnTo>
                  <a:pt x="277786" y="208051"/>
                </a:lnTo>
                <a:lnTo>
                  <a:pt x="277786" y="151528"/>
                </a:lnTo>
                <a:cubicBezTo>
                  <a:pt x="247435" y="140774"/>
                  <a:pt x="225718" y="111891"/>
                  <a:pt x="225718" y="78030"/>
                </a:cubicBezTo>
                <a:cubicBezTo>
                  <a:pt x="225718" y="35016"/>
                  <a:pt x="260697" y="0"/>
                  <a:pt x="3037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3BF44-9EAE-2984-6ACE-5AA0B079B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73" y="3139415"/>
            <a:ext cx="609653" cy="57917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78A2E8EA-2156-393D-59B0-F92F77593865}"/>
              </a:ext>
            </a:extLst>
          </p:cNvPr>
          <p:cNvSpPr/>
          <p:nvPr/>
        </p:nvSpPr>
        <p:spPr>
          <a:xfrm>
            <a:off x="8460712" y="3515033"/>
            <a:ext cx="795710" cy="79571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Algerian" panose="04020705040A02060702" pitchFamily="82" charset="0"/>
                <a:ea typeface="黑体" panose="02010609060101010101" pitchFamily="49" charset="-122"/>
              </a:rPr>
              <a:t>AI</a:t>
            </a:r>
          </a:p>
          <a:p>
            <a:pPr algn="ctr"/>
            <a:r>
              <a:rPr lang="en-US" altLang="zh-CN" dirty="0">
                <a:solidFill>
                  <a:schemeClr val="accent2"/>
                </a:solidFill>
                <a:latin typeface="Algerian" panose="04020705040A02060702" pitchFamily="82" charset="0"/>
                <a:ea typeface="黑体" panose="02010609060101010101" pitchFamily="49" charset="-122"/>
              </a:rPr>
              <a:t>Lab</a:t>
            </a:r>
            <a:endParaRPr lang="zh-CN" altLang="en-US" dirty="0">
              <a:solidFill>
                <a:schemeClr val="accent2"/>
              </a:solidFill>
              <a:latin typeface="Algerian" panose="04020705040A02060702" pitchFamily="82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74089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3369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Algerian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TANG</dc:creator>
  <cp:lastModifiedBy>Pan TANG</cp:lastModifiedBy>
  <cp:revision>4</cp:revision>
  <dcterms:created xsi:type="dcterms:W3CDTF">2023-12-09T08:04:39Z</dcterms:created>
  <dcterms:modified xsi:type="dcterms:W3CDTF">2023-12-11T01:24:40Z</dcterms:modified>
</cp:coreProperties>
</file>