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431F02C-EA93-4C45-8A94-8C26EEA2A2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ja-JP" altLang="en-US"/>
              <a:t>作成者：徐文珍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346BC1-7E89-4549-9F45-D680A4B102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kumimoji="1" lang="en-US" altLang="ja-JP"/>
              <a:t>2018/8/28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0252A7-E58C-4BD1-8C06-E6A276F9B4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3F6569-B177-4CCB-8D1A-1FE4FBC4D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2FDCE-A045-41FC-93BD-FCDAF1416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22808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5735-BF8F-4282-843B-9027345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286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/>
              <a:t>作成者：徐文珍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FF49-786A-4878-B8BE-01B0D87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トリガーの共通化実装について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59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/>
              <a:t>1.</a:t>
            </a:r>
            <a:r>
              <a:rPr kumimoji="1" lang="ja-JP" altLang="en-US" sz="2000" dirty="0"/>
              <a:t>一般的なトリガーの実装例</a:t>
            </a:r>
          </a:p>
          <a:p>
            <a:pPr marL="0" indent="0">
              <a:buNone/>
            </a:pPr>
            <a:r>
              <a:rPr kumimoji="1" lang="en-US" altLang="ja-JP" sz="2000" dirty="0"/>
              <a:t>2.</a:t>
            </a:r>
            <a:r>
              <a:rPr kumimoji="1" lang="ja-JP" altLang="en-US" sz="2000" dirty="0"/>
              <a:t>問題点分析</a:t>
            </a:r>
          </a:p>
          <a:p>
            <a:pPr marL="0" indent="0">
              <a:buNone/>
            </a:pPr>
            <a:r>
              <a:rPr kumimoji="1" lang="en-US" altLang="ja-JP" sz="2000" dirty="0"/>
              <a:t>3. Handler</a:t>
            </a:r>
            <a:r>
              <a:rPr kumimoji="1" lang="ja-JP" altLang="en-US" sz="2000" dirty="0"/>
              <a:t>クラスの導入</a:t>
            </a:r>
          </a:p>
          <a:p>
            <a:pPr marL="0" indent="0">
              <a:buNone/>
            </a:pPr>
            <a:r>
              <a:rPr kumimoji="1" lang="en-US" altLang="ja-JP" sz="2000" dirty="0"/>
              <a:t>4.</a:t>
            </a:r>
            <a:r>
              <a:rPr kumimoji="1" lang="ja-JP" altLang="en-US" sz="2000" dirty="0"/>
              <a:t>イベントとメソッドの対応関係</a:t>
            </a:r>
          </a:p>
          <a:p>
            <a:pPr marL="0" indent="0">
              <a:buNone/>
            </a:pPr>
            <a:r>
              <a:rPr kumimoji="1" lang="en-US" altLang="ja-JP" sz="2000" dirty="0"/>
              <a:t>5.</a:t>
            </a:r>
            <a:r>
              <a:rPr kumimoji="1" lang="ja-JP" altLang="en-US" sz="2000" dirty="0"/>
              <a:t>イベントからメソッドまでの自動化</a:t>
            </a:r>
          </a:p>
          <a:p>
            <a:pPr marL="0" indent="0">
              <a:buNone/>
            </a:pPr>
            <a:r>
              <a:rPr kumimoji="1" lang="en-US" altLang="ja-JP" sz="2000" dirty="0"/>
              <a:t>6.</a:t>
            </a:r>
            <a:r>
              <a:rPr kumimoji="1" lang="ja-JP" altLang="en-US" sz="2000" dirty="0"/>
              <a:t>トリガーロジック起動制御方法</a:t>
            </a:r>
          </a:p>
          <a:p>
            <a:pPr marL="0" indent="0">
              <a:buNone/>
            </a:pPr>
            <a:r>
              <a:rPr kumimoji="1" lang="en-US" altLang="ja-JP" sz="2000" dirty="0"/>
              <a:t>7.</a:t>
            </a:r>
            <a:r>
              <a:rPr kumimoji="1" lang="ja-JP" altLang="en-US" sz="2000" dirty="0"/>
              <a:t>トリガー構成図</a:t>
            </a:r>
          </a:p>
          <a:p>
            <a:pPr marL="0" indent="0">
              <a:buNone/>
            </a:pPr>
            <a:r>
              <a:rPr kumimoji="1" lang="en-US" altLang="ja-JP" sz="2000" dirty="0"/>
              <a:t>8.</a:t>
            </a:r>
            <a:r>
              <a:rPr kumimoji="1" lang="ja-JP" altLang="en-US" sz="2000" dirty="0"/>
              <a:t>基底クラス（</a:t>
            </a:r>
            <a:r>
              <a:rPr kumimoji="1" lang="en-US" altLang="ja-JP" sz="2000" dirty="0" err="1"/>
              <a:t>TriggerHandler</a:t>
            </a:r>
            <a:r>
              <a:rPr kumimoji="1" lang="ja-JP" altLang="en-US" sz="2000" dirty="0"/>
              <a:t>）</a:t>
            </a:r>
          </a:p>
          <a:p>
            <a:pPr marL="0" indent="0">
              <a:buNone/>
            </a:pPr>
            <a:r>
              <a:rPr kumimoji="1" lang="en-US" altLang="ja-JP" sz="2000" dirty="0"/>
              <a:t>9.</a:t>
            </a:r>
            <a:r>
              <a:rPr kumimoji="1" lang="ja-JP" altLang="en-US" sz="2000" dirty="0"/>
              <a:t>基底クラス（</a:t>
            </a:r>
            <a:r>
              <a:rPr kumimoji="1" lang="en-US" altLang="ja-JP" sz="2000" dirty="0" err="1"/>
              <a:t>TriggerDispatcher</a:t>
            </a:r>
            <a:r>
              <a:rPr kumimoji="1" lang="ja-JP" altLang="en-US" sz="2000" dirty="0"/>
              <a:t>）</a:t>
            </a:r>
          </a:p>
          <a:p>
            <a:pPr marL="0" indent="0">
              <a:buNone/>
            </a:pPr>
            <a:r>
              <a:rPr kumimoji="1" lang="en-US" altLang="ja-JP" sz="2000" dirty="0"/>
              <a:t>10.</a:t>
            </a:r>
            <a:r>
              <a:rPr kumimoji="1" lang="ja-JP" altLang="en-US" sz="2000" dirty="0"/>
              <a:t>トリガー例（ </a:t>
            </a:r>
            <a:r>
              <a:rPr kumimoji="1" lang="en-US" altLang="ja-JP" sz="2000" dirty="0" err="1"/>
              <a:t>EmployeeTrigger</a:t>
            </a:r>
            <a:r>
              <a:rPr kumimoji="1" lang="ja-JP" altLang="en-US" sz="2000" dirty="0"/>
              <a:t>）</a:t>
            </a:r>
          </a:p>
          <a:p>
            <a:pPr marL="0" indent="0">
              <a:buNone/>
            </a:pPr>
            <a:r>
              <a:rPr kumimoji="1" lang="en-US" altLang="ja-JP" sz="2000" dirty="0"/>
              <a:t>11.</a:t>
            </a:r>
            <a:r>
              <a:rPr kumimoji="1" lang="ja-JP" altLang="en-US" sz="2000" dirty="0"/>
              <a:t>ハンドラークラス例（ </a:t>
            </a:r>
            <a:r>
              <a:rPr kumimoji="1" lang="en-US" altLang="ja-JP" sz="2000" dirty="0" err="1"/>
              <a:t>EmployeeTriggerHandler</a:t>
            </a:r>
            <a:r>
              <a:rPr kumimoji="1" lang="ja-JP" altLang="en-US" sz="2000" dirty="0"/>
              <a:t>）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012F77-AC59-4217-BDB2-9C27F346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作成者：徐文珍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82ABF3-BEF5-4AFA-B7F5-E50D57B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9.</a:t>
            </a:r>
            <a:r>
              <a:rPr lang="ja-JP" altLang="en-US" sz="4000" dirty="0"/>
              <a:t>基底クラス（</a:t>
            </a:r>
            <a:r>
              <a:rPr lang="en-US" altLang="ja-JP" sz="4000" dirty="0" err="1"/>
              <a:t>TriggerDispatcher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ja-JP" sz="1600" dirty="0"/>
              <a:t>public class </a:t>
            </a:r>
            <a:r>
              <a:rPr lang="en-US" altLang="ja-JP" sz="1600" dirty="0" err="1"/>
              <a:t>TriggerDispatcher</a:t>
            </a:r>
            <a:r>
              <a:rPr lang="en-US" altLang="ja-JP" sz="1600" dirty="0"/>
              <a:t> {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</a:t>
            </a:r>
            <a:r>
              <a:rPr lang="ja-JP" altLang="en-US" sz="1600" dirty="0"/>
              <a:t>トリガーの起動条件により、ハンドラクラスの処理を呼び出す。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handler </a:t>
            </a:r>
            <a:r>
              <a:rPr lang="ja-JP" altLang="en-US" sz="1600" dirty="0"/>
              <a:t>ハンドラクラス。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static void </a:t>
            </a:r>
            <a:r>
              <a:rPr lang="en-US" altLang="ja-JP" sz="1600" dirty="0" err="1"/>
              <a:t>executeHandler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TriggerHandler</a:t>
            </a:r>
            <a:r>
              <a:rPr lang="en-US" altLang="ja-JP" sz="1600" dirty="0"/>
              <a:t> handler) {</a:t>
            </a:r>
          </a:p>
          <a:p>
            <a:pPr marL="0" indent="0">
              <a:buNone/>
            </a:pPr>
            <a:r>
              <a:rPr lang="en-US" altLang="ja-JP" sz="1600" dirty="0"/>
              <a:t>        // </a:t>
            </a:r>
            <a:r>
              <a:rPr lang="ja-JP" altLang="en-US" sz="1600" dirty="0"/>
              <a:t>トリガーの有効化判定処理</a:t>
            </a:r>
          </a:p>
          <a:p>
            <a:pPr marL="0" indent="0">
              <a:buNone/>
            </a:pPr>
            <a:r>
              <a:rPr lang="ja-JP" altLang="en-US" sz="1600" dirty="0"/>
              <a:t>        </a:t>
            </a:r>
            <a:r>
              <a:rPr lang="en-US" altLang="ja-JP" sz="1600" dirty="0"/>
              <a:t>if (</a:t>
            </a:r>
            <a:r>
              <a:rPr lang="en-US" altLang="ja-JP" sz="1600" dirty="0" err="1"/>
              <a:t>handler.IsDisabled</a:t>
            </a:r>
            <a:r>
              <a:rPr lang="en-US" altLang="ja-JP" sz="1600" dirty="0"/>
              <a:t>()) {</a:t>
            </a:r>
          </a:p>
          <a:p>
            <a:pPr marL="0" indent="0">
              <a:buNone/>
            </a:pPr>
            <a:r>
              <a:rPr lang="en-US" altLang="ja-JP" sz="1600" dirty="0"/>
              <a:t>            return;</a:t>
            </a:r>
          </a:p>
          <a:p>
            <a:pPr marL="0" indent="0">
              <a:buNone/>
            </a:pPr>
            <a:r>
              <a:rPr lang="en-US" altLang="ja-JP" sz="1600" dirty="0"/>
              <a:t>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// </a:t>
            </a:r>
            <a:r>
              <a:rPr lang="ja-JP" altLang="en-US" sz="1600" dirty="0"/>
              <a:t>トリガーのディスパッチャ処理</a:t>
            </a:r>
          </a:p>
          <a:p>
            <a:pPr marL="0" indent="0">
              <a:buNone/>
            </a:pPr>
            <a:r>
              <a:rPr lang="ja-JP" altLang="en-US" sz="1600" dirty="0"/>
              <a:t>        </a:t>
            </a:r>
            <a:r>
              <a:rPr lang="en-US" altLang="ja-JP" sz="1600" dirty="0"/>
              <a:t>if (</a:t>
            </a:r>
            <a:r>
              <a:rPr lang="en-US" altLang="ja-JP" sz="1600" dirty="0" err="1"/>
              <a:t>Trigger.IsBefore</a:t>
            </a:r>
            <a:r>
              <a:rPr lang="en-US" altLang="ja-JP" sz="1600" dirty="0"/>
              <a:t> ){</a:t>
            </a:r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Trigger.IsInsert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before insert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handler.BeforeInsert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trigger.new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Trigger.IsUpdate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before update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handler.BeforeUpdate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trigger.oldMap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trigger.newMap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Trigger.IsDelete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before Delete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handler.BeforeDelete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trigger.oldMap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r>
              <a:rPr lang="en-US" altLang="ja-JP" sz="1600" dirty="0"/>
              <a:t>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if (</a:t>
            </a:r>
            <a:r>
              <a:rPr lang="en-US" altLang="ja-JP" sz="1600" dirty="0" err="1"/>
              <a:t>Trigger.IsAfter</a:t>
            </a:r>
            <a:r>
              <a:rPr lang="en-US" altLang="ja-JP" sz="1600" dirty="0"/>
              <a:t>){</a:t>
            </a:r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Trigger.IsInsert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after insert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handler.AfterInsert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Trigger.newMap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Trigger.IsUpdate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after update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handler.AfterUpdate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trigger.oldMap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trigger.newMap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trigger.IsDelete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after delete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handler.AfterDelete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trigger.oldMap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       if (</a:t>
            </a:r>
            <a:r>
              <a:rPr lang="en-US" altLang="ja-JP" sz="1600" dirty="0" err="1"/>
              <a:t>trigger.isUndelete</a:t>
            </a:r>
            <a:r>
              <a:rPr lang="en-US" altLang="ja-JP" sz="1600" dirty="0"/>
              <a:t>) {</a:t>
            </a:r>
          </a:p>
          <a:p>
            <a:pPr marL="0" indent="0">
              <a:buNone/>
            </a:pPr>
            <a:r>
              <a:rPr lang="en-US" altLang="ja-JP" sz="1600" dirty="0"/>
              <a:t>                // after undelete </a:t>
            </a:r>
            <a:r>
              <a:rPr lang="ja-JP" altLang="en-US" sz="1600" dirty="0"/>
              <a:t>トリガーのハンドラ処理を呼び出す</a:t>
            </a:r>
          </a:p>
          <a:p>
            <a:pPr marL="0" indent="0">
              <a:buNone/>
            </a:pPr>
            <a:r>
              <a:rPr lang="ja-JP" altLang="en-US" sz="1600" dirty="0"/>
              <a:t>                </a:t>
            </a:r>
            <a:r>
              <a:rPr lang="en-US" altLang="ja-JP" sz="1600" dirty="0" err="1"/>
              <a:t>handler.AfterUndelete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trigger.newMap</a:t>
            </a:r>
            <a:r>
              <a:rPr lang="en-US" altLang="ja-JP" sz="1600" dirty="0"/>
              <a:t>);</a:t>
            </a:r>
          </a:p>
          <a:p>
            <a:pPr marL="0" indent="0">
              <a:buNone/>
            </a:pPr>
            <a:r>
              <a:rPr lang="en-US" altLang="ja-JP" sz="1600" dirty="0"/>
              <a:t>            }</a:t>
            </a:r>
          </a:p>
          <a:p>
            <a:pPr marL="0" indent="0">
              <a:buNone/>
            </a:pPr>
            <a:r>
              <a:rPr lang="en-US" altLang="ja-JP" sz="1600" dirty="0"/>
              <a:t>        }</a:t>
            </a:r>
          </a:p>
          <a:p>
            <a:pPr marL="0" indent="0">
              <a:buNone/>
            </a:pPr>
            <a:r>
              <a:rPr lang="en-US" altLang="ja-JP" sz="1600" dirty="0"/>
              <a:t>    }</a:t>
            </a:r>
          </a:p>
          <a:p>
            <a:pPr marL="0" indent="0">
              <a:buNone/>
            </a:pPr>
            <a:r>
              <a:rPr lang="en-US" altLang="ja-JP" sz="1600" dirty="0"/>
              <a:t>}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6F90A-0C7D-41D5-A965-F8CAA568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988120-8198-4164-8C99-BD7F2665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10.</a:t>
            </a:r>
            <a:r>
              <a:rPr lang="ja-JP" altLang="en-US" sz="4000" dirty="0"/>
              <a:t>トリガー例（</a:t>
            </a:r>
            <a:r>
              <a:rPr lang="en-US" altLang="ja-JP" sz="4000" dirty="0"/>
              <a:t> </a:t>
            </a:r>
            <a:r>
              <a:rPr lang="en-US" altLang="ja-JP" sz="4000" dirty="0" err="1"/>
              <a:t>EmployeeTrigger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trigger </a:t>
            </a:r>
            <a:r>
              <a:rPr lang="en-US" altLang="ja-JP" sz="1600" dirty="0" err="1"/>
              <a:t>EmployeeTrigger</a:t>
            </a:r>
            <a:r>
              <a:rPr lang="en-US" altLang="ja-JP" sz="1600" dirty="0"/>
              <a:t> on </a:t>
            </a:r>
            <a:r>
              <a:rPr lang="en-US" altLang="ja-JP" sz="1600" dirty="0" err="1"/>
              <a:t>Employee__c</a:t>
            </a:r>
            <a:r>
              <a:rPr lang="en-US" altLang="ja-JP" sz="1600" dirty="0"/>
              <a:t> (before insert, before update, before delete, after insert, after update, after delete, after undelete) {</a:t>
            </a:r>
          </a:p>
          <a:p>
            <a:pPr marL="0" indent="0">
              <a:buNone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TriggerDispatcher.executeHandler</a:t>
            </a:r>
            <a:r>
              <a:rPr lang="en-US" altLang="ja-JP" sz="1600" dirty="0"/>
              <a:t>(new </a:t>
            </a:r>
            <a:r>
              <a:rPr lang="en-US" altLang="ja-JP" sz="1600" dirty="0" err="1"/>
              <a:t>EmployeeTriggerHandler</a:t>
            </a:r>
            <a:r>
              <a:rPr lang="en-US" altLang="ja-JP" sz="1600" dirty="0"/>
              <a:t>());</a:t>
            </a:r>
          </a:p>
          <a:p>
            <a:pPr marL="0" indent="0">
              <a:buNone/>
            </a:pPr>
            <a:r>
              <a:rPr lang="en-US" altLang="ja-JP" sz="1600" dirty="0"/>
              <a:t>}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D4854-85B0-42F4-9ED9-FCEF5BA8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5B2BE-5D6F-4646-AF6C-DE4B1D82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11.</a:t>
            </a:r>
            <a:r>
              <a:rPr lang="ja-JP" altLang="en-US" sz="4000" dirty="0"/>
              <a:t>ハンドラークラス例（</a:t>
            </a:r>
            <a:r>
              <a:rPr lang="en-US" altLang="ja-JP" sz="4000" dirty="0"/>
              <a:t> </a:t>
            </a:r>
            <a:r>
              <a:rPr lang="en-US" altLang="ja-JP" sz="4000" dirty="0" err="1"/>
              <a:t>EmployeeTriggerHandler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ja-JP" altLang="en-US" sz="1600" dirty="0"/>
            </a:br>
            <a:r>
              <a:rPr lang="en-US" altLang="ja-JP" dirty="0"/>
              <a:t>public class </a:t>
            </a:r>
            <a:r>
              <a:rPr lang="en-US" altLang="ja-JP" dirty="0" err="1"/>
              <a:t>EmployeeTriggerHandler</a:t>
            </a:r>
            <a:r>
              <a:rPr lang="en-US" altLang="ja-JP" dirty="0"/>
              <a:t> extends </a:t>
            </a:r>
            <a:r>
              <a:rPr lang="en-US" altLang="ja-JP" dirty="0" err="1"/>
              <a:t>TriggerHandler</a:t>
            </a:r>
            <a:r>
              <a:rPr lang="en-US" altLang="ja-JP" dirty="0"/>
              <a:t> {</a:t>
            </a:r>
            <a:br>
              <a:rPr lang="en-US" altLang="ja-JP" sz="1600" dirty="0"/>
            </a:br>
            <a:r>
              <a:rPr lang="en-US" altLang="ja-JP" dirty="0"/>
              <a:t>    // </a:t>
            </a:r>
            <a:r>
              <a:rPr lang="ja-JP" altLang="en-US" dirty="0"/>
              <a:t>トリガーの有効化判定フラグ</a:t>
            </a:r>
            <a:br>
              <a:rPr lang="ja-JP" altLang="en-US" sz="1600" dirty="0"/>
            </a:br>
            <a:r>
              <a:rPr lang="ja-JP" altLang="en-US" dirty="0"/>
              <a:t>    </a:t>
            </a:r>
            <a:r>
              <a:rPr lang="en-US" altLang="ja-JP" dirty="0"/>
              <a:t>public static Boolean </a:t>
            </a:r>
            <a:r>
              <a:rPr lang="en-US" altLang="ja-JP" dirty="0" err="1"/>
              <a:t>TriggerDisabled</a:t>
            </a:r>
            <a:r>
              <a:rPr lang="en-US" altLang="ja-JP" dirty="0"/>
              <a:t> = false;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dirty="0"/>
              <a:t>    /**</a:t>
            </a:r>
            <a:br>
              <a:rPr lang="en-US" altLang="ja-JP" sz="1600" dirty="0"/>
            </a:br>
            <a:r>
              <a:rPr lang="en-US" altLang="ja-JP" dirty="0"/>
              <a:t>     * @description </a:t>
            </a:r>
            <a:r>
              <a:rPr lang="ja-JP" altLang="en-US" dirty="0"/>
              <a:t>トリガーの有効化判定処理。</a:t>
            </a:r>
            <a:br>
              <a:rPr lang="ja-JP" altLang="en-US" sz="1600" dirty="0"/>
            </a:br>
            <a:r>
              <a:rPr lang="ja-JP" altLang="en-US" dirty="0"/>
              <a:t>     *</a:t>
            </a:r>
            <a:r>
              <a:rPr lang="en-US" altLang="ja-JP" dirty="0"/>
              <a:t>/</a:t>
            </a:r>
            <a:br>
              <a:rPr lang="ja-JP" altLang="en-US" sz="1600" dirty="0"/>
            </a:br>
            <a:r>
              <a:rPr lang="ja-JP" altLang="en-US" dirty="0"/>
              <a:t>    </a:t>
            </a:r>
            <a:r>
              <a:rPr lang="en-US" altLang="ja-JP" dirty="0"/>
              <a:t>public override Boolean </a:t>
            </a:r>
            <a:r>
              <a:rPr lang="en-US" altLang="ja-JP" dirty="0" err="1"/>
              <a:t>IsDisabled</a:t>
            </a:r>
            <a:r>
              <a:rPr lang="en-US" altLang="ja-JP" dirty="0"/>
              <a:t>(){</a:t>
            </a:r>
            <a:br>
              <a:rPr lang="en-US" altLang="ja-JP" sz="1600" dirty="0"/>
            </a:br>
            <a:r>
              <a:rPr lang="en-US" altLang="ja-JP" dirty="0"/>
              <a:t>        return </a:t>
            </a:r>
            <a:r>
              <a:rPr lang="en-US" altLang="ja-JP" dirty="0" err="1"/>
              <a:t>TriggerDisabled</a:t>
            </a:r>
            <a:r>
              <a:rPr lang="en-US" altLang="ja-JP" dirty="0"/>
              <a:t>;</a:t>
            </a:r>
            <a:br>
              <a:rPr lang="en-US" altLang="ja-JP" sz="1600" dirty="0"/>
            </a:br>
            <a:r>
              <a:rPr lang="en-US" altLang="ja-JP" dirty="0"/>
              <a:t>    }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dirty="0"/>
              <a:t>    /**</a:t>
            </a:r>
            <a:br>
              <a:rPr lang="en-US" altLang="ja-JP" sz="1600" dirty="0"/>
            </a:br>
            <a:r>
              <a:rPr lang="en-US" altLang="ja-JP" dirty="0"/>
              <a:t>     * @description before insert </a:t>
            </a:r>
            <a:r>
              <a:rPr lang="ja-JP" altLang="en-US" dirty="0"/>
              <a:t>トリガーのハンドラ処理。</a:t>
            </a:r>
            <a:br>
              <a:rPr lang="ja-JP" altLang="en-US" sz="1600" dirty="0"/>
            </a:br>
            <a:r>
              <a:rPr lang="ja-JP" altLang="en-US" dirty="0"/>
              <a:t>     * </a:t>
            </a:r>
            <a:r>
              <a:rPr lang="en-US" altLang="ja-JP" dirty="0"/>
              <a:t>@</a:t>
            </a:r>
            <a:r>
              <a:rPr lang="en-US" altLang="ja-JP" dirty="0" err="1"/>
              <a:t>param</a:t>
            </a:r>
            <a:r>
              <a:rPr lang="en-US" altLang="ja-JP" dirty="0"/>
              <a:t> </a:t>
            </a:r>
            <a:r>
              <a:rPr lang="en-US" altLang="ja-JP" dirty="0" err="1"/>
              <a:t>newList</a:t>
            </a:r>
            <a:r>
              <a:rPr lang="en-US" altLang="ja-JP" dirty="0"/>
              <a:t> </a:t>
            </a:r>
            <a:r>
              <a:rPr lang="ja-JP" altLang="en-US" dirty="0"/>
              <a:t>対象データ。</a:t>
            </a:r>
            <a:br>
              <a:rPr lang="ja-JP" altLang="en-US" sz="1600" dirty="0"/>
            </a:br>
            <a:r>
              <a:rPr lang="ja-JP" altLang="en-US" dirty="0"/>
              <a:t>     *</a:t>
            </a:r>
            <a:r>
              <a:rPr lang="en-US" altLang="ja-JP" dirty="0"/>
              <a:t>/</a:t>
            </a:r>
            <a:br>
              <a:rPr lang="ja-JP" altLang="en-US" sz="1600" dirty="0"/>
            </a:br>
            <a:r>
              <a:rPr lang="ja-JP" altLang="en-US" dirty="0"/>
              <a:t>    </a:t>
            </a:r>
            <a:r>
              <a:rPr lang="en-US" altLang="ja-JP" dirty="0"/>
              <a:t>public override void </a:t>
            </a:r>
            <a:r>
              <a:rPr lang="en-US" altLang="ja-JP" dirty="0" err="1"/>
              <a:t>BeforeInsert</a:t>
            </a:r>
            <a:r>
              <a:rPr lang="en-US" altLang="ja-JP" dirty="0"/>
              <a:t>(List&lt;</a:t>
            </a:r>
            <a:r>
              <a:rPr lang="en-US" altLang="ja-JP" dirty="0" err="1"/>
              <a:t>SObject</a:t>
            </a:r>
            <a:r>
              <a:rPr lang="en-US" altLang="ja-JP" dirty="0"/>
              <a:t>&gt; </a:t>
            </a:r>
            <a:r>
              <a:rPr lang="en-US" altLang="ja-JP" dirty="0" err="1"/>
              <a:t>newList</a:t>
            </a:r>
            <a:r>
              <a:rPr lang="en-US" altLang="ja-JP" dirty="0"/>
              <a:t>) {</a:t>
            </a: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対象データを取得する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List&lt;</a:t>
            </a:r>
            <a:r>
              <a:rPr lang="en-US" altLang="ja-JP" dirty="0" err="1"/>
              <a:t>Employee__c</a:t>
            </a:r>
            <a:r>
              <a:rPr lang="en-US" altLang="ja-JP" dirty="0"/>
              <a:t>&gt; </a:t>
            </a:r>
            <a:r>
              <a:rPr lang="en-US" altLang="ja-JP" dirty="0" err="1"/>
              <a:t>employeeList</a:t>
            </a:r>
            <a:r>
              <a:rPr lang="en-US" altLang="ja-JP" dirty="0"/>
              <a:t> = (List&lt;</a:t>
            </a:r>
            <a:r>
              <a:rPr lang="en-US" altLang="ja-JP" dirty="0" err="1"/>
              <a:t>Employee__c</a:t>
            </a:r>
            <a:r>
              <a:rPr lang="en-US" altLang="ja-JP" dirty="0"/>
              <a:t>&gt;)</a:t>
            </a:r>
            <a:r>
              <a:rPr lang="en-US" altLang="ja-JP" dirty="0" err="1"/>
              <a:t>newList</a:t>
            </a:r>
            <a:r>
              <a:rPr lang="en-US" altLang="ja-JP" dirty="0"/>
              <a:t>;</a:t>
            </a:r>
            <a:br>
              <a:rPr lang="en-US" altLang="ja-JP" sz="1600" dirty="0"/>
            </a:br>
            <a:r>
              <a:rPr lang="en-US" altLang="ja-JP" dirty="0"/>
              <a:t>        </a:t>
            </a: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アドレス設定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 err="1"/>
              <a:t>addressSetting</a:t>
            </a:r>
            <a:r>
              <a:rPr lang="en-US" altLang="ja-JP" dirty="0"/>
              <a:t>(</a:t>
            </a:r>
            <a:r>
              <a:rPr lang="en-US" altLang="ja-JP" dirty="0" err="1"/>
              <a:t>employeeList</a:t>
            </a:r>
            <a:r>
              <a:rPr lang="en-US" altLang="ja-JP" dirty="0"/>
              <a:t>);</a:t>
            </a:r>
            <a:br>
              <a:rPr lang="en-US" altLang="ja-JP" sz="1600" dirty="0"/>
            </a:br>
            <a:r>
              <a:rPr lang="en-US" altLang="ja-JP" dirty="0"/>
              <a:t>    }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dirty="0"/>
              <a:t>    </a:t>
            </a:r>
            <a:br>
              <a:rPr lang="en-US" altLang="ja-JP" sz="1600" dirty="0"/>
            </a:br>
            <a:r>
              <a:rPr lang="en-US" altLang="ja-JP" dirty="0"/>
              <a:t>    /**</a:t>
            </a:r>
            <a:br>
              <a:rPr lang="en-US" altLang="ja-JP" sz="1600" dirty="0"/>
            </a:br>
            <a:r>
              <a:rPr lang="en-US" altLang="ja-JP" dirty="0"/>
              <a:t>     * @description before update </a:t>
            </a:r>
            <a:r>
              <a:rPr lang="ja-JP" altLang="en-US" dirty="0"/>
              <a:t>住所からからアドレスを自動補足処理。</a:t>
            </a:r>
            <a:br>
              <a:rPr lang="ja-JP" altLang="en-US" sz="1600" dirty="0"/>
            </a:br>
            <a:r>
              <a:rPr lang="ja-JP" altLang="en-US" dirty="0"/>
              <a:t>     * </a:t>
            </a:r>
            <a:r>
              <a:rPr lang="en-US" altLang="ja-JP" dirty="0"/>
              <a:t>@</a:t>
            </a:r>
            <a:r>
              <a:rPr lang="en-US" altLang="ja-JP" dirty="0" err="1"/>
              <a:t>param</a:t>
            </a:r>
            <a:r>
              <a:rPr lang="en-US" altLang="ja-JP" dirty="0"/>
              <a:t> List&lt;</a:t>
            </a:r>
            <a:r>
              <a:rPr lang="en-US" altLang="ja-JP" dirty="0" err="1"/>
              <a:t>Employee__c</a:t>
            </a:r>
            <a:r>
              <a:rPr lang="en-US" altLang="ja-JP" dirty="0"/>
              <a:t>&gt; </a:t>
            </a:r>
            <a:r>
              <a:rPr lang="ja-JP" altLang="en-US" dirty="0"/>
              <a:t>対象データ</a:t>
            </a:r>
            <a:br>
              <a:rPr lang="ja-JP" altLang="en-US" sz="1600" dirty="0"/>
            </a:br>
            <a:r>
              <a:rPr lang="ja-JP" altLang="en-US" dirty="0"/>
              <a:t>     *</a:t>
            </a:r>
            <a:r>
              <a:rPr lang="en-US" altLang="ja-JP" dirty="0"/>
              <a:t>/</a:t>
            </a:r>
            <a:br>
              <a:rPr lang="ja-JP" altLang="en-US" sz="1600" dirty="0"/>
            </a:br>
            <a:r>
              <a:rPr lang="ja-JP" altLang="en-US" dirty="0"/>
              <a:t>    </a:t>
            </a:r>
            <a:r>
              <a:rPr lang="en-US" altLang="ja-JP" dirty="0"/>
              <a:t>private void </a:t>
            </a:r>
            <a:r>
              <a:rPr lang="en-US" altLang="ja-JP" dirty="0" err="1"/>
              <a:t>addressSetting</a:t>
            </a:r>
            <a:r>
              <a:rPr lang="en-US" altLang="ja-JP" dirty="0"/>
              <a:t>(List&lt;</a:t>
            </a:r>
            <a:r>
              <a:rPr lang="en-US" altLang="ja-JP" dirty="0" err="1"/>
              <a:t>Employee__c</a:t>
            </a:r>
            <a:r>
              <a:rPr lang="en-US" altLang="ja-JP" dirty="0"/>
              <a:t>&gt; </a:t>
            </a:r>
            <a:r>
              <a:rPr lang="en-US" altLang="ja-JP" dirty="0" err="1"/>
              <a:t>employeeList</a:t>
            </a:r>
            <a:r>
              <a:rPr lang="en-US" altLang="ja-JP" dirty="0"/>
              <a:t>) {</a:t>
            </a: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関連の住所コードを取得する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Set&lt;String&gt; </a:t>
            </a:r>
            <a:r>
              <a:rPr lang="en-US" altLang="ja-JP" dirty="0" err="1"/>
              <a:t>addressCDSet</a:t>
            </a:r>
            <a:r>
              <a:rPr lang="en-US" altLang="ja-JP" dirty="0"/>
              <a:t> = new Set&lt;String&gt;();</a:t>
            </a:r>
            <a:br>
              <a:rPr lang="en-US" altLang="ja-JP" sz="1600" dirty="0"/>
            </a:br>
            <a:r>
              <a:rPr lang="en-US" altLang="ja-JP" dirty="0"/>
              <a:t>        for (</a:t>
            </a:r>
            <a:r>
              <a:rPr lang="en-US" altLang="ja-JP" dirty="0" err="1"/>
              <a:t>Employee__c</a:t>
            </a:r>
            <a:r>
              <a:rPr lang="en-US" altLang="ja-JP" dirty="0"/>
              <a:t> item : </a:t>
            </a:r>
            <a:r>
              <a:rPr lang="en-US" altLang="ja-JP" dirty="0" err="1"/>
              <a:t>employeeList</a:t>
            </a:r>
            <a:r>
              <a:rPr lang="en-US" altLang="ja-JP" dirty="0"/>
              <a:t>){</a:t>
            </a:r>
            <a:br>
              <a:rPr lang="en-US" altLang="ja-JP" sz="1600" dirty="0"/>
            </a:br>
            <a:r>
              <a:rPr lang="en-US" altLang="ja-JP" dirty="0"/>
              <a:t>            If (!</a:t>
            </a:r>
            <a:r>
              <a:rPr lang="en-US" altLang="ja-JP" dirty="0" err="1"/>
              <a:t>String.IsBlank</a:t>
            </a:r>
            <a:r>
              <a:rPr lang="en-US" altLang="ja-JP" dirty="0"/>
              <a:t>(item.</a:t>
            </a:r>
            <a:r>
              <a:rPr lang="en-US" altLang="ja-JP" dirty="0" err="1"/>
              <a:t>AddressCD</a:t>
            </a:r>
            <a:r>
              <a:rPr lang="en-US" altLang="ja-JP" dirty="0"/>
              <a:t>__c)) {</a:t>
            </a:r>
            <a:br>
              <a:rPr lang="en-US" altLang="ja-JP" sz="1600" dirty="0"/>
            </a:br>
            <a:r>
              <a:rPr lang="en-US" altLang="ja-JP" dirty="0"/>
              <a:t>                </a:t>
            </a:r>
            <a:r>
              <a:rPr lang="en-US" altLang="ja-JP" dirty="0" err="1"/>
              <a:t>addressCDSet.add</a:t>
            </a:r>
            <a:r>
              <a:rPr lang="en-US" altLang="ja-JP" dirty="0"/>
              <a:t>(item.</a:t>
            </a:r>
            <a:r>
              <a:rPr lang="en-US" altLang="ja-JP" dirty="0" err="1"/>
              <a:t>AddressCD</a:t>
            </a:r>
            <a:r>
              <a:rPr lang="en-US" altLang="ja-JP" dirty="0"/>
              <a:t>__c);</a:t>
            </a:r>
            <a:br>
              <a:rPr lang="en-US" altLang="ja-JP" sz="1600" dirty="0"/>
            </a:br>
            <a:r>
              <a:rPr lang="en-US" altLang="ja-JP" dirty="0"/>
              <a:t>            }</a:t>
            </a:r>
            <a:br>
              <a:rPr lang="en-US" altLang="ja-JP" sz="1600" dirty="0"/>
            </a:br>
            <a:r>
              <a:rPr lang="en-US" altLang="ja-JP" dirty="0"/>
              <a:t>        }</a:t>
            </a:r>
            <a:br>
              <a:rPr lang="en-US" altLang="ja-JP" sz="1600" dirty="0"/>
            </a:br>
            <a:r>
              <a:rPr lang="en-US" altLang="ja-JP" dirty="0"/>
              <a:t>        </a:t>
            </a: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住所マスタから住所情報を取得する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List&lt;</a:t>
            </a:r>
            <a:r>
              <a:rPr lang="en-US" altLang="ja-JP" dirty="0" err="1"/>
              <a:t>AddressMaster</a:t>
            </a:r>
            <a:r>
              <a:rPr lang="en-US" altLang="ja-JP" dirty="0"/>
              <a:t>__c&gt; </a:t>
            </a:r>
            <a:r>
              <a:rPr lang="en-US" altLang="ja-JP" dirty="0" err="1"/>
              <a:t>addressMasterList</a:t>
            </a:r>
            <a:r>
              <a:rPr lang="en-US" altLang="ja-JP" dirty="0"/>
              <a:t> = [select </a:t>
            </a:r>
            <a:r>
              <a:rPr lang="en-US" altLang="ja-JP" dirty="0" err="1"/>
              <a:t>id,Name</a:t>
            </a:r>
            <a:r>
              <a:rPr lang="en-US" altLang="ja-JP" dirty="0"/>
              <a:t>, </a:t>
            </a:r>
            <a:r>
              <a:rPr lang="en-US" altLang="ja-JP" dirty="0" err="1"/>
              <a:t>Address__c</a:t>
            </a:r>
            <a:r>
              <a:rPr lang="en-US" altLang="ja-JP" dirty="0"/>
              <a:t> from </a:t>
            </a:r>
            <a:r>
              <a:rPr lang="en-US" altLang="ja-JP" dirty="0" err="1"/>
              <a:t>AddressMaster</a:t>
            </a:r>
            <a:r>
              <a:rPr lang="en-US" altLang="ja-JP" dirty="0"/>
              <a:t>__c where Name IN :</a:t>
            </a:r>
            <a:r>
              <a:rPr lang="en-US" altLang="ja-JP" dirty="0" err="1"/>
              <a:t>addressCDSet</a:t>
            </a:r>
            <a:r>
              <a:rPr lang="en-US" altLang="ja-JP" dirty="0"/>
              <a:t>]; </a:t>
            </a:r>
            <a:br>
              <a:rPr lang="en-US" altLang="ja-JP" sz="1600" dirty="0"/>
            </a:br>
            <a:r>
              <a:rPr lang="en-US" altLang="ja-JP" dirty="0"/>
              <a:t>        </a:t>
            </a:r>
            <a:r>
              <a:rPr lang="en-US" altLang="ja-JP" dirty="0" err="1"/>
              <a:t>system.debug</a:t>
            </a:r>
            <a:r>
              <a:rPr lang="en-US" altLang="ja-JP" dirty="0"/>
              <a:t>(</a:t>
            </a:r>
            <a:r>
              <a:rPr lang="en-US" altLang="ja-JP" dirty="0" err="1"/>
              <a:t>addressMasterList</a:t>
            </a:r>
            <a:r>
              <a:rPr lang="en-US" altLang="ja-JP" dirty="0"/>
              <a:t>);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住所コードマップ作成</a:t>
            </a:r>
            <a:r>
              <a:rPr lang="en-US" altLang="ja-JP" dirty="0"/>
              <a:t>(</a:t>
            </a:r>
            <a:r>
              <a:rPr lang="ja-JP" altLang="en-US" dirty="0"/>
              <a:t>マップ＜住所コード</a:t>
            </a:r>
            <a:r>
              <a:rPr lang="en-US" altLang="ja-JP" dirty="0"/>
              <a:t>,</a:t>
            </a:r>
            <a:r>
              <a:rPr lang="ja-JP" altLang="en-US" dirty="0"/>
              <a:t>住所詳細＞</a:t>
            </a:r>
            <a:r>
              <a:rPr lang="en-US" altLang="ja-JP" dirty="0"/>
              <a:t>)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Map&lt;String, String&gt; </a:t>
            </a:r>
            <a:r>
              <a:rPr lang="en-US" altLang="ja-JP" dirty="0" err="1"/>
              <a:t>mapAddress</a:t>
            </a:r>
            <a:r>
              <a:rPr lang="en-US" altLang="ja-JP" dirty="0"/>
              <a:t> = new Map&lt;String, String&gt;();</a:t>
            </a:r>
            <a:br>
              <a:rPr lang="en-US" altLang="ja-JP" sz="1600" dirty="0"/>
            </a:br>
            <a:r>
              <a:rPr lang="en-US" altLang="ja-JP" dirty="0"/>
              <a:t>        for (</a:t>
            </a:r>
            <a:r>
              <a:rPr lang="en-US" altLang="ja-JP" dirty="0" err="1"/>
              <a:t>AddressMaster</a:t>
            </a:r>
            <a:r>
              <a:rPr lang="en-US" altLang="ja-JP" dirty="0"/>
              <a:t>__c item : </a:t>
            </a:r>
            <a:r>
              <a:rPr lang="en-US" altLang="ja-JP" dirty="0" err="1"/>
              <a:t>addressMasterList</a:t>
            </a:r>
            <a:r>
              <a:rPr lang="en-US" altLang="ja-JP" dirty="0"/>
              <a:t>) {</a:t>
            </a:r>
            <a:br>
              <a:rPr lang="en-US" altLang="ja-JP" sz="1600" dirty="0"/>
            </a:br>
            <a:r>
              <a:rPr lang="en-US" altLang="ja-JP" dirty="0"/>
              <a:t>            </a:t>
            </a:r>
            <a:r>
              <a:rPr lang="en-US" altLang="ja-JP" dirty="0" err="1"/>
              <a:t>mapAddress.put</a:t>
            </a:r>
            <a:r>
              <a:rPr lang="en-US" altLang="ja-JP" dirty="0"/>
              <a:t>(item.name, </a:t>
            </a:r>
            <a:r>
              <a:rPr lang="en-US" altLang="ja-JP" dirty="0" err="1"/>
              <a:t>item.Address__c</a:t>
            </a:r>
            <a:r>
              <a:rPr lang="en-US" altLang="ja-JP" dirty="0"/>
              <a:t>);</a:t>
            </a:r>
            <a:br>
              <a:rPr lang="en-US" altLang="ja-JP" sz="1600" dirty="0"/>
            </a:br>
            <a:r>
              <a:rPr lang="en-US" altLang="ja-JP" dirty="0"/>
              <a:t>        }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dirty="0"/>
              <a:t>        // </a:t>
            </a:r>
            <a:r>
              <a:rPr lang="ja-JP" altLang="en-US" dirty="0"/>
              <a:t>社員マスタの住所１を設定する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for (</a:t>
            </a:r>
            <a:r>
              <a:rPr lang="en-US" altLang="ja-JP" dirty="0" err="1"/>
              <a:t>Employee__c</a:t>
            </a:r>
            <a:r>
              <a:rPr lang="en-US" altLang="ja-JP" dirty="0"/>
              <a:t> item : </a:t>
            </a:r>
            <a:r>
              <a:rPr lang="en-US" altLang="ja-JP" dirty="0" err="1"/>
              <a:t>employeeList</a:t>
            </a:r>
            <a:r>
              <a:rPr lang="en-US" altLang="ja-JP" dirty="0"/>
              <a:t>){</a:t>
            </a:r>
            <a:br>
              <a:rPr lang="en-US" altLang="ja-JP" sz="1600" dirty="0"/>
            </a:br>
            <a:r>
              <a:rPr lang="en-US" altLang="ja-JP" dirty="0"/>
              <a:t>            if (!</a:t>
            </a:r>
            <a:r>
              <a:rPr lang="en-US" altLang="ja-JP" dirty="0" err="1"/>
              <a:t>String.IsBlank</a:t>
            </a:r>
            <a:r>
              <a:rPr lang="en-US" altLang="ja-JP" dirty="0"/>
              <a:t>(item.</a:t>
            </a:r>
            <a:r>
              <a:rPr lang="en-US" altLang="ja-JP" dirty="0" err="1"/>
              <a:t>AddressCD</a:t>
            </a:r>
            <a:r>
              <a:rPr lang="en-US" altLang="ja-JP" dirty="0"/>
              <a:t>__c)) {</a:t>
            </a:r>
            <a:br>
              <a:rPr lang="en-US" altLang="ja-JP" sz="1600" dirty="0"/>
            </a:br>
            <a:r>
              <a:rPr lang="en-US" altLang="ja-JP" dirty="0"/>
              <a:t>                if (</a:t>
            </a:r>
            <a:r>
              <a:rPr lang="en-US" altLang="ja-JP" dirty="0" err="1"/>
              <a:t>mapAddress.containsKey</a:t>
            </a:r>
            <a:r>
              <a:rPr lang="en-US" altLang="ja-JP" dirty="0"/>
              <a:t>(item.</a:t>
            </a:r>
            <a:r>
              <a:rPr lang="en-US" altLang="ja-JP" dirty="0" err="1"/>
              <a:t>AddressCD</a:t>
            </a:r>
            <a:r>
              <a:rPr lang="en-US" altLang="ja-JP" dirty="0"/>
              <a:t>__c)) {</a:t>
            </a:r>
            <a:br>
              <a:rPr lang="en-US" altLang="ja-JP" sz="1600" dirty="0"/>
            </a:br>
            <a:r>
              <a:rPr lang="en-US" altLang="ja-JP" dirty="0"/>
              <a:t>                    item.Address1__c = </a:t>
            </a:r>
            <a:r>
              <a:rPr lang="en-US" altLang="ja-JP" dirty="0" err="1"/>
              <a:t>mapAddress.get</a:t>
            </a:r>
            <a:r>
              <a:rPr lang="en-US" altLang="ja-JP" dirty="0"/>
              <a:t>(item.</a:t>
            </a:r>
            <a:r>
              <a:rPr lang="en-US" altLang="ja-JP" dirty="0" err="1"/>
              <a:t>AddressCD</a:t>
            </a:r>
            <a:r>
              <a:rPr lang="en-US" altLang="ja-JP" dirty="0"/>
              <a:t>__c);</a:t>
            </a:r>
            <a:br>
              <a:rPr lang="en-US" altLang="ja-JP" sz="1600" dirty="0"/>
            </a:br>
            <a:r>
              <a:rPr lang="en-US" altLang="ja-JP" dirty="0"/>
              <a:t>                } else {</a:t>
            </a:r>
            <a:br>
              <a:rPr lang="en-US" altLang="ja-JP" sz="1600" dirty="0"/>
            </a:br>
            <a:r>
              <a:rPr lang="en-US" altLang="ja-JP" dirty="0"/>
              <a:t>                    item.Address1__c.adderror('</a:t>
            </a:r>
            <a:r>
              <a:rPr lang="ja-JP" altLang="en-US" dirty="0"/>
              <a:t>関連の住所コードが存在しません。</a:t>
            </a:r>
            <a:r>
              <a:rPr lang="en-US" altLang="ja-JP" dirty="0"/>
              <a:t>');</a:t>
            </a:r>
            <a:br>
              <a:rPr lang="ja-JP" altLang="en-US" sz="1600" dirty="0"/>
            </a:br>
            <a:r>
              <a:rPr lang="ja-JP" altLang="en-US" dirty="0"/>
              <a:t>              </a:t>
            </a:r>
            <a:br>
              <a:rPr lang="ja-JP" altLang="en-US" sz="1600" dirty="0"/>
            </a:br>
            <a:r>
              <a:rPr lang="ja-JP" altLang="en-US" dirty="0"/>
              <a:t>                </a:t>
            </a:r>
            <a:r>
              <a:rPr lang="en-US" altLang="ja-JP" dirty="0"/>
              <a:t>}</a:t>
            </a:r>
            <a:br>
              <a:rPr lang="ja-JP" altLang="en-US" sz="1600" dirty="0"/>
            </a:br>
            <a:r>
              <a:rPr lang="ja-JP" altLang="en-US" dirty="0"/>
              <a:t>            </a:t>
            </a:r>
            <a:r>
              <a:rPr lang="en-US" altLang="ja-JP" dirty="0"/>
              <a:t>}</a:t>
            </a:r>
            <a:br>
              <a:rPr lang="ja-JP" altLang="en-US" sz="1600" dirty="0"/>
            </a:br>
            <a:r>
              <a:rPr lang="ja-JP" altLang="en-US" dirty="0"/>
              <a:t>        </a:t>
            </a:r>
            <a:r>
              <a:rPr lang="en-US" altLang="ja-JP" dirty="0"/>
              <a:t>}</a:t>
            </a:r>
            <a:br>
              <a:rPr lang="ja-JP" altLang="en-US" sz="1600" dirty="0"/>
            </a:br>
            <a:r>
              <a:rPr lang="ja-JP" altLang="en-US" dirty="0"/>
              <a:t>    </a:t>
            </a:r>
            <a:r>
              <a:rPr lang="en-US" altLang="ja-JP" dirty="0"/>
              <a:t>}</a:t>
            </a:r>
            <a:br>
              <a:rPr lang="ja-JP" altLang="en-US" sz="1600" dirty="0"/>
            </a:br>
            <a:r>
              <a:rPr lang="en-US" altLang="ja-JP" dirty="0"/>
              <a:t>}</a:t>
            </a:r>
            <a:endParaRPr lang="en-US" altLang="ja-JP" sz="1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AF823-771C-49B0-BA44-A419F297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9A9281-88FA-4DF8-86D3-A8DB566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1.</a:t>
            </a:r>
            <a:r>
              <a:rPr lang="ja-JP" altLang="en-US" sz="4000" dirty="0"/>
              <a:t>一般的なトリガーの実装例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trigger </a:t>
            </a:r>
            <a:r>
              <a:rPr lang="en-US" altLang="ja-JP" sz="2000" dirty="0" err="1"/>
              <a:t>ContextExampleTrigger</a:t>
            </a:r>
            <a:r>
              <a:rPr lang="en-US" altLang="ja-JP" sz="2000" dirty="0"/>
              <a:t> on Account (before insert, after insert, after delete) {</a:t>
            </a:r>
          </a:p>
          <a:p>
            <a:pPr marL="0" indent="0">
              <a:buNone/>
            </a:pPr>
            <a:r>
              <a:rPr lang="en-US" altLang="ja-JP" sz="2000" dirty="0"/>
              <a:t>    if (</a:t>
            </a:r>
            <a:r>
              <a:rPr lang="en-US" altLang="ja-JP" sz="2000" dirty="0" err="1"/>
              <a:t>Trigger.isInsert</a:t>
            </a:r>
            <a:r>
              <a:rPr lang="en-US" altLang="ja-JP" sz="2000" dirty="0"/>
              <a:t>) {</a:t>
            </a:r>
          </a:p>
          <a:p>
            <a:pPr marL="0" indent="0">
              <a:buNone/>
            </a:pPr>
            <a:r>
              <a:rPr lang="en-US" altLang="ja-JP" sz="2000" dirty="0"/>
              <a:t>        if (</a:t>
            </a:r>
            <a:r>
              <a:rPr lang="en-US" altLang="ja-JP" sz="2000" dirty="0" err="1"/>
              <a:t>Trigger.isBefore</a:t>
            </a:r>
            <a:r>
              <a:rPr lang="en-US" altLang="ja-JP" sz="2000" dirty="0"/>
              <a:t>) {</a:t>
            </a:r>
          </a:p>
          <a:p>
            <a:pPr marL="0" indent="0">
              <a:buNone/>
            </a:pPr>
            <a:r>
              <a:rPr lang="en-US" altLang="ja-JP" sz="2000" dirty="0"/>
              <a:t>            // Process before insert</a:t>
            </a:r>
          </a:p>
          <a:p>
            <a:pPr marL="0" indent="0">
              <a:buNone/>
            </a:pPr>
            <a:r>
              <a:rPr lang="en-US" altLang="ja-JP" sz="2000" dirty="0"/>
              <a:t>        } else if (</a:t>
            </a:r>
            <a:r>
              <a:rPr lang="en-US" altLang="ja-JP" sz="2000" dirty="0" err="1"/>
              <a:t>Trigger.isAfter</a:t>
            </a:r>
            <a:r>
              <a:rPr lang="en-US" altLang="ja-JP" sz="2000" dirty="0"/>
              <a:t>) {</a:t>
            </a:r>
          </a:p>
          <a:p>
            <a:pPr marL="0" indent="0">
              <a:buNone/>
            </a:pPr>
            <a:r>
              <a:rPr lang="en-US" altLang="ja-JP" sz="2000" dirty="0"/>
              <a:t>            // Process after insert</a:t>
            </a:r>
          </a:p>
          <a:p>
            <a:pPr marL="0" indent="0">
              <a:buNone/>
            </a:pPr>
            <a:r>
              <a:rPr lang="en-US" altLang="ja-JP" sz="2000" dirty="0"/>
              <a:t>        }        </a:t>
            </a:r>
          </a:p>
          <a:p>
            <a:pPr marL="0" indent="0">
              <a:buNone/>
            </a:pPr>
            <a:r>
              <a:rPr lang="en-US" altLang="ja-JP" sz="2000" dirty="0"/>
              <a:t>    }</a:t>
            </a:r>
          </a:p>
          <a:p>
            <a:pPr marL="0" indent="0">
              <a:buNone/>
            </a:pPr>
            <a:r>
              <a:rPr lang="en-US" altLang="ja-JP" sz="2000" dirty="0"/>
              <a:t>    else if (</a:t>
            </a:r>
            <a:r>
              <a:rPr lang="en-US" altLang="ja-JP" sz="2000" dirty="0" err="1"/>
              <a:t>Trigger.isDelete</a:t>
            </a:r>
            <a:r>
              <a:rPr lang="en-US" altLang="ja-JP" sz="2000" dirty="0"/>
              <a:t>) {</a:t>
            </a:r>
          </a:p>
          <a:p>
            <a:pPr marL="0" indent="0">
              <a:buNone/>
            </a:pPr>
            <a:r>
              <a:rPr lang="en-US" altLang="ja-JP" sz="2000" dirty="0"/>
              <a:t>        // Process after delete</a:t>
            </a:r>
          </a:p>
          <a:p>
            <a:pPr marL="0" indent="0">
              <a:buNone/>
            </a:pPr>
            <a:r>
              <a:rPr lang="en-US" altLang="ja-JP" sz="2000" dirty="0"/>
              <a:t>    }</a:t>
            </a:r>
          </a:p>
          <a:p>
            <a:pPr marL="0" indent="0">
              <a:buNone/>
            </a:pPr>
            <a:r>
              <a:rPr lang="en-US" altLang="ja-JP" sz="2000" dirty="0"/>
              <a:t>}</a:t>
            </a:r>
            <a:endParaRPr kumimoji="1"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6265B-0C81-4F54-A326-57076659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1BC78B-CDD1-4FFF-9A31-EE41E3A8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2.</a:t>
            </a:r>
            <a:r>
              <a:rPr lang="ja-JP" altLang="en-US" sz="4000" dirty="0"/>
              <a:t>問題点分析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１．システム権限で実施するため、共有設定無視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※with sharing</a:t>
            </a:r>
            <a:r>
              <a:rPr lang="ja-JP" altLang="en-US" dirty="0"/>
              <a:t>不可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２．テストクラスの作成不便利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　　・</a:t>
            </a:r>
            <a:r>
              <a:rPr lang="en-US" altLang="ja-JP" sz="2000" dirty="0"/>
              <a:t>DML</a:t>
            </a:r>
            <a:r>
              <a:rPr lang="ja-JP" altLang="en-US" sz="2000" dirty="0"/>
              <a:t>からしか起動できない、</a:t>
            </a:r>
            <a:r>
              <a:rPr lang="en-US" altLang="ja-JP" sz="2000" dirty="0"/>
              <a:t>Class</a:t>
            </a:r>
            <a:r>
              <a:rPr lang="ja-JP" altLang="en-US" sz="2000" dirty="0"/>
              <a:t>または</a:t>
            </a:r>
            <a:r>
              <a:rPr lang="en-US" altLang="ja-JP" sz="2000" dirty="0"/>
              <a:t>Method</a:t>
            </a:r>
            <a:r>
              <a:rPr lang="ja-JP" altLang="en-US" sz="2000" dirty="0"/>
              <a:t>単位テスト</a:t>
            </a:r>
            <a:r>
              <a:rPr lang="en-US" altLang="ja-JP" sz="2000" dirty="0"/>
              <a:t>Class</a:t>
            </a:r>
            <a:r>
              <a:rPr lang="ja-JP" altLang="en-US" sz="2000" dirty="0"/>
              <a:t>作成不可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３．ロジック共有できない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0708A-95BA-4B02-A1D1-6F4B0369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6CF9A0-7C20-4848-BAB2-2FE1C3F6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3. Handler</a:t>
            </a:r>
            <a:r>
              <a:rPr lang="ja-JP" altLang="en-US" sz="4000" dirty="0"/>
              <a:t>クラスの導入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 dirty="0"/>
              <a:t>Handler</a:t>
            </a:r>
            <a:r>
              <a:rPr lang="ja-JP" altLang="en-US" sz="2000" dirty="0"/>
              <a:t>クラスの導入：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・システム権限で実施するため、共有設定無視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「</a:t>
            </a:r>
            <a:r>
              <a:rPr lang="en-US" altLang="ja-JP" sz="2000" dirty="0"/>
              <a:t>With</a:t>
            </a:r>
            <a:r>
              <a:rPr lang="ja-JP" altLang="en-US" sz="2000" dirty="0"/>
              <a:t> </a:t>
            </a:r>
            <a:r>
              <a:rPr lang="en-US" altLang="ja-JP" sz="2000" dirty="0"/>
              <a:t>Sharing</a:t>
            </a:r>
            <a:r>
              <a:rPr lang="ja-JP" altLang="en-US" sz="2000" dirty="0"/>
              <a:t>」でクラスを宣言する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・テストクラスの作成不便利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・</a:t>
            </a:r>
            <a:r>
              <a:rPr lang="en-US" altLang="ja-JP" sz="2000" dirty="0"/>
              <a:t>Handler</a:t>
            </a:r>
            <a:r>
              <a:rPr lang="ja-JP" altLang="en-US" sz="2000" dirty="0"/>
              <a:t>クラスを導入すると、トリガーのテストは</a:t>
            </a:r>
            <a:r>
              <a:rPr lang="en-US" altLang="ja-JP" sz="2000" dirty="0"/>
              <a:t>Handler</a:t>
            </a:r>
            <a:r>
              <a:rPr lang="ja-JP" altLang="en-US" sz="2000" dirty="0"/>
              <a:t>クラスの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テストとなります。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 ・メソッドは「</a:t>
            </a:r>
            <a:r>
              <a:rPr lang="en-US" altLang="ja-JP" sz="2000" dirty="0"/>
              <a:t> @</a:t>
            </a:r>
            <a:r>
              <a:rPr lang="en-US" altLang="ja-JP" sz="2000" dirty="0" err="1"/>
              <a:t>testvisible</a:t>
            </a:r>
            <a:r>
              <a:rPr lang="en-US" altLang="ja-JP" sz="2000" dirty="0"/>
              <a:t> </a:t>
            </a:r>
            <a:r>
              <a:rPr lang="ja-JP" altLang="en-US" sz="2000" dirty="0"/>
              <a:t>」を付けると、</a:t>
            </a:r>
            <a:r>
              <a:rPr lang="en-US" altLang="ja-JP" sz="2000" dirty="0"/>
              <a:t>Private</a:t>
            </a:r>
            <a:r>
              <a:rPr lang="ja-JP" altLang="en-US" sz="2000" dirty="0"/>
              <a:t> メソッドでも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テストクラスに公開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・ロジック共有できない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</a:t>
            </a:r>
            <a:r>
              <a:rPr lang="en-US" altLang="ja-JP" sz="2000" dirty="0"/>
              <a:t> Handler</a:t>
            </a:r>
            <a:r>
              <a:rPr lang="ja-JP" altLang="en-US" sz="2000" dirty="0"/>
              <a:t>クラスのソースは他機能と共有できます。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F8B8B-B76C-40D5-98FF-0EBE156F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6D708C-F3D4-43FD-B511-479D3F1D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4.</a:t>
            </a:r>
            <a:r>
              <a:rPr lang="ja-JP" altLang="en-US" sz="4000" dirty="0"/>
              <a:t>イベントとメソッドの対応関係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1600" dirty="0"/>
              <a:t>１．トリガーのイベント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before insert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before update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before delete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after insert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after update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after delete</a:t>
            </a:r>
          </a:p>
          <a:p>
            <a:pPr marL="0" indent="0">
              <a:buNone/>
            </a:pPr>
            <a:r>
              <a:rPr lang="ja-JP" altLang="en-US" sz="1600" dirty="0"/>
              <a:t>　・</a:t>
            </a:r>
            <a:r>
              <a:rPr lang="en-US" altLang="ja-JP" sz="1600" dirty="0"/>
              <a:t>after undelete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２．</a:t>
            </a:r>
            <a:r>
              <a:rPr lang="en-US" altLang="ja-JP" sz="1600" dirty="0"/>
              <a:t>Handler</a:t>
            </a:r>
            <a:r>
              <a:rPr lang="ja-JP" altLang="en-US" sz="1600" dirty="0"/>
              <a:t>クラスのメソッド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600" dirty="0"/>
              <a:t>public virtual void </a:t>
            </a:r>
            <a:r>
              <a:rPr lang="en-US" altLang="ja-JP" sz="1600" dirty="0" err="1"/>
              <a:t>BeforeInsert</a:t>
            </a:r>
            <a:r>
              <a:rPr lang="en-US" altLang="ja-JP" sz="1600" dirty="0"/>
              <a:t>(List&lt;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newList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400" dirty="0"/>
              <a:t>public virtual void </a:t>
            </a:r>
            <a:r>
              <a:rPr lang="en-US" altLang="ja-JP" sz="1400" dirty="0" err="1"/>
              <a:t>BeforeUpdate</a:t>
            </a:r>
            <a:r>
              <a:rPr lang="en-US" altLang="ja-JP" sz="1400" dirty="0"/>
              <a:t>(Map&lt;Id, </a:t>
            </a:r>
            <a:r>
              <a:rPr lang="en-US" altLang="ja-JP" sz="1400" dirty="0" err="1"/>
              <a:t>SObject</a:t>
            </a:r>
            <a:r>
              <a:rPr lang="en-US" altLang="ja-JP" sz="1400" dirty="0"/>
              <a:t>&gt; </a:t>
            </a:r>
            <a:r>
              <a:rPr lang="en-US" altLang="ja-JP" sz="1400" dirty="0" err="1"/>
              <a:t>oldMap</a:t>
            </a:r>
            <a:r>
              <a:rPr lang="en-US" altLang="ja-JP" sz="1400" dirty="0"/>
              <a:t>, Map&lt;Id, </a:t>
            </a:r>
            <a:r>
              <a:rPr lang="en-US" altLang="ja-JP" sz="1400" dirty="0" err="1"/>
              <a:t>SObject</a:t>
            </a:r>
            <a:r>
              <a:rPr lang="en-US" altLang="ja-JP" sz="1400" dirty="0"/>
              <a:t>&gt; </a:t>
            </a:r>
            <a:r>
              <a:rPr lang="en-US" altLang="ja-JP" sz="1400" dirty="0" err="1"/>
              <a:t>newMap</a:t>
            </a:r>
            <a:r>
              <a:rPr lang="en-US" altLang="ja-JP" sz="14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600" dirty="0"/>
              <a:t>public virtual void </a:t>
            </a:r>
            <a:r>
              <a:rPr lang="en-US" altLang="ja-JP" sz="1600" dirty="0" err="1"/>
              <a:t>BeforeDelete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600" dirty="0"/>
              <a:t>public virtual void </a:t>
            </a:r>
            <a:r>
              <a:rPr lang="en-US" altLang="ja-JP" sz="1600" dirty="0" err="1"/>
              <a:t>AfterInsert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400" dirty="0"/>
              <a:t>public virtual void </a:t>
            </a:r>
            <a:r>
              <a:rPr lang="en-US" altLang="ja-JP" sz="1400" dirty="0" err="1"/>
              <a:t>AfterUpdate</a:t>
            </a:r>
            <a:r>
              <a:rPr lang="en-US" altLang="ja-JP" sz="1400" dirty="0"/>
              <a:t>(Map&lt;Id, </a:t>
            </a:r>
            <a:r>
              <a:rPr lang="en-US" altLang="ja-JP" sz="1400" dirty="0" err="1"/>
              <a:t>SObject</a:t>
            </a:r>
            <a:r>
              <a:rPr lang="en-US" altLang="ja-JP" sz="1400" dirty="0"/>
              <a:t>&gt; </a:t>
            </a:r>
            <a:r>
              <a:rPr lang="en-US" altLang="ja-JP" sz="1400" dirty="0" err="1"/>
              <a:t>oldMap</a:t>
            </a:r>
            <a:r>
              <a:rPr lang="en-US" altLang="ja-JP" sz="1400" dirty="0"/>
              <a:t>, Map&lt;Id, </a:t>
            </a:r>
            <a:r>
              <a:rPr lang="en-US" altLang="ja-JP" sz="1400" dirty="0" err="1"/>
              <a:t>SObject</a:t>
            </a:r>
            <a:r>
              <a:rPr lang="en-US" altLang="ja-JP" sz="1400" dirty="0"/>
              <a:t>&gt; </a:t>
            </a:r>
            <a:r>
              <a:rPr lang="en-US" altLang="ja-JP" sz="1400" dirty="0" err="1"/>
              <a:t>newMap</a:t>
            </a:r>
            <a:r>
              <a:rPr lang="en-US" altLang="ja-JP" sz="14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600" dirty="0"/>
              <a:t>public virtual void </a:t>
            </a:r>
            <a:r>
              <a:rPr lang="en-US" altLang="ja-JP" sz="1600" dirty="0" err="1"/>
              <a:t>AfterDelete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r>
              <a:rPr lang="ja-JP" altLang="en-US" sz="1600" dirty="0"/>
              <a:t>　・ </a:t>
            </a:r>
            <a:r>
              <a:rPr lang="en-US" altLang="ja-JP" sz="1600" dirty="0"/>
              <a:t>public virtual void </a:t>
            </a:r>
            <a:r>
              <a:rPr lang="en-US" altLang="ja-JP" sz="1600" dirty="0" err="1"/>
              <a:t>AfterUndelete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1A1DF-67FD-4B9C-A452-D014EC9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410D5F-A7FB-418C-AC32-64157ED6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5.</a:t>
            </a:r>
            <a:r>
              <a:rPr lang="ja-JP" altLang="en-US" sz="4000" dirty="0"/>
              <a:t>イベントからメソッドまでの自動化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B426252-3472-4B41-9599-61AFD04D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82985"/>
              </p:ext>
            </p:extLst>
          </p:nvPr>
        </p:nvGraphicFramePr>
        <p:xfrm>
          <a:off x="457201" y="1426758"/>
          <a:ext cx="8229599" cy="392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408">
                  <a:extLst>
                    <a:ext uri="{9D8B030D-6E8A-4147-A177-3AD203B41FA5}">
                      <a16:colId xmlns:a16="http://schemas.microsoft.com/office/drawing/2014/main" val="940074814"/>
                    </a:ext>
                  </a:extLst>
                </a:gridCol>
                <a:gridCol w="1429126">
                  <a:extLst>
                    <a:ext uri="{9D8B030D-6E8A-4147-A177-3AD203B41FA5}">
                      <a16:colId xmlns:a16="http://schemas.microsoft.com/office/drawing/2014/main" val="710084260"/>
                    </a:ext>
                  </a:extLst>
                </a:gridCol>
                <a:gridCol w="1871271">
                  <a:extLst>
                    <a:ext uri="{9D8B030D-6E8A-4147-A177-3AD203B41FA5}">
                      <a16:colId xmlns:a16="http://schemas.microsoft.com/office/drawing/2014/main" val="3730826844"/>
                    </a:ext>
                  </a:extLst>
                </a:gridCol>
                <a:gridCol w="1421498">
                  <a:extLst>
                    <a:ext uri="{9D8B030D-6E8A-4147-A177-3AD203B41FA5}">
                      <a16:colId xmlns:a16="http://schemas.microsoft.com/office/drawing/2014/main" val="2890385430"/>
                    </a:ext>
                  </a:extLst>
                </a:gridCol>
                <a:gridCol w="3051296">
                  <a:extLst>
                    <a:ext uri="{9D8B030D-6E8A-4147-A177-3AD203B41FA5}">
                      <a16:colId xmlns:a16="http://schemas.microsoft.com/office/drawing/2014/main" val="3926620428"/>
                    </a:ext>
                  </a:extLst>
                </a:gridCol>
              </a:tblGrid>
              <a:tr h="1058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No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900" u="none" strike="noStrike" dirty="0">
                          <a:effectLst/>
                        </a:rPr>
                        <a:t>イベント</a:t>
                      </a:r>
                      <a:endParaRPr lang="ja-JP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900" u="none" strike="noStrike" dirty="0">
                          <a:effectLst/>
                        </a:rPr>
                        <a:t>ディスパッチャ</a:t>
                      </a:r>
                      <a:br>
                        <a:rPr lang="ja-JP" altLang="en-US" sz="1900" u="none" strike="noStrike" dirty="0">
                          <a:effectLst/>
                        </a:rPr>
                      </a:br>
                      <a:r>
                        <a:rPr lang="ja-JP" altLang="en-US" sz="1900" u="none" strike="noStrike" dirty="0">
                          <a:effectLst/>
                        </a:rPr>
                        <a:t>クラス</a:t>
                      </a:r>
                      <a:endParaRPr lang="ja-JP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900" u="none" strike="noStrike">
                          <a:effectLst/>
                        </a:rPr>
                        <a:t>メソッド</a:t>
                      </a:r>
                      <a:endParaRPr lang="ja-JP" altLang="en-US" sz="19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900" u="none" strike="noStrike" dirty="0">
                          <a:effectLst/>
                        </a:rPr>
                        <a:t>備考</a:t>
                      </a:r>
                      <a:endParaRPr lang="ja-JP" alt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16995"/>
                  </a:ext>
                </a:extLst>
              </a:tr>
              <a:tr h="4876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before insert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⇒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BeforeInsert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+mn-ea"/>
                          <a:ea typeface="+mn-ea"/>
                        </a:rPr>
                        <a:t>前処理　新規作成</a:t>
                      </a:r>
                      <a:endParaRPr lang="zh-TW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5763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before update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⇒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BeforeUpdate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n-ea"/>
                          <a:ea typeface="+mn-ea"/>
                        </a:rPr>
                        <a:t>前処理　更新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95923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before delete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⇒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BeforeDelete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n-ea"/>
                          <a:ea typeface="+mn-ea"/>
                        </a:rPr>
                        <a:t>前処理　削除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066161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after insert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⇒</a:t>
                      </a:r>
                      <a:endParaRPr lang="ja-JP" alt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AfterInsert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+mn-ea"/>
                          <a:ea typeface="+mn-ea"/>
                        </a:rPr>
                        <a:t>後処理　新規作成</a:t>
                      </a:r>
                      <a:endParaRPr lang="zh-TW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44078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after update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⇒</a:t>
                      </a:r>
                      <a:endParaRPr lang="ja-JP" alt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AfterUpdate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n-ea"/>
                          <a:ea typeface="+mn-ea"/>
                        </a:rPr>
                        <a:t>後処理　更新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19274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after delete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⇒</a:t>
                      </a:r>
                      <a:endParaRPr lang="ja-JP" alt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AfterDelete</a:t>
                      </a:r>
                      <a:endParaRPr lang="en-US" sz="1600" b="0" i="0" u="none" strike="noStrike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n-ea"/>
                          <a:ea typeface="+mn-ea"/>
                        </a:rPr>
                        <a:t>後処理　削除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14898"/>
                  </a:ext>
                </a:extLst>
              </a:tr>
              <a:tr h="396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600" u="none" strike="noStrike" dirty="0">
                          <a:effectLst/>
                        </a:rPr>
                        <a:t>7</a:t>
                      </a:r>
                      <a:endParaRPr lang="en-US" altLang="ja-JP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after undelete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⇒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AfterUndelete</a:t>
                      </a:r>
                      <a:endParaRPr 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n-ea"/>
                          <a:ea typeface="+mn-ea"/>
                        </a:rPr>
                        <a:t>後処理　復元（ゴミ箱から復元）</a:t>
                      </a:r>
                      <a:endParaRPr lang="ja-JP" altLang="en-US" sz="1600" b="0" i="0" u="none" strike="noStrike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61" marR="8561" marT="927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50021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1371A-982B-4AE5-8B7C-A6BD641C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2A3A87-8F2C-4641-AA26-A1E7404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6.</a:t>
            </a:r>
            <a:r>
              <a:rPr lang="ja-JP" altLang="en-US" sz="4000" dirty="0"/>
              <a:t>トリガーロジック起動制御方法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/>
              <a:t>１．</a:t>
            </a:r>
            <a:r>
              <a:rPr lang="en-US" altLang="ja-JP" sz="1600" dirty="0"/>
              <a:t>Static</a:t>
            </a:r>
            <a:r>
              <a:rPr lang="ja-JP" altLang="en-US" sz="1600" dirty="0"/>
              <a:t>変数のライフサイクル：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　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１．トリガーロジックの実施制御方法整理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　・</a:t>
            </a:r>
            <a:r>
              <a:rPr lang="en-US" altLang="ja-JP" sz="1600" dirty="0"/>
              <a:t> Static</a:t>
            </a:r>
            <a:r>
              <a:rPr lang="ja-JP" altLang="en-US" sz="1600" dirty="0"/>
              <a:t>変数　　⇒　</a:t>
            </a:r>
            <a:r>
              <a:rPr lang="ja-JP" altLang="en-US" sz="1600" dirty="0">
                <a:solidFill>
                  <a:srgbClr val="FF0000"/>
                </a:solidFill>
              </a:rPr>
              <a:t>共通化対象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/>
              <a:t>　　　・オブジェクトに項目を追加（例：トリガー実施フラグ）　⇒　</a:t>
            </a:r>
            <a:r>
              <a:rPr lang="ja-JP" altLang="en-US" sz="1600" dirty="0">
                <a:solidFill>
                  <a:srgbClr val="FF0000"/>
                </a:solidFill>
              </a:rPr>
              <a:t>共通化対象外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ja-JP" sz="16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74C3373-B1FE-44C7-9383-9F369793B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8479"/>
              </p:ext>
            </p:extLst>
          </p:nvPr>
        </p:nvGraphicFramePr>
        <p:xfrm>
          <a:off x="971600" y="2060848"/>
          <a:ext cx="6403173" cy="8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097">
                  <a:extLst>
                    <a:ext uri="{9D8B030D-6E8A-4147-A177-3AD203B41FA5}">
                      <a16:colId xmlns:a16="http://schemas.microsoft.com/office/drawing/2014/main" val="2081184685"/>
                    </a:ext>
                  </a:extLst>
                </a:gridCol>
                <a:gridCol w="1439097">
                  <a:extLst>
                    <a:ext uri="{9D8B030D-6E8A-4147-A177-3AD203B41FA5}">
                      <a16:colId xmlns:a16="http://schemas.microsoft.com/office/drawing/2014/main" val="4082002640"/>
                    </a:ext>
                  </a:extLst>
                </a:gridCol>
                <a:gridCol w="3524979">
                  <a:extLst>
                    <a:ext uri="{9D8B030D-6E8A-4147-A177-3AD203B41FA5}">
                      <a16:colId xmlns:a16="http://schemas.microsoft.com/office/drawing/2014/main" val="81587113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Static </a:t>
                      </a:r>
                      <a:r>
                        <a:rPr lang="ja-JP" altLang="en-US" sz="1400" u="none" strike="noStrike" dirty="0">
                          <a:effectLst/>
                        </a:rPr>
                        <a:t>変数</a:t>
                      </a:r>
                      <a:endParaRPr lang="en-US" altLang="ja-JP" sz="1400" u="none" strike="noStrike" dirty="0">
                        <a:effectLst/>
                      </a:endParaRP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Java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始めて使用してから</a:t>
                      </a:r>
                      <a:r>
                        <a:rPr lang="en-US" altLang="ja-JP" sz="1400" u="none" strike="noStrike" dirty="0" err="1">
                          <a:effectLst/>
                        </a:rPr>
                        <a:t>WebServer</a:t>
                      </a:r>
                      <a:r>
                        <a:rPr lang="ja-JP" altLang="en-US" sz="1400" u="none" strike="noStrike" dirty="0">
                          <a:effectLst/>
                        </a:rPr>
                        <a:t>停止まで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92" marR="8792" marT="9525" marB="0" anchor="ctr"/>
                </a:tc>
                <a:extLst>
                  <a:ext uri="{0D108BD9-81ED-4DB2-BD59-A6C34878D82A}">
                    <a16:rowId xmlns:a16="http://schemas.microsoft.com/office/drawing/2014/main" val="1243987628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Apex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トランザクション単位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92" marR="8792" marT="9525" marB="0" anchor="ctr"/>
                </a:tc>
                <a:extLst>
                  <a:ext uri="{0D108BD9-81ED-4DB2-BD59-A6C34878D82A}">
                    <a16:rowId xmlns:a16="http://schemas.microsoft.com/office/drawing/2014/main" val="1743558091"/>
                  </a:ext>
                </a:extLst>
              </a:tr>
            </a:tbl>
          </a:graphicData>
        </a:graphic>
      </p:graphicFrame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28701E-E628-404A-AC0F-B655763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DC14A-2A4E-4629-99E4-A9802A0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7.</a:t>
            </a:r>
            <a:r>
              <a:rPr kumimoji="1" lang="ja-JP" altLang="en-US" sz="4000" dirty="0"/>
              <a:t>トリガー構成図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0014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1400" dirty="0"/>
          </a:p>
          <a:p>
            <a:pPr marL="457200" lvl="1" indent="0">
              <a:buNone/>
            </a:pPr>
            <a:endParaRPr lang="en-US" altLang="ja-JP" sz="1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225239F-5898-49D9-A177-BE4F6878E62F}"/>
              </a:ext>
            </a:extLst>
          </p:cNvPr>
          <p:cNvGraphicFramePr>
            <a:graphicFrameLocks noGrp="1"/>
          </p:cNvGraphicFramePr>
          <p:nvPr/>
        </p:nvGraphicFramePr>
        <p:xfrm>
          <a:off x="1437543" y="1404939"/>
          <a:ext cx="5697414" cy="4048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75015104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69454386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83852050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44239012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91371682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66753626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25920014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36356371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39730708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86113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90001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98801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619192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87408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30320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39621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83414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9389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7914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04496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1647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65855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29709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7110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62125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6627312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7BCEFA-D696-4608-8A35-23D2BDC4FC61}"/>
              </a:ext>
            </a:extLst>
          </p:cNvPr>
          <p:cNvSpPr/>
          <p:nvPr/>
        </p:nvSpPr>
        <p:spPr>
          <a:xfrm>
            <a:off x="1988505" y="1700213"/>
            <a:ext cx="18727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100" dirty="0"/>
              <a:t>起動</a:t>
            </a:r>
            <a:r>
              <a:rPr kumimoji="1" lang="en-US" altLang="ja-JP" sz="1100" dirty="0"/>
              <a:t>Trigger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640219-E9E3-4A4E-AA11-0EE89E362809}"/>
              </a:ext>
            </a:extLst>
          </p:cNvPr>
          <p:cNvSpPr/>
          <p:nvPr/>
        </p:nvSpPr>
        <p:spPr>
          <a:xfrm>
            <a:off x="1979712" y="3024189"/>
            <a:ext cx="1872762" cy="714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ctr" latinLnBrk="0" hangingPunct="1"/>
            <a:r>
              <a:rPr kumimoji="1" lang="ja-JP" altLang="ja-JP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ディスパッチャクラス</a:t>
            </a:r>
            <a:endParaRPr lang="ja-JP" altLang="ja-JP" dirty="0">
              <a:effectLst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033F4B-5288-457B-B9CD-4D3514DE2A31}"/>
              </a:ext>
            </a:extLst>
          </p:cNvPr>
          <p:cNvSpPr/>
          <p:nvPr/>
        </p:nvSpPr>
        <p:spPr>
          <a:xfrm>
            <a:off x="4652574" y="4529139"/>
            <a:ext cx="1872762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ctr" latinLnBrk="0" hangingPunct="1"/>
            <a:r>
              <a:rPr kumimoji="1" lang="ja-JP" alt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トリガーハンドラークラス</a:t>
            </a:r>
            <a:endParaRPr lang="ja-JP" altLang="ja-JP" dirty="0">
              <a:effectLst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D51B67-DF7F-4F4F-9B24-2FF50959C071}"/>
              </a:ext>
            </a:extLst>
          </p:cNvPr>
          <p:cNvSpPr/>
          <p:nvPr/>
        </p:nvSpPr>
        <p:spPr>
          <a:xfrm>
            <a:off x="4652574" y="3074666"/>
            <a:ext cx="1872762" cy="714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ja-JP" altLang="en-US" dirty="0"/>
              <a:t>トリガーハンドラークラス</a:t>
            </a:r>
            <a:endParaRPr lang="ja-JP" altLang="ja-JP" dirty="0"/>
          </a:p>
          <a:p>
            <a:pPr algn="ctr" rtl="0" eaLnBrk="1" fontAlgn="ctr" latinLnBrk="0" hangingPunct="1"/>
            <a:r>
              <a:rPr lang="ja-JP" altLang="en-US" dirty="0">
                <a:effectLst/>
              </a:rPr>
              <a:t>（基底クラス）</a:t>
            </a:r>
            <a:endParaRPr lang="ja-JP" altLang="ja-JP" dirty="0">
              <a:effectLst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93809C-FC5B-4A05-BC59-3D79F3757159}"/>
              </a:ext>
            </a:extLst>
          </p:cNvPr>
          <p:cNvCxnSpPr/>
          <p:nvPr/>
        </p:nvCxnSpPr>
        <p:spPr>
          <a:xfrm flipH="1">
            <a:off x="2916093" y="2414588"/>
            <a:ext cx="8792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97D03DB1-6173-452A-A217-53B544973A64}"/>
              </a:ext>
            </a:extLst>
          </p:cNvPr>
          <p:cNvCxnSpPr/>
          <p:nvPr/>
        </p:nvCxnSpPr>
        <p:spPr>
          <a:xfrm rot="16200000" flipH="1">
            <a:off x="3210452" y="3444204"/>
            <a:ext cx="1147762" cy="1736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E5E1264-9423-45D4-A79B-57BF1E4D0419}"/>
              </a:ext>
            </a:extLst>
          </p:cNvPr>
          <p:cNvCxnSpPr/>
          <p:nvPr/>
        </p:nvCxnSpPr>
        <p:spPr>
          <a:xfrm flipV="1">
            <a:off x="5588954" y="3862388"/>
            <a:ext cx="0" cy="666750"/>
          </a:xfrm>
          <a:prstGeom prst="straightConnector1">
            <a:avLst/>
          </a:prstGeom>
          <a:ln w="38100"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C6E7E1BB-EE46-4F4B-A6A8-EAD1378CE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07209"/>
              </p:ext>
            </p:extLst>
          </p:nvPr>
        </p:nvGraphicFramePr>
        <p:xfrm>
          <a:off x="4613711" y="1404939"/>
          <a:ext cx="2532184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195756768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46429401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62714923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417758459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78167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汎用例：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8651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941982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114E53-7396-4C24-BC28-59A41903DA12}"/>
              </a:ext>
            </a:extLst>
          </p:cNvPr>
          <p:cNvSpPr/>
          <p:nvPr/>
        </p:nvSpPr>
        <p:spPr>
          <a:xfrm>
            <a:off x="5320789" y="1633746"/>
            <a:ext cx="791308" cy="238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ctr" latinLnBrk="0" hangingPunct="1"/>
            <a:r>
              <a:rPr lang="ja-JP" altLang="en-US">
                <a:effectLst/>
              </a:rPr>
              <a:t>開発不要</a:t>
            </a:r>
            <a:endParaRPr lang="ja-JP" altLang="ja-JP">
              <a:effectLst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88D0DB-2248-41D7-96DE-7D72D15DDBB1}"/>
              </a:ext>
            </a:extLst>
          </p:cNvPr>
          <p:cNvSpPr/>
          <p:nvPr/>
        </p:nvSpPr>
        <p:spPr>
          <a:xfrm>
            <a:off x="6129681" y="1633746"/>
            <a:ext cx="791308" cy="238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fontAlgn="ctr" latinLnBrk="0" hangingPunct="1"/>
            <a:r>
              <a:rPr lang="ja-JP" altLang="en-US">
                <a:effectLst/>
              </a:rPr>
              <a:t>開発要</a:t>
            </a:r>
            <a:endParaRPr lang="ja-JP" altLang="ja-JP">
              <a:effectLst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88FF4-0AF3-4E40-A4D9-A3948326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E02E1-01F8-4DC7-BAD3-BA56AFFC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8.</a:t>
            </a:r>
            <a:r>
              <a:rPr lang="ja-JP" altLang="en-US" sz="4000" dirty="0"/>
              <a:t>基底クラス（</a:t>
            </a:r>
            <a:r>
              <a:rPr lang="en-US" altLang="ja-JP" sz="4000" dirty="0" err="1"/>
              <a:t>TriggerHandler</a:t>
            </a:r>
            <a:r>
              <a:rPr lang="ja-JP" altLang="en-US" sz="4000" dirty="0"/>
              <a:t>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ja-JP" sz="1600" dirty="0"/>
              <a:t>public abstract class </a:t>
            </a:r>
            <a:r>
              <a:rPr lang="en-US" altLang="ja-JP" sz="1600" dirty="0" err="1"/>
              <a:t>TriggerHandler</a:t>
            </a:r>
            <a:r>
              <a:rPr lang="en-US" altLang="ja-JP" sz="1600" dirty="0"/>
              <a:t> {</a:t>
            </a:r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</a:t>
            </a:r>
            <a:r>
              <a:rPr lang="ja-JP" altLang="en-US" sz="1600" dirty="0"/>
              <a:t>トリガーの有効化判定処理。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Boolean </a:t>
            </a:r>
            <a:r>
              <a:rPr lang="en-US" altLang="ja-JP" sz="1600" dirty="0" err="1"/>
              <a:t>IsDisabled</a:t>
            </a:r>
            <a:r>
              <a:rPr lang="en-US" altLang="ja-JP" sz="1600" dirty="0"/>
              <a:t>(){</a:t>
            </a:r>
          </a:p>
          <a:p>
            <a:pPr marL="0" indent="0">
              <a:buNone/>
            </a:pPr>
            <a:r>
              <a:rPr lang="en-US" altLang="ja-JP" sz="1600" dirty="0"/>
              <a:t>        return false;</a:t>
            </a:r>
          </a:p>
          <a:p>
            <a:pPr marL="0" indent="0">
              <a:buNone/>
            </a:pPr>
            <a:r>
              <a:rPr lang="en-US" altLang="ja-JP" sz="1600" dirty="0"/>
              <a:t>    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before insert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newList</a:t>
            </a:r>
            <a:r>
              <a:rPr lang="en-US" altLang="ja-JP" sz="1600" dirty="0"/>
              <a:t> </a:t>
            </a:r>
            <a:r>
              <a:rPr lang="ja-JP" altLang="en-US" sz="1600" dirty="0"/>
              <a:t>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BeforeInsert</a:t>
            </a:r>
            <a:r>
              <a:rPr lang="en-US" altLang="ja-JP" sz="1600" dirty="0"/>
              <a:t>(List&lt;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newList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before update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更新前対象データ。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 </a:t>
            </a:r>
            <a:r>
              <a:rPr lang="ja-JP" altLang="en-US" sz="1600" dirty="0"/>
              <a:t>更新後対象データ。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BeforeUpdate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, 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before delete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BeforeDelete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after insert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新規作成前対象データ。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AfterInsert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after update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更新前対象データ。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 </a:t>
            </a:r>
            <a:r>
              <a:rPr lang="ja-JP" altLang="en-US" sz="1600" dirty="0"/>
              <a:t>更新後対象データ。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AfterUpdate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, 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after delete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AfterDelete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/**</a:t>
            </a:r>
          </a:p>
          <a:p>
            <a:pPr marL="0" indent="0">
              <a:buNone/>
            </a:pPr>
            <a:r>
              <a:rPr lang="en-US" altLang="ja-JP" sz="1600" dirty="0"/>
              <a:t>     * @description after undelete </a:t>
            </a:r>
            <a:r>
              <a:rPr lang="ja-JP" altLang="en-US" sz="1600" dirty="0"/>
              <a:t>トリガーのハンドラ処理。</a:t>
            </a:r>
          </a:p>
          <a:p>
            <a:pPr marL="0" indent="0">
              <a:buNone/>
            </a:pPr>
            <a:r>
              <a:rPr lang="ja-JP" altLang="en-US" sz="1600" dirty="0"/>
              <a:t>     * </a:t>
            </a:r>
            <a:r>
              <a:rPr lang="en-US" altLang="ja-JP" sz="1600" dirty="0"/>
              <a:t>@</a:t>
            </a:r>
            <a:r>
              <a:rPr lang="en-US" altLang="ja-JP" sz="1600" dirty="0" err="1"/>
              <a:t>param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oldMap</a:t>
            </a:r>
            <a:r>
              <a:rPr lang="en-US" altLang="ja-JP" sz="1600" dirty="0"/>
              <a:t> </a:t>
            </a:r>
            <a:r>
              <a:rPr lang="ja-JP" altLang="en-US" sz="1600" dirty="0"/>
              <a:t>対象データ。</a:t>
            </a:r>
          </a:p>
          <a:p>
            <a:pPr marL="0" indent="0">
              <a:buNone/>
            </a:pPr>
            <a:r>
              <a:rPr lang="ja-JP" altLang="en-US" sz="1600" dirty="0"/>
              <a:t>     *</a:t>
            </a:r>
            <a:r>
              <a:rPr lang="en-US" altLang="ja-JP" sz="1600" dirty="0"/>
              <a:t>/</a:t>
            </a:r>
          </a:p>
          <a:p>
            <a:pPr marL="0" indent="0">
              <a:buNone/>
            </a:pPr>
            <a:r>
              <a:rPr lang="en-US" altLang="ja-JP" sz="1600" dirty="0"/>
              <a:t>    public virtual void </a:t>
            </a:r>
            <a:r>
              <a:rPr lang="en-US" altLang="ja-JP" sz="1600" dirty="0" err="1"/>
              <a:t>AfterUndelete</a:t>
            </a:r>
            <a:r>
              <a:rPr lang="en-US" altLang="ja-JP" sz="1600" dirty="0"/>
              <a:t>(Map&lt;Id, </a:t>
            </a:r>
            <a:r>
              <a:rPr lang="en-US" altLang="ja-JP" sz="1600" dirty="0" err="1"/>
              <a:t>SObject</a:t>
            </a:r>
            <a:r>
              <a:rPr lang="en-US" altLang="ja-JP" sz="1600" dirty="0"/>
              <a:t>&gt; </a:t>
            </a:r>
            <a:r>
              <a:rPr lang="en-US" altLang="ja-JP" sz="1600" dirty="0" err="1"/>
              <a:t>newMap</a:t>
            </a:r>
            <a:r>
              <a:rPr lang="en-US" altLang="ja-JP" sz="1600" dirty="0"/>
              <a:t>) {}</a:t>
            </a:r>
          </a:p>
          <a:p>
            <a:pPr marL="0" indent="0">
              <a:buNone/>
            </a:pPr>
            <a:r>
              <a:rPr lang="en-US" altLang="ja-JP" sz="1600" dirty="0"/>
              <a:t>}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F6DD-9132-5F45-AE2B-1D8668BCB7CA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CCA91-C116-4A9A-B85B-D6A225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2018/8/28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FACDF-3CE3-4089-9A35-EC18E1C7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作成者：徐文珍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1086</Words>
  <Application>Microsoft Office PowerPoint</Application>
  <PresentationFormat>画面に合わせる (4:3)</PresentationFormat>
  <Paragraphs>292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宋体</vt:lpstr>
      <vt:lpstr>メイリオ</vt:lpstr>
      <vt:lpstr>游ゴシック</vt:lpstr>
      <vt:lpstr>Arial</vt:lpstr>
      <vt:lpstr>Calibri</vt:lpstr>
      <vt:lpstr>Office 主题​​</vt:lpstr>
      <vt:lpstr>トリガーの共通化実装について</vt:lpstr>
      <vt:lpstr>1.一般的なトリガーの実装例</vt:lpstr>
      <vt:lpstr>2.問題点分析</vt:lpstr>
      <vt:lpstr>3. Handlerクラスの導入</vt:lpstr>
      <vt:lpstr>4.イベントとメソッドの対応関係</vt:lpstr>
      <vt:lpstr>5.イベントからメソッドまでの自動化</vt:lpstr>
      <vt:lpstr>6.トリガーロジック起動制御方法</vt:lpstr>
      <vt:lpstr>7.トリガー構成図</vt:lpstr>
      <vt:lpstr>8.基底クラス（TriggerHandler）</vt:lpstr>
      <vt:lpstr>9.基底クラス（TriggerDispatcher）</vt:lpstr>
      <vt:lpstr>10.トリガー例（ EmployeeTrigger）</vt:lpstr>
      <vt:lpstr>11.ハンドラークラス例（ EmployeeTriggerHandler）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ソースコードサンプル例：</dc:title>
  <dc:creator>xuwenzhen</dc:creator>
  <cp:lastModifiedBy>徐 文珍</cp:lastModifiedBy>
  <cp:revision>16</cp:revision>
  <dcterms:created xsi:type="dcterms:W3CDTF">2018-06-09T05:38:05Z</dcterms:created>
  <dcterms:modified xsi:type="dcterms:W3CDTF">2018-08-28T01:08:54Z</dcterms:modified>
</cp:coreProperties>
</file>