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56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视频管理系统需求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10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、视频剪切并初步整理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、视频上传</a:t>
            </a:r>
            <a:r>
              <a:rPr lang="en-US" altLang="zh-CN" sz="2000" dirty="0" smtClean="0"/>
              <a:t>FTP</a:t>
            </a:r>
            <a:r>
              <a:rPr lang="zh-CN" altLang="en-US" sz="2000" dirty="0" smtClean="0"/>
              <a:t>服务器</a:t>
            </a:r>
            <a:r>
              <a:rPr lang="en-US" altLang="zh-CN" sz="2000" dirty="0" smtClean="0"/>
              <a:t>3</a:t>
            </a:r>
          </a:p>
          <a:p>
            <a:pPr marL="0" indent="0">
              <a:buNone/>
            </a:pPr>
            <a:r>
              <a:rPr lang="en-US" altLang="zh-CN" sz="2000" dirty="0"/>
              <a:t>3</a:t>
            </a:r>
            <a:r>
              <a:rPr lang="zh-CN" altLang="en-US" sz="2000" dirty="0" smtClean="0"/>
              <a:t>、视频整理数据采集入库</a:t>
            </a:r>
            <a:endParaRPr lang="zh-CN" altLang="en-US" sz="20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业务流程</a:t>
            </a:r>
            <a:endParaRPr lang="zh-CN" alt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865188"/>
            <a:ext cx="7370763" cy="512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037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043608" y="1331268"/>
            <a:ext cx="7344816" cy="4968552"/>
          </a:xfrm>
          <a:prstGeom prst="roundRect">
            <a:avLst>
              <a:gd name="adj" fmla="val 51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5400" dirty="0" smtClean="0"/>
              <a:t>视频</a:t>
            </a:r>
            <a:r>
              <a:rPr lang="en-US" altLang="zh-CN" sz="5400" dirty="0" smtClean="0"/>
              <a:t>A</a:t>
            </a:r>
            <a:endParaRPr lang="zh-CN" altLang="en-US" sz="5400" dirty="0"/>
          </a:p>
        </p:txBody>
      </p:sp>
      <p:sp>
        <p:nvSpPr>
          <p:cNvPr id="5" name="圆角矩形 4"/>
          <p:cNvSpPr/>
          <p:nvPr/>
        </p:nvSpPr>
        <p:spPr>
          <a:xfrm>
            <a:off x="2627784" y="3356992"/>
            <a:ext cx="2520280" cy="1656184"/>
          </a:xfrm>
          <a:prstGeom prst="roundRect">
            <a:avLst>
              <a:gd name="adj" fmla="val 976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/>
              <a:t>视频</a:t>
            </a:r>
            <a:r>
              <a:rPr lang="en-US" altLang="zh-CN" sz="4400" dirty="0" smtClean="0"/>
              <a:t>B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543338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界面原形</a:t>
            </a:r>
            <a:r>
              <a:rPr lang="en-US" altLang="zh-CN" sz="3600" dirty="0" smtClean="0"/>
              <a:t>(1</a:t>
            </a:r>
            <a:r>
              <a:rPr lang="zh-CN" altLang="en-US" sz="3600" dirty="0" smtClean="0"/>
              <a:t>、选择游戏类型</a:t>
            </a:r>
            <a:r>
              <a:rPr lang="en-US" altLang="zh-CN" sz="3600" dirty="0" smtClean="0"/>
              <a:t>)</a:t>
            </a:r>
            <a:endParaRPr lang="zh-CN" altLang="en-US" sz="3600" dirty="0"/>
          </a:p>
        </p:txBody>
      </p:sp>
      <p:sp>
        <p:nvSpPr>
          <p:cNvPr id="4" name="圆角矩形 3"/>
          <p:cNvSpPr/>
          <p:nvPr/>
        </p:nvSpPr>
        <p:spPr>
          <a:xfrm>
            <a:off x="251520" y="1268760"/>
            <a:ext cx="8496944" cy="5400600"/>
          </a:xfrm>
          <a:prstGeom prst="roundRect">
            <a:avLst>
              <a:gd name="adj" fmla="val 18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39552" y="2204864"/>
            <a:ext cx="158417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百家乐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555776" y="2204864"/>
            <a:ext cx="158417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连环百家乐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644008" y="2215158"/>
            <a:ext cx="158417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龙虎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48478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请选择游戏类型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0958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界面原形</a:t>
            </a:r>
            <a:r>
              <a:rPr lang="en-US" altLang="zh-CN" sz="3600" dirty="0" smtClean="0"/>
              <a:t>(2</a:t>
            </a:r>
            <a:r>
              <a:rPr lang="zh-CN" altLang="en-US" sz="3600" dirty="0" smtClean="0"/>
              <a:t>、选择游戏类型</a:t>
            </a:r>
            <a:r>
              <a:rPr lang="en-US" altLang="zh-CN" sz="3600" dirty="0" smtClean="0"/>
              <a:t>)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27959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98</Words>
  <Application>Microsoft Office PowerPoint</Application>
  <PresentationFormat>全屏显示(4:3)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视频管理系统需求</vt:lpstr>
      <vt:lpstr>业务流程</vt:lpstr>
      <vt:lpstr>PowerPoint 演示文稿</vt:lpstr>
      <vt:lpstr>界面原形(1、选择游戏类型)</vt:lpstr>
      <vt:lpstr>界面原形(2、选择游戏类型)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视频管理系统需求</dc:title>
  <dc:creator>唐乳蜂(外包)</dc:creator>
  <cp:lastModifiedBy>localadmin</cp:lastModifiedBy>
  <cp:revision>10</cp:revision>
  <dcterms:created xsi:type="dcterms:W3CDTF">2016-02-23T06:03:58Z</dcterms:created>
  <dcterms:modified xsi:type="dcterms:W3CDTF">2016-02-23T09:30:27Z</dcterms:modified>
</cp:coreProperties>
</file>