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octet-stream" Extension="jpg"/>
  <Default ContentType="image/png" Extension="png"/>
  <Default ContentType="image/x-png" Extension="x-png"/>
  <Default ContentType="image/gif" Extension="gif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embedTrueTypeFonts="1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7620000" cy="5715000"/>
  <p:notesSz cx="6858000" cy="9144000"/>
  <p:embeddedFontLst>
    <p:embeddedFont>
      <p:font typeface="IBM Plex Sans"/>
      <p:regular r:id="rId18"/>
      <p:bold r:id="rId19"/>
      <p:italic r:id="rId20"/>
      <p:boldItalic r:id="rId21"/>
    </p:embeddedFont>
    <p:embeddedFont>
      <p:font typeface="Lekton"/>
      <p:regular r:id="rId22"/>
      <p:bold r:id="rId23"/>
      <p:italic r:id="rId24"/>
    </p:embeddedFont>
    <p:embeddedFont>
      <p:font typeface="Neuton"/>
      <p:regular r:id="rId25"/>
      <p:bold r:id="rId26"/>
      <p:italic r:id="rId27"/>
    </p:embeddedFont>
    <p:embeddedFont>
      <p:font typeface="Fugaz One"/>
      <p:regular r:id="rId28"/>
    </p:embeddedFont>
    <p:embeddedFont>
      <p:font typeface="Andika"/>
      <p:regular r:id="rId29"/>
    </p:embeddedFont>
    <p:embeddedFont>
      <p:font typeface="Alice"/>
      <p:regular r:id="rId30"/>
    </p:embeddedFont>
    <p:embeddedFont>
      <p:font typeface="Archivo"/>
      <p:regular r:id="rId31"/>
      <p:bold r:id="rId32"/>
      <p:italic r:id="rId33"/>
      <p:boldItalic r:id="rId34"/>
    </p:embeddedFont>
  </p:embeddedFontLst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465"/>
  </p:normalViewPr>
  <p:slideViewPr>
    <p:cSldViewPr snapToGrid="0" snapToObjects="1">
      <p:cViewPr varScale="1">
        <p:scale>
          <a:sx n="121" d="100"/>
          <a:sy n="121" d="100"/>
        </p:scale>
        <p:origin x="1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0.fntdata" Type="http://schemas.openxmlformats.org/officeDocument/2006/relationships/font"/><Relationship Id="rId19" Target="fonts/font1.fntdata" Type="http://schemas.openxmlformats.org/officeDocument/2006/relationships/font"/><Relationship Id="rId20" Target="fonts/font2.fntdata" Type="http://schemas.openxmlformats.org/officeDocument/2006/relationships/font"/><Relationship Id="rId21" Target="fonts/font3.fntdata" Type="http://schemas.openxmlformats.org/officeDocument/2006/relationships/font"/><Relationship Id="rId22" Target="fonts/font4.fntdata" Type="http://schemas.openxmlformats.org/officeDocument/2006/relationships/font"/><Relationship Id="rId23" Target="fonts/font5.fntdata" Type="http://schemas.openxmlformats.org/officeDocument/2006/relationships/font"/><Relationship Id="rId24" Target="fonts/font6.fntdata" Type="http://schemas.openxmlformats.org/officeDocument/2006/relationships/font"/><Relationship Id="rId25" Target="fonts/font7.fntdata" Type="http://schemas.openxmlformats.org/officeDocument/2006/relationships/font"/><Relationship Id="rId26" Target="fonts/font8.fntdata" Type="http://schemas.openxmlformats.org/officeDocument/2006/relationships/font"/><Relationship Id="rId27" Target="fonts/font9.fntdata" Type="http://schemas.openxmlformats.org/officeDocument/2006/relationships/font"/><Relationship Id="rId28" Target="fonts/font10.fntdata" Type="http://schemas.openxmlformats.org/officeDocument/2006/relationships/font"/><Relationship Id="rId29" Target="fonts/font11.fntdata" Type="http://schemas.openxmlformats.org/officeDocument/2006/relationships/font"/><Relationship Id="rId30" Target="fonts/font12.fntdata" Type="http://schemas.openxmlformats.org/officeDocument/2006/relationships/font"/><Relationship Id="rId31" Target="fonts/font13.fntdata" Type="http://schemas.openxmlformats.org/officeDocument/2006/relationships/font"/><Relationship Id="rId32" Target="fonts/font14.fntdata" Type="http://schemas.openxmlformats.org/officeDocument/2006/relationships/font"/><Relationship Id="rId33" Target="fonts/font15.fntdata" Type="http://schemas.openxmlformats.org/officeDocument/2006/relationships/font"/><Relationship Id="rId34" Target="fonts/font16.fntdata" Type="http://schemas.openxmlformats.org/officeDocument/2006/relationships/fon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53" y="936861"/>
            <a:ext cx="6487795" cy="1992983"/>
          </a:xfrm>
        </p:spPr>
        <p:txBody>
          <a:bodyPr anchor="b"/>
          <a:lstStyle>
            <a:lvl1pPr algn="ctr">
              <a:defRPr sz="5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88" y="3006701"/>
            <a:ext cx="5724525" cy="1382101"/>
          </a:xfrm>
        </p:spPr>
        <p:txBody>
          <a:bodyPr/>
          <a:lstStyle>
            <a:lvl1pPr marL="0" indent="0" algn="ctr">
              <a:buNone/>
              <a:defRPr sz="2003"/>
            </a:lvl1pPr>
            <a:lvl2pPr marL="381625" indent="0" algn="ctr">
              <a:buNone/>
              <a:defRPr sz="1669"/>
            </a:lvl2pPr>
            <a:lvl3pPr marL="763250" indent="0" algn="ctr">
              <a:buNone/>
              <a:defRPr sz="1502"/>
            </a:lvl3pPr>
            <a:lvl4pPr marL="1144875" indent="0" algn="ctr">
              <a:buNone/>
              <a:defRPr sz="1336"/>
            </a:lvl4pPr>
            <a:lvl5pPr marL="1526499" indent="0" algn="ctr">
              <a:buNone/>
              <a:defRPr sz="1336"/>
            </a:lvl5pPr>
            <a:lvl6pPr marL="1908124" indent="0" algn="ctr">
              <a:buNone/>
              <a:defRPr sz="1336"/>
            </a:lvl6pPr>
            <a:lvl7pPr marL="2289749" indent="0" algn="ctr">
              <a:buNone/>
              <a:defRPr sz="1336"/>
            </a:lvl7pPr>
            <a:lvl8pPr marL="2671374" indent="0" algn="ctr">
              <a:buNone/>
              <a:defRPr sz="1336"/>
            </a:lvl8pPr>
            <a:lvl9pPr marL="3052999" indent="0" algn="ctr">
              <a:buNone/>
              <a:defRPr sz="13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0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4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62151" y="304778"/>
            <a:ext cx="1645801" cy="485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4749" y="304778"/>
            <a:ext cx="4841994" cy="48512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8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73" y="1427158"/>
            <a:ext cx="6583204" cy="2381243"/>
          </a:xfrm>
        </p:spPr>
        <p:txBody>
          <a:bodyPr anchor="b"/>
          <a:lstStyle>
            <a:lvl1pPr>
              <a:defRPr sz="5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73" y="3830928"/>
            <a:ext cx="6583204" cy="1252239"/>
          </a:xfrm>
        </p:spPr>
        <p:txBody>
          <a:bodyPr/>
          <a:lstStyle>
            <a:lvl1pPr marL="0" indent="0">
              <a:buNone/>
              <a:defRPr sz="2003">
                <a:solidFill>
                  <a:schemeClr val="tx1"/>
                </a:solidFill>
              </a:defRPr>
            </a:lvl1pPr>
            <a:lvl2pPr marL="381625" indent="0">
              <a:buNone/>
              <a:defRPr sz="1669">
                <a:solidFill>
                  <a:schemeClr val="tx1">
                    <a:tint val="75000"/>
                  </a:schemeClr>
                </a:solidFill>
              </a:defRPr>
            </a:lvl2pPr>
            <a:lvl3pPr marL="763250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3pPr>
            <a:lvl4pPr marL="1144875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4pPr>
            <a:lvl5pPr marL="1526499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5pPr>
            <a:lvl6pPr marL="1908124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6pPr>
            <a:lvl7pPr marL="2289749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7pPr>
            <a:lvl8pPr marL="2671374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8pPr>
            <a:lvl9pPr marL="3052999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4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748" y="1523890"/>
            <a:ext cx="3243898" cy="3632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4054" y="1523890"/>
            <a:ext cx="3243898" cy="3632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5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42" y="304779"/>
            <a:ext cx="6583204" cy="11064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43" y="1403304"/>
            <a:ext cx="3228989" cy="687738"/>
          </a:xfrm>
        </p:spPr>
        <p:txBody>
          <a:bodyPr anchor="b"/>
          <a:lstStyle>
            <a:lvl1pPr marL="0" indent="0">
              <a:buNone/>
              <a:defRPr sz="2003" b="1"/>
            </a:lvl1pPr>
            <a:lvl2pPr marL="381625" indent="0">
              <a:buNone/>
              <a:defRPr sz="1669" b="1"/>
            </a:lvl2pPr>
            <a:lvl3pPr marL="763250" indent="0">
              <a:buNone/>
              <a:defRPr sz="1502" b="1"/>
            </a:lvl3pPr>
            <a:lvl4pPr marL="1144875" indent="0">
              <a:buNone/>
              <a:defRPr sz="1336" b="1"/>
            </a:lvl4pPr>
            <a:lvl5pPr marL="1526499" indent="0">
              <a:buNone/>
              <a:defRPr sz="1336" b="1"/>
            </a:lvl5pPr>
            <a:lvl6pPr marL="1908124" indent="0">
              <a:buNone/>
              <a:defRPr sz="1336" b="1"/>
            </a:lvl6pPr>
            <a:lvl7pPr marL="2289749" indent="0">
              <a:buNone/>
              <a:defRPr sz="1336" b="1"/>
            </a:lvl7pPr>
            <a:lvl8pPr marL="2671374" indent="0">
              <a:buNone/>
              <a:defRPr sz="1336" b="1"/>
            </a:lvl8pPr>
            <a:lvl9pPr marL="3052999" indent="0">
              <a:buNone/>
              <a:defRPr sz="13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43" y="2091042"/>
            <a:ext cx="3228989" cy="3075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4055" y="1403304"/>
            <a:ext cx="3244892" cy="687738"/>
          </a:xfrm>
        </p:spPr>
        <p:txBody>
          <a:bodyPr anchor="b"/>
          <a:lstStyle>
            <a:lvl1pPr marL="0" indent="0">
              <a:buNone/>
              <a:defRPr sz="2003" b="1"/>
            </a:lvl1pPr>
            <a:lvl2pPr marL="381625" indent="0">
              <a:buNone/>
              <a:defRPr sz="1669" b="1"/>
            </a:lvl2pPr>
            <a:lvl3pPr marL="763250" indent="0">
              <a:buNone/>
              <a:defRPr sz="1502" b="1"/>
            </a:lvl3pPr>
            <a:lvl4pPr marL="1144875" indent="0">
              <a:buNone/>
              <a:defRPr sz="1336" b="1"/>
            </a:lvl4pPr>
            <a:lvl5pPr marL="1526499" indent="0">
              <a:buNone/>
              <a:defRPr sz="1336" b="1"/>
            </a:lvl5pPr>
            <a:lvl6pPr marL="1908124" indent="0">
              <a:buNone/>
              <a:defRPr sz="1336" b="1"/>
            </a:lvl6pPr>
            <a:lvl7pPr marL="2289749" indent="0">
              <a:buNone/>
              <a:defRPr sz="1336" b="1"/>
            </a:lvl7pPr>
            <a:lvl8pPr marL="2671374" indent="0">
              <a:buNone/>
              <a:defRPr sz="1336" b="1"/>
            </a:lvl8pPr>
            <a:lvl9pPr marL="3052999" indent="0">
              <a:buNone/>
              <a:defRPr sz="13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4055" y="2091042"/>
            <a:ext cx="3244892" cy="3075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42" y="381635"/>
            <a:ext cx="2461744" cy="1335723"/>
          </a:xfrm>
        </p:spPr>
        <p:txBody>
          <a:bodyPr anchor="b"/>
          <a:lstStyle>
            <a:lvl1pPr>
              <a:defRPr sz="26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892" y="824227"/>
            <a:ext cx="3864054" cy="4068123"/>
          </a:xfrm>
        </p:spPr>
        <p:txBody>
          <a:bodyPr/>
          <a:lstStyle>
            <a:lvl1pPr>
              <a:defRPr sz="2671"/>
            </a:lvl1pPr>
            <a:lvl2pPr>
              <a:defRPr sz="2337"/>
            </a:lvl2pPr>
            <a:lvl3pPr>
              <a:defRPr sz="2003"/>
            </a:lvl3pPr>
            <a:lvl4pPr>
              <a:defRPr sz="1669"/>
            </a:lvl4pPr>
            <a:lvl5pPr>
              <a:defRPr sz="1669"/>
            </a:lvl5pPr>
            <a:lvl6pPr>
              <a:defRPr sz="1669"/>
            </a:lvl6pPr>
            <a:lvl7pPr>
              <a:defRPr sz="1669"/>
            </a:lvl7pPr>
            <a:lvl8pPr>
              <a:defRPr sz="1669"/>
            </a:lvl8pPr>
            <a:lvl9pPr>
              <a:defRPr sz="16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42" y="1717358"/>
            <a:ext cx="2461744" cy="3181617"/>
          </a:xfrm>
        </p:spPr>
        <p:txBody>
          <a:bodyPr/>
          <a:lstStyle>
            <a:lvl1pPr marL="0" indent="0">
              <a:buNone/>
              <a:defRPr sz="1336"/>
            </a:lvl1pPr>
            <a:lvl2pPr marL="381625" indent="0">
              <a:buNone/>
              <a:defRPr sz="1169"/>
            </a:lvl2pPr>
            <a:lvl3pPr marL="763250" indent="0">
              <a:buNone/>
              <a:defRPr sz="1002"/>
            </a:lvl3pPr>
            <a:lvl4pPr marL="1144875" indent="0">
              <a:buNone/>
              <a:defRPr sz="835"/>
            </a:lvl4pPr>
            <a:lvl5pPr marL="1526499" indent="0">
              <a:buNone/>
              <a:defRPr sz="835"/>
            </a:lvl5pPr>
            <a:lvl6pPr marL="1908124" indent="0">
              <a:buNone/>
              <a:defRPr sz="835"/>
            </a:lvl6pPr>
            <a:lvl7pPr marL="2289749" indent="0">
              <a:buNone/>
              <a:defRPr sz="835"/>
            </a:lvl7pPr>
            <a:lvl8pPr marL="2671374" indent="0">
              <a:buNone/>
              <a:defRPr sz="835"/>
            </a:lvl8pPr>
            <a:lvl9pPr marL="3052999" indent="0">
              <a:buNone/>
              <a:defRPr sz="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3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42" y="381635"/>
            <a:ext cx="2461744" cy="1335723"/>
          </a:xfrm>
        </p:spPr>
        <p:txBody>
          <a:bodyPr anchor="b"/>
          <a:lstStyle>
            <a:lvl1pPr>
              <a:defRPr sz="26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44892" y="824227"/>
            <a:ext cx="3864054" cy="4068123"/>
          </a:xfrm>
        </p:spPr>
        <p:txBody>
          <a:bodyPr anchor="t"/>
          <a:lstStyle>
            <a:lvl1pPr marL="0" indent="0">
              <a:buNone/>
              <a:defRPr sz="2671"/>
            </a:lvl1pPr>
            <a:lvl2pPr marL="381625" indent="0">
              <a:buNone/>
              <a:defRPr sz="2337"/>
            </a:lvl2pPr>
            <a:lvl3pPr marL="763250" indent="0">
              <a:buNone/>
              <a:defRPr sz="2003"/>
            </a:lvl3pPr>
            <a:lvl4pPr marL="1144875" indent="0">
              <a:buNone/>
              <a:defRPr sz="1669"/>
            </a:lvl4pPr>
            <a:lvl5pPr marL="1526499" indent="0">
              <a:buNone/>
              <a:defRPr sz="1669"/>
            </a:lvl5pPr>
            <a:lvl6pPr marL="1908124" indent="0">
              <a:buNone/>
              <a:defRPr sz="1669"/>
            </a:lvl6pPr>
            <a:lvl7pPr marL="2289749" indent="0">
              <a:buNone/>
              <a:defRPr sz="1669"/>
            </a:lvl7pPr>
            <a:lvl8pPr marL="2671374" indent="0">
              <a:buNone/>
              <a:defRPr sz="1669"/>
            </a:lvl8pPr>
            <a:lvl9pPr marL="3052999" indent="0">
              <a:buNone/>
              <a:defRPr sz="166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42" y="1717358"/>
            <a:ext cx="2461744" cy="3181617"/>
          </a:xfrm>
        </p:spPr>
        <p:txBody>
          <a:bodyPr/>
          <a:lstStyle>
            <a:lvl1pPr marL="0" indent="0">
              <a:buNone/>
              <a:defRPr sz="1336"/>
            </a:lvl1pPr>
            <a:lvl2pPr marL="381625" indent="0">
              <a:buNone/>
              <a:defRPr sz="1169"/>
            </a:lvl2pPr>
            <a:lvl3pPr marL="763250" indent="0">
              <a:buNone/>
              <a:defRPr sz="1002"/>
            </a:lvl3pPr>
            <a:lvl4pPr marL="1144875" indent="0">
              <a:buNone/>
              <a:defRPr sz="835"/>
            </a:lvl4pPr>
            <a:lvl5pPr marL="1526499" indent="0">
              <a:buNone/>
              <a:defRPr sz="835"/>
            </a:lvl5pPr>
            <a:lvl6pPr marL="1908124" indent="0">
              <a:buNone/>
              <a:defRPr sz="835"/>
            </a:lvl6pPr>
            <a:lvl7pPr marL="2289749" indent="0">
              <a:buNone/>
              <a:defRPr sz="835"/>
            </a:lvl7pPr>
            <a:lvl8pPr marL="2671374" indent="0">
              <a:buNone/>
              <a:defRPr sz="835"/>
            </a:lvl8pPr>
            <a:lvl9pPr marL="3052999" indent="0">
              <a:buNone/>
              <a:defRPr sz="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4748" y="304779"/>
            <a:ext cx="6583204" cy="1106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748" y="1523890"/>
            <a:ext cx="6583204" cy="3632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4748" y="5305788"/>
            <a:ext cx="1717358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8332" y="5305788"/>
            <a:ext cx="2576036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90594" y="5305788"/>
            <a:ext cx="1717358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0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3250" rtl="0" eaLnBrk="1" latinLnBrk="0" hangingPunct="1">
        <a:lnSpc>
          <a:spcPct val="90000"/>
        </a:lnSpc>
        <a:spcBef>
          <a:spcPct val="0"/>
        </a:spcBef>
        <a:buNone/>
        <a:defRPr sz="36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812" indent="-190812" algn="l" defTabSz="763250" rtl="0" eaLnBrk="1" latinLnBrk="0" hangingPunct="1">
        <a:lnSpc>
          <a:spcPct val="90000"/>
        </a:lnSpc>
        <a:spcBef>
          <a:spcPts val="835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72437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3" kern="1200">
          <a:solidFill>
            <a:schemeClr val="tx1"/>
          </a:solidFill>
          <a:latin typeface="+mn-lt"/>
          <a:ea typeface="+mn-ea"/>
          <a:cs typeface="+mn-cs"/>
        </a:defRPr>
      </a:lvl2pPr>
      <a:lvl3pPr marL="954062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9" kern="1200">
          <a:solidFill>
            <a:schemeClr val="tx1"/>
          </a:solidFill>
          <a:latin typeface="+mn-lt"/>
          <a:ea typeface="+mn-ea"/>
          <a:cs typeface="+mn-cs"/>
        </a:defRPr>
      </a:lvl3pPr>
      <a:lvl4pPr marL="1335687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4pPr>
      <a:lvl5pPr marL="1717312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5pPr>
      <a:lvl6pPr marL="2098937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6pPr>
      <a:lvl7pPr marL="2480561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7pPr>
      <a:lvl8pPr marL="2862186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8pPr>
      <a:lvl9pPr marL="3243811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1pPr>
      <a:lvl2pPr marL="381625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2pPr>
      <a:lvl3pPr marL="763250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3pPr>
      <a:lvl4pPr marL="1144875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4pPr>
      <a:lvl5pPr marL="1526499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5pPr>
      <a:lvl6pPr marL="1908124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6pPr>
      <a:lvl7pPr marL="2289749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7pPr>
      <a:lvl8pPr marL="2671374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8pPr>
      <a:lvl9pPr marL="3052999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flipH="false" rot="0">
            <a:off x="0" y="0"/>
            <a:ext cx="7620000" cy="5715000"/>
            <a:chOff x="0" y="0"/>
            <a:chExt cx="7620000" cy="5715000"/>
          </a:xfrm>
        </p:grpSpPr>
        <p:sp>
          <p:nvSpPr>
            <p:cNvPr id="2" name="Freeform 2"/>
            <p:cNvSpPr/>
            <p:nvPr/>
          </p:nvSpPr>
          <p:cNvSpPr>
            <a:picLocks noChangeAspect="1"/>
          </p:cNvSpPr>
          <p:spPr>
            <a:xfrm>
              <a:off x="0" y="0"/>
              <a:ext cx="7620000" cy="57150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623">
                <a:alpha val="100000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flipH="false" rot="7768160">
            <a:off x="-3263029" y="3261569"/>
            <a:ext cx="11461812" cy="3117259"/>
            <a:chOff x="-3263029" y="3261569"/>
            <a:chExt cx="11461812" cy="3117259"/>
          </a:xfrm>
        </p:grpSpPr>
        <p:sp>
          <p:nvSpPr>
            <p:cNvPr id="4" name="Freeform 4"/>
            <p:cNvSpPr/>
            <p:nvPr/>
          </p:nvSpPr>
          <p:cNvSpPr>
            <a:picLocks noChangeAspect="1"/>
          </p:cNvSpPr>
          <p:spPr>
            <a:xfrm>
              <a:off x="-3263029" y="3261569"/>
              <a:ext cx="11461812" cy="3117259"/>
            </a:xfrm>
            <a:custGeom>
              <a:avLst/>
              <a:gdLst/>
              <a:ahLst/>
              <a:cxnLst/>
              <a:pathLst>
                <a:path h="210883" w="302895">
                  <a:moveTo>
                    <a:pt x="151409" y="0"/>
                  </a:moveTo>
                  <a:lnTo>
                    <a:pt x="0" y="210883"/>
                  </a:lnTo>
                  <a:lnTo>
                    <a:pt x="302895" y="210883"/>
                  </a:lnTo>
                  <a:lnTo>
                    <a:pt x="151409" y="0"/>
                  </a:lnTo>
                  <a:close/>
                </a:path>
              </a:pathLst>
            </a:custGeom>
            <a:solidFill>
              <a:srgbClr val="ffc057">
                <a:alpha val="3000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 flipH="false" rot="6434700">
            <a:off x="-442262" y="1745449"/>
            <a:ext cx="7271769" cy="1677541"/>
            <a:chOff x="-442262" y="1745449"/>
            <a:chExt cx="7271769" cy="1677541"/>
          </a:xfrm>
        </p:grpSpPr>
        <p:sp>
          <p:nvSpPr>
            <p:cNvPr id="6" name="Freeform 6"/>
            <p:cNvSpPr/>
            <p:nvPr/>
          </p:nvSpPr>
          <p:cNvSpPr>
            <a:picLocks noChangeAspect="1"/>
          </p:cNvSpPr>
          <p:spPr>
            <a:xfrm>
              <a:off x="-442262" y="1745449"/>
              <a:ext cx="7271769" cy="1677541"/>
            </a:xfrm>
            <a:custGeom>
              <a:avLst/>
              <a:gdLst/>
              <a:ahLst/>
              <a:cxnLst/>
              <a:pathLst>
                <a:path h="210883" w="302895">
                  <a:moveTo>
                    <a:pt x="151409" y="0"/>
                  </a:moveTo>
                  <a:lnTo>
                    <a:pt x="0" y="210883"/>
                  </a:lnTo>
                  <a:lnTo>
                    <a:pt x="302895" y="210883"/>
                  </a:lnTo>
                  <a:lnTo>
                    <a:pt x="151409" y="0"/>
                  </a:lnTo>
                  <a:close/>
                </a:path>
              </a:pathLst>
            </a:custGeom>
            <a:solidFill>
              <a:srgbClr val="464646">
                <a:alpha val="100000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 flipH="true" rot="1335858">
            <a:off x="2566024" y="-571576"/>
            <a:ext cx="1029369" cy="6858220"/>
            <a:chOff x="2566024" y="-571576"/>
            <a:chExt cx="1029369" cy="6858220"/>
          </a:xfrm>
        </p:grpSpPr>
        <p:sp>
          <p:nvSpPr>
            <p:cNvPr id="8" name="Freeform 8"/>
            <p:cNvSpPr/>
            <p:nvPr/>
          </p:nvSpPr>
          <p:cNvSpPr>
            <a:picLocks noChangeAspect="1"/>
          </p:cNvSpPr>
          <p:spPr>
            <a:xfrm>
              <a:off x="2566024" y="-571576"/>
              <a:ext cx="1029369" cy="685822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>
                <a:alpha val="100000"/>
              </a:srgbClr>
            </a:solidFill>
          </p:spPr>
        </p:sp>
      </p:grpSp>
      <p:grpSp>
        <p:nvGrpSpPr>
          <p:cNvPr id="11" name="Group 11"/>
          <p:cNvGrpSpPr/>
          <p:nvPr/>
        </p:nvGrpSpPr>
        <p:grpSpPr>
          <a:xfrm flipH="false" rot="21600000">
            <a:off x="-509442" y="-15330"/>
            <a:ext cx="4219575" cy="5745804"/>
            <a:chOff x="-509442" y="-15330"/>
            <a:chExt cx="4219575" cy="5745804"/>
          </a:xfrm>
        </p:grpSpPr>
        <p:sp>
          <p:nvSpPr>
            <p:cNvPr id="10" name="Freeform 10"/>
            <p:cNvSpPr/>
            <p:nvPr/>
          </p:nvSpPr>
          <p:cNvSpPr>
            <a:picLocks noChangeAspect="1"/>
          </p:cNvSpPr>
          <p:spPr>
            <a:xfrm>
              <a:off x="-509442" y="-15330"/>
              <a:ext cx="4219575" cy="5745804"/>
            </a:xfrm>
            <a:custGeom>
              <a:avLst/>
              <a:gdLst/>
              <a:ahLst/>
              <a:cxnLst/>
              <a:pathLst>
                <a:path h="304800" w="222885">
                  <a:moveTo>
                    <a:pt x="-210" y="0"/>
                  </a:moveTo>
                  <a:lnTo>
                    <a:pt x="-210" y="304800"/>
                  </a:lnTo>
                  <a:lnTo>
                    <a:pt x="100146" y="304800"/>
                  </a:lnTo>
                  <a:lnTo>
                    <a:pt x="223095" y="0"/>
                  </a:lnTo>
                  <a:lnTo>
                    <a:pt x="-210" y="0"/>
                  </a:lnTo>
                  <a:close/>
                </a:path>
              </a:pathLst>
            </a:custGeom>
            <a:blipFill>
              <a:blip r:embed="rId2">
                <a:alphaModFix amt="100000"/>
              </a:blip>
              <a:stretch>
                <a:fillRect b="0" l="-71099" r="-71099" t="0"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 flipH="false" flipV="false" rot="21600000">
            <a:off x="3766307" y="3106575"/>
            <a:ext cx="4307360" cy="762000"/>
          </a:xfrm>
          <a:prstGeom prst="rect">
            <a:avLst/>
          </a:prstGeom>
        </p:spPr>
        <p:txBody>
          <a:bodyPr anchor="t" bIns="0" lIns="0" rIns="0" rtlCol="false" tIns="43200"/>
          <a:lstStyle/>
          <a:p>
            <a:pPr algn="l">
              <a:lnSpc>
                <a:spcPts val="3000"/>
              </a:lnSpc>
            </a:pPr>
            <a:r>
              <a:rPr lang="en-US" b="true" i="false" spc="1275" sz="3000">
                <a:solidFill>
                  <a:srgbClr val="FFFFFF">
                    <a:alpha val="100000"/>
                  </a:srgbClr>
                </a:solidFill>
                <a:latin typeface="IBM Plex Sans"/>
              </a:rPr>
              <a:t>EUROPEAN</a:t>
            </a:r>
          </a:p>
          <a:p>
            <a:pPr algn="l">
              <a:lnSpc>
                <a:spcPts val="3000"/>
              </a:lnSpc>
            </a:pPr>
            <a:r>
              <a:rPr lang="en-US" b="true" i="false" spc="1275" sz="3000">
                <a:solidFill>
                  <a:srgbClr val="FFFFFF">
                    <a:alpha val="100000"/>
                  </a:srgbClr>
                </a:solidFill>
                <a:latin typeface="IBM Plex Sans"/>
              </a:rPr>
              <a:t>SOCCER</a:t>
            </a:r>
          </a:p>
        </p:txBody>
      </p:sp>
      <p:sp>
        <p:nvSpPr>
          <p:cNvPr id="13" name="TextBox 13"/>
          <p:cNvSpPr txBox="1"/>
          <p:nvPr/>
        </p:nvSpPr>
        <p:spPr>
          <a:xfrm flipH="false" flipV="false" rot="21600000">
            <a:off x="5072514" y="5126267"/>
            <a:ext cx="2230876" cy="95250"/>
          </a:xfrm>
          <a:prstGeom prst="rect">
            <a:avLst/>
          </a:prstGeom>
        </p:spPr>
        <p:txBody>
          <a:bodyPr anchor="t" bIns="0" lIns="0" rIns="0" rtlCol="false" tIns="10800"/>
          <a:lstStyle/>
          <a:p>
            <a:pPr algn="l">
              <a:lnSpc>
                <a:spcPts val="750"/>
              </a:lnSpc>
            </a:pPr>
            <a:r>
              <a:rPr lang="en-US" b="true" i="false" spc="375" sz="750">
                <a:solidFill>
                  <a:srgbClr val="464646">
                    <a:alpha val="100000"/>
                  </a:srgbClr>
                </a:solidFill>
                <a:latin typeface="Lekton"/>
              </a:rPr>
              <a:t>PREPARED BY:</a:t>
            </a:r>
          </a:p>
        </p:txBody>
      </p:sp>
      <p:sp>
        <p:nvSpPr>
          <p:cNvPr id="14" name="TextBox 14"/>
          <p:cNvSpPr txBox="1"/>
          <p:nvPr/>
        </p:nvSpPr>
        <p:spPr>
          <a:xfrm flipH="false" flipV="false" rot="21600000">
            <a:off x="5053464" y="5292995"/>
            <a:ext cx="2249926" cy="133350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l">
              <a:lnSpc>
                <a:spcPts val="1050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Lekton"/>
              </a:rPr>
              <a:t>Siwei Tang, Zhenyu Wang</a:t>
            </a:r>
          </a:p>
        </p:txBody>
      </p:sp>
      <p:sp>
        <p:nvSpPr>
          <p:cNvPr id="15" name="TextBox 15"/>
          <p:cNvSpPr txBox="1"/>
          <p:nvPr/>
        </p:nvSpPr>
        <p:spPr>
          <a:xfrm flipH="false" flipV="false" rot="21600000">
            <a:off x="381000" y="5292990"/>
            <a:ext cx="2878587" cy="133350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l">
              <a:lnSpc>
                <a:spcPts val="1050"/>
              </a:lnSpc>
            </a:pPr>
            <a:r>
              <a:rPr lang="en-US" b="false" i="false" spc="150" sz="1050">
                <a:solidFill>
                  <a:srgbClr val="ffffff">
                    <a:alpha val="100000"/>
                  </a:srgbClr>
                </a:solidFill>
                <a:latin typeface="Lekton"/>
              </a:rPr>
              <a:t>03/12/2020</a:t>
            </a:r>
          </a:p>
        </p:txBody>
      </p:sp>
      <p:sp>
        <p:nvSpPr>
          <p:cNvPr id="16" name="TextBox 16"/>
          <p:cNvSpPr txBox="1"/>
          <p:nvPr/>
        </p:nvSpPr>
        <p:spPr>
          <a:xfrm flipH="false" flipV="false" rot="21600000">
            <a:off x="381000" y="5126267"/>
            <a:ext cx="2230876" cy="95250"/>
          </a:xfrm>
          <a:prstGeom prst="rect">
            <a:avLst/>
          </a:prstGeom>
        </p:spPr>
        <p:txBody>
          <a:bodyPr anchor="t" bIns="0" lIns="0" rIns="0" rtlCol="false" tIns="10800"/>
          <a:lstStyle/>
          <a:p>
            <a:pPr algn="l">
              <a:lnSpc>
                <a:spcPts val="750"/>
              </a:lnSpc>
            </a:pPr>
            <a:r>
              <a:rPr lang="en-US" b="true" i="false" spc="375" sz="750">
                <a:solidFill>
                  <a:srgbClr val="ffffff">
                    <a:alpha val="100000"/>
                  </a:srgbClr>
                </a:solidFill>
                <a:latin typeface="Lekton"/>
              </a:rPr>
              <a:t>DATE:</a:t>
            </a:r>
          </a:p>
        </p:txBody>
      </p:sp>
      <p:grpSp>
        <p:nvGrpSpPr>
          <p:cNvPr id="18" name="Group 18"/>
          <p:cNvGrpSpPr/>
          <p:nvPr/>
        </p:nvGrpSpPr>
        <p:grpSpPr>
          <a:xfrm flipH="false" rot="21600000">
            <a:off x="7508875" y="-22671"/>
            <a:ext cx="114300" cy="5753100"/>
            <a:chOff x="7508875" y="-22671"/>
            <a:chExt cx="114300" cy="5753100"/>
          </a:xfrm>
        </p:grpSpPr>
        <p:sp>
          <p:nvSpPr>
            <p:cNvPr id="17" name="Freeform 17"/>
            <p:cNvSpPr/>
            <p:nvPr/>
          </p:nvSpPr>
          <p:cNvSpPr>
            <a:picLocks noChangeAspect="1"/>
          </p:cNvSpPr>
          <p:spPr>
            <a:xfrm>
              <a:off x="7508875" y="-22671"/>
              <a:ext cx="114300" cy="57531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>
                <a:alpha val="100000"/>
              </a:srgbClr>
            </a:solidFill>
          </p:spPr>
        </p:sp>
      </p:grpSp>
      <p:sp>
        <p:nvSpPr>
          <p:cNvPr id="19" name="TextBox 19"/>
          <p:cNvSpPr txBox="1"/>
          <p:nvPr/>
        </p:nvSpPr>
        <p:spPr>
          <a:xfrm flipH="false" flipV="false" rot="21600000">
            <a:off x="3756782" y="3897150"/>
            <a:ext cx="4307360" cy="571500"/>
          </a:xfrm>
          <a:prstGeom prst="rect">
            <a:avLst/>
          </a:prstGeom>
        </p:spPr>
        <p:txBody>
          <a:bodyPr anchor="t" bIns="0" lIns="0" rIns="0" rtlCol="false" tIns="32400"/>
          <a:lstStyle/>
          <a:p>
            <a:pPr algn="l">
              <a:lnSpc>
                <a:spcPts val="2250"/>
              </a:lnSpc>
            </a:pPr>
            <a:r>
              <a:rPr lang="en-US" b="true" i="false" spc="1275" sz="2250">
                <a:solidFill>
                  <a:srgbClr val="FFFFFF">
                    <a:alpha val="100000"/>
                  </a:srgbClr>
                </a:solidFill>
                <a:latin typeface="Neuton"/>
              </a:rPr>
              <a:t>Database&amp;</a:t>
            </a:r>
          </a:p>
          <a:p>
            <a:pPr algn="l">
              <a:lnSpc>
                <a:spcPts val="2250"/>
              </a:lnSpc>
            </a:pPr>
            <a:r>
              <a:rPr lang="en-US" b="true" i="false" spc="1275" sz="2250">
                <a:solidFill>
                  <a:srgbClr val="FFFFFF">
                    <a:alpha val="100000"/>
                  </a:srgbClr>
                </a:solidFill>
                <a:latin typeface="Neuton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flipH="false" rot="0">
            <a:off x="0" y="0"/>
            <a:ext cx="7620000" cy="5715000"/>
            <a:chOff x="0" y="0"/>
            <a:chExt cx="7620000" cy="5715000"/>
          </a:xfrm>
        </p:grpSpPr>
        <p:sp>
          <p:nvSpPr>
            <p:cNvPr id="2" name="Freeform 2"/>
            <p:cNvSpPr/>
            <p:nvPr/>
          </p:nvSpPr>
          <p:cNvSpPr>
            <a:picLocks noChangeAspect="1"/>
          </p:cNvSpPr>
          <p:spPr>
            <a:xfrm>
              <a:off x="0" y="0"/>
              <a:ext cx="7620000" cy="57150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623">
                <a:alpha val="100000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flipH="false" rot="5399300">
            <a:off x="4124538" y="2165246"/>
            <a:ext cx="6050473" cy="1087030"/>
            <a:chOff x="4124538" y="2165246"/>
            <a:chExt cx="6050473" cy="1087030"/>
          </a:xfrm>
        </p:grpSpPr>
        <p:sp>
          <p:nvSpPr>
            <p:cNvPr id="4" name="Freeform 4"/>
            <p:cNvSpPr/>
            <p:nvPr/>
          </p:nvSpPr>
          <p:cNvSpPr>
            <a:picLocks noChangeAspect="1"/>
          </p:cNvSpPr>
          <p:spPr>
            <a:xfrm>
              <a:off x="4124538" y="2165246"/>
              <a:ext cx="6050473" cy="108703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700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 flipH="false" rot="16200000">
            <a:off x="-323937" y="297921"/>
            <a:ext cx="1048422" cy="419643"/>
            <a:chOff x="-323937" y="297921"/>
            <a:chExt cx="1048422" cy="419643"/>
          </a:xfrm>
        </p:grpSpPr>
        <p:sp>
          <p:nvSpPr>
            <p:cNvPr id="6" name="Freeform 6"/>
            <p:cNvSpPr/>
            <p:nvPr/>
          </p:nvSpPr>
          <p:cNvSpPr>
            <a:picLocks noChangeAspect="1"/>
          </p:cNvSpPr>
          <p:spPr>
            <a:xfrm>
              <a:off x="-323937" y="297921"/>
              <a:ext cx="1048422" cy="419643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 flipH="false" rot="21600000">
            <a:off x="7508875" y="-19050"/>
            <a:ext cx="114300" cy="5753100"/>
            <a:chOff x="7508875" y="-19050"/>
            <a:chExt cx="114300" cy="5753100"/>
          </a:xfrm>
        </p:grpSpPr>
        <p:sp>
          <p:nvSpPr>
            <p:cNvPr id="8" name="Freeform 8"/>
            <p:cNvSpPr/>
            <p:nvPr/>
          </p:nvSpPr>
          <p:cNvSpPr>
            <a:picLocks noChangeAspect="1"/>
          </p:cNvSpPr>
          <p:spPr>
            <a:xfrm>
              <a:off x="7508875" y="-19050"/>
              <a:ext cx="114300" cy="57531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>
                <a:alpha val="100000"/>
              </a:srgbClr>
            </a:solidFill>
          </p:spPr>
        </p:sp>
      </p:grpSp>
      <p:sp>
        <p:nvSpPr>
          <p:cNvPr id="10" name="TextBox 10"/>
          <p:cNvSpPr txBox="1"/>
          <p:nvPr/>
        </p:nvSpPr>
        <p:spPr>
          <a:xfrm flipH="false" flipV="false" rot="21600000">
            <a:off x="325442" y="444759"/>
            <a:ext cx="6755277" cy="361950"/>
          </a:xfrm>
          <a:prstGeom prst="rect">
            <a:avLst/>
          </a:prstGeom>
        </p:spPr>
        <p:txBody>
          <a:bodyPr anchor="t" bIns="0" lIns="0" rIns="0" rtlCol="false" tIns="39600"/>
          <a:lstStyle/>
          <a:p>
            <a:pPr algn="l">
              <a:lnSpc>
                <a:spcPts val="2850"/>
              </a:lnSpc>
            </a:pPr>
            <a:r>
              <a:rPr lang="en-US" b="true" i="false" spc="1350" sz="2850">
                <a:solidFill>
                  <a:srgbClr val="ffffff">
                    <a:alpha val="100000"/>
                  </a:srgbClr>
                </a:solidFill>
                <a:latin typeface="Fugaz One"/>
              </a:rPr>
              <a:t>Challenges&amp;Lessons</a:t>
            </a:r>
          </a:p>
        </p:txBody>
      </p:sp>
      <p:sp>
        <p:nvSpPr>
          <p:cNvPr id="11" name="TextBox 11"/>
          <p:cNvSpPr txBox="1"/>
          <p:nvPr/>
        </p:nvSpPr>
        <p:spPr>
          <a:xfrm flipH="false" flipV="false" rot="21600000">
            <a:off x="201617" y="1130559"/>
            <a:ext cx="7098177" cy="4152900"/>
          </a:xfrm>
          <a:prstGeom prst="rect">
            <a:avLst/>
          </a:prstGeom>
        </p:spPr>
        <p:txBody>
          <a:bodyPr anchor="t" bIns="0" lIns="0" rIns="0" rtlCol="false" tIns="28800"/>
          <a:lstStyle/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d0021b">
                    <a:alpha val="100000"/>
                  </a:srgbClr>
                </a:solidFill>
                <a:latin typeface="Andika"/>
              </a:rPr>
              <a:t>Key of the Data </a:t>
            </a: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d0021b">
                    <a:alpha val="100000"/>
                  </a:srgbClr>
                </a:solidFill>
                <a:latin typeface="Andika"/>
              </a:rPr>
              <a:t>- Did not use a unique ID for each match</a:t>
            </a: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Design Trade-off</a:t>
            </a: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Less data preparation (Pandas)</a:t>
            </a: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Future Extention</a:t>
            </a: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d0021b">
                    <a:alpha val="100000"/>
                  </a:srgbClr>
                </a:solidFill>
                <a:latin typeface="Andika"/>
              </a:rPr>
              <a:t>Consequences</a:t>
            </a: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If we create another relation detailed information about a match?</a:t>
            </a: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D0021B">
                    <a:alpha val="100000"/>
                  </a:srgbClr>
                </a:solidFill>
                <a:latin typeface="Andika"/>
              </a:rPr>
              <a:t>Important Lesson</a:t>
            </a: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Prepare for future extention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flipH="false" rot="0">
            <a:off x="0" y="0"/>
            <a:ext cx="7620000" cy="5715000"/>
            <a:chOff x="0" y="0"/>
            <a:chExt cx="7620000" cy="5715000"/>
          </a:xfrm>
        </p:grpSpPr>
        <p:sp>
          <p:nvSpPr>
            <p:cNvPr id="2" name="Freeform 2"/>
            <p:cNvSpPr/>
            <p:nvPr/>
          </p:nvSpPr>
          <p:cNvSpPr>
            <a:picLocks noChangeAspect="1"/>
          </p:cNvSpPr>
          <p:spPr>
            <a:xfrm>
              <a:off x="0" y="0"/>
              <a:ext cx="7620000" cy="57150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623">
                <a:alpha val="100000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flipH="false" rot="21600000">
            <a:off x="4757676" y="3658681"/>
            <a:ext cx="3427836" cy="2195957"/>
            <a:chOff x="4757676" y="3658681"/>
            <a:chExt cx="3427836" cy="2195957"/>
          </a:xfrm>
        </p:grpSpPr>
        <p:sp>
          <p:nvSpPr>
            <p:cNvPr id="4" name="Freeform 4"/>
            <p:cNvSpPr/>
            <p:nvPr/>
          </p:nvSpPr>
          <p:cNvSpPr>
            <a:picLocks noChangeAspect="1"/>
          </p:cNvSpPr>
          <p:spPr>
            <a:xfrm>
              <a:off x="4757676" y="3658681"/>
              <a:ext cx="3427836" cy="2195957"/>
            </a:xfrm>
            <a:custGeom>
              <a:avLst/>
              <a:gdLst/>
              <a:ahLst/>
              <a:cxnLst/>
              <a:pathLst>
                <a:path h="194510" w="302914">
                  <a:moveTo>
                    <a:pt x="128911" y="146152"/>
                  </a:moveTo>
                  <a:lnTo>
                    <a:pt x="118662" y="146152"/>
                  </a:lnTo>
                  <a:lnTo>
                    <a:pt x="107937" y="127997"/>
                  </a:lnTo>
                  <a:cubicBezTo>
                    <a:pt x="119529" y="118443"/>
                    <a:pt x="127464" y="103013"/>
                    <a:pt x="128483" y="88802"/>
                  </a:cubicBezTo>
                  <a:cubicBezTo>
                    <a:pt x="136455" y="87906"/>
                    <a:pt x="141799" y="83591"/>
                    <a:pt x="141799" y="77686"/>
                  </a:cubicBezTo>
                  <a:lnTo>
                    <a:pt x="141799" y="61579"/>
                  </a:lnTo>
                  <a:cubicBezTo>
                    <a:pt x="141799" y="56979"/>
                    <a:pt x="137741" y="53445"/>
                    <a:pt x="135350" y="51759"/>
                  </a:cubicBezTo>
                  <a:lnTo>
                    <a:pt x="135350" y="38510"/>
                  </a:lnTo>
                  <a:cubicBezTo>
                    <a:pt x="140780" y="31194"/>
                    <a:pt x="141875" y="23279"/>
                    <a:pt x="138417" y="16088"/>
                  </a:cubicBezTo>
                  <a:cubicBezTo>
                    <a:pt x="133721" y="6315"/>
                    <a:pt x="121644" y="0"/>
                    <a:pt x="107642" y="0"/>
                  </a:cubicBezTo>
                  <a:cubicBezTo>
                    <a:pt x="100336" y="0"/>
                    <a:pt x="89325" y="1762"/>
                    <a:pt x="77886" y="10020"/>
                  </a:cubicBezTo>
                  <a:cubicBezTo>
                    <a:pt x="50054" y="10220"/>
                    <a:pt x="38681" y="18193"/>
                    <a:pt x="38681" y="37405"/>
                  </a:cubicBezTo>
                  <a:lnTo>
                    <a:pt x="38681" y="51749"/>
                  </a:lnTo>
                  <a:cubicBezTo>
                    <a:pt x="36281" y="53435"/>
                    <a:pt x="32233" y="56969"/>
                    <a:pt x="32233" y="61570"/>
                  </a:cubicBezTo>
                  <a:lnTo>
                    <a:pt x="32233" y="77676"/>
                  </a:lnTo>
                  <a:cubicBezTo>
                    <a:pt x="32233" y="81486"/>
                    <a:pt x="33642" y="87601"/>
                    <a:pt x="42482" y="88763"/>
                  </a:cubicBezTo>
                  <a:cubicBezTo>
                    <a:pt x="43377" y="104013"/>
                    <a:pt x="50987" y="119853"/>
                    <a:pt x="62427" y="129140"/>
                  </a:cubicBezTo>
                  <a:lnTo>
                    <a:pt x="50082" y="146152"/>
                  </a:lnTo>
                  <a:lnTo>
                    <a:pt x="39653" y="146152"/>
                  </a:lnTo>
                  <a:cubicBezTo>
                    <a:pt x="14459" y="146152"/>
                    <a:pt x="0" y="159372"/>
                    <a:pt x="0" y="182423"/>
                  </a:cubicBezTo>
                  <a:lnTo>
                    <a:pt x="0" y="191281"/>
                  </a:lnTo>
                  <a:cubicBezTo>
                    <a:pt x="0" y="193072"/>
                    <a:pt x="1438" y="194501"/>
                    <a:pt x="3229" y="194501"/>
                  </a:cubicBezTo>
                  <a:cubicBezTo>
                    <a:pt x="5001" y="194501"/>
                    <a:pt x="6448" y="193072"/>
                    <a:pt x="6458" y="191291"/>
                  </a:cubicBezTo>
                  <a:lnTo>
                    <a:pt x="6458" y="182423"/>
                  </a:lnTo>
                  <a:cubicBezTo>
                    <a:pt x="6458" y="157772"/>
                    <a:pt x="24498" y="152600"/>
                    <a:pt x="39662" y="152600"/>
                  </a:cubicBezTo>
                  <a:lnTo>
                    <a:pt x="51740" y="152600"/>
                  </a:lnTo>
                  <a:cubicBezTo>
                    <a:pt x="52769" y="152600"/>
                    <a:pt x="53740" y="152114"/>
                    <a:pt x="54340" y="151276"/>
                  </a:cubicBezTo>
                  <a:lnTo>
                    <a:pt x="67713" y="132817"/>
                  </a:lnTo>
                  <a:cubicBezTo>
                    <a:pt x="72657" y="135646"/>
                    <a:pt x="78124" y="137303"/>
                    <a:pt x="83963" y="137303"/>
                  </a:cubicBezTo>
                  <a:cubicBezTo>
                    <a:pt x="90649" y="137303"/>
                    <a:pt x="96955" y="135179"/>
                    <a:pt x="102641" y="131712"/>
                  </a:cubicBezTo>
                  <a:lnTo>
                    <a:pt x="114062" y="151009"/>
                  </a:lnTo>
                  <a:cubicBezTo>
                    <a:pt x="114643" y="152000"/>
                    <a:pt x="115700" y="152591"/>
                    <a:pt x="116824" y="152591"/>
                  </a:cubicBezTo>
                  <a:lnTo>
                    <a:pt x="128921" y="152591"/>
                  </a:lnTo>
                  <a:cubicBezTo>
                    <a:pt x="146742" y="152591"/>
                    <a:pt x="167573" y="160391"/>
                    <a:pt x="167573" y="182413"/>
                  </a:cubicBezTo>
                  <a:lnTo>
                    <a:pt x="167573" y="191272"/>
                  </a:lnTo>
                  <a:cubicBezTo>
                    <a:pt x="167573" y="193062"/>
                    <a:pt x="169002" y="194491"/>
                    <a:pt x="170793" y="194491"/>
                  </a:cubicBezTo>
                  <a:cubicBezTo>
                    <a:pt x="172574" y="194491"/>
                    <a:pt x="174022" y="193062"/>
                    <a:pt x="174003" y="191272"/>
                  </a:cubicBezTo>
                  <a:lnTo>
                    <a:pt x="174003" y="182413"/>
                  </a:lnTo>
                  <a:cubicBezTo>
                    <a:pt x="173993" y="157363"/>
                    <a:pt x="151352" y="146152"/>
                    <a:pt x="128911" y="146152"/>
                  </a:cubicBezTo>
                  <a:close/>
                  <a:moveTo>
                    <a:pt x="48835" y="85735"/>
                  </a:moveTo>
                  <a:cubicBezTo>
                    <a:pt x="48835" y="83953"/>
                    <a:pt x="47396" y="82515"/>
                    <a:pt x="45606" y="82515"/>
                  </a:cubicBezTo>
                  <a:cubicBezTo>
                    <a:pt x="38672" y="82515"/>
                    <a:pt x="38672" y="79715"/>
                    <a:pt x="38672" y="77676"/>
                  </a:cubicBezTo>
                  <a:lnTo>
                    <a:pt x="38672" y="61570"/>
                  </a:lnTo>
                  <a:cubicBezTo>
                    <a:pt x="38672" y="59922"/>
                    <a:pt x="41453" y="57455"/>
                    <a:pt x="43472" y="56321"/>
                  </a:cubicBezTo>
                  <a:cubicBezTo>
                    <a:pt x="44491" y="55740"/>
                    <a:pt x="45120" y="54674"/>
                    <a:pt x="45120" y="53511"/>
                  </a:cubicBezTo>
                  <a:lnTo>
                    <a:pt x="45120" y="37405"/>
                  </a:lnTo>
                  <a:cubicBezTo>
                    <a:pt x="45120" y="26365"/>
                    <a:pt x="47701" y="16459"/>
                    <a:pt x="78953" y="16459"/>
                  </a:cubicBezTo>
                  <a:cubicBezTo>
                    <a:pt x="79648" y="16459"/>
                    <a:pt x="80324" y="16240"/>
                    <a:pt x="80867" y="15821"/>
                  </a:cubicBezTo>
                  <a:cubicBezTo>
                    <a:pt x="91192" y="8077"/>
                    <a:pt x="101127" y="6448"/>
                    <a:pt x="107633" y="6448"/>
                  </a:cubicBezTo>
                  <a:cubicBezTo>
                    <a:pt x="119005" y="6448"/>
                    <a:pt x="129035" y="11449"/>
                    <a:pt x="132607" y="18888"/>
                  </a:cubicBezTo>
                  <a:cubicBezTo>
                    <a:pt x="135112" y="24098"/>
                    <a:pt x="134074" y="29804"/>
                    <a:pt x="129607" y="35395"/>
                  </a:cubicBezTo>
                  <a:cubicBezTo>
                    <a:pt x="129140" y="35966"/>
                    <a:pt x="128902" y="36671"/>
                    <a:pt x="128902" y="37405"/>
                  </a:cubicBezTo>
                  <a:lnTo>
                    <a:pt x="128902" y="53511"/>
                  </a:lnTo>
                  <a:cubicBezTo>
                    <a:pt x="128902" y="54674"/>
                    <a:pt x="129530" y="55740"/>
                    <a:pt x="130540" y="56321"/>
                  </a:cubicBezTo>
                  <a:cubicBezTo>
                    <a:pt x="132550" y="57455"/>
                    <a:pt x="135350" y="59922"/>
                    <a:pt x="135350" y="61570"/>
                  </a:cubicBezTo>
                  <a:lnTo>
                    <a:pt x="135350" y="77676"/>
                  </a:lnTo>
                  <a:cubicBezTo>
                    <a:pt x="135350" y="80058"/>
                    <a:pt x="131607" y="82515"/>
                    <a:pt x="125359" y="82515"/>
                  </a:cubicBezTo>
                  <a:cubicBezTo>
                    <a:pt x="123568" y="82515"/>
                    <a:pt x="122130" y="83953"/>
                    <a:pt x="122130" y="85735"/>
                  </a:cubicBezTo>
                  <a:cubicBezTo>
                    <a:pt x="122130" y="106042"/>
                    <a:pt x="104518" y="130845"/>
                    <a:pt x="83963" y="130845"/>
                  </a:cubicBezTo>
                  <a:cubicBezTo>
                    <a:pt x="64179" y="130845"/>
                    <a:pt x="48835" y="106585"/>
                    <a:pt x="48835" y="85735"/>
                  </a:cubicBezTo>
                  <a:close/>
                  <a:moveTo>
                    <a:pt x="193367" y="146152"/>
                  </a:moveTo>
                  <a:lnTo>
                    <a:pt x="183118" y="146152"/>
                  </a:lnTo>
                  <a:lnTo>
                    <a:pt x="172107" y="127511"/>
                  </a:lnTo>
                  <a:cubicBezTo>
                    <a:pt x="172069" y="127445"/>
                    <a:pt x="171993" y="127406"/>
                    <a:pt x="171955" y="127340"/>
                  </a:cubicBezTo>
                  <a:cubicBezTo>
                    <a:pt x="180318" y="118948"/>
                    <a:pt x="185214" y="105537"/>
                    <a:pt x="185738" y="88783"/>
                  </a:cubicBezTo>
                  <a:cubicBezTo>
                    <a:pt x="193929" y="87859"/>
                    <a:pt x="199796" y="83391"/>
                    <a:pt x="199796" y="77676"/>
                  </a:cubicBezTo>
                  <a:lnTo>
                    <a:pt x="199796" y="61570"/>
                  </a:lnTo>
                  <a:cubicBezTo>
                    <a:pt x="199796" y="54883"/>
                    <a:pt x="197644" y="50987"/>
                    <a:pt x="186909" y="50378"/>
                  </a:cubicBezTo>
                  <a:lnTo>
                    <a:pt x="186909" y="37405"/>
                  </a:lnTo>
                  <a:cubicBezTo>
                    <a:pt x="186909" y="24670"/>
                    <a:pt x="183499" y="15431"/>
                    <a:pt x="176794" y="9916"/>
                  </a:cubicBezTo>
                  <a:cubicBezTo>
                    <a:pt x="169697" y="4067"/>
                    <a:pt x="159363" y="2572"/>
                    <a:pt x="145237" y="5353"/>
                  </a:cubicBezTo>
                  <a:cubicBezTo>
                    <a:pt x="143485" y="5696"/>
                    <a:pt x="142351" y="7382"/>
                    <a:pt x="142694" y="9134"/>
                  </a:cubicBezTo>
                  <a:cubicBezTo>
                    <a:pt x="143027" y="10878"/>
                    <a:pt x="144723" y="12040"/>
                    <a:pt x="146466" y="11668"/>
                  </a:cubicBezTo>
                  <a:cubicBezTo>
                    <a:pt x="158591" y="9296"/>
                    <a:pt x="167173" y="10335"/>
                    <a:pt x="172698" y="14888"/>
                  </a:cubicBezTo>
                  <a:cubicBezTo>
                    <a:pt x="177832" y="19126"/>
                    <a:pt x="180442" y="26689"/>
                    <a:pt x="180442" y="37405"/>
                  </a:cubicBezTo>
                  <a:lnTo>
                    <a:pt x="180442" y="53521"/>
                  </a:lnTo>
                  <a:cubicBezTo>
                    <a:pt x="180442" y="55302"/>
                    <a:pt x="181861" y="56740"/>
                    <a:pt x="183661" y="56740"/>
                  </a:cubicBezTo>
                  <a:cubicBezTo>
                    <a:pt x="193329" y="56740"/>
                    <a:pt x="193329" y="58150"/>
                    <a:pt x="193329" y="61570"/>
                  </a:cubicBezTo>
                  <a:lnTo>
                    <a:pt x="193329" y="77676"/>
                  </a:lnTo>
                  <a:cubicBezTo>
                    <a:pt x="193329" y="79705"/>
                    <a:pt x="189224" y="82515"/>
                    <a:pt x="182537" y="82515"/>
                  </a:cubicBezTo>
                  <a:cubicBezTo>
                    <a:pt x="180756" y="82515"/>
                    <a:pt x="179318" y="83953"/>
                    <a:pt x="179318" y="85735"/>
                  </a:cubicBezTo>
                  <a:cubicBezTo>
                    <a:pt x="179318" y="95517"/>
                    <a:pt x="177517" y="119177"/>
                    <a:pt x="160858" y="127664"/>
                  </a:cubicBezTo>
                  <a:cubicBezTo>
                    <a:pt x="159258" y="128483"/>
                    <a:pt x="158639" y="130416"/>
                    <a:pt x="159449" y="131997"/>
                  </a:cubicBezTo>
                  <a:cubicBezTo>
                    <a:pt x="160030" y="133112"/>
                    <a:pt x="161163" y="133769"/>
                    <a:pt x="162335" y="133769"/>
                  </a:cubicBezTo>
                  <a:cubicBezTo>
                    <a:pt x="162820" y="133769"/>
                    <a:pt x="163325" y="133655"/>
                    <a:pt x="163782" y="133417"/>
                  </a:cubicBezTo>
                  <a:cubicBezTo>
                    <a:pt x="164887" y="132845"/>
                    <a:pt x="165897" y="132131"/>
                    <a:pt x="166926" y="131445"/>
                  </a:cubicBezTo>
                  <a:lnTo>
                    <a:pt x="178499" y="151019"/>
                  </a:lnTo>
                  <a:cubicBezTo>
                    <a:pt x="179089" y="152009"/>
                    <a:pt x="180137" y="152600"/>
                    <a:pt x="181270" y="152600"/>
                  </a:cubicBezTo>
                  <a:lnTo>
                    <a:pt x="193367" y="152600"/>
                  </a:lnTo>
                  <a:cubicBezTo>
                    <a:pt x="211188" y="152600"/>
                    <a:pt x="232010" y="160401"/>
                    <a:pt x="232010" y="182423"/>
                  </a:cubicBezTo>
                  <a:lnTo>
                    <a:pt x="232010" y="191281"/>
                  </a:lnTo>
                  <a:cubicBezTo>
                    <a:pt x="232010" y="193072"/>
                    <a:pt x="233439" y="194501"/>
                    <a:pt x="235239" y="194501"/>
                  </a:cubicBezTo>
                  <a:cubicBezTo>
                    <a:pt x="237020" y="194501"/>
                    <a:pt x="238458" y="193072"/>
                    <a:pt x="238449" y="191281"/>
                  </a:cubicBezTo>
                  <a:lnTo>
                    <a:pt x="238449" y="182423"/>
                  </a:lnTo>
                  <a:cubicBezTo>
                    <a:pt x="238449" y="157363"/>
                    <a:pt x="215808" y="146152"/>
                    <a:pt x="193367" y="146152"/>
                  </a:cubicBezTo>
                  <a:close/>
                  <a:moveTo>
                    <a:pt x="257804" y="146152"/>
                  </a:moveTo>
                  <a:lnTo>
                    <a:pt x="247564" y="146152"/>
                  </a:lnTo>
                  <a:lnTo>
                    <a:pt x="236553" y="127511"/>
                  </a:lnTo>
                  <a:cubicBezTo>
                    <a:pt x="236506" y="127435"/>
                    <a:pt x="236439" y="127397"/>
                    <a:pt x="236391" y="127330"/>
                  </a:cubicBezTo>
                  <a:cubicBezTo>
                    <a:pt x="244745" y="118929"/>
                    <a:pt x="249641" y="105489"/>
                    <a:pt x="250165" y="88697"/>
                  </a:cubicBezTo>
                  <a:cubicBezTo>
                    <a:pt x="254794" y="88249"/>
                    <a:pt x="258775" y="86639"/>
                    <a:pt x="261356" y="84106"/>
                  </a:cubicBezTo>
                  <a:cubicBezTo>
                    <a:pt x="263242" y="82248"/>
                    <a:pt x="264233" y="80029"/>
                    <a:pt x="264233" y="77676"/>
                  </a:cubicBezTo>
                  <a:lnTo>
                    <a:pt x="264233" y="61570"/>
                  </a:lnTo>
                  <a:cubicBezTo>
                    <a:pt x="264233" y="54883"/>
                    <a:pt x="262071" y="50987"/>
                    <a:pt x="251336" y="50378"/>
                  </a:cubicBezTo>
                  <a:lnTo>
                    <a:pt x="251336" y="37405"/>
                  </a:lnTo>
                  <a:cubicBezTo>
                    <a:pt x="251336" y="24670"/>
                    <a:pt x="247936" y="15431"/>
                    <a:pt x="241221" y="9916"/>
                  </a:cubicBezTo>
                  <a:cubicBezTo>
                    <a:pt x="234134" y="4067"/>
                    <a:pt x="223790" y="2572"/>
                    <a:pt x="209674" y="5353"/>
                  </a:cubicBezTo>
                  <a:cubicBezTo>
                    <a:pt x="207921" y="5696"/>
                    <a:pt x="206788" y="7382"/>
                    <a:pt x="207140" y="9134"/>
                  </a:cubicBezTo>
                  <a:cubicBezTo>
                    <a:pt x="207474" y="10878"/>
                    <a:pt x="209150" y="12040"/>
                    <a:pt x="210912" y="11668"/>
                  </a:cubicBezTo>
                  <a:cubicBezTo>
                    <a:pt x="223047" y="9296"/>
                    <a:pt x="231619" y="10335"/>
                    <a:pt x="237153" y="14888"/>
                  </a:cubicBezTo>
                  <a:cubicBezTo>
                    <a:pt x="242287" y="19126"/>
                    <a:pt x="244888" y="26689"/>
                    <a:pt x="244888" y="37405"/>
                  </a:cubicBezTo>
                  <a:lnTo>
                    <a:pt x="244888" y="53531"/>
                  </a:lnTo>
                  <a:cubicBezTo>
                    <a:pt x="244888" y="55312"/>
                    <a:pt x="246326" y="56750"/>
                    <a:pt x="248126" y="56750"/>
                  </a:cubicBezTo>
                  <a:cubicBezTo>
                    <a:pt x="257794" y="56750"/>
                    <a:pt x="257794" y="58160"/>
                    <a:pt x="257794" y="61579"/>
                  </a:cubicBezTo>
                  <a:lnTo>
                    <a:pt x="257794" y="77686"/>
                  </a:lnTo>
                  <a:cubicBezTo>
                    <a:pt x="257794" y="78286"/>
                    <a:pt x="257461" y="78896"/>
                    <a:pt x="256832" y="79515"/>
                  </a:cubicBezTo>
                  <a:cubicBezTo>
                    <a:pt x="255375" y="80963"/>
                    <a:pt x="251870" y="82220"/>
                    <a:pt x="247050" y="82391"/>
                  </a:cubicBezTo>
                  <a:cubicBezTo>
                    <a:pt x="246193" y="82382"/>
                    <a:pt x="245335" y="82715"/>
                    <a:pt x="244745" y="83315"/>
                  </a:cubicBezTo>
                  <a:cubicBezTo>
                    <a:pt x="244116" y="83915"/>
                    <a:pt x="243773" y="84753"/>
                    <a:pt x="243773" y="85611"/>
                  </a:cubicBezTo>
                  <a:cubicBezTo>
                    <a:pt x="243773" y="95431"/>
                    <a:pt x="241973" y="119177"/>
                    <a:pt x="225314" y="127673"/>
                  </a:cubicBezTo>
                  <a:cubicBezTo>
                    <a:pt x="223723" y="128492"/>
                    <a:pt x="223114" y="130426"/>
                    <a:pt x="223914" y="132007"/>
                  </a:cubicBezTo>
                  <a:cubicBezTo>
                    <a:pt x="224495" y="133121"/>
                    <a:pt x="225628" y="133779"/>
                    <a:pt x="226790" y="133779"/>
                  </a:cubicBezTo>
                  <a:cubicBezTo>
                    <a:pt x="227286" y="133779"/>
                    <a:pt x="227781" y="133664"/>
                    <a:pt x="228229" y="133417"/>
                  </a:cubicBezTo>
                  <a:cubicBezTo>
                    <a:pt x="229343" y="132845"/>
                    <a:pt x="230362" y="132121"/>
                    <a:pt x="231391" y="131435"/>
                  </a:cubicBezTo>
                  <a:lnTo>
                    <a:pt x="242983" y="151028"/>
                  </a:lnTo>
                  <a:cubicBezTo>
                    <a:pt x="243564" y="152019"/>
                    <a:pt x="244621" y="152610"/>
                    <a:pt x="245735" y="152610"/>
                  </a:cubicBezTo>
                  <a:lnTo>
                    <a:pt x="257832" y="152610"/>
                  </a:lnTo>
                  <a:cubicBezTo>
                    <a:pt x="275663" y="152610"/>
                    <a:pt x="296494" y="160411"/>
                    <a:pt x="296494" y="182432"/>
                  </a:cubicBezTo>
                  <a:lnTo>
                    <a:pt x="296494" y="191291"/>
                  </a:lnTo>
                  <a:cubicBezTo>
                    <a:pt x="296494" y="193081"/>
                    <a:pt x="297913" y="194510"/>
                    <a:pt x="299714" y="194510"/>
                  </a:cubicBezTo>
                  <a:cubicBezTo>
                    <a:pt x="301485" y="194510"/>
                    <a:pt x="302933" y="193081"/>
                    <a:pt x="302914" y="191291"/>
                  </a:cubicBezTo>
                  <a:lnTo>
                    <a:pt x="302914" y="182432"/>
                  </a:lnTo>
                  <a:cubicBezTo>
                    <a:pt x="302885" y="157363"/>
                    <a:pt x="280245" y="146152"/>
                    <a:pt x="257804" y="146152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 flipH="false" rot="7768160">
            <a:off x="-2237754" y="413599"/>
            <a:ext cx="11461812" cy="3117259"/>
            <a:chOff x="-2237754" y="413599"/>
            <a:chExt cx="11461812" cy="3117259"/>
          </a:xfrm>
        </p:grpSpPr>
        <p:sp>
          <p:nvSpPr>
            <p:cNvPr id="6" name="Freeform 6"/>
            <p:cNvSpPr/>
            <p:nvPr/>
          </p:nvSpPr>
          <p:cNvSpPr>
            <a:picLocks noChangeAspect="1"/>
          </p:cNvSpPr>
          <p:spPr>
            <a:xfrm>
              <a:off x="-2237754" y="413599"/>
              <a:ext cx="11461812" cy="3117259"/>
            </a:xfrm>
            <a:custGeom>
              <a:avLst/>
              <a:gdLst/>
              <a:ahLst/>
              <a:cxnLst/>
              <a:pathLst>
                <a:path h="210883" w="302895">
                  <a:moveTo>
                    <a:pt x="151409" y="0"/>
                  </a:moveTo>
                  <a:lnTo>
                    <a:pt x="0" y="210883"/>
                  </a:lnTo>
                  <a:lnTo>
                    <a:pt x="302895" y="210883"/>
                  </a:lnTo>
                  <a:lnTo>
                    <a:pt x="151409" y="0"/>
                  </a:lnTo>
                  <a:close/>
                </a:path>
              </a:pathLst>
            </a:custGeom>
            <a:solidFill>
              <a:srgbClr val="ffc057">
                <a:alpha val="30000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 flipH="false" rot="3062238">
            <a:off x="2225448" y="-1970716"/>
            <a:ext cx="1035701" cy="7912589"/>
            <a:chOff x="2225448" y="-1970716"/>
            <a:chExt cx="1035701" cy="7912589"/>
          </a:xfrm>
        </p:grpSpPr>
        <p:sp>
          <p:nvSpPr>
            <p:cNvPr id="8" name="Freeform 8"/>
            <p:cNvSpPr/>
            <p:nvPr/>
          </p:nvSpPr>
          <p:cNvSpPr>
            <a:picLocks noChangeAspect="1"/>
          </p:cNvSpPr>
          <p:spPr>
            <a:xfrm>
              <a:off x="2225448" y="-1970716"/>
              <a:ext cx="1035701" cy="7912589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>
                <a:alpha val="100000"/>
              </a:srgbClr>
            </a:solidFill>
          </p:spPr>
        </p:sp>
      </p:grpSp>
      <p:grpSp>
        <p:nvGrpSpPr>
          <p:cNvPr id="11" name="Group 11"/>
          <p:cNvGrpSpPr/>
          <p:nvPr/>
        </p:nvGrpSpPr>
        <p:grpSpPr>
          <a:xfrm flipH="false" rot="8100000">
            <a:off x="-694439" y="2273888"/>
            <a:ext cx="6951446" cy="1012530"/>
            <a:chOff x="-694439" y="2273888"/>
            <a:chExt cx="6951446" cy="1012530"/>
          </a:xfrm>
        </p:grpSpPr>
        <p:sp>
          <p:nvSpPr>
            <p:cNvPr id="10" name="Freeform 10"/>
            <p:cNvSpPr/>
            <p:nvPr/>
          </p:nvSpPr>
          <p:cNvSpPr>
            <a:picLocks noChangeAspect="1"/>
          </p:cNvSpPr>
          <p:spPr>
            <a:xfrm>
              <a:off x="-694439" y="2273888"/>
              <a:ext cx="6951446" cy="1012530"/>
            </a:xfrm>
            <a:custGeom>
              <a:avLst/>
              <a:gdLst/>
              <a:ahLst/>
              <a:cxnLst/>
              <a:pathLst>
                <a:path h="210883" w="302895">
                  <a:moveTo>
                    <a:pt x="151409" y="0"/>
                  </a:moveTo>
                  <a:lnTo>
                    <a:pt x="0" y="210883"/>
                  </a:lnTo>
                  <a:lnTo>
                    <a:pt x="302895" y="210883"/>
                  </a:lnTo>
                  <a:lnTo>
                    <a:pt x="151409" y="0"/>
                  </a:lnTo>
                  <a:close/>
                </a:path>
              </a:pathLst>
            </a:custGeom>
            <a:solidFill>
              <a:srgbClr val="868686">
                <a:alpha val="100000"/>
              </a:srgbClr>
            </a:solidFill>
          </p:spPr>
        </p:sp>
      </p:grpSp>
      <p:grpSp>
        <p:nvGrpSpPr>
          <p:cNvPr id="13" name="Group 13"/>
          <p:cNvGrpSpPr/>
          <p:nvPr/>
        </p:nvGrpSpPr>
        <p:grpSpPr>
          <a:xfrm flipH="false" rot="21600000">
            <a:off x="7508875" y="-22671"/>
            <a:ext cx="114300" cy="5753100"/>
            <a:chOff x="7508875" y="-22671"/>
            <a:chExt cx="114300" cy="5753100"/>
          </a:xfrm>
        </p:grpSpPr>
        <p:sp>
          <p:nvSpPr>
            <p:cNvPr id="12" name="Freeform 12"/>
            <p:cNvSpPr/>
            <p:nvPr/>
          </p:nvSpPr>
          <p:cNvSpPr>
            <a:picLocks noChangeAspect="1"/>
          </p:cNvSpPr>
          <p:spPr>
            <a:xfrm>
              <a:off x="7508875" y="-22671"/>
              <a:ext cx="114300" cy="57531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>
                <a:alpha val="100000"/>
              </a:srgbClr>
            </a:solidFill>
          </p:spPr>
        </p:sp>
      </p:grpSp>
      <p:grpSp>
        <p:nvGrpSpPr>
          <p:cNvPr id="15" name="Group 15"/>
          <p:cNvGrpSpPr/>
          <p:nvPr/>
        </p:nvGrpSpPr>
        <p:grpSpPr>
          <a:xfrm flipH="false" rot="21600000">
            <a:off x="1520418" y="1440730"/>
            <a:ext cx="110208" cy="106764"/>
            <a:chOff x="1520418" y="1440730"/>
            <a:chExt cx="110208" cy="106764"/>
          </a:xfrm>
        </p:grpSpPr>
        <p:sp>
          <p:nvSpPr>
            <p:cNvPr id="14" name="Freeform 14"/>
            <p:cNvSpPr/>
            <p:nvPr/>
          </p:nvSpPr>
          <p:cNvSpPr>
            <a:picLocks noChangeAspect="1"/>
          </p:cNvSpPr>
          <p:spPr>
            <a:xfrm>
              <a:off x="1520418" y="1440730"/>
              <a:ext cx="110208" cy="106764"/>
            </a:xfrm>
            <a:custGeom>
              <a:avLst/>
              <a:gdLst/>
              <a:ahLst/>
              <a:cxnLst/>
              <a:pathLst>
                <a:path h="314325" w="324803">
                  <a:moveTo>
                    <a:pt x="307705" y="152048"/>
                  </a:moveTo>
                  <a:cubicBezTo>
                    <a:pt x="290160" y="202778"/>
                    <a:pt x="164963" y="312134"/>
                    <a:pt x="162887" y="313973"/>
                  </a:cubicBezTo>
                  <a:lnTo>
                    <a:pt x="162820" y="313973"/>
                  </a:lnTo>
                  <a:cubicBezTo>
                    <a:pt x="160744" y="312134"/>
                    <a:pt x="35547" y="202768"/>
                    <a:pt x="18002" y="152048"/>
                  </a:cubicBezTo>
                  <a:cubicBezTo>
                    <a:pt x="314" y="100955"/>
                    <a:pt x="19564" y="41758"/>
                    <a:pt x="61017" y="19898"/>
                  </a:cubicBezTo>
                  <a:cubicBezTo>
                    <a:pt x="98850" y="-48"/>
                    <a:pt x="142161" y="18050"/>
                    <a:pt x="162887" y="60236"/>
                  </a:cubicBezTo>
                  <a:cubicBezTo>
                    <a:pt x="183613" y="18050"/>
                    <a:pt x="226847" y="-48"/>
                    <a:pt x="264681" y="19898"/>
                  </a:cubicBezTo>
                  <a:cubicBezTo>
                    <a:pt x="306229" y="41758"/>
                    <a:pt x="325469" y="100955"/>
                    <a:pt x="307705" y="152048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grpSp>
        <p:nvGrpSpPr>
          <p:cNvPr id="17" name="Group 17"/>
          <p:cNvGrpSpPr/>
          <p:nvPr/>
        </p:nvGrpSpPr>
        <p:grpSpPr>
          <a:xfrm flipH="false" rot="21600000">
            <a:off x="-10107" y="-11262"/>
            <a:ext cx="4879122" cy="4879122"/>
            <a:chOff x="-10107" y="-11262"/>
            <a:chExt cx="4879122" cy="4879122"/>
          </a:xfrm>
        </p:grpSpPr>
        <p:sp>
          <p:nvSpPr>
            <p:cNvPr id="16" name="Freeform 16"/>
            <p:cNvSpPr/>
            <p:nvPr/>
          </p:nvSpPr>
          <p:cNvSpPr>
            <a:picLocks noChangeAspect="1"/>
          </p:cNvSpPr>
          <p:spPr>
            <a:xfrm>
              <a:off x="-10107" y="-11262"/>
              <a:ext cx="4879122" cy="4879122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0000"/>
              </a:blip>
              <a:stretch>
                <a:fillRect b="0" l="-24963" r="-24963" t="0"/>
              </a:stretch>
            </a:blipFill>
          </p:spPr>
        </p:sp>
      </p:grpSp>
      <p:sp>
        <p:nvSpPr>
          <p:cNvPr id="18" name="TextBox 18"/>
          <p:cNvSpPr txBox="1"/>
          <p:nvPr/>
        </p:nvSpPr>
        <p:spPr>
          <a:xfrm flipH="false" flipV="false" rot="21600000">
            <a:off x="4468817" y="4111884"/>
            <a:ext cx="3850152" cy="333375"/>
          </a:xfrm>
          <a:prstGeom prst="rect">
            <a:avLst/>
          </a:prstGeom>
        </p:spPr>
        <p:txBody>
          <a:bodyPr anchor="t" bIns="0" lIns="0" rIns="0" rtlCol="false" tIns="36000"/>
          <a:lstStyle/>
          <a:p>
            <a:pPr algn="l">
              <a:lnSpc>
                <a:spcPts val="2625"/>
              </a:lnSpc>
            </a:pPr>
            <a:r>
              <a:rPr lang="en-US" b="true" i="false" spc="600" sz="2625">
                <a:solidFill>
                  <a:srgbClr val="ffffff">
                    <a:alpha val="100000"/>
                  </a:srgbClr>
                </a:solidFill>
                <a:latin typeface="IBM Plex Sans"/>
              </a:rPr>
              <a:t>Questions?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flipH="false" rot="0">
            <a:off x="0" y="0"/>
            <a:ext cx="7620000" cy="5715000"/>
            <a:chOff x="0" y="0"/>
            <a:chExt cx="7620000" cy="5715000"/>
          </a:xfrm>
        </p:grpSpPr>
        <p:sp>
          <p:nvSpPr>
            <p:cNvPr id="2" name="Freeform 2"/>
            <p:cNvSpPr/>
            <p:nvPr/>
          </p:nvSpPr>
          <p:cNvSpPr>
            <a:picLocks noChangeAspect="1"/>
          </p:cNvSpPr>
          <p:spPr>
            <a:xfrm>
              <a:off x="0" y="0"/>
              <a:ext cx="7620000" cy="57150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>
                <a:alpha val="100000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flipH="false" rot="6434700">
            <a:off x="-442262" y="1745449"/>
            <a:ext cx="7271769" cy="1677541"/>
            <a:chOff x="-442262" y="1745449"/>
            <a:chExt cx="7271769" cy="1677541"/>
          </a:xfrm>
        </p:grpSpPr>
        <p:sp>
          <p:nvSpPr>
            <p:cNvPr id="4" name="Freeform 4"/>
            <p:cNvSpPr/>
            <p:nvPr/>
          </p:nvSpPr>
          <p:cNvSpPr>
            <a:picLocks noChangeAspect="1"/>
          </p:cNvSpPr>
          <p:spPr>
            <a:xfrm>
              <a:off x="-442262" y="1745449"/>
              <a:ext cx="7271769" cy="1677541"/>
            </a:xfrm>
            <a:custGeom>
              <a:avLst/>
              <a:gdLst/>
              <a:ahLst/>
              <a:cxnLst/>
              <a:pathLst>
                <a:path h="210883" w="302895">
                  <a:moveTo>
                    <a:pt x="151409" y="0"/>
                  </a:moveTo>
                  <a:lnTo>
                    <a:pt x="0" y="210883"/>
                  </a:lnTo>
                  <a:lnTo>
                    <a:pt x="302895" y="210883"/>
                  </a:lnTo>
                  <a:lnTo>
                    <a:pt x="151409" y="0"/>
                  </a:lnTo>
                  <a:close/>
                </a:path>
              </a:pathLst>
            </a:custGeom>
            <a:solidFill>
              <a:srgbClr val="f5a623">
                <a:alpha val="10000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 flipH="true" rot="1335858">
            <a:off x="2566024" y="-571576"/>
            <a:ext cx="1029369" cy="6858220"/>
            <a:chOff x="2566024" y="-571576"/>
            <a:chExt cx="1029369" cy="6858220"/>
          </a:xfrm>
        </p:grpSpPr>
        <p:sp>
          <p:nvSpPr>
            <p:cNvPr id="6" name="Freeform 6"/>
            <p:cNvSpPr/>
            <p:nvPr/>
          </p:nvSpPr>
          <p:cNvSpPr>
            <a:picLocks noChangeAspect="1"/>
          </p:cNvSpPr>
          <p:spPr>
            <a:xfrm>
              <a:off x="2566024" y="-571576"/>
              <a:ext cx="1029369" cy="685822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57">
                <a:alpha val="100000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 flipH="false" rot="21600000">
            <a:off x="-509442" y="-15330"/>
            <a:ext cx="4219575" cy="5745804"/>
            <a:chOff x="-509442" y="-15330"/>
            <a:chExt cx="4219575" cy="5745804"/>
          </a:xfrm>
        </p:grpSpPr>
        <p:sp>
          <p:nvSpPr>
            <p:cNvPr id="8" name="Freeform 8"/>
            <p:cNvSpPr/>
            <p:nvPr/>
          </p:nvSpPr>
          <p:cNvSpPr>
            <a:picLocks noChangeAspect="1"/>
          </p:cNvSpPr>
          <p:spPr>
            <a:xfrm>
              <a:off x="-509442" y="-15330"/>
              <a:ext cx="4219575" cy="5745804"/>
            </a:xfrm>
            <a:custGeom>
              <a:avLst/>
              <a:gdLst/>
              <a:ahLst/>
              <a:cxnLst/>
              <a:pathLst>
                <a:path h="304800" w="222885">
                  <a:moveTo>
                    <a:pt x="-210" y="0"/>
                  </a:moveTo>
                  <a:lnTo>
                    <a:pt x="-210" y="304800"/>
                  </a:lnTo>
                  <a:lnTo>
                    <a:pt x="100146" y="304800"/>
                  </a:lnTo>
                  <a:lnTo>
                    <a:pt x="223095" y="0"/>
                  </a:lnTo>
                  <a:lnTo>
                    <a:pt x="-210" y="0"/>
                  </a:lnTo>
                  <a:close/>
                </a:path>
              </a:pathLst>
            </a:custGeom>
            <a:blipFill>
              <a:blip r:embed="rId2">
                <a:alphaModFix amt="100000"/>
              </a:blip>
              <a:stretch>
                <a:fillRect b="0" l="-52128" r="-52128" t="0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 flipH="false" flipV="false" rot="21600000">
            <a:off x="3037978" y="2615679"/>
            <a:ext cx="4307360" cy="476250"/>
          </a:xfrm>
          <a:prstGeom prst="rect">
            <a:avLst/>
          </a:prstGeom>
        </p:spPr>
        <p:txBody>
          <a:bodyPr anchor="t" bIns="0" lIns="0" rIns="0" rtlCol="false" tIns="54000"/>
          <a:lstStyle/>
          <a:p>
            <a:pPr algn="ctr">
              <a:lnSpc>
                <a:spcPts val="3750"/>
              </a:lnSpc>
            </a:pPr>
            <a:r>
              <a:rPr lang="en-US" b="true" i="false" spc="1200" sz="3750">
                <a:solidFill>
                  <a:srgbClr val="ffffff">
                    <a:alpha val="100000"/>
                  </a:srgbClr>
                </a:solidFill>
                <a:latin typeface="IBM Plex Sans"/>
              </a:rPr>
              <a:t>THANK YOU</a:t>
            </a:r>
          </a:p>
        </p:txBody>
      </p:sp>
      <p:grpSp>
        <p:nvGrpSpPr>
          <p:cNvPr id="12" name="Group 12"/>
          <p:cNvGrpSpPr/>
          <p:nvPr/>
        </p:nvGrpSpPr>
        <p:grpSpPr>
          <a:xfrm flipH="false" rot="21600000">
            <a:off x="7508875" y="-22671"/>
            <a:ext cx="114300" cy="5753100"/>
            <a:chOff x="7508875" y="-22671"/>
            <a:chExt cx="114300" cy="5753100"/>
          </a:xfrm>
        </p:grpSpPr>
        <p:sp>
          <p:nvSpPr>
            <p:cNvPr id="11" name="Freeform 11"/>
            <p:cNvSpPr/>
            <p:nvPr/>
          </p:nvSpPr>
          <p:cNvSpPr>
            <a:picLocks noChangeAspect="1"/>
          </p:cNvSpPr>
          <p:spPr>
            <a:xfrm>
              <a:off x="7508875" y="-22671"/>
              <a:ext cx="114300" cy="57531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623">
                <a:alpha val="100000"/>
              </a:srgbClr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flipH="false" rot="0">
            <a:off x="0" y="0"/>
            <a:ext cx="7620000" cy="5715000"/>
            <a:chOff x="0" y="0"/>
            <a:chExt cx="7620000" cy="5715000"/>
          </a:xfrm>
        </p:grpSpPr>
        <p:sp>
          <p:nvSpPr>
            <p:cNvPr id="2" name="Freeform 2"/>
            <p:cNvSpPr/>
            <p:nvPr/>
          </p:nvSpPr>
          <p:cNvSpPr>
            <a:picLocks noChangeAspect="1"/>
          </p:cNvSpPr>
          <p:spPr>
            <a:xfrm>
              <a:off x="0" y="0"/>
              <a:ext cx="7620000" cy="57150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623">
                <a:alpha val="100000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flipH="false" rot="5399300">
            <a:off x="4124538" y="2165246"/>
            <a:ext cx="6050473" cy="1087030"/>
            <a:chOff x="4124538" y="2165246"/>
            <a:chExt cx="6050473" cy="1087030"/>
          </a:xfrm>
        </p:grpSpPr>
        <p:sp>
          <p:nvSpPr>
            <p:cNvPr id="4" name="Freeform 4"/>
            <p:cNvSpPr/>
            <p:nvPr/>
          </p:nvSpPr>
          <p:cNvSpPr>
            <a:picLocks noChangeAspect="1"/>
          </p:cNvSpPr>
          <p:spPr>
            <a:xfrm>
              <a:off x="4124538" y="2165246"/>
              <a:ext cx="6050473" cy="108703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700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 flipH="false" rot="16200000">
            <a:off x="-323937" y="297921"/>
            <a:ext cx="1048422" cy="419643"/>
            <a:chOff x="-323937" y="297921"/>
            <a:chExt cx="1048422" cy="419643"/>
          </a:xfrm>
        </p:grpSpPr>
        <p:sp>
          <p:nvSpPr>
            <p:cNvPr id="6" name="Freeform 6"/>
            <p:cNvSpPr/>
            <p:nvPr/>
          </p:nvSpPr>
          <p:cNvSpPr>
            <a:picLocks noChangeAspect="1"/>
          </p:cNvSpPr>
          <p:spPr>
            <a:xfrm>
              <a:off x="-323937" y="297921"/>
              <a:ext cx="1048422" cy="419643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 flipH="false" rot="21600000">
            <a:off x="3868852" y="4407012"/>
            <a:ext cx="1755614" cy="1061725"/>
            <a:chOff x="3868852" y="4407012"/>
            <a:chExt cx="1755614" cy="1061725"/>
          </a:xfrm>
        </p:grpSpPr>
        <p:sp>
          <p:nvSpPr>
            <p:cNvPr id="8" name="Freeform 8"/>
            <p:cNvSpPr/>
            <p:nvPr/>
          </p:nvSpPr>
          <p:cNvSpPr>
            <a:picLocks noChangeAspect="1"/>
          </p:cNvSpPr>
          <p:spPr>
            <a:xfrm>
              <a:off x="3868852" y="4407012"/>
              <a:ext cx="1755614" cy="1061725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>
                <a:alpha val="5000"/>
              </a:srgbClr>
            </a:solidFill>
          </p:spPr>
        </p:sp>
      </p:grpSp>
      <p:grpSp>
        <p:nvGrpSpPr>
          <p:cNvPr id="11" name="Group 11"/>
          <p:cNvGrpSpPr/>
          <p:nvPr/>
        </p:nvGrpSpPr>
        <p:grpSpPr>
          <a:xfrm flipH="false" rot="21600000">
            <a:off x="5639934" y="4407016"/>
            <a:ext cx="1755614" cy="1061725"/>
            <a:chOff x="5639934" y="4407016"/>
            <a:chExt cx="1755614" cy="1061725"/>
          </a:xfrm>
        </p:grpSpPr>
        <p:sp>
          <p:nvSpPr>
            <p:cNvPr id="10" name="Freeform 10"/>
            <p:cNvSpPr/>
            <p:nvPr/>
          </p:nvSpPr>
          <p:cNvSpPr>
            <a:picLocks noChangeAspect="1"/>
          </p:cNvSpPr>
          <p:spPr>
            <a:xfrm>
              <a:off x="5639934" y="4407016"/>
              <a:ext cx="1755614" cy="1061725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>
                <a:alpha val="5000"/>
              </a:srgbClr>
            </a:solidFill>
          </p:spPr>
        </p:sp>
      </p:grpSp>
      <p:grpSp>
        <p:nvGrpSpPr>
          <p:cNvPr id="13" name="Group 13"/>
          <p:cNvGrpSpPr/>
          <p:nvPr/>
        </p:nvGrpSpPr>
        <p:grpSpPr>
          <a:xfrm flipH="false" rot="21600000">
            <a:off x="7508875" y="-19050"/>
            <a:ext cx="114300" cy="5753100"/>
            <a:chOff x="7508875" y="-19050"/>
            <a:chExt cx="114300" cy="5753100"/>
          </a:xfrm>
        </p:grpSpPr>
        <p:sp>
          <p:nvSpPr>
            <p:cNvPr id="12" name="Freeform 12"/>
            <p:cNvSpPr/>
            <p:nvPr/>
          </p:nvSpPr>
          <p:cNvSpPr>
            <a:picLocks noChangeAspect="1"/>
          </p:cNvSpPr>
          <p:spPr>
            <a:xfrm>
              <a:off x="7508875" y="-19050"/>
              <a:ext cx="114300" cy="57531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>
                <a:alpha val="100000"/>
              </a:srgbClr>
            </a:solidFill>
          </p:spPr>
        </p:sp>
      </p:grpSp>
      <p:sp>
        <p:nvSpPr>
          <p:cNvPr id="14" name="TextBox 14"/>
          <p:cNvSpPr txBox="1"/>
          <p:nvPr/>
        </p:nvSpPr>
        <p:spPr>
          <a:xfrm flipH="false" flipV="false" rot="21600000">
            <a:off x="601667" y="559059"/>
            <a:ext cx="3850152" cy="381000"/>
          </a:xfrm>
          <a:prstGeom prst="rect">
            <a:avLst/>
          </a:prstGeom>
        </p:spPr>
        <p:txBody>
          <a:bodyPr anchor="t" bIns="0" lIns="0" rIns="0" rtlCol="false" tIns="43200"/>
          <a:lstStyle/>
          <a:p>
            <a:pPr algn="l">
              <a:lnSpc>
                <a:spcPts val="3000"/>
              </a:lnSpc>
            </a:pPr>
            <a:r>
              <a:rPr lang="en-US" b="true" i="false" spc="1350" sz="3000">
                <a:solidFill>
                  <a:srgbClr val="ffffff">
                    <a:alpha val="100000"/>
                  </a:srgbClr>
                </a:solidFill>
                <a:latin typeface="Fugaz One"/>
              </a:rPr>
              <a:t>Domain</a:t>
            </a:r>
          </a:p>
        </p:txBody>
      </p:sp>
      <p:sp>
        <p:nvSpPr>
          <p:cNvPr id="15" name="TextBox 15"/>
          <p:cNvSpPr txBox="1"/>
          <p:nvPr/>
        </p:nvSpPr>
        <p:spPr>
          <a:xfrm flipH="false" flipV="false" rot="21600000">
            <a:off x="201617" y="1606809"/>
            <a:ext cx="3850152" cy="238125"/>
          </a:xfrm>
          <a:prstGeom prst="rect">
            <a:avLst/>
          </a:prstGeom>
        </p:spPr>
        <p:txBody>
          <a:bodyPr anchor="t" bIns="0" lIns="0" rIns="0" rtlCol="false" tIns="25200"/>
          <a:lstStyle/>
          <a:p>
            <a:pPr algn="l">
              <a:lnSpc>
                <a:spcPts val="1875"/>
              </a:lnSpc>
            </a:pPr>
            <a:r>
              <a:rPr lang="en-US" b="true" i="false" spc="300" sz="1875">
                <a:solidFill>
                  <a:srgbClr val="ffffff">
                    <a:alpha val="100000"/>
                  </a:srgbClr>
                </a:solidFill>
                <a:latin typeface="Andika"/>
              </a:rPr>
              <a:t>- Time: 2010-2019</a:t>
            </a:r>
          </a:p>
        </p:txBody>
      </p:sp>
      <p:sp>
        <p:nvSpPr>
          <p:cNvPr id="16" name="TextBox 16"/>
          <p:cNvSpPr txBox="1"/>
          <p:nvPr/>
        </p:nvSpPr>
        <p:spPr>
          <a:xfrm flipH="false" flipV="false" rot="21600000">
            <a:off x="201617" y="2054484"/>
            <a:ext cx="4183527" cy="238125"/>
          </a:xfrm>
          <a:prstGeom prst="rect">
            <a:avLst/>
          </a:prstGeom>
        </p:spPr>
        <p:txBody>
          <a:bodyPr anchor="t" bIns="0" lIns="0" rIns="0" rtlCol="false" tIns="25200"/>
          <a:lstStyle/>
          <a:p>
            <a:pPr algn="l">
              <a:lnSpc>
                <a:spcPts val="1875"/>
              </a:lnSpc>
            </a:pPr>
            <a:r>
              <a:rPr lang="en-US" b="true" i="false" spc="300" sz="1875">
                <a:solidFill>
                  <a:srgbClr val="ffffff">
                    <a:alpha val="100000"/>
                  </a:srgbClr>
                </a:solidFill>
                <a:latin typeface="Andika"/>
              </a:rPr>
              <a:t>- Competitions:</a:t>
            </a:r>
          </a:p>
        </p:txBody>
      </p:sp>
      <p:sp>
        <p:nvSpPr>
          <p:cNvPr id="17" name="TextBox 17"/>
          <p:cNvSpPr txBox="1"/>
          <p:nvPr/>
        </p:nvSpPr>
        <p:spPr>
          <a:xfrm flipH="false" flipV="false" rot="21600000">
            <a:off x="201617" y="2521209"/>
            <a:ext cx="4183527" cy="238125"/>
          </a:xfrm>
          <a:prstGeom prst="rect">
            <a:avLst/>
          </a:prstGeom>
        </p:spPr>
        <p:txBody>
          <a:bodyPr anchor="t" bIns="0" lIns="0" rIns="0" rtlCol="false" tIns="25200"/>
          <a:lstStyle/>
          <a:p>
            <a:pPr algn="l">
              <a:lnSpc>
                <a:spcPts val="1875"/>
              </a:lnSpc>
            </a:pPr>
            <a:r>
              <a:rPr lang="en-US" b="true" i="false" spc="300" sz="1875">
                <a:solidFill>
                  <a:srgbClr val="ffffff">
                    <a:alpha val="100000"/>
                  </a:srgbClr>
                </a:solidFill>
                <a:latin typeface="Andika"/>
              </a:rPr>
              <a:t>- Team:</a:t>
            </a:r>
          </a:p>
        </p:txBody>
      </p:sp>
      <p:sp>
        <p:nvSpPr>
          <p:cNvPr id="18" name="TextBox 18"/>
          <p:cNvSpPr txBox="1"/>
          <p:nvPr/>
        </p:nvSpPr>
        <p:spPr>
          <a:xfrm flipH="false" flipV="false" rot="21600000">
            <a:off x="201617" y="1168659"/>
            <a:ext cx="3850152" cy="238125"/>
          </a:xfrm>
          <a:prstGeom prst="rect">
            <a:avLst/>
          </a:prstGeom>
        </p:spPr>
        <p:txBody>
          <a:bodyPr anchor="t" bIns="0" lIns="0" rIns="0" rtlCol="false" tIns="25200"/>
          <a:lstStyle/>
          <a:p>
            <a:pPr algn="l">
              <a:lnSpc>
                <a:spcPts val="1875"/>
              </a:lnSpc>
            </a:pPr>
            <a:r>
              <a:rPr lang="en-US" b="true" i="false" spc="300" sz="1875">
                <a:solidFill>
                  <a:srgbClr val="ffffff">
                    <a:alpha val="100000"/>
                  </a:srgbClr>
                </a:solidFill>
                <a:latin typeface="Andika"/>
              </a:rPr>
              <a:t>- Soccer Club</a:t>
            </a:r>
          </a:p>
        </p:txBody>
      </p:sp>
      <p:sp>
        <p:nvSpPr>
          <p:cNvPr id="19" name="TextBox 19"/>
          <p:cNvSpPr txBox="1"/>
          <p:nvPr/>
        </p:nvSpPr>
        <p:spPr>
          <a:xfrm flipH="false" flipV="false" rot="21600000">
            <a:off x="201617" y="3006984"/>
            <a:ext cx="3745377" cy="476250"/>
          </a:xfrm>
          <a:prstGeom prst="rect">
            <a:avLst/>
          </a:prstGeom>
        </p:spPr>
        <p:txBody>
          <a:bodyPr anchor="t" bIns="0" lIns="0" rIns="0" rtlCol="false" tIns="25200"/>
          <a:lstStyle/>
          <a:p>
            <a:pPr algn="l">
              <a:lnSpc>
                <a:spcPts val="1875"/>
              </a:lnSpc>
            </a:pPr>
            <a:r>
              <a:rPr lang="en-US" b="true" i="false" spc="300" sz="1875">
                <a:solidFill>
                  <a:srgbClr val="ffffff">
                    <a:alpha val="100000"/>
                  </a:srgbClr>
                </a:solidFill>
                <a:latin typeface="Andika"/>
              </a:rPr>
              <a:t>- League Rank, </a:t>
            </a:r>
          </a:p>
          <a:p>
            <a:pPr algn="l">
              <a:lnSpc>
                <a:spcPts val="1875"/>
              </a:lnSpc>
            </a:pPr>
            <a:r>
              <a:rPr lang="en-US" b="true" i="false" spc="300" sz="1875">
                <a:solidFill>
                  <a:srgbClr val="ffffff">
                    <a:alpha val="100000"/>
                  </a:srgbClr>
                </a:solidFill>
                <a:latin typeface="Andika"/>
              </a:rPr>
              <a:t>  Match Results...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">
            <a:alphaModFix amt="100000"/>
          </a:blip>
          <a:srcRect b="0" l="0" r="0" t="0"/>
          <a:stretch>
            <a:fillRect/>
          </a:stretch>
        </p:blipFill>
        <p:spPr>
          <a:xfrm flipH="false" rot="21600000">
            <a:off x="3312424" y="559177"/>
            <a:ext cx="3938377" cy="3007935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 flipH="false" flipV="false" rot="21600000">
            <a:off x="763592" y="5254884"/>
            <a:ext cx="6288552" cy="476250"/>
          </a:xfrm>
          <a:prstGeom prst="rect">
            <a:avLst/>
          </a:prstGeom>
        </p:spPr>
        <p:txBody>
          <a:bodyPr anchor="t" bIns="0" lIns="0" rIns="0" rtlCol="false" tIns="25200"/>
          <a:lstStyle/>
          <a:p>
            <a:pPr algn="l">
              <a:lnSpc>
                <a:spcPts val="1875"/>
              </a:lnSpc>
            </a:pPr>
            <a:r>
              <a:rPr lang="en-US" b="true" i="false" spc="150" sz="1875">
                <a:solidFill>
                  <a:srgbClr val="D0021B">
                    <a:alpha val="100000"/>
                  </a:srgbClr>
                </a:solidFill>
                <a:latin typeface="Alice"/>
              </a:rPr>
              <a:t>For more details, please check the design report.</a:t>
            </a:r>
          </a:p>
          <a:p>
            <a:pPr algn="l">
              <a:lnSpc>
                <a:spcPts val="187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flipH="false" rot="0">
            <a:off x="0" y="0"/>
            <a:ext cx="7620000" cy="5715000"/>
            <a:chOff x="0" y="0"/>
            <a:chExt cx="7620000" cy="5715000"/>
          </a:xfrm>
        </p:grpSpPr>
        <p:sp>
          <p:nvSpPr>
            <p:cNvPr id="2" name="Freeform 2"/>
            <p:cNvSpPr/>
            <p:nvPr/>
          </p:nvSpPr>
          <p:cNvSpPr>
            <a:picLocks noChangeAspect="1"/>
          </p:cNvSpPr>
          <p:spPr>
            <a:xfrm>
              <a:off x="0" y="0"/>
              <a:ext cx="7620000" cy="57150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623">
                <a:alpha val="100000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flipH="false" rot="5399300">
            <a:off x="4124538" y="2165246"/>
            <a:ext cx="6050473" cy="1087030"/>
            <a:chOff x="4124538" y="2165246"/>
            <a:chExt cx="6050473" cy="1087030"/>
          </a:xfrm>
        </p:grpSpPr>
        <p:sp>
          <p:nvSpPr>
            <p:cNvPr id="4" name="Freeform 4"/>
            <p:cNvSpPr/>
            <p:nvPr/>
          </p:nvSpPr>
          <p:cNvSpPr>
            <a:picLocks noChangeAspect="1"/>
          </p:cNvSpPr>
          <p:spPr>
            <a:xfrm>
              <a:off x="4124538" y="2165246"/>
              <a:ext cx="6050473" cy="108703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700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 flipH="false" rot="16200000">
            <a:off x="-323937" y="297921"/>
            <a:ext cx="1048422" cy="419643"/>
            <a:chOff x="-323937" y="297921"/>
            <a:chExt cx="1048422" cy="419643"/>
          </a:xfrm>
        </p:grpSpPr>
        <p:sp>
          <p:nvSpPr>
            <p:cNvPr id="6" name="Freeform 6"/>
            <p:cNvSpPr/>
            <p:nvPr/>
          </p:nvSpPr>
          <p:cNvSpPr>
            <a:picLocks noChangeAspect="1"/>
          </p:cNvSpPr>
          <p:spPr>
            <a:xfrm>
              <a:off x="-323937" y="297921"/>
              <a:ext cx="1048422" cy="419643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 flipH="false" rot="21600000">
            <a:off x="7508875" y="-19050"/>
            <a:ext cx="114300" cy="5753100"/>
            <a:chOff x="7508875" y="-19050"/>
            <a:chExt cx="114300" cy="5753100"/>
          </a:xfrm>
        </p:grpSpPr>
        <p:sp>
          <p:nvSpPr>
            <p:cNvPr id="8" name="Freeform 8"/>
            <p:cNvSpPr/>
            <p:nvPr/>
          </p:nvSpPr>
          <p:cNvSpPr>
            <a:picLocks noChangeAspect="1"/>
          </p:cNvSpPr>
          <p:spPr>
            <a:xfrm>
              <a:off x="7508875" y="-19050"/>
              <a:ext cx="114300" cy="57531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>
                <a:alpha val="100000"/>
              </a:srgbClr>
            </a:solidFill>
          </p:spPr>
        </p:sp>
      </p:grpSp>
      <p:sp>
        <p:nvSpPr>
          <p:cNvPr id="10" name="TextBox 10"/>
          <p:cNvSpPr txBox="1"/>
          <p:nvPr/>
        </p:nvSpPr>
        <p:spPr>
          <a:xfrm flipH="false" flipV="false" rot="21600000">
            <a:off x="601667" y="559059"/>
            <a:ext cx="3850152" cy="381000"/>
          </a:xfrm>
          <a:prstGeom prst="rect">
            <a:avLst/>
          </a:prstGeom>
        </p:spPr>
        <p:txBody>
          <a:bodyPr anchor="t" bIns="0" lIns="0" rIns="0" rtlCol="false" tIns="43200"/>
          <a:lstStyle/>
          <a:p>
            <a:pPr algn="l">
              <a:lnSpc>
                <a:spcPts val="3000"/>
              </a:lnSpc>
            </a:pPr>
            <a:r>
              <a:rPr lang="en-US" b="true" i="false" spc="1350" sz="3000">
                <a:solidFill>
                  <a:srgbClr val="ffffff">
                    <a:alpha val="100000"/>
                  </a:srgbClr>
                </a:solidFill>
                <a:latin typeface="Fugaz One"/>
              </a:rPr>
              <a:t>Question</a:t>
            </a:r>
          </a:p>
        </p:txBody>
      </p:sp>
      <p:sp>
        <p:nvSpPr>
          <p:cNvPr id="11" name="TextBox 11"/>
          <p:cNvSpPr txBox="1"/>
          <p:nvPr/>
        </p:nvSpPr>
        <p:spPr>
          <a:xfrm flipH="false" flipV="false" rot="21600000">
            <a:off x="268292" y="1330584"/>
            <a:ext cx="7098177" cy="2238375"/>
          </a:xfrm>
          <a:prstGeom prst="rect">
            <a:avLst/>
          </a:prstGeom>
        </p:spPr>
        <p:txBody>
          <a:bodyPr anchor="t" bIns="0" lIns="0" rIns="0" rtlCol="false" tIns="28800"/>
          <a:lstStyle/>
          <a:p>
            <a:pPr algn="l">
              <a:lnSpc>
                <a:spcPts val="2535"/>
              </a:lnSpc>
            </a:pPr>
            <a:r>
              <a:rPr lang="en-US" b="true" i="false" spc="300" sz="1950">
                <a:solidFill>
                  <a:srgbClr val="D0021B">
                    <a:alpha val="100000"/>
                  </a:srgbClr>
                </a:solidFill>
                <a:latin typeface="Andika"/>
              </a:rPr>
              <a:t>Country's performance as a whole</a:t>
            </a: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  <a:r>
              <a:rPr lang="en-US" b="tru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- Which country has a better soccer club performance at European level competitions in the past 10 years? </a:t>
            </a:r>
          </a:p>
          <a:p>
            <a:pPr algn="l">
              <a:lnSpc>
                <a:spcPts val="2535"/>
              </a:lnSpc>
            </a:pPr>
            <a:r>
              <a:rPr lang="en-US" b="tru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Do Europa League and the Champions League show similar or different results?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flipH="false" rot="0">
            <a:off x="0" y="0"/>
            <a:ext cx="7620000" cy="5715000"/>
            <a:chOff x="0" y="0"/>
            <a:chExt cx="7620000" cy="5715000"/>
          </a:xfrm>
        </p:grpSpPr>
        <p:sp>
          <p:nvSpPr>
            <p:cNvPr id="2" name="Freeform 2"/>
            <p:cNvSpPr/>
            <p:nvPr/>
          </p:nvSpPr>
          <p:cNvSpPr>
            <a:picLocks noChangeAspect="1"/>
          </p:cNvSpPr>
          <p:spPr>
            <a:xfrm>
              <a:off x="0" y="0"/>
              <a:ext cx="7620000" cy="57150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623">
                <a:alpha val="100000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flipH="false" rot="5399300">
            <a:off x="4124538" y="2165246"/>
            <a:ext cx="6050473" cy="1087030"/>
            <a:chOff x="4124538" y="2165246"/>
            <a:chExt cx="6050473" cy="1087030"/>
          </a:xfrm>
        </p:grpSpPr>
        <p:sp>
          <p:nvSpPr>
            <p:cNvPr id="4" name="Freeform 4"/>
            <p:cNvSpPr/>
            <p:nvPr/>
          </p:nvSpPr>
          <p:cNvSpPr>
            <a:picLocks noChangeAspect="1"/>
          </p:cNvSpPr>
          <p:spPr>
            <a:xfrm>
              <a:off x="4124538" y="2165246"/>
              <a:ext cx="6050473" cy="108703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700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 flipH="false" rot="16200000">
            <a:off x="-323937" y="297921"/>
            <a:ext cx="1048422" cy="419643"/>
            <a:chOff x="-323937" y="297921"/>
            <a:chExt cx="1048422" cy="419643"/>
          </a:xfrm>
        </p:grpSpPr>
        <p:sp>
          <p:nvSpPr>
            <p:cNvPr id="6" name="Freeform 6"/>
            <p:cNvSpPr/>
            <p:nvPr/>
          </p:nvSpPr>
          <p:cNvSpPr>
            <a:picLocks noChangeAspect="1"/>
          </p:cNvSpPr>
          <p:spPr>
            <a:xfrm>
              <a:off x="-323937" y="297921"/>
              <a:ext cx="1048422" cy="419643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 flipH="false" rot="21600000">
            <a:off x="7508875" y="-19050"/>
            <a:ext cx="114300" cy="5753100"/>
            <a:chOff x="7508875" y="-19050"/>
            <a:chExt cx="114300" cy="5753100"/>
          </a:xfrm>
        </p:grpSpPr>
        <p:sp>
          <p:nvSpPr>
            <p:cNvPr id="8" name="Freeform 8"/>
            <p:cNvSpPr/>
            <p:nvPr/>
          </p:nvSpPr>
          <p:cNvSpPr>
            <a:picLocks noChangeAspect="1"/>
          </p:cNvSpPr>
          <p:spPr>
            <a:xfrm>
              <a:off x="7508875" y="-19050"/>
              <a:ext cx="114300" cy="57531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>
                <a:alpha val="100000"/>
              </a:srgbClr>
            </a:solidFill>
          </p:spPr>
        </p:sp>
      </p:grpSp>
      <p:sp>
        <p:nvSpPr>
          <p:cNvPr id="10" name="TextBox 10"/>
          <p:cNvSpPr txBox="1"/>
          <p:nvPr/>
        </p:nvSpPr>
        <p:spPr>
          <a:xfrm flipH="false" flipV="false" rot="21600000">
            <a:off x="601667" y="559059"/>
            <a:ext cx="3850152" cy="381000"/>
          </a:xfrm>
          <a:prstGeom prst="rect">
            <a:avLst/>
          </a:prstGeom>
        </p:spPr>
        <p:txBody>
          <a:bodyPr anchor="t" bIns="0" lIns="0" rIns="0" rtlCol="false" tIns="43200"/>
          <a:lstStyle/>
          <a:p>
            <a:pPr algn="l">
              <a:lnSpc>
                <a:spcPts val="3000"/>
              </a:lnSpc>
            </a:pPr>
            <a:r>
              <a:rPr lang="en-US" b="true" i="false" spc="1350" sz="3000">
                <a:solidFill>
                  <a:srgbClr val="ffffff">
                    <a:alpha val="100000"/>
                  </a:srgbClr>
                </a:solidFill>
                <a:latin typeface="Fugaz One"/>
              </a:rPr>
              <a:t>Results</a:t>
            </a:r>
          </a:p>
        </p:txBody>
      </p:sp>
      <p:sp>
        <p:nvSpPr>
          <p:cNvPr id="11" name="TextBox 11"/>
          <p:cNvSpPr txBox="1"/>
          <p:nvPr/>
        </p:nvSpPr>
        <p:spPr>
          <a:xfrm flipH="false" flipV="false" rot="21600000">
            <a:off x="201617" y="1235334"/>
            <a:ext cx="7098177" cy="3829050"/>
          </a:xfrm>
          <a:prstGeom prst="rect">
            <a:avLst/>
          </a:prstGeom>
        </p:spPr>
        <p:txBody>
          <a:bodyPr anchor="t" bIns="0" lIns="0" rIns="0" rtlCol="false" tIns="28800"/>
          <a:lstStyle/>
          <a:p>
            <a:pPr algn="l">
              <a:lnSpc>
                <a:spcPts val="2535"/>
              </a:lnSpc>
            </a:pPr>
            <a:r>
              <a:rPr lang="en-US" b="true" i="false" spc="300" sz="1950">
                <a:solidFill>
                  <a:srgbClr val="d0021b">
                    <a:alpha val="100000"/>
                  </a:srgbClr>
                </a:solidFill>
                <a:latin typeface="Archivo"/>
              </a:rPr>
              <a:t>Country's performance as a whole</a:t>
            </a: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rchivo"/>
              </a:rPr>
              <a:t>- Both competitions show similar results:</a:t>
            </a: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rchivo"/>
              </a:rPr>
              <a:t>- Spanish teams dominate competitions</a:t>
            </a: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rchivo"/>
              </a:rPr>
              <a:t>(winning rate: 55% in the CL,  57% in the EL)</a:t>
            </a: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rchivo"/>
              </a:rPr>
              <a:t>- England and Germany are too close to call</a:t>
            </a: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rchivo"/>
              </a:rPr>
              <a:t>(51%, 51% in the CL,  54%, 52% in the EL)</a:t>
            </a: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rchivo"/>
              </a:rPr>
              <a:t>- Italy has better performance than France</a:t>
            </a: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rchivo"/>
              </a:rPr>
              <a:t>(44%, 39% in the CL, 47%, 39% in the EL)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flipH="false" rot="0">
            <a:off x="0" y="0"/>
            <a:ext cx="7620000" cy="5715000"/>
            <a:chOff x="0" y="0"/>
            <a:chExt cx="7620000" cy="5715000"/>
          </a:xfrm>
        </p:grpSpPr>
        <p:sp>
          <p:nvSpPr>
            <p:cNvPr id="2" name="Freeform 2"/>
            <p:cNvSpPr/>
            <p:nvPr/>
          </p:nvSpPr>
          <p:cNvSpPr>
            <a:picLocks noChangeAspect="1"/>
          </p:cNvSpPr>
          <p:spPr>
            <a:xfrm>
              <a:off x="0" y="0"/>
              <a:ext cx="7620000" cy="57150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623">
                <a:alpha val="100000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flipH="false" rot="5399300">
            <a:off x="4124538" y="2165246"/>
            <a:ext cx="6050473" cy="1087030"/>
            <a:chOff x="4124538" y="2165246"/>
            <a:chExt cx="6050473" cy="1087030"/>
          </a:xfrm>
        </p:grpSpPr>
        <p:sp>
          <p:nvSpPr>
            <p:cNvPr id="4" name="Freeform 4"/>
            <p:cNvSpPr/>
            <p:nvPr/>
          </p:nvSpPr>
          <p:cNvSpPr>
            <a:picLocks noChangeAspect="1"/>
          </p:cNvSpPr>
          <p:spPr>
            <a:xfrm>
              <a:off x="4124538" y="2165246"/>
              <a:ext cx="6050473" cy="108703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700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 flipH="false" rot="16200000">
            <a:off x="-323937" y="297921"/>
            <a:ext cx="1048422" cy="419643"/>
            <a:chOff x="-323937" y="297921"/>
            <a:chExt cx="1048422" cy="419643"/>
          </a:xfrm>
        </p:grpSpPr>
        <p:sp>
          <p:nvSpPr>
            <p:cNvPr id="6" name="Freeform 6"/>
            <p:cNvSpPr/>
            <p:nvPr/>
          </p:nvSpPr>
          <p:cNvSpPr>
            <a:picLocks noChangeAspect="1"/>
          </p:cNvSpPr>
          <p:spPr>
            <a:xfrm>
              <a:off x="-323937" y="297921"/>
              <a:ext cx="1048422" cy="419643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 flipH="false" rot="21600000">
            <a:off x="7508875" y="-19050"/>
            <a:ext cx="114300" cy="5753100"/>
            <a:chOff x="7508875" y="-19050"/>
            <a:chExt cx="114300" cy="5753100"/>
          </a:xfrm>
        </p:grpSpPr>
        <p:sp>
          <p:nvSpPr>
            <p:cNvPr id="8" name="Freeform 8"/>
            <p:cNvSpPr/>
            <p:nvPr/>
          </p:nvSpPr>
          <p:cNvSpPr>
            <a:picLocks noChangeAspect="1"/>
          </p:cNvSpPr>
          <p:spPr>
            <a:xfrm>
              <a:off x="7508875" y="-19050"/>
              <a:ext cx="114300" cy="57531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>
                <a:alpha val="100000"/>
              </a:srgbClr>
            </a:solidFill>
          </p:spPr>
        </p:sp>
      </p:grpSp>
      <p:sp>
        <p:nvSpPr>
          <p:cNvPr id="10" name="TextBox 10"/>
          <p:cNvSpPr txBox="1"/>
          <p:nvPr/>
        </p:nvSpPr>
        <p:spPr>
          <a:xfrm flipH="false" flipV="false" rot="21600000">
            <a:off x="601667" y="559059"/>
            <a:ext cx="3850152" cy="381000"/>
          </a:xfrm>
          <a:prstGeom prst="rect">
            <a:avLst/>
          </a:prstGeom>
        </p:spPr>
        <p:txBody>
          <a:bodyPr anchor="t" bIns="0" lIns="0" rIns="0" rtlCol="false" tIns="43200"/>
          <a:lstStyle/>
          <a:p>
            <a:pPr algn="l">
              <a:lnSpc>
                <a:spcPts val="3000"/>
              </a:lnSpc>
            </a:pPr>
            <a:r>
              <a:rPr lang="en-US" b="true" i="false" spc="1350" sz="3000">
                <a:solidFill>
                  <a:srgbClr val="ffffff">
                    <a:alpha val="100000"/>
                  </a:srgbClr>
                </a:solidFill>
                <a:latin typeface="Fugaz One"/>
              </a:rPr>
              <a:t>Question</a:t>
            </a:r>
          </a:p>
        </p:txBody>
      </p:sp>
      <p:sp>
        <p:nvSpPr>
          <p:cNvPr id="11" name="TextBox 11"/>
          <p:cNvSpPr txBox="1"/>
          <p:nvPr/>
        </p:nvSpPr>
        <p:spPr>
          <a:xfrm flipH="false" flipV="false" rot="21600000">
            <a:off x="268292" y="1454409"/>
            <a:ext cx="7098177" cy="3190875"/>
          </a:xfrm>
          <a:prstGeom prst="rect">
            <a:avLst/>
          </a:prstGeom>
        </p:spPr>
        <p:txBody>
          <a:bodyPr anchor="t" bIns="0" lIns="0" rIns="0" rtlCol="false" tIns="28800"/>
          <a:lstStyle/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D0021B">
                    <a:alpha val="100000"/>
                  </a:srgbClr>
                </a:solidFill>
                <a:latin typeface="Andika"/>
              </a:rPr>
              <a:t>Interesting facts about top teams</a:t>
            </a: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  <a:r>
              <a:rPr lang="en-US" b="tru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- Does top-class soccer clubs' performances in their own country's league relate to its performance in the Champions League in the past 10 years?</a:t>
            </a: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  <a:r>
              <a:rPr lang="en-US" b="tru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- Top-class soccer clubs are defined as clubs that attended at least the Champions League for 7 times in the past 10 years?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flipH="false" rot="0">
            <a:off x="0" y="0"/>
            <a:ext cx="7620000" cy="5715000"/>
            <a:chOff x="0" y="0"/>
            <a:chExt cx="7620000" cy="5715000"/>
          </a:xfrm>
        </p:grpSpPr>
        <p:sp>
          <p:nvSpPr>
            <p:cNvPr id="2" name="Freeform 2"/>
            <p:cNvSpPr/>
            <p:nvPr/>
          </p:nvSpPr>
          <p:cNvSpPr>
            <a:picLocks noChangeAspect="1"/>
          </p:cNvSpPr>
          <p:spPr>
            <a:xfrm>
              <a:off x="0" y="0"/>
              <a:ext cx="7620000" cy="57150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623">
                <a:alpha val="100000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flipH="false" rot="5399300">
            <a:off x="4124538" y="2165246"/>
            <a:ext cx="6050473" cy="1087030"/>
            <a:chOff x="4124538" y="2165246"/>
            <a:chExt cx="6050473" cy="1087030"/>
          </a:xfrm>
        </p:grpSpPr>
        <p:sp>
          <p:nvSpPr>
            <p:cNvPr id="4" name="Freeform 4"/>
            <p:cNvSpPr/>
            <p:nvPr/>
          </p:nvSpPr>
          <p:cNvSpPr>
            <a:picLocks noChangeAspect="1"/>
          </p:cNvSpPr>
          <p:spPr>
            <a:xfrm>
              <a:off x="4124538" y="2165246"/>
              <a:ext cx="6050473" cy="108703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700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 flipH="false" rot="16200000">
            <a:off x="-323937" y="297921"/>
            <a:ext cx="1048422" cy="419643"/>
            <a:chOff x="-323937" y="297921"/>
            <a:chExt cx="1048422" cy="419643"/>
          </a:xfrm>
        </p:grpSpPr>
        <p:sp>
          <p:nvSpPr>
            <p:cNvPr id="6" name="Freeform 6"/>
            <p:cNvSpPr/>
            <p:nvPr/>
          </p:nvSpPr>
          <p:cNvSpPr>
            <a:picLocks noChangeAspect="1"/>
          </p:cNvSpPr>
          <p:spPr>
            <a:xfrm>
              <a:off x="-323937" y="297921"/>
              <a:ext cx="1048422" cy="419643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 flipH="false" rot="21600000">
            <a:off x="7508875" y="-19050"/>
            <a:ext cx="114300" cy="5753100"/>
            <a:chOff x="7508875" y="-19050"/>
            <a:chExt cx="114300" cy="5753100"/>
          </a:xfrm>
        </p:grpSpPr>
        <p:sp>
          <p:nvSpPr>
            <p:cNvPr id="8" name="Freeform 8"/>
            <p:cNvSpPr/>
            <p:nvPr/>
          </p:nvSpPr>
          <p:cNvSpPr>
            <a:picLocks noChangeAspect="1"/>
          </p:cNvSpPr>
          <p:spPr>
            <a:xfrm>
              <a:off x="7508875" y="-19050"/>
              <a:ext cx="114300" cy="57531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>
                <a:alpha val="100000"/>
              </a:srgbClr>
            </a:solidFill>
          </p:spPr>
        </p:sp>
      </p:grpSp>
      <p:sp>
        <p:nvSpPr>
          <p:cNvPr id="10" name="TextBox 10"/>
          <p:cNvSpPr txBox="1"/>
          <p:nvPr/>
        </p:nvSpPr>
        <p:spPr>
          <a:xfrm flipH="false" flipV="false" rot="21600000">
            <a:off x="601667" y="559059"/>
            <a:ext cx="3850152" cy="381000"/>
          </a:xfrm>
          <a:prstGeom prst="rect">
            <a:avLst/>
          </a:prstGeom>
        </p:spPr>
        <p:txBody>
          <a:bodyPr anchor="t" bIns="0" lIns="0" rIns="0" rtlCol="false" tIns="43200"/>
          <a:lstStyle/>
          <a:p>
            <a:pPr algn="l">
              <a:lnSpc>
                <a:spcPts val="3000"/>
              </a:lnSpc>
            </a:pPr>
            <a:r>
              <a:rPr lang="en-US" b="true" i="false" spc="1350" sz="3000">
                <a:solidFill>
                  <a:srgbClr val="ffffff">
                    <a:alpha val="100000"/>
                  </a:srgbClr>
                </a:solidFill>
                <a:latin typeface="Fugaz One"/>
              </a:rPr>
              <a:t>Results</a:t>
            </a:r>
          </a:p>
        </p:txBody>
      </p:sp>
      <p:sp>
        <p:nvSpPr>
          <p:cNvPr id="11" name="TextBox 11"/>
          <p:cNvSpPr txBox="1"/>
          <p:nvPr/>
        </p:nvSpPr>
        <p:spPr>
          <a:xfrm flipH="false" flipV="false" rot="21600000">
            <a:off x="201617" y="1130559"/>
            <a:ext cx="7098177" cy="4467225"/>
          </a:xfrm>
          <a:prstGeom prst="rect">
            <a:avLst/>
          </a:prstGeom>
        </p:spPr>
        <p:txBody>
          <a:bodyPr anchor="t" bIns="0" lIns="0" rIns="0" rtlCol="false" tIns="28800"/>
          <a:lstStyle/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d0021b">
                    <a:alpha val="100000"/>
                  </a:srgbClr>
                </a:solidFill>
                <a:latin typeface="Andika"/>
              </a:rPr>
              <a:t>Interesting facts about outlier teams</a:t>
            </a: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- 3 teams dominate both continental  and   domestic competitions</a:t>
            </a: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- Several teams played better in their own   countries than the Champions League</a:t>
            </a: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(Win Rate in CL: 52%, Avg League Rank: 1.0)</a:t>
            </a: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- Arsenal is an outlier </a:t>
            </a: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(Win Rate in CL: 55%, Avg League Rank: 4.4)</a:t>
            </a: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- There is no strong relationship between</a:t>
            </a: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  domestic and European competitions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flipH="false" rot="0">
            <a:off x="0" y="0"/>
            <a:ext cx="7620000" cy="5715000"/>
            <a:chOff x="0" y="0"/>
            <a:chExt cx="7620000" cy="5715000"/>
          </a:xfrm>
        </p:grpSpPr>
        <p:sp>
          <p:nvSpPr>
            <p:cNvPr id="2" name="Freeform 2"/>
            <p:cNvSpPr/>
            <p:nvPr/>
          </p:nvSpPr>
          <p:cNvSpPr>
            <a:picLocks noChangeAspect="1"/>
          </p:cNvSpPr>
          <p:spPr>
            <a:xfrm>
              <a:off x="0" y="0"/>
              <a:ext cx="7620000" cy="57150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623">
                <a:alpha val="100000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flipH="false" rot="5399300">
            <a:off x="4124538" y="2165246"/>
            <a:ext cx="6050473" cy="1087030"/>
            <a:chOff x="4124538" y="2165246"/>
            <a:chExt cx="6050473" cy="1087030"/>
          </a:xfrm>
        </p:grpSpPr>
        <p:sp>
          <p:nvSpPr>
            <p:cNvPr id="4" name="Freeform 4"/>
            <p:cNvSpPr/>
            <p:nvPr/>
          </p:nvSpPr>
          <p:cNvSpPr>
            <a:picLocks noChangeAspect="1"/>
          </p:cNvSpPr>
          <p:spPr>
            <a:xfrm>
              <a:off x="4124538" y="2165246"/>
              <a:ext cx="6050473" cy="108703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700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 flipH="false" rot="16200000">
            <a:off x="-323937" y="297921"/>
            <a:ext cx="1048422" cy="419643"/>
            <a:chOff x="-323937" y="297921"/>
            <a:chExt cx="1048422" cy="419643"/>
          </a:xfrm>
        </p:grpSpPr>
        <p:sp>
          <p:nvSpPr>
            <p:cNvPr id="6" name="Freeform 6"/>
            <p:cNvSpPr/>
            <p:nvPr/>
          </p:nvSpPr>
          <p:cNvSpPr>
            <a:picLocks noChangeAspect="1"/>
          </p:cNvSpPr>
          <p:spPr>
            <a:xfrm>
              <a:off x="-323937" y="297921"/>
              <a:ext cx="1048422" cy="419643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 flipH="false" rot="21600000">
            <a:off x="7508875" y="-19050"/>
            <a:ext cx="114300" cy="5753100"/>
            <a:chOff x="7508875" y="-19050"/>
            <a:chExt cx="114300" cy="5753100"/>
          </a:xfrm>
        </p:grpSpPr>
        <p:sp>
          <p:nvSpPr>
            <p:cNvPr id="8" name="Freeform 8"/>
            <p:cNvSpPr/>
            <p:nvPr/>
          </p:nvSpPr>
          <p:cNvSpPr>
            <a:picLocks noChangeAspect="1"/>
          </p:cNvSpPr>
          <p:spPr>
            <a:xfrm>
              <a:off x="7508875" y="-19050"/>
              <a:ext cx="114300" cy="57531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>
                <a:alpha val="100000"/>
              </a:srgbClr>
            </a:solidFill>
          </p:spPr>
        </p:sp>
      </p:grpSp>
      <p:sp>
        <p:nvSpPr>
          <p:cNvPr id="10" name="TextBox 10"/>
          <p:cNvSpPr txBox="1"/>
          <p:nvPr/>
        </p:nvSpPr>
        <p:spPr>
          <a:xfrm flipH="false" flipV="false" rot="21600000">
            <a:off x="601667" y="559059"/>
            <a:ext cx="3850152" cy="381000"/>
          </a:xfrm>
          <a:prstGeom prst="rect">
            <a:avLst/>
          </a:prstGeom>
        </p:spPr>
        <p:txBody>
          <a:bodyPr anchor="t" bIns="0" lIns="0" rIns="0" rtlCol="false" tIns="43200"/>
          <a:lstStyle/>
          <a:p>
            <a:pPr algn="l">
              <a:lnSpc>
                <a:spcPts val="3000"/>
              </a:lnSpc>
            </a:pPr>
            <a:r>
              <a:rPr lang="en-US" b="true" i="false" spc="1350" sz="3000">
                <a:solidFill>
                  <a:srgbClr val="ffffff">
                    <a:alpha val="100000"/>
                  </a:srgbClr>
                </a:solidFill>
                <a:latin typeface="Fugaz One"/>
              </a:rPr>
              <a:t>Question</a:t>
            </a:r>
          </a:p>
        </p:txBody>
      </p:sp>
      <p:sp>
        <p:nvSpPr>
          <p:cNvPr id="11" name="TextBox 11"/>
          <p:cNvSpPr txBox="1"/>
          <p:nvPr/>
        </p:nvSpPr>
        <p:spPr>
          <a:xfrm flipH="false" flipV="false" rot="21600000">
            <a:off x="201617" y="1235334"/>
            <a:ext cx="7098177" cy="3190875"/>
          </a:xfrm>
          <a:prstGeom prst="rect">
            <a:avLst/>
          </a:prstGeom>
        </p:spPr>
        <p:txBody>
          <a:bodyPr anchor="t" bIns="0" lIns="0" rIns="0" rtlCol="false" tIns="28800"/>
          <a:lstStyle/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D0021B">
                    <a:alpha val="100000"/>
                  </a:srgbClr>
                </a:solidFill>
                <a:latin typeface="Andika"/>
              </a:rPr>
              <a:t>Special factors that influence the performance</a:t>
            </a: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  <a:r>
              <a:rPr lang="en-US" b="tru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- Is there a 'Natural Enemy' for clubs in one country to another country (That is, clubs in one country beat clubs in another country for most times) in past 10 years? </a:t>
            </a: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  <a:r>
              <a:rPr lang="en-US" b="tru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- Did teams play at home always have a stronger performance than away teams for different countries?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flipH="false" rot="0">
            <a:off x="0" y="0"/>
            <a:ext cx="7620000" cy="5715000"/>
            <a:chOff x="0" y="0"/>
            <a:chExt cx="7620000" cy="5715000"/>
          </a:xfrm>
        </p:grpSpPr>
        <p:sp>
          <p:nvSpPr>
            <p:cNvPr id="2" name="Freeform 2"/>
            <p:cNvSpPr/>
            <p:nvPr/>
          </p:nvSpPr>
          <p:cNvSpPr>
            <a:picLocks noChangeAspect="1"/>
          </p:cNvSpPr>
          <p:spPr>
            <a:xfrm>
              <a:off x="0" y="0"/>
              <a:ext cx="7620000" cy="57150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623">
                <a:alpha val="100000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flipH="false" rot="5399300">
            <a:off x="4124538" y="2165246"/>
            <a:ext cx="6050473" cy="1087030"/>
            <a:chOff x="4124538" y="2165246"/>
            <a:chExt cx="6050473" cy="1087030"/>
          </a:xfrm>
        </p:grpSpPr>
        <p:sp>
          <p:nvSpPr>
            <p:cNvPr id="4" name="Freeform 4"/>
            <p:cNvSpPr/>
            <p:nvPr/>
          </p:nvSpPr>
          <p:cNvSpPr>
            <a:picLocks noChangeAspect="1"/>
          </p:cNvSpPr>
          <p:spPr>
            <a:xfrm>
              <a:off x="4124538" y="2165246"/>
              <a:ext cx="6050473" cy="108703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700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 flipH="false" rot="16200000">
            <a:off x="-323937" y="297921"/>
            <a:ext cx="1048422" cy="419643"/>
            <a:chOff x="-323937" y="297921"/>
            <a:chExt cx="1048422" cy="419643"/>
          </a:xfrm>
        </p:grpSpPr>
        <p:sp>
          <p:nvSpPr>
            <p:cNvPr id="6" name="Freeform 6"/>
            <p:cNvSpPr/>
            <p:nvPr/>
          </p:nvSpPr>
          <p:cNvSpPr>
            <a:picLocks noChangeAspect="1"/>
          </p:cNvSpPr>
          <p:spPr>
            <a:xfrm>
              <a:off x="-323937" y="297921"/>
              <a:ext cx="1048422" cy="419643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 flipH="false" rot="21600000">
            <a:off x="7508875" y="-19050"/>
            <a:ext cx="114300" cy="5753100"/>
            <a:chOff x="7508875" y="-19050"/>
            <a:chExt cx="114300" cy="5753100"/>
          </a:xfrm>
        </p:grpSpPr>
        <p:sp>
          <p:nvSpPr>
            <p:cNvPr id="8" name="Freeform 8"/>
            <p:cNvSpPr/>
            <p:nvPr/>
          </p:nvSpPr>
          <p:cNvSpPr>
            <a:picLocks noChangeAspect="1"/>
          </p:cNvSpPr>
          <p:spPr>
            <a:xfrm>
              <a:off x="7508875" y="-19050"/>
              <a:ext cx="114300" cy="57531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>
                <a:alpha val="100000"/>
              </a:srgbClr>
            </a:solidFill>
          </p:spPr>
        </p:sp>
      </p:grpSp>
      <p:sp>
        <p:nvSpPr>
          <p:cNvPr id="10" name="TextBox 10"/>
          <p:cNvSpPr txBox="1"/>
          <p:nvPr/>
        </p:nvSpPr>
        <p:spPr>
          <a:xfrm flipH="false" flipV="false" rot="21600000">
            <a:off x="601667" y="559059"/>
            <a:ext cx="3850152" cy="381000"/>
          </a:xfrm>
          <a:prstGeom prst="rect">
            <a:avLst/>
          </a:prstGeom>
        </p:spPr>
        <p:txBody>
          <a:bodyPr anchor="t" bIns="0" lIns="0" rIns="0" rtlCol="false" tIns="43200"/>
          <a:lstStyle/>
          <a:p>
            <a:pPr algn="l">
              <a:lnSpc>
                <a:spcPts val="3000"/>
              </a:lnSpc>
            </a:pPr>
            <a:r>
              <a:rPr lang="en-US" b="true" i="false" spc="1350" sz="3000">
                <a:solidFill>
                  <a:srgbClr val="ffffff">
                    <a:alpha val="100000"/>
                  </a:srgbClr>
                </a:solidFill>
                <a:latin typeface="Fugaz One"/>
              </a:rPr>
              <a:t>Results</a:t>
            </a:r>
          </a:p>
        </p:txBody>
      </p:sp>
      <p:sp>
        <p:nvSpPr>
          <p:cNvPr id="11" name="TextBox 11"/>
          <p:cNvSpPr txBox="1"/>
          <p:nvPr/>
        </p:nvSpPr>
        <p:spPr>
          <a:xfrm flipH="false" flipV="false" rot="21600000">
            <a:off x="201617" y="1130559"/>
            <a:ext cx="7098177" cy="2876550"/>
          </a:xfrm>
          <a:prstGeom prst="rect">
            <a:avLst/>
          </a:prstGeom>
        </p:spPr>
        <p:txBody>
          <a:bodyPr anchor="t" bIns="0" lIns="0" rIns="0" rtlCol="false" tIns="28800"/>
          <a:lstStyle/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d0021b">
                    <a:alpha val="100000"/>
                  </a:srgbClr>
                </a:solidFill>
                <a:latin typeface="Andika"/>
              </a:rPr>
              <a:t>Special factors that influence the performance</a:t>
            </a: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- </a:t>
            </a:r>
            <a:r>
              <a:rPr lang="en-US" b="tru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'Natural Enemy': </a:t>
            </a: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Spain vs. Italy</a:t>
            </a: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(Home win rate: 73%, </a:t>
            </a: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Away Unbeaten Rate: 72%)</a:t>
            </a: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-  Home teams often have better performance than away teams.</a:t>
            </a:r>
          </a:p>
          <a:p>
            <a:pPr algn="l">
              <a:lnSpc>
                <a:spcPts val="2535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flipH="false" rot="0">
            <a:off x="0" y="0"/>
            <a:ext cx="7620000" cy="5715000"/>
            <a:chOff x="0" y="0"/>
            <a:chExt cx="7620000" cy="5715000"/>
          </a:xfrm>
        </p:grpSpPr>
        <p:sp>
          <p:nvSpPr>
            <p:cNvPr id="2" name="Freeform 2"/>
            <p:cNvSpPr/>
            <p:nvPr/>
          </p:nvSpPr>
          <p:cNvSpPr>
            <a:picLocks noChangeAspect="1"/>
          </p:cNvSpPr>
          <p:spPr>
            <a:xfrm>
              <a:off x="0" y="0"/>
              <a:ext cx="7620000" cy="57150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623">
                <a:alpha val="100000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flipH="false" rot="5399300">
            <a:off x="4124538" y="2165246"/>
            <a:ext cx="6050473" cy="1087030"/>
            <a:chOff x="4124538" y="2165246"/>
            <a:chExt cx="6050473" cy="1087030"/>
          </a:xfrm>
        </p:grpSpPr>
        <p:sp>
          <p:nvSpPr>
            <p:cNvPr id="4" name="Freeform 4"/>
            <p:cNvSpPr/>
            <p:nvPr/>
          </p:nvSpPr>
          <p:cNvSpPr>
            <a:picLocks noChangeAspect="1"/>
          </p:cNvSpPr>
          <p:spPr>
            <a:xfrm>
              <a:off x="4124538" y="2165246"/>
              <a:ext cx="6050473" cy="108703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700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 flipH="false" rot="16200000">
            <a:off x="-323937" y="297921"/>
            <a:ext cx="1048422" cy="419643"/>
            <a:chOff x="-323937" y="297921"/>
            <a:chExt cx="1048422" cy="419643"/>
          </a:xfrm>
        </p:grpSpPr>
        <p:sp>
          <p:nvSpPr>
            <p:cNvPr id="6" name="Freeform 6"/>
            <p:cNvSpPr/>
            <p:nvPr/>
          </p:nvSpPr>
          <p:cNvSpPr>
            <a:picLocks noChangeAspect="1"/>
          </p:cNvSpPr>
          <p:spPr>
            <a:xfrm>
              <a:off x="-323937" y="297921"/>
              <a:ext cx="1048422" cy="419643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 flipH="false" rot="21600000">
            <a:off x="7508875" y="-19050"/>
            <a:ext cx="114300" cy="5753100"/>
            <a:chOff x="7508875" y="-19050"/>
            <a:chExt cx="114300" cy="5753100"/>
          </a:xfrm>
        </p:grpSpPr>
        <p:sp>
          <p:nvSpPr>
            <p:cNvPr id="8" name="Freeform 8"/>
            <p:cNvSpPr/>
            <p:nvPr/>
          </p:nvSpPr>
          <p:cNvSpPr>
            <a:picLocks noChangeAspect="1"/>
          </p:cNvSpPr>
          <p:spPr>
            <a:xfrm>
              <a:off x="7508875" y="-19050"/>
              <a:ext cx="114300" cy="57531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>
                <a:alpha val="100000"/>
              </a:srgbClr>
            </a:solidFill>
          </p:spPr>
        </p:sp>
      </p:grpSp>
      <p:sp>
        <p:nvSpPr>
          <p:cNvPr id="10" name="TextBox 10"/>
          <p:cNvSpPr txBox="1"/>
          <p:nvPr/>
        </p:nvSpPr>
        <p:spPr>
          <a:xfrm flipH="false" flipV="false" rot="21600000">
            <a:off x="325442" y="444759"/>
            <a:ext cx="6755277" cy="361950"/>
          </a:xfrm>
          <a:prstGeom prst="rect">
            <a:avLst/>
          </a:prstGeom>
        </p:spPr>
        <p:txBody>
          <a:bodyPr anchor="t" bIns="0" lIns="0" rIns="0" rtlCol="false" tIns="39600"/>
          <a:lstStyle/>
          <a:p>
            <a:pPr algn="l">
              <a:lnSpc>
                <a:spcPts val="2850"/>
              </a:lnSpc>
            </a:pPr>
            <a:r>
              <a:rPr lang="en-US" b="true" i="false" spc="1350" sz="2850">
                <a:solidFill>
                  <a:srgbClr val="ffffff">
                    <a:alpha val="100000"/>
                  </a:srgbClr>
                </a:solidFill>
                <a:latin typeface="Fugaz One"/>
              </a:rPr>
              <a:t>Challenges&amp;Lessons</a:t>
            </a:r>
          </a:p>
        </p:txBody>
      </p:sp>
      <p:sp>
        <p:nvSpPr>
          <p:cNvPr id="11" name="TextBox 11"/>
          <p:cNvSpPr txBox="1"/>
          <p:nvPr/>
        </p:nvSpPr>
        <p:spPr>
          <a:xfrm flipH="false" flipV="false" rot="21600000">
            <a:off x="201617" y="1130559"/>
            <a:ext cx="7098177" cy="5105400"/>
          </a:xfrm>
          <a:prstGeom prst="rect">
            <a:avLst/>
          </a:prstGeom>
        </p:spPr>
        <p:txBody>
          <a:bodyPr anchor="t" bIns="0" lIns="0" rIns="0" rtlCol="false" tIns="28800"/>
          <a:lstStyle/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d0021b">
                    <a:alpha val="100000"/>
                  </a:srgbClr>
                </a:solidFill>
                <a:latin typeface="Andika"/>
              </a:rPr>
              <a:t>Database Design: 3 approaches to store domestic league data.</a:t>
            </a: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- (Year, League, Team)</a:t>
            </a: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- (Year, Team), (Year, Team), ...</a:t>
            </a: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- (Team), (Team), ...</a:t>
            </a: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d0021b">
                    <a:alpha val="100000"/>
                  </a:srgbClr>
                </a:solidFill>
                <a:latin typeface="Andika"/>
              </a:rPr>
              <a:t>Design Trade-off</a:t>
            </a: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The efficiency of importing the data</a:t>
            </a: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Future Extention</a:t>
            </a: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Readability</a:t>
            </a: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d0021b">
                    <a:alpha val="100000"/>
                  </a:srgbClr>
                </a:solidFill>
                <a:latin typeface="Andika"/>
              </a:rPr>
              <a:t>Consequences</a:t>
            </a:r>
          </a:p>
          <a:p>
            <a:pPr algn="l">
              <a:lnSpc>
                <a:spcPts val="2535"/>
              </a:lnSpc>
            </a:pPr>
            <a:r>
              <a:rPr lang="en-US" b="false" i="false" spc="300" sz="1950">
                <a:solidFill>
                  <a:srgbClr val="000000">
                    <a:alpha val="100000"/>
                  </a:srgbClr>
                </a:solidFill>
                <a:latin typeface="Andika"/>
              </a:rPr>
              <a:t>When we want to  use five leagues together?</a:t>
            </a: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Custom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cp:lastModifiedBy>Steven Wang</cp:lastModifiedBy>
  <cp:revision>1</cp:revision>
  <dcterms:created xsi:type="dcterms:W3CDTF">2020-12-03T18:52:32Z</dcterms:created>
  <dcterms:modified xsi:type="dcterms:W3CDTF">2020-12-03T18:52:32Z</dcterms:modified>
</cp:coreProperties>
</file>