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95"/>
  </p:notesMasterIdLst>
  <p:handoutMasterIdLst>
    <p:handoutMasterId r:id="rId96"/>
  </p:handoutMasterIdLst>
  <p:sldIdLst>
    <p:sldId id="450" r:id="rId2"/>
    <p:sldId id="285" r:id="rId3"/>
    <p:sldId id="292" r:id="rId4"/>
    <p:sldId id="291" r:id="rId5"/>
    <p:sldId id="618" r:id="rId6"/>
    <p:sldId id="617" r:id="rId7"/>
    <p:sldId id="619" r:id="rId8"/>
    <p:sldId id="386" r:id="rId9"/>
    <p:sldId id="339" r:id="rId10"/>
    <p:sldId id="415" r:id="rId11"/>
    <p:sldId id="343" r:id="rId12"/>
    <p:sldId id="416" r:id="rId13"/>
    <p:sldId id="261" r:id="rId14"/>
    <p:sldId id="423" r:id="rId15"/>
    <p:sldId id="424" r:id="rId16"/>
    <p:sldId id="425" r:id="rId17"/>
    <p:sldId id="426" r:id="rId18"/>
    <p:sldId id="349" r:id="rId19"/>
    <p:sldId id="417" r:id="rId20"/>
    <p:sldId id="420" r:id="rId21"/>
    <p:sldId id="418" r:id="rId22"/>
    <p:sldId id="655" r:id="rId23"/>
    <p:sldId id="421" r:id="rId24"/>
    <p:sldId id="354" r:id="rId25"/>
    <p:sldId id="370" r:id="rId26"/>
    <p:sldId id="359" r:id="rId27"/>
    <p:sldId id="657" r:id="rId28"/>
    <p:sldId id="371" r:id="rId29"/>
    <p:sldId id="372" r:id="rId30"/>
    <p:sldId id="620" r:id="rId31"/>
    <p:sldId id="362" r:id="rId32"/>
    <p:sldId id="363" r:id="rId33"/>
    <p:sldId id="365" r:id="rId34"/>
    <p:sldId id="377" r:id="rId35"/>
    <p:sldId id="376" r:id="rId36"/>
    <p:sldId id="653" r:id="rId37"/>
    <p:sldId id="265" r:id="rId38"/>
    <p:sldId id="266" r:id="rId39"/>
    <p:sldId id="267" r:id="rId40"/>
    <p:sldId id="268" r:id="rId41"/>
    <p:sldId id="269" r:id="rId42"/>
    <p:sldId id="272" r:id="rId43"/>
    <p:sldId id="270" r:id="rId44"/>
    <p:sldId id="271" r:id="rId45"/>
    <p:sldId id="273" r:id="rId46"/>
    <p:sldId id="274" r:id="rId47"/>
    <p:sldId id="429" r:id="rId48"/>
    <p:sldId id="651" r:id="rId49"/>
    <p:sldId id="652" r:id="rId50"/>
    <p:sldId id="433" r:id="rId51"/>
    <p:sldId id="656" r:id="rId52"/>
    <p:sldId id="622" r:id="rId53"/>
    <p:sldId id="293" r:id="rId54"/>
    <p:sldId id="294" r:id="rId55"/>
    <p:sldId id="295" r:id="rId56"/>
    <p:sldId id="623" r:id="rId57"/>
    <p:sldId id="297" r:id="rId58"/>
    <p:sldId id="624" r:id="rId59"/>
    <p:sldId id="627" r:id="rId60"/>
    <p:sldId id="629" r:id="rId61"/>
    <p:sldId id="298" r:id="rId62"/>
    <p:sldId id="299" r:id="rId63"/>
    <p:sldId id="300" r:id="rId64"/>
    <p:sldId id="301" r:id="rId65"/>
    <p:sldId id="302" r:id="rId66"/>
    <p:sldId id="303" r:id="rId67"/>
    <p:sldId id="630" r:id="rId68"/>
    <p:sldId id="304" r:id="rId69"/>
    <p:sldId id="631" r:id="rId70"/>
    <p:sldId id="633" r:id="rId71"/>
    <p:sldId id="634" r:id="rId72"/>
    <p:sldId id="262" r:id="rId73"/>
    <p:sldId id="331" r:id="rId74"/>
    <p:sldId id="321" r:id="rId75"/>
    <p:sldId id="323" r:id="rId76"/>
    <p:sldId id="325" r:id="rId77"/>
    <p:sldId id="635" r:id="rId78"/>
    <p:sldId id="636" r:id="rId79"/>
    <p:sldId id="330" r:id="rId80"/>
    <p:sldId id="637" r:id="rId81"/>
    <p:sldId id="287" r:id="rId82"/>
    <p:sldId id="641" r:id="rId83"/>
    <p:sldId id="642" r:id="rId84"/>
    <p:sldId id="643" r:id="rId85"/>
    <p:sldId id="644" r:id="rId86"/>
    <p:sldId id="645" r:id="rId87"/>
    <p:sldId id="646" r:id="rId88"/>
    <p:sldId id="647" r:id="rId89"/>
    <p:sldId id="648" r:id="rId90"/>
    <p:sldId id="649" r:id="rId91"/>
    <p:sldId id="640" r:id="rId92"/>
    <p:sldId id="290" r:id="rId93"/>
    <p:sldId id="457" r:id="rId94"/>
  </p:sldIdLst>
  <p:sldSz cx="16256000" cy="9144000"/>
  <p:notesSz cx="6858000" cy="9144000"/>
  <p:defaultTextStyle>
    <a:lvl1pPr algn="ctr" defTabSz="546100">
      <a:defRPr sz="3800">
        <a:latin typeface="+mn-lt"/>
        <a:ea typeface="+mn-ea"/>
        <a:cs typeface="+mn-cs"/>
        <a:sym typeface="Gill Sans"/>
      </a:defRPr>
    </a:lvl1pPr>
    <a:lvl2pPr indent="342900" algn="ctr" defTabSz="546100">
      <a:defRPr sz="3800">
        <a:latin typeface="+mn-lt"/>
        <a:ea typeface="+mn-ea"/>
        <a:cs typeface="+mn-cs"/>
        <a:sym typeface="Gill Sans"/>
      </a:defRPr>
    </a:lvl2pPr>
    <a:lvl3pPr indent="685800" algn="ctr" defTabSz="546100">
      <a:defRPr sz="3800">
        <a:latin typeface="+mn-lt"/>
        <a:ea typeface="+mn-ea"/>
        <a:cs typeface="+mn-cs"/>
        <a:sym typeface="Gill Sans"/>
      </a:defRPr>
    </a:lvl3pPr>
    <a:lvl4pPr indent="1028700" algn="ctr" defTabSz="546100">
      <a:defRPr sz="3800">
        <a:latin typeface="+mn-lt"/>
        <a:ea typeface="+mn-ea"/>
        <a:cs typeface="+mn-cs"/>
        <a:sym typeface="Gill Sans"/>
      </a:defRPr>
    </a:lvl4pPr>
    <a:lvl5pPr indent="1371600" algn="ctr" defTabSz="546100">
      <a:defRPr sz="3800">
        <a:latin typeface="+mn-lt"/>
        <a:ea typeface="+mn-ea"/>
        <a:cs typeface="+mn-cs"/>
        <a:sym typeface="Gill Sans"/>
      </a:defRPr>
    </a:lvl5pPr>
    <a:lvl6pPr indent="1714500" algn="ctr" defTabSz="546100">
      <a:defRPr sz="3800">
        <a:latin typeface="+mn-lt"/>
        <a:ea typeface="+mn-ea"/>
        <a:cs typeface="+mn-cs"/>
        <a:sym typeface="Gill Sans"/>
      </a:defRPr>
    </a:lvl6pPr>
    <a:lvl7pPr indent="2057400" algn="ctr" defTabSz="546100">
      <a:defRPr sz="3800">
        <a:latin typeface="+mn-lt"/>
        <a:ea typeface="+mn-ea"/>
        <a:cs typeface="+mn-cs"/>
        <a:sym typeface="Gill Sans"/>
      </a:defRPr>
    </a:lvl7pPr>
    <a:lvl8pPr indent="2400300" algn="ctr" defTabSz="546100">
      <a:defRPr sz="3800">
        <a:latin typeface="+mn-lt"/>
        <a:ea typeface="+mn-ea"/>
        <a:cs typeface="+mn-cs"/>
        <a:sym typeface="Gill Sans"/>
      </a:defRPr>
    </a:lvl8pPr>
    <a:lvl9pPr indent="2743200" algn="ctr" defTabSz="546100">
      <a:defRPr sz="3800"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2"/>
    <a:srgbClr val="D6D6D6"/>
    <a:srgbClr val="797979"/>
    <a:srgbClr val="0096FF"/>
    <a:srgbClr val="D4FB79"/>
    <a:srgbClr val="5B5B5B"/>
    <a:srgbClr val="FFFF66"/>
    <a:srgbClr val="99FF66"/>
    <a:srgbClr val="354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4F9D8-C739-42FF-BE0D-8BF8F0AECEDA}" v="327" dt="2022-09-26T22:53:40.508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4" autoAdjust="0"/>
    <p:restoredTop sz="89333" autoAdjust="0"/>
  </p:normalViewPr>
  <p:slideViewPr>
    <p:cSldViewPr snapToGrid="0" snapToObjects="1">
      <p:cViewPr varScale="1">
        <p:scale>
          <a:sx n="74" d="100"/>
          <a:sy n="74" d="100"/>
        </p:scale>
        <p:origin x="116" y="64"/>
      </p:cViewPr>
      <p:guideLst>
        <p:guide orient="horz" pos="2880"/>
        <p:guide pos="5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2" d="100"/>
        <a:sy n="92" d="100"/>
      </p:scale>
      <p:origin x="0" y="1512"/>
    </p:cViewPr>
  </p:sorterViewPr>
  <p:notesViewPr>
    <p:cSldViewPr snapToGrid="0" snapToObjects="1">
      <p:cViewPr varScale="1">
        <p:scale>
          <a:sx n="92" d="100"/>
          <a:sy n="92" d="100"/>
        </p:scale>
        <p:origin x="325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.soheil@nyu.edu" userId="d71572ce-aea6-4a3a-9d7a-c1bc96c12f67" providerId="ADAL" clId="{42858A01-EDAF-428A-BD59-DDB9F43861BF}"/>
    <pc:docChg chg="modSld">
      <pc:chgData name="ab.soheil@nyu.edu" userId="d71572ce-aea6-4a3a-9d7a-c1bc96c12f67" providerId="ADAL" clId="{42858A01-EDAF-428A-BD59-DDB9F43861BF}" dt="2022-08-21T20:18:21.079" v="38"/>
      <pc:docMkLst>
        <pc:docMk/>
      </pc:docMkLst>
      <pc:sldChg chg="modSp">
        <pc:chgData name="ab.soheil@nyu.edu" userId="d71572ce-aea6-4a3a-9d7a-c1bc96c12f67" providerId="ADAL" clId="{42858A01-EDAF-428A-BD59-DDB9F43861BF}" dt="2022-08-21T20:16:09.331" v="9" actId="404"/>
        <pc:sldMkLst>
          <pc:docMk/>
          <pc:sldMk cId="3520520296" sldId="270"/>
        </pc:sldMkLst>
        <pc:spChg chg="mod">
          <ac:chgData name="ab.soheil@nyu.edu" userId="d71572ce-aea6-4a3a-9d7a-c1bc96c12f67" providerId="ADAL" clId="{42858A01-EDAF-428A-BD59-DDB9F43861BF}" dt="2022-08-21T20:16:09.331" v="9" actId="404"/>
          <ac:spMkLst>
            <pc:docMk/>
            <pc:sldMk cId="3520520296" sldId="270"/>
            <ac:spMk id="18" creationId="{00000000-0000-0000-0000-000000000000}"/>
          </ac:spMkLst>
        </pc:spChg>
        <pc:spChg chg="mod">
          <ac:chgData name="ab.soheil@nyu.edu" userId="d71572ce-aea6-4a3a-9d7a-c1bc96c12f67" providerId="ADAL" clId="{42858A01-EDAF-428A-BD59-DDB9F43861BF}" dt="2022-08-21T20:16:03.879" v="4" actId="404"/>
          <ac:spMkLst>
            <pc:docMk/>
            <pc:sldMk cId="3520520296" sldId="270"/>
            <ac:spMk id="53" creationId="{00000000-0000-0000-0000-000000000000}"/>
          </ac:spMkLst>
        </pc:spChg>
      </pc:sldChg>
      <pc:sldChg chg="modSp">
        <pc:chgData name="ab.soheil@nyu.edu" userId="d71572ce-aea6-4a3a-9d7a-c1bc96c12f67" providerId="ADAL" clId="{42858A01-EDAF-428A-BD59-DDB9F43861BF}" dt="2022-08-21T20:16:31.419" v="29" actId="404"/>
        <pc:sldMkLst>
          <pc:docMk/>
          <pc:sldMk cId="947619350" sldId="271"/>
        </pc:sldMkLst>
        <pc:spChg chg="mod">
          <ac:chgData name="ab.soheil@nyu.edu" userId="d71572ce-aea6-4a3a-9d7a-c1bc96c12f67" providerId="ADAL" clId="{42858A01-EDAF-428A-BD59-DDB9F43861BF}" dt="2022-08-21T20:16:18.038" v="14" actId="404"/>
          <ac:spMkLst>
            <pc:docMk/>
            <pc:sldMk cId="947619350" sldId="271"/>
            <ac:spMk id="41" creationId="{00000000-0000-0000-0000-000000000000}"/>
          </ac:spMkLst>
        </pc:spChg>
        <pc:spChg chg="mod">
          <ac:chgData name="ab.soheil@nyu.edu" userId="d71572ce-aea6-4a3a-9d7a-c1bc96c12f67" providerId="ADAL" clId="{42858A01-EDAF-428A-BD59-DDB9F43861BF}" dt="2022-08-21T20:16:23.452" v="19" actId="404"/>
          <ac:spMkLst>
            <pc:docMk/>
            <pc:sldMk cId="947619350" sldId="271"/>
            <ac:spMk id="42" creationId="{00000000-0000-0000-0000-000000000000}"/>
          </ac:spMkLst>
        </pc:spChg>
        <pc:spChg chg="mod">
          <ac:chgData name="ab.soheil@nyu.edu" userId="d71572ce-aea6-4a3a-9d7a-c1bc96c12f67" providerId="ADAL" clId="{42858A01-EDAF-428A-BD59-DDB9F43861BF}" dt="2022-08-21T20:16:31.419" v="29" actId="404"/>
          <ac:spMkLst>
            <pc:docMk/>
            <pc:sldMk cId="947619350" sldId="271"/>
            <ac:spMk id="53" creationId="{00000000-0000-0000-0000-000000000000}"/>
          </ac:spMkLst>
        </pc:spChg>
        <pc:spChg chg="mod">
          <ac:chgData name="ab.soheil@nyu.edu" userId="d71572ce-aea6-4a3a-9d7a-c1bc96c12f67" providerId="ADAL" clId="{42858A01-EDAF-428A-BD59-DDB9F43861BF}" dt="2022-08-21T20:16:27.054" v="24" actId="404"/>
          <ac:spMkLst>
            <pc:docMk/>
            <pc:sldMk cId="947619350" sldId="271"/>
            <ac:spMk id="54" creationId="{00000000-0000-0000-0000-000000000000}"/>
          </ac:spMkLst>
        </pc:spChg>
      </pc:sldChg>
      <pc:sldChg chg="modSp">
        <pc:chgData name="ab.soheil@nyu.edu" userId="d71572ce-aea6-4a3a-9d7a-c1bc96c12f67" providerId="ADAL" clId="{42858A01-EDAF-428A-BD59-DDB9F43861BF}" dt="2022-08-21T20:17:44.278" v="33" actId="20577"/>
        <pc:sldMkLst>
          <pc:docMk/>
          <pc:sldMk cId="3323585578" sldId="631"/>
        </pc:sldMkLst>
        <pc:spChg chg="mod">
          <ac:chgData name="ab.soheil@nyu.edu" userId="d71572ce-aea6-4a3a-9d7a-c1bc96c12f67" providerId="ADAL" clId="{42858A01-EDAF-428A-BD59-DDB9F43861BF}" dt="2022-08-21T20:17:44.278" v="33" actId="20577"/>
          <ac:spMkLst>
            <pc:docMk/>
            <pc:sldMk cId="3323585578" sldId="631"/>
            <ac:spMk id="4" creationId="{BF7C6F73-DFD5-6BC6-F04F-3374406F020E}"/>
          </ac:spMkLst>
        </pc:spChg>
      </pc:sldChg>
      <pc:sldChg chg="modSp mod">
        <pc:chgData name="ab.soheil@nyu.edu" userId="d71572ce-aea6-4a3a-9d7a-c1bc96c12f67" providerId="ADAL" clId="{42858A01-EDAF-428A-BD59-DDB9F43861BF}" dt="2022-08-21T20:18:21.079" v="38"/>
        <pc:sldMkLst>
          <pc:docMk/>
          <pc:sldMk cId="1572606953" sldId="633"/>
        </pc:sldMkLst>
        <pc:spChg chg="mod">
          <ac:chgData name="ab.soheil@nyu.edu" userId="d71572ce-aea6-4a3a-9d7a-c1bc96c12f67" providerId="ADAL" clId="{42858A01-EDAF-428A-BD59-DDB9F43861BF}" dt="2022-08-21T20:18:21.079" v="38"/>
          <ac:spMkLst>
            <pc:docMk/>
            <pc:sldMk cId="1572606953" sldId="633"/>
            <ac:spMk id="3" creationId="{F42D1391-A3A6-10AD-30F8-A1B972126FC4}"/>
          </ac:spMkLst>
        </pc:spChg>
        <pc:spChg chg="mod">
          <ac:chgData name="ab.soheil@nyu.edu" userId="d71572ce-aea6-4a3a-9d7a-c1bc96c12f67" providerId="ADAL" clId="{42858A01-EDAF-428A-BD59-DDB9F43861BF}" dt="2022-08-21T20:18:07.766" v="35" actId="6549"/>
          <ac:spMkLst>
            <pc:docMk/>
            <pc:sldMk cId="1572606953" sldId="633"/>
            <ac:spMk id="4" creationId="{8C060AC9-2037-252B-540A-502642D69038}"/>
          </ac:spMkLst>
        </pc:spChg>
      </pc:sldChg>
    </pc:docChg>
  </pc:docChgLst>
  <pc:docChgLst>
    <pc:chgData name="Soheil Abbasloo" userId="d71572ce-aea6-4a3a-9d7a-c1bc96c12f67" providerId="ADAL" clId="{42858A01-EDAF-428A-BD59-DDB9F43861BF}"/>
    <pc:docChg chg="custSel addSld delSld modSld">
      <pc:chgData name="Soheil Abbasloo" userId="d71572ce-aea6-4a3a-9d7a-c1bc96c12f67" providerId="ADAL" clId="{42858A01-EDAF-428A-BD59-DDB9F43861BF}" dt="2022-08-14T21:05:45.421" v="40" actId="207"/>
      <pc:docMkLst>
        <pc:docMk/>
      </pc:docMkLst>
      <pc:sldChg chg="modSp add mod modClrScheme chgLayout">
        <pc:chgData name="Soheil Abbasloo" userId="d71572ce-aea6-4a3a-9d7a-c1bc96c12f67" providerId="ADAL" clId="{42858A01-EDAF-428A-BD59-DDB9F43861BF}" dt="2022-08-14T20:26:27.095" v="17" actId="700"/>
        <pc:sldMkLst>
          <pc:docMk/>
          <pc:sldMk cId="3705247751" sldId="265"/>
        </pc:sldMkLst>
        <pc:spChg chg="mod ord">
          <ac:chgData name="Soheil Abbasloo" userId="d71572ce-aea6-4a3a-9d7a-c1bc96c12f67" providerId="ADAL" clId="{42858A01-EDAF-428A-BD59-DDB9F43861BF}" dt="2022-08-14T20:26:27.095" v="17" actId="700"/>
          <ac:spMkLst>
            <pc:docMk/>
            <pc:sldMk cId="3705247751" sldId="265"/>
            <ac:spMk id="2" creationId="{00000000-0000-0000-0000-000000000000}"/>
          </ac:spMkLst>
        </pc:spChg>
        <pc:spChg chg="mod ord">
          <ac:chgData name="Soheil Abbasloo" userId="d71572ce-aea6-4a3a-9d7a-c1bc96c12f67" providerId="ADAL" clId="{42858A01-EDAF-428A-BD59-DDB9F43861BF}" dt="2022-08-14T20:26:27.095" v="17" actId="700"/>
          <ac:spMkLst>
            <pc:docMk/>
            <pc:sldMk cId="3705247751" sldId="265"/>
            <ac:spMk id="3" creationId="{00000000-0000-0000-0000-000000000000}"/>
          </ac:spMkLst>
        </pc:spChg>
      </pc:sldChg>
      <pc:sldChg chg="addSp modSp add mod modClrScheme chgLayout">
        <pc:chgData name="Soheil Abbasloo" userId="d71572ce-aea6-4a3a-9d7a-c1bc96c12f67" providerId="ADAL" clId="{42858A01-EDAF-428A-BD59-DDB9F43861BF}" dt="2022-08-14T20:26:37.433" v="18" actId="700"/>
        <pc:sldMkLst>
          <pc:docMk/>
          <pc:sldMk cId="3272351362" sldId="266"/>
        </pc:sldMkLst>
        <pc:spChg chg="mod ord">
          <ac:chgData name="Soheil Abbasloo" userId="d71572ce-aea6-4a3a-9d7a-c1bc96c12f67" providerId="ADAL" clId="{42858A01-EDAF-428A-BD59-DDB9F43861BF}" dt="2022-08-14T20:26:37.433" v="18" actId="700"/>
          <ac:spMkLst>
            <pc:docMk/>
            <pc:sldMk cId="3272351362" sldId="266"/>
            <ac:spMk id="2" creationId="{00000000-0000-0000-0000-000000000000}"/>
          </ac:spMkLst>
        </pc:spChg>
        <pc:spChg chg="add mod ord">
          <ac:chgData name="Soheil Abbasloo" userId="d71572ce-aea6-4a3a-9d7a-c1bc96c12f67" providerId="ADAL" clId="{42858A01-EDAF-428A-BD59-DDB9F43861BF}" dt="2022-08-14T20:26:37.433" v="18" actId="700"/>
          <ac:spMkLst>
            <pc:docMk/>
            <pc:sldMk cId="3272351362" sldId="266"/>
            <ac:spMk id="3" creationId="{2A2E9649-57E3-474C-D4AD-F148D0880E8C}"/>
          </ac:spMkLst>
        </pc:spChg>
      </pc:sldChg>
      <pc:sldChg chg="addSp modSp add mod modClrScheme chgLayout">
        <pc:chgData name="Soheil Abbasloo" userId="d71572ce-aea6-4a3a-9d7a-c1bc96c12f67" providerId="ADAL" clId="{42858A01-EDAF-428A-BD59-DDB9F43861BF}" dt="2022-08-14T20:26:37.433" v="18" actId="700"/>
        <pc:sldMkLst>
          <pc:docMk/>
          <pc:sldMk cId="753637068" sldId="267"/>
        </pc:sldMkLst>
        <pc:spChg chg="mod ord">
          <ac:chgData name="Soheil Abbasloo" userId="d71572ce-aea6-4a3a-9d7a-c1bc96c12f67" providerId="ADAL" clId="{42858A01-EDAF-428A-BD59-DDB9F43861BF}" dt="2022-08-14T20:26:37.433" v="18" actId="700"/>
          <ac:spMkLst>
            <pc:docMk/>
            <pc:sldMk cId="753637068" sldId="267"/>
            <ac:spMk id="2" creationId="{00000000-0000-0000-0000-000000000000}"/>
          </ac:spMkLst>
        </pc:spChg>
        <pc:spChg chg="add mod ord">
          <ac:chgData name="Soheil Abbasloo" userId="d71572ce-aea6-4a3a-9d7a-c1bc96c12f67" providerId="ADAL" clId="{42858A01-EDAF-428A-BD59-DDB9F43861BF}" dt="2022-08-14T20:26:37.433" v="18" actId="700"/>
          <ac:spMkLst>
            <pc:docMk/>
            <pc:sldMk cId="753637068" sldId="267"/>
            <ac:spMk id="3" creationId="{71500815-9A2C-27A6-DD5F-FBD5CD5CD5E9}"/>
          </ac:spMkLst>
        </pc:spChg>
      </pc:sldChg>
      <pc:sldChg chg="modSp add mod modClrScheme chgLayout">
        <pc:chgData name="Soheil Abbasloo" userId="d71572ce-aea6-4a3a-9d7a-c1bc96c12f67" providerId="ADAL" clId="{42858A01-EDAF-428A-BD59-DDB9F43861BF}" dt="2022-08-14T20:26:37.433" v="18" actId="700"/>
        <pc:sldMkLst>
          <pc:docMk/>
          <pc:sldMk cId="303517784" sldId="268"/>
        </pc:sldMkLst>
        <pc:spChg chg="mod ord">
          <ac:chgData name="Soheil Abbasloo" userId="d71572ce-aea6-4a3a-9d7a-c1bc96c12f67" providerId="ADAL" clId="{42858A01-EDAF-428A-BD59-DDB9F43861BF}" dt="2022-08-14T20:26:37.433" v="18" actId="700"/>
          <ac:spMkLst>
            <pc:docMk/>
            <pc:sldMk cId="303517784" sldId="268"/>
            <ac:spMk id="2" creationId="{00000000-0000-0000-0000-000000000000}"/>
          </ac:spMkLst>
        </pc:spChg>
        <pc:spChg chg="mod ord">
          <ac:chgData name="Soheil Abbasloo" userId="d71572ce-aea6-4a3a-9d7a-c1bc96c12f67" providerId="ADAL" clId="{42858A01-EDAF-428A-BD59-DDB9F43861BF}" dt="2022-08-14T20:26:37.433" v="18" actId="700"/>
          <ac:spMkLst>
            <pc:docMk/>
            <pc:sldMk cId="303517784" sldId="268"/>
            <ac:spMk id="3" creationId="{00000000-0000-0000-0000-000000000000}"/>
          </ac:spMkLst>
        </pc:spChg>
      </pc:sldChg>
      <pc:sldChg chg="modSp add mod modClrScheme chgLayout">
        <pc:chgData name="Soheil Abbasloo" userId="d71572ce-aea6-4a3a-9d7a-c1bc96c12f67" providerId="ADAL" clId="{42858A01-EDAF-428A-BD59-DDB9F43861BF}" dt="2022-08-14T20:27:12.449" v="19" actId="700"/>
        <pc:sldMkLst>
          <pc:docMk/>
          <pc:sldMk cId="125792473" sldId="269"/>
        </pc:sldMkLst>
        <pc:spChg chg="mod ord">
          <ac:chgData name="Soheil Abbasloo" userId="d71572ce-aea6-4a3a-9d7a-c1bc96c12f67" providerId="ADAL" clId="{42858A01-EDAF-428A-BD59-DDB9F43861BF}" dt="2022-08-14T20:27:12.449" v="19" actId="700"/>
          <ac:spMkLst>
            <pc:docMk/>
            <pc:sldMk cId="125792473" sldId="269"/>
            <ac:spMk id="2" creationId="{00000000-0000-0000-0000-000000000000}"/>
          </ac:spMkLst>
        </pc:spChg>
        <pc:spChg chg="mod ord">
          <ac:chgData name="Soheil Abbasloo" userId="d71572ce-aea6-4a3a-9d7a-c1bc96c12f67" providerId="ADAL" clId="{42858A01-EDAF-428A-BD59-DDB9F43861BF}" dt="2022-08-14T20:27:12.449" v="19" actId="700"/>
          <ac:spMkLst>
            <pc:docMk/>
            <pc:sldMk cId="125792473" sldId="269"/>
            <ac:spMk id="3" creationId="{00000000-0000-0000-0000-000000000000}"/>
          </ac:spMkLst>
        </pc:spChg>
      </pc:sldChg>
      <pc:sldChg chg="addSp modSp add mod modClrScheme chgLayout">
        <pc:chgData name="Soheil Abbasloo" userId="d71572ce-aea6-4a3a-9d7a-c1bc96c12f67" providerId="ADAL" clId="{42858A01-EDAF-428A-BD59-DDB9F43861BF}" dt="2022-08-14T20:59:16.207" v="23" actId="700"/>
        <pc:sldMkLst>
          <pc:docMk/>
          <pc:sldMk cId="3520520296" sldId="270"/>
        </pc:sldMkLst>
        <pc:spChg chg="mod ord">
          <ac:chgData name="Soheil Abbasloo" userId="d71572ce-aea6-4a3a-9d7a-c1bc96c12f67" providerId="ADAL" clId="{42858A01-EDAF-428A-BD59-DDB9F43861BF}" dt="2022-08-14T20:59:16.207" v="23" actId="700"/>
          <ac:spMkLst>
            <pc:docMk/>
            <pc:sldMk cId="3520520296" sldId="270"/>
            <ac:spMk id="2" creationId="{00000000-0000-0000-0000-000000000000}"/>
          </ac:spMkLst>
        </pc:spChg>
        <pc:spChg chg="add mod ord">
          <ac:chgData name="Soheil Abbasloo" userId="d71572ce-aea6-4a3a-9d7a-c1bc96c12f67" providerId="ADAL" clId="{42858A01-EDAF-428A-BD59-DDB9F43861BF}" dt="2022-08-14T20:59:16.207" v="23" actId="700"/>
          <ac:spMkLst>
            <pc:docMk/>
            <pc:sldMk cId="3520520296" sldId="270"/>
            <ac:spMk id="4" creationId="{32905AB2-8FBD-896D-B568-F814BBE9F3AA}"/>
          </ac:spMkLst>
        </pc:spChg>
      </pc:sldChg>
      <pc:sldChg chg="addSp modSp add mod modClrScheme chgLayout modNotes">
        <pc:chgData name="Soheil Abbasloo" userId="d71572ce-aea6-4a3a-9d7a-c1bc96c12f67" providerId="ADAL" clId="{42858A01-EDAF-428A-BD59-DDB9F43861BF}" dt="2022-08-14T20:59:51.522" v="31" actId="404"/>
        <pc:sldMkLst>
          <pc:docMk/>
          <pc:sldMk cId="947619350" sldId="271"/>
        </pc:sldMkLst>
        <pc:spChg chg="mod ord">
          <ac:chgData name="Soheil Abbasloo" userId="d71572ce-aea6-4a3a-9d7a-c1bc96c12f67" providerId="ADAL" clId="{42858A01-EDAF-428A-BD59-DDB9F43861BF}" dt="2022-08-14T20:59:07.843" v="22" actId="700"/>
          <ac:spMkLst>
            <pc:docMk/>
            <pc:sldMk cId="947619350" sldId="271"/>
            <ac:spMk id="2" creationId="{00000000-0000-0000-0000-000000000000}"/>
          </ac:spMkLst>
        </pc:spChg>
        <pc:spChg chg="mod ord">
          <ac:chgData name="Soheil Abbasloo" userId="d71572ce-aea6-4a3a-9d7a-c1bc96c12f67" providerId="ADAL" clId="{42858A01-EDAF-428A-BD59-DDB9F43861BF}" dt="2022-08-14T20:59:07.843" v="22" actId="700"/>
          <ac:spMkLst>
            <pc:docMk/>
            <pc:sldMk cId="947619350" sldId="271"/>
            <ac:spMk id="4" creationId="{00000000-0000-0000-0000-000000000000}"/>
          </ac:spMkLst>
        </pc:spChg>
        <pc:spChg chg="add mod ord">
          <ac:chgData name="Soheil Abbasloo" userId="d71572ce-aea6-4a3a-9d7a-c1bc96c12f67" providerId="ADAL" clId="{42858A01-EDAF-428A-BD59-DDB9F43861BF}" dt="2022-08-14T20:59:07.843" v="22" actId="700"/>
          <ac:spMkLst>
            <pc:docMk/>
            <pc:sldMk cId="947619350" sldId="271"/>
            <ac:spMk id="9" creationId="{F8DC92CE-7B94-3EC4-3D56-900CEF69ECC9}"/>
          </ac:spMkLst>
        </pc:spChg>
        <pc:spChg chg="mod">
          <ac:chgData name="Soheil Abbasloo" userId="d71572ce-aea6-4a3a-9d7a-c1bc96c12f67" providerId="ADAL" clId="{42858A01-EDAF-428A-BD59-DDB9F43861BF}" dt="2022-08-14T20:59:51.522" v="31" actId="404"/>
          <ac:spMkLst>
            <pc:docMk/>
            <pc:sldMk cId="947619350" sldId="271"/>
            <ac:spMk id="41" creationId="{00000000-0000-0000-0000-000000000000}"/>
          </ac:spMkLst>
        </pc:spChg>
      </pc:sldChg>
      <pc:sldChg chg="modSp add mod modClrScheme chgLayout">
        <pc:chgData name="Soheil Abbasloo" userId="d71572ce-aea6-4a3a-9d7a-c1bc96c12f67" providerId="ADAL" clId="{42858A01-EDAF-428A-BD59-DDB9F43861BF}" dt="2022-08-14T20:28:20.775" v="21" actId="700"/>
        <pc:sldMkLst>
          <pc:docMk/>
          <pc:sldMk cId="2622167224" sldId="272"/>
        </pc:sldMkLst>
        <pc:spChg chg="mod ord">
          <ac:chgData name="Soheil Abbasloo" userId="d71572ce-aea6-4a3a-9d7a-c1bc96c12f67" providerId="ADAL" clId="{42858A01-EDAF-428A-BD59-DDB9F43861BF}" dt="2022-08-14T20:28:20.775" v="21" actId="700"/>
          <ac:spMkLst>
            <pc:docMk/>
            <pc:sldMk cId="2622167224" sldId="272"/>
            <ac:spMk id="2" creationId="{00000000-0000-0000-0000-000000000000}"/>
          </ac:spMkLst>
        </pc:spChg>
        <pc:spChg chg="mod ord">
          <ac:chgData name="Soheil Abbasloo" userId="d71572ce-aea6-4a3a-9d7a-c1bc96c12f67" providerId="ADAL" clId="{42858A01-EDAF-428A-BD59-DDB9F43861BF}" dt="2022-08-14T20:28:20.775" v="21" actId="700"/>
          <ac:spMkLst>
            <pc:docMk/>
            <pc:sldMk cId="2622167224" sldId="272"/>
            <ac:spMk id="3" creationId="{00000000-0000-0000-0000-000000000000}"/>
          </ac:spMkLst>
        </pc:spChg>
      </pc:sldChg>
      <pc:sldChg chg="modSp add mod modClrScheme chgLayout">
        <pc:chgData name="Soheil Abbasloo" userId="d71572ce-aea6-4a3a-9d7a-c1bc96c12f67" providerId="ADAL" clId="{42858A01-EDAF-428A-BD59-DDB9F43861BF}" dt="2022-08-14T20:59:35.796" v="26" actId="14100"/>
        <pc:sldMkLst>
          <pc:docMk/>
          <pc:sldMk cId="412020409" sldId="273"/>
        </pc:sldMkLst>
        <pc:spChg chg="mod ord">
          <ac:chgData name="Soheil Abbasloo" userId="d71572ce-aea6-4a3a-9d7a-c1bc96c12f67" providerId="ADAL" clId="{42858A01-EDAF-428A-BD59-DDB9F43861BF}" dt="2022-08-14T20:59:29.668" v="25" actId="27636"/>
          <ac:spMkLst>
            <pc:docMk/>
            <pc:sldMk cId="412020409" sldId="273"/>
            <ac:spMk id="66567" creationId="{00000000-0000-0000-0000-000000000000}"/>
          </ac:spMkLst>
        </pc:spChg>
        <pc:spChg chg="mod ord">
          <ac:chgData name="Soheil Abbasloo" userId="d71572ce-aea6-4a3a-9d7a-c1bc96c12f67" providerId="ADAL" clId="{42858A01-EDAF-428A-BD59-DDB9F43861BF}" dt="2022-08-14T20:59:35.796" v="26" actId="14100"/>
          <ac:spMkLst>
            <pc:docMk/>
            <pc:sldMk cId="412020409" sldId="273"/>
            <ac:spMk id="66568" creationId="{00000000-0000-0000-0000-000000000000}"/>
          </ac:spMkLst>
        </pc:spChg>
      </pc:sldChg>
      <pc:sldChg chg="modSp add mod modClrScheme chgLayout">
        <pc:chgData name="Soheil Abbasloo" userId="d71572ce-aea6-4a3a-9d7a-c1bc96c12f67" providerId="ADAL" clId="{42858A01-EDAF-428A-BD59-DDB9F43861BF}" dt="2022-08-14T20:59:39.779" v="27" actId="14100"/>
        <pc:sldMkLst>
          <pc:docMk/>
          <pc:sldMk cId="4091234896" sldId="274"/>
        </pc:sldMkLst>
        <pc:spChg chg="mod ord">
          <ac:chgData name="Soheil Abbasloo" userId="d71572ce-aea6-4a3a-9d7a-c1bc96c12f67" providerId="ADAL" clId="{42858A01-EDAF-428A-BD59-DDB9F43861BF}" dt="2022-08-14T20:59:29.651" v="24" actId="700"/>
          <ac:spMkLst>
            <pc:docMk/>
            <pc:sldMk cId="4091234896" sldId="274"/>
            <ac:spMk id="68615" creationId="{00000000-0000-0000-0000-000000000000}"/>
          </ac:spMkLst>
        </pc:spChg>
        <pc:spChg chg="mod ord">
          <ac:chgData name="Soheil Abbasloo" userId="d71572ce-aea6-4a3a-9d7a-c1bc96c12f67" providerId="ADAL" clId="{42858A01-EDAF-428A-BD59-DDB9F43861BF}" dt="2022-08-14T20:59:39.779" v="27" actId="14100"/>
          <ac:spMkLst>
            <pc:docMk/>
            <pc:sldMk cId="4091234896" sldId="274"/>
            <ac:spMk id="68616" creationId="{00000000-0000-0000-0000-000000000000}"/>
          </ac:spMkLst>
        </pc:spChg>
      </pc:sldChg>
      <pc:sldChg chg="modSp modAnim">
        <pc:chgData name="Soheil Abbasloo" userId="d71572ce-aea6-4a3a-9d7a-c1bc96c12f67" providerId="ADAL" clId="{42858A01-EDAF-428A-BD59-DDB9F43861BF}" dt="2022-08-14T21:05:45.421" v="40" actId="207"/>
        <pc:sldMkLst>
          <pc:docMk/>
          <pc:sldMk cId="530479192" sldId="290"/>
        </pc:sldMkLst>
        <pc:spChg chg="mod">
          <ac:chgData name="Soheil Abbasloo" userId="d71572ce-aea6-4a3a-9d7a-c1bc96c12f67" providerId="ADAL" clId="{42858A01-EDAF-428A-BD59-DDB9F43861BF}" dt="2022-08-14T21:05:45.421" v="40" actId="207"/>
          <ac:spMkLst>
            <pc:docMk/>
            <pc:sldMk cId="530479192" sldId="290"/>
            <ac:spMk id="2" creationId="{96870B53-20AA-B057-6867-68B33F9BEC60}"/>
          </ac:spMkLst>
        </pc:spChg>
        <pc:spChg chg="mod">
          <ac:chgData name="Soheil Abbasloo" userId="d71572ce-aea6-4a3a-9d7a-c1bc96c12f67" providerId="ADAL" clId="{42858A01-EDAF-428A-BD59-DDB9F43861BF}" dt="2022-08-14T21:05:38.304" v="37" actId="207"/>
          <ac:spMkLst>
            <pc:docMk/>
            <pc:sldMk cId="530479192" sldId="290"/>
            <ac:spMk id="928771" creationId="{00000000-0000-0000-0000-000000000000}"/>
          </ac:spMkLst>
        </pc:spChg>
      </pc:sldChg>
      <pc:sldChg chg="modSp add mod modClrScheme chgLayout">
        <pc:chgData name="Soheil Abbasloo" userId="d71572ce-aea6-4a3a-9d7a-c1bc96c12f67" providerId="ADAL" clId="{42858A01-EDAF-428A-BD59-DDB9F43861BF}" dt="2022-08-14T20:59:29.651" v="24" actId="700"/>
        <pc:sldMkLst>
          <pc:docMk/>
          <pc:sldMk cId="690964311" sldId="429"/>
        </pc:sldMkLst>
        <pc:spChg chg="mod ord">
          <ac:chgData name="Soheil Abbasloo" userId="d71572ce-aea6-4a3a-9d7a-c1bc96c12f67" providerId="ADAL" clId="{42858A01-EDAF-428A-BD59-DDB9F43861BF}" dt="2022-08-14T20:59:29.651" v="24" actId="700"/>
          <ac:spMkLst>
            <pc:docMk/>
            <pc:sldMk cId="690964311" sldId="429"/>
            <ac:spMk id="70659" creationId="{00000000-0000-0000-0000-000000000000}"/>
          </ac:spMkLst>
        </pc:spChg>
        <pc:spChg chg="mod ord">
          <ac:chgData name="Soheil Abbasloo" userId="d71572ce-aea6-4a3a-9d7a-c1bc96c12f67" providerId="ADAL" clId="{42858A01-EDAF-428A-BD59-DDB9F43861BF}" dt="2022-08-14T20:59:29.651" v="24" actId="700"/>
          <ac:spMkLst>
            <pc:docMk/>
            <pc:sldMk cId="690964311" sldId="429"/>
            <ac:spMk id="70660" creationId="{00000000-0000-0000-0000-000000000000}"/>
          </ac:spMkLst>
        </pc:spChg>
      </pc:sldChg>
      <pc:sldChg chg="modSp add mod modClrScheme chgLayout">
        <pc:chgData name="Soheil Abbasloo" userId="d71572ce-aea6-4a3a-9d7a-c1bc96c12f67" providerId="ADAL" clId="{42858A01-EDAF-428A-BD59-DDB9F43861BF}" dt="2022-08-14T20:59:29.651" v="24" actId="700"/>
        <pc:sldMkLst>
          <pc:docMk/>
          <pc:sldMk cId="1976471834" sldId="433"/>
        </pc:sldMkLst>
        <pc:spChg chg="mod ord">
          <ac:chgData name="Soheil Abbasloo" userId="d71572ce-aea6-4a3a-9d7a-c1bc96c12f67" providerId="ADAL" clId="{42858A01-EDAF-428A-BD59-DDB9F43861BF}" dt="2022-08-14T20:59:29.651" v="24" actId="700"/>
          <ac:spMkLst>
            <pc:docMk/>
            <pc:sldMk cId="1976471834" sldId="433"/>
            <ac:spMk id="4" creationId="{00000000-0000-0000-0000-000000000000}"/>
          </ac:spMkLst>
        </pc:spChg>
        <pc:spChg chg="mod ord">
          <ac:chgData name="Soheil Abbasloo" userId="d71572ce-aea6-4a3a-9d7a-c1bc96c12f67" providerId="ADAL" clId="{42858A01-EDAF-428A-BD59-DDB9F43861BF}" dt="2022-08-14T20:59:29.651" v="24" actId="700"/>
          <ac:spMkLst>
            <pc:docMk/>
            <pc:sldMk cId="1976471834" sldId="433"/>
            <ac:spMk id="5" creationId="{00000000-0000-0000-0000-000000000000}"/>
          </ac:spMkLst>
        </pc:spChg>
      </pc:sldChg>
      <pc:sldChg chg="modSp add mod modClrScheme chgLayout">
        <pc:chgData name="Soheil Abbasloo" userId="d71572ce-aea6-4a3a-9d7a-c1bc96c12f67" providerId="ADAL" clId="{42858A01-EDAF-428A-BD59-DDB9F43861BF}" dt="2022-08-14T20:59:29.651" v="24" actId="700"/>
        <pc:sldMkLst>
          <pc:docMk/>
          <pc:sldMk cId="1353410460" sldId="457"/>
        </pc:sldMkLst>
        <pc:spChg chg="mod ord">
          <ac:chgData name="Soheil Abbasloo" userId="d71572ce-aea6-4a3a-9d7a-c1bc96c12f67" providerId="ADAL" clId="{42858A01-EDAF-428A-BD59-DDB9F43861BF}" dt="2022-08-14T20:59:29.651" v="24" actId="700"/>
          <ac:spMkLst>
            <pc:docMk/>
            <pc:sldMk cId="1353410460" sldId="457"/>
            <ac:spMk id="2" creationId="{00000000-0000-0000-0000-000000000000}"/>
          </ac:spMkLst>
        </pc:spChg>
        <pc:spChg chg="mod ord">
          <ac:chgData name="Soheil Abbasloo" userId="d71572ce-aea6-4a3a-9d7a-c1bc96c12f67" providerId="ADAL" clId="{42858A01-EDAF-428A-BD59-DDB9F43861BF}" dt="2022-08-14T20:59:29.651" v="24" actId="700"/>
          <ac:spMkLst>
            <pc:docMk/>
            <pc:sldMk cId="1353410460" sldId="457"/>
            <ac:spMk id="3" creationId="{00000000-0000-0000-0000-000000000000}"/>
          </ac:spMkLst>
        </pc:spChg>
      </pc:sldChg>
      <pc:sldChg chg="addSp delSp modSp mod modClrScheme chgLayout">
        <pc:chgData name="Soheil Abbasloo" userId="d71572ce-aea6-4a3a-9d7a-c1bc96c12f67" providerId="ADAL" clId="{42858A01-EDAF-428A-BD59-DDB9F43861BF}" dt="2022-08-14T21:00:16.060" v="32" actId="700"/>
        <pc:sldMkLst>
          <pc:docMk/>
          <pc:sldMk cId="2298973704" sldId="621"/>
        </pc:sldMkLst>
        <pc:spChg chg="mod ord">
          <ac:chgData name="Soheil Abbasloo" userId="d71572ce-aea6-4a3a-9d7a-c1bc96c12f67" providerId="ADAL" clId="{42858A01-EDAF-428A-BD59-DDB9F43861BF}" dt="2022-08-14T21:00:16.060" v="32" actId="700"/>
          <ac:spMkLst>
            <pc:docMk/>
            <pc:sldMk cId="2298973704" sldId="621"/>
            <ac:spMk id="2" creationId="{0F352690-1878-8627-2DC2-AC4DAFE67749}"/>
          </ac:spMkLst>
        </pc:spChg>
        <pc:spChg chg="add del mod ord">
          <ac:chgData name="Soheil Abbasloo" userId="d71572ce-aea6-4a3a-9d7a-c1bc96c12f67" providerId="ADAL" clId="{42858A01-EDAF-428A-BD59-DDB9F43861BF}" dt="2022-08-14T21:00:16.060" v="32" actId="700"/>
          <ac:spMkLst>
            <pc:docMk/>
            <pc:sldMk cId="2298973704" sldId="621"/>
            <ac:spMk id="3" creationId="{66B62E36-1CF1-B39F-9BF8-AF5CBC7BA4AE}"/>
          </ac:spMkLst>
        </pc:spChg>
        <pc:spChg chg="add mod ord">
          <ac:chgData name="Soheil Abbasloo" userId="d71572ce-aea6-4a3a-9d7a-c1bc96c12f67" providerId="ADAL" clId="{42858A01-EDAF-428A-BD59-DDB9F43861BF}" dt="2022-08-14T21:00:16.060" v="32" actId="700"/>
          <ac:spMkLst>
            <pc:docMk/>
            <pc:sldMk cId="2298973704" sldId="621"/>
            <ac:spMk id="4" creationId="{E8413F52-D81E-C028-A764-EC916513F705}"/>
          </ac:spMkLst>
        </pc:spChg>
        <pc:spChg chg="mod ord">
          <ac:chgData name="Soheil Abbasloo" userId="d71572ce-aea6-4a3a-9d7a-c1bc96c12f67" providerId="ADAL" clId="{42858A01-EDAF-428A-BD59-DDB9F43861BF}" dt="2022-08-14T21:00:16.060" v="32" actId="700"/>
          <ac:spMkLst>
            <pc:docMk/>
            <pc:sldMk cId="2298973704" sldId="621"/>
            <ac:spMk id="5" creationId="{8E2DBC7D-1DBF-8814-0761-F31385FDF4BC}"/>
          </ac:spMkLst>
        </pc:spChg>
        <pc:spChg chg="del mod ord">
          <ac:chgData name="Soheil Abbasloo" userId="d71572ce-aea6-4a3a-9d7a-c1bc96c12f67" providerId="ADAL" clId="{42858A01-EDAF-428A-BD59-DDB9F43861BF}" dt="2022-08-14T20:59:29.651" v="24" actId="700"/>
          <ac:spMkLst>
            <pc:docMk/>
            <pc:sldMk cId="2298973704" sldId="621"/>
            <ac:spMk id="6" creationId="{57750C5E-4A2C-3F32-D29E-5809692FF9ED}"/>
          </ac:spMkLst>
        </pc:spChg>
      </pc:sldChg>
      <pc:sldChg chg="addSp delSp modSp new del mod">
        <pc:chgData name="Soheil Abbasloo" userId="d71572ce-aea6-4a3a-9d7a-c1bc96c12f67" providerId="ADAL" clId="{42858A01-EDAF-428A-BD59-DDB9F43861BF}" dt="2022-08-14T20:26:15.994" v="16" actId="47"/>
        <pc:sldMkLst>
          <pc:docMk/>
          <pc:sldMk cId="375636988" sldId="650"/>
        </pc:sldMkLst>
        <pc:spChg chg="add del">
          <ac:chgData name="Soheil Abbasloo" userId="d71572ce-aea6-4a3a-9d7a-c1bc96c12f67" providerId="ADAL" clId="{42858A01-EDAF-428A-BD59-DDB9F43861BF}" dt="2022-08-14T20:24:22.703" v="5" actId="478"/>
          <ac:spMkLst>
            <pc:docMk/>
            <pc:sldMk cId="375636988" sldId="650"/>
            <ac:spMk id="6" creationId="{57EE1CA7-BD3E-E770-3CFB-98EF6F96988B}"/>
          </ac:spMkLst>
        </pc:spChg>
        <pc:spChg chg="add del mod">
          <ac:chgData name="Soheil Abbasloo" userId="d71572ce-aea6-4a3a-9d7a-c1bc96c12f67" providerId="ADAL" clId="{42858A01-EDAF-428A-BD59-DDB9F43861BF}" dt="2022-08-14T20:24:21.778" v="4" actId="478"/>
          <ac:spMkLst>
            <pc:docMk/>
            <pc:sldMk cId="375636988" sldId="650"/>
            <ac:spMk id="8" creationId="{4B990736-6007-D550-A359-051FCC3AB637}"/>
          </ac:spMkLst>
        </pc:spChg>
      </pc:sldChg>
      <pc:sldChg chg="modSp add mod modClrScheme chgLayout">
        <pc:chgData name="Soheil Abbasloo" userId="d71572ce-aea6-4a3a-9d7a-c1bc96c12f67" providerId="ADAL" clId="{42858A01-EDAF-428A-BD59-DDB9F43861BF}" dt="2022-08-14T20:59:29.651" v="24" actId="700"/>
        <pc:sldMkLst>
          <pc:docMk/>
          <pc:sldMk cId="1606356865" sldId="651"/>
        </pc:sldMkLst>
        <pc:spChg chg="mod ord">
          <ac:chgData name="Soheil Abbasloo" userId="d71572ce-aea6-4a3a-9d7a-c1bc96c12f67" providerId="ADAL" clId="{42858A01-EDAF-428A-BD59-DDB9F43861BF}" dt="2022-08-14T20:59:29.651" v="24" actId="700"/>
          <ac:spMkLst>
            <pc:docMk/>
            <pc:sldMk cId="1606356865" sldId="651"/>
            <ac:spMk id="4" creationId="{00000000-0000-0000-0000-000000000000}"/>
          </ac:spMkLst>
        </pc:spChg>
        <pc:spChg chg="mod ord">
          <ac:chgData name="Soheil Abbasloo" userId="d71572ce-aea6-4a3a-9d7a-c1bc96c12f67" providerId="ADAL" clId="{42858A01-EDAF-428A-BD59-DDB9F43861BF}" dt="2022-08-14T20:59:29.651" v="24" actId="700"/>
          <ac:spMkLst>
            <pc:docMk/>
            <pc:sldMk cId="1606356865" sldId="651"/>
            <ac:spMk id="5" creationId="{00000000-0000-0000-0000-000000000000}"/>
          </ac:spMkLst>
        </pc:spChg>
      </pc:sldChg>
      <pc:sldChg chg="modSp add mod modClrScheme chgLayout">
        <pc:chgData name="Soheil Abbasloo" userId="d71572ce-aea6-4a3a-9d7a-c1bc96c12f67" providerId="ADAL" clId="{42858A01-EDAF-428A-BD59-DDB9F43861BF}" dt="2022-08-14T20:59:29.651" v="24" actId="700"/>
        <pc:sldMkLst>
          <pc:docMk/>
          <pc:sldMk cId="3849126561" sldId="652"/>
        </pc:sldMkLst>
        <pc:spChg chg="mod ord">
          <ac:chgData name="Soheil Abbasloo" userId="d71572ce-aea6-4a3a-9d7a-c1bc96c12f67" providerId="ADAL" clId="{42858A01-EDAF-428A-BD59-DDB9F43861BF}" dt="2022-08-14T20:59:29.651" v="24" actId="700"/>
          <ac:spMkLst>
            <pc:docMk/>
            <pc:sldMk cId="3849126561" sldId="652"/>
            <ac:spMk id="4" creationId="{00000000-0000-0000-0000-000000000000}"/>
          </ac:spMkLst>
        </pc:spChg>
        <pc:spChg chg="mod ord">
          <ac:chgData name="Soheil Abbasloo" userId="d71572ce-aea6-4a3a-9d7a-c1bc96c12f67" providerId="ADAL" clId="{42858A01-EDAF-428A-BD59-DDB9F43861BF}" dt="2022-08-14T20:59:29.651" v="24" actId="700"/>
          <ac:spMkLst>
            <pc:docMk/>
            <pc:sldMk cId="3849126561" sldId="652"/>
            <ac:spMk id="5" creationId="{00000000-0000-0000-0000-000000000000}"/>
          </ac:spMkLst>
        </pc:spChg>
      </pc:sldChg>
      <pc:sldChg chg="modSp add mod">
        <pc:chgData name="Soheil Abbasloo" userId="d71572ce-aea6-4a3a-9d7a-c1bc96c12f67" providerId="ADAL" clId="{42858A01-EDAF-428A-BD59-DDB9F43861BF}" dt="2022-08-14T20:26:05.352" v="15" actId="207"/>
        <pc:sldMkLst>
          <pc:docMk/>
          <pc:sldMk cId="4003770266" sldId="653"/>
        </pc:sldMkLst>
        <pc:spChg chg="mod">
          <ac:chgData name="Soheil Abbasloo" userId="d71572ce-aea6-4a3a-9d7a-c1bc96c12f67" providerId="ADAL" clId="{42858A01-EDAF-428A-BD59-DDB9F43861BF}" dt="2022-08-14T20:26:05.352" v="15" actId="207"/>
          <ac:spMkLst>
            <pc:docMk/>
            <pc:sldMk cId="4003770266" sldId="653"/>
            <ac:spMk id="3" creationId="{00000000-0000-0000-0000-000000000000}"/>
          </ac:spMkLst>
        </pc:spChg>
      </pc:sldChg>
    </pc:docChg>
  </pc:docChgLst>
  <pc:docChgLst>
    <pc:chgData name="Soheil Abbasloo" userId="d71572ce-aea6-4a3a-9d7a-c1bc96c12f67" providerId="ADAL" clId="{DDE4F9D8-C739-42FF-BE0D-8BF8F0AECEDA}"/>
    <pc:docChg chg="undo custSel addSld delSld modSld sldOrd delMainMaster modShowInfo">
      <pc:chgData name="Soheil Abbasloo" userId="d71572ce-aea6-4a3a-9d7a-c1bc96c12f67" providerId="ADAL" clId="{DDE4F9D8-C739-42FF-BE0D-8BF8F0AECEDA}" dt="2022-09-27T14:56:29.709" v="1969" actId="20577"/>
      <pc:docMkLst>
        <pc:docMk/>
      </pc:docMkLst>
      <pc:sldChg chg="modSp modAnim">
        <pc:chgData name="Soheil Abbasloo" userId="d71572ce-aea6-4a3a-9d7a-c1bc96c12f67" providerId="ADAL" clId="{DDE4F9D8-C739-42FF-BE0D-8BF8F0AECEDA}" dt="2022-09-26T18:40:33.268" v="603" actId="207"/>
        <pc:sldMkLst>
          <pc:docMk/>
          <pc:sldMk cId="3641850373" sldId="261"/>
        </pc:sldMkLst>
        <pc:spChg chg="mod">
          <ac:chgData name="Soheil Abbasloo" userId="d71572ce-aea6-4a3a-9d7a-c1bc96c12f67" providerId="ADAL" clId="{DDE4F9D8-C739-42FF-BE0D-8BF8F0AECEDA}" dt="2022-09-26T18:40:33.268" v="603" actId="207"/>
          <ac:spMkLst>
            <pc:docMk/>
            <pc:sldMk cId="3641850373" sldId="261"/>
            <ac:spMk id="3" creationId="{00000000-0000-0000-0000-000000000000}"/>
          </ac:spMkLst>
        </pc:spChg>
      </pc:sldChg>
      <pc:sldChg chg="addSp delSp modSp mod modAnim">
        <pc:chgData name="Soheil Abbasloo" userId="d71572ce-aea6-4a3a-9d7a-c1bc96c12f67" providerId="ADAL" clId="{DDE4F9D8-C739-42FF-BE0D-8BF8F0AECEDA}" dt="2022-09-26T22:10:07.114" v="1953"/>
        <pc:sldMkLst>
          <pc:docMk/>
          <pc:sldMk cId="303517784" sldId="268"/>
        </pc:sldMkLst>
        <pc:spChg chg="mod">
          <ac:chgData name="Soheil Abbasloo" userId="d71572ce-aea6-4a3a-9d7a-c1bc96c12f67" providerId="ADAL" clId="{DDE4F9D8-C739-42FF-BE0D-8BF8F0AECEDA}" dt="2022-09-26T19:37:29.371" v="1199" actId="20577"/>
          <ac:spMkLst>
            <pc:docMk/>
            <pc:sldMk cId="303517784" sldId="268"/>
            <ac:spMk id="3" creationId="{00000000-0000-0000-0000-000000000000}"/>
          </ac:spMkLst>
        </pc:spChg>
        <pc:spChg chg="add mod topLvl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6" creationId="{66A0E76D-2C35-7BC2-7F01-E25B5C8E16B5}"/>
          </ac:spMkLst>
        </pc:spChg>
        <pc:spChg chg="add mod topLvl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7" creationId="{90F21AAE-FAA9-29AB-AD9A-5C844FC8D155}"/>
          </ac:spMkLst>
        </pc:spChg>
        <pc:spChg chg="add mod topLvl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8" creationId="{945C9949-CB3F-5635-DDA4-6A88D2924FE1}"/>
          </ac:spMkLst>
        </pc:spChg>
        <pc:spChg chg="add mod topLvl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9" creationId="{69671572-BB91-790C-DDE2-DF89B3222E6F}"/>
          </ac:spMkLst>
        </pc:spChg>
        <pc:spChg chg="add del mod">
          <ac:chgData name="Soheil Abbasloo" userId="d71572ce-aea6-4a3a-9d7a-c1bc96c12f67" providerId="ADAL" clId="{DDE4F9D8-C739-42FF-BE0D-8BF8F0AECEDA}" dt="2022-09-26T19:31:32.542" v="988" actId="478"/>
          <ac:spMkLst>
            <pc:docMk/>
            <pc:sldMk cId="303517784" sldId="268"/>
            <ac:spMk id="10" creationId="{E3CC047C-7B20-30B0-4B00-3CA65BC1F2AF}"/>
          </ac:spMkLst>
        </pc:spChg>
        <pc:spChg chg="add mod topLvl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11" creationId="{3A8FFBAC-6F55-61C6-B210-BE51A4FB7C6D}"/>
          </ac:spMkLst>
        </pc:spChg>
        <pc:spChg chg="add mod topLvl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12" creationId="{F087971E-2109-4A62-4D98-17EA04B22B7C}"/>
          </ac:spMkLst>
        </pc:spChg>
        <pc:spChg chg="add mod topLvl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13" creationId="{C52F96B1-3474-E270-F5A4-81BECFC147A3}"/>
          </ac:spMkLst>
        </pc:spChg>
        <pc:spChg chg="add mod topLvl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15" creationId="{A63938CE-7CAA-74B9-13C3-F33798FA454B}"/>
          </ac:spMkLst>
        </pc:spChg>
        <pc:spChg chg="add mod topLvl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16" creationId="{86A0F8E3-1A65-26C8-A8CE-37ABBF46560D}"/>
          </ac:spMkLst>
        </pc:spChg>
        <pc:spChg chg="add mod topLvl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17" creationId="{DABCC793-6021-FB35-0B46-A5F62CA6DD10}"/>
          </ac:spMkLst>
        </pc:spChg>
        <pc:spChg chg="add mod ord topLvl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19" creationId="{5CBD4C28-A856-E130-31DF-4C9901DB3042}"/>
          </ac:spMkLst>
        </pc:spChg>
        <pc:spChg chg="add mod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22" creationId="{5D99F8ED-A792-E3C6-0FD1-8138CE5839C3}"/>
          </ac:spMkLst>
        </pc:spChg>
        <pc:spChg chg="add mod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23" creationId="{96A79773-DE64-A560-E027-C6A3C6F6F064}"/>
          </ac:spMkLst>
        </pc:spChg>
        <pc:spChg chg="add mod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24" creationId="{50C18D95-85D4-4025-09B4-6564FFF82BE3}"/>
          </ac:spMkLst>
        </pc:spChg>
        <pc:spChg chg="add del mod">
          <ac:chgData name="Soheil Abbasloo" userId="d71572ce-aea6-4a3a-9d7a-c1bc96c12f67" providerId="ADAL" clId="{DDE4F9D8-C739-42FF-BE0D-8BF8F0AECEDA}" dt="2022-09-26T19:35:41.745" v="1107" actId="478"/>
          <ac:spMkLst>
            <pc:docMk/>
            <pc:sldMk cId="303517784" sldId="268"/>
            <ac:spMk id="25" creationId="{74FE80BD-7F78-6B50-00C9-2BBDA4B74808}"/>
          </ac:spMkLst>
        </pc:spChg>
        <pc:spChg chg="add del mod">
          <ac:chgData name="Soheil Abbasloo" userId="d71572ce-aea6-4a3a-9d7a-c1bc96c12f67" providerId="ADAL" clId="{DDE4F9D8-C739-42FF-BE0D-8BF8F0AECEDA}" dt="2022-09-26T19:35:42.694" v="1108" actId="478"/>
          <ac:spMkLst>
            <pc:docMk/>
            <pc:sldMk cId="303517784" sldId="268"/>
            <ac:spMk id="26" creationId="{90712BA2-95DF-2EF1-719D-EAD5CBFCCEC1}"/>
          </ac:spMkLst>
        </pc:spChg>
        <pc:spChg chg="add del mod">
          <ac:chgData name="Soheil Abbasloo" userId="d71572ce-aea6-4a3a-9d7a-c1bc96c12f67" providerId="ADAL" clId="{DDE4F9D8-C739-42FF-BE0D-8BF8F0AECEDA}" dt="2022-09-26T19:35:40.727" v="1106" actId="478"/>
          <ac:spMkLst>
            <pc:docMk/>
            <pc:sldMk cId="303517784" sldId="268"/>
            <ac:spMk id="27" creationId="{0316394E-38AE-D8C4-D02C-B20C64C96DBC}"/>
          </ac:spMkLst>
        </pc:spChg>
        <pc:spChg chg="add mod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29" creationId="{866DFBEA-AAF7-50BD-68EB-27DFBB8700F6}"/>
          </ac:spMkLst>
        </pc:spChg>
        <pc:spChg chg="add mod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30" creationId="{A00702CB-18E0-59FC-98E2-D89D8A82D9A7}"/>
          </ac:spMkLst>
        </pc:spChg>
        <pc:spChg chg="add del mod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31" creationId="{8880EC96-9151-CA54-EE2E-37128C063D01}"/>
          </ac:spMkLst>
        </pc:spChg>
        <pc:spChg chg="add mod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32" creationId="{733E2D40-8DF0-4ECE-2758-FEDD43FF2528}"/>
          </ac:spMkLst>
        </pc:spChg>
        <pc:spChg chg="add mod">
          <ac:chgData name="Soheil Abbasloo" userId="d71572ce-aea6-4a3a-9d7a-c1bc96c12f67" providerId="ADAL" clId="{DDE4F9D8-C739-42FF-BE0D-8BF8F0AECEDA}" dt="2022-09-26T19:37:13.554" v="1190" actId="164"/>
          <ac:spMkLst>
            <pc:docMk/>
            <pc:sldMk cId="303517784" sldId="268"/>
            <ac:spMk id="33" creationId="{657B545C-1490-0FB2-812C-A58E3C327773}"/>
          </ac:spMkLst>
        </pc:spChg>
        <pc:grpChg chg="add del mod ord topLvl">
          <ac:chgData name="Soheil Abbasloo" userId="d71572ce-aea6-4a3a-9d7a-c1bc96c12f67" providerId="ADAL" clId="{DDE4F9D8-C739-42FF-BE0D-8BF8F0AECEDA}" dt="2022-09-26T19:35:13.750" v="995" actId="165"/>
          <ac:grpSpMkLst>
            <pc:docMk/>
            <pc:sldMk cId="303517784" sldId="268"/>
            <ac:grpSpMk id="18" creationId="{7309F0FE-66A7-9F82-2189-1365D1BCF98F}"/>
          </ac:grpSpMkLst>
        </pc:grpChg>
        <pc:grpChg chg="add del mod">
          <ac:chgData name="Soheil Abbasloo" userId="d71572ce-aea6-4a3a-9d7a-c1bc96c12f67" providerId="ADAL" clId="{DDE4F9D8-C739-42FF-BE0D-8BF8F0AECEDA}" dt="2022-09-26T19:35:03.762" v="992" actId="165"/>
          <ac:grpSpMkLst>
            <pc:docMk/>
            <pc:sldMk cId="303517784" sldId="268"/>
            <ac:grpSpMk id="20" creationId="{6F2A4F33-F853-E947-8367-EEDD0867247E}"/>
          </ac:grpSpMkLst>
        </pc:grpChg>
        <pc:grpChg chg="add del mod">
          <ac:chgData name="Soheil Abbasloo" userId="d71572ce-aea6-4a3a-9d7a-c1bc96c12f67" providerId="ADAL" clId="{DDE4F9D8-C739-42FF-BE0D-8BF8F0AECEDA}" dt="2022-09-26T19:35:10.131" v="994" actId="165"/>
          <ac:grpSpMkLst>
            <pc:docMk/>
            <pc:sldMk cId="303517784" sldId="268"/>
            <ac:grpSpMk id="21" creationId="{B5F328EE-4F8D-BCB4-B866-D3DB6E2DE337}"/>
          </ac:grpSpMkLst>
        </pc:grpChg>
        <pc:grpChg chg="add mod">
          <ac:chgData name="Soheil Abbasloo" userId="d71572ce-aea6-4a3a-9d7a-c1bc96c12f67" providerId="ADAL" clId="{DDE4F9D8-C739-42FF-BE0D-8BF8F0AECEDA}" dt="2022-09-26T20:00:58.366" v="1877" actId="164"/>
          <ac:grpSpMkLst>
            <pc:docMk/>
            <pc:sldMk cId="303517784" sldId="268"/>
            <ac:grpSpMk id="34" creationId="{12138082-19FE-83C8-7BD9-A2ADCA19F066}"/>
          </ac:grpSpMkLst>
        </pc:grpChg>
        <pc:grpChg chg="add mod">
          <ac:chgData name="Soheil Abbasloo" userId="d71572ce-aea6-4a3a-9d7a-c1bc96c12f67" providerId="ADAL" clId="{DDE4F9D8-C739-42FF-BE0D-8BF8F0AECEDA}" dt="2022-09-26T20:00:58.366" v="1877" actId="164"/>
          <ac:grpSpMkLst>
            <pc:docMk/>
            <pc:sldMk cId="303517784" sldId="268"/>
            <ac:grpSpMk id="36" creationId="{ACB49610-50E9-2252-6251-770723BD824D}"/>
          </ac:grpSpMkLst>
        </pc:grpChg>
        <pc:graphicFrameChg chg="add del mod">
          <ac:chgData name="Soheil Abbasloo" userId="d71572ce-aea6-4a3a-9d7a-c1bc96c12f67" providerId="ADAL" clId="{DDE4F9D8-C739-42FF-BE0D-8BF8F0AECEDA}" dt="2022-09-26T19:31:30.827" v="987" actId="478"/>
          <ac:graphicFrameMkLst>
            <pc:docMk/>
            <pc:sldMk cId="303517784" sldId="268"/>
            <ac:graphicFrameMk id="4" creationId="{FC635C7D-0DF7-4E18-B26A-00B1E468797A}"/>
          </ac:graphicFrameMkLst>
        </pc:graphicFrameChg>
        <pc:graphicFrameChg chg="add del mod topLvl">
          <ac:chgData name="Soheil Abbasloo" userId="d71572ce-aea6-4a3a-9d7a-c1bc96c12f67" providerId="ADAL" clId="{DDE4F9D8-C739-42FF-BE0D-8BF8F0AECEDA}" dt="2022-09-26T20:00:44.571" v="1873" actId="478"/>
          <ac:graphicFrameMkLst>
            <pc:docMk/>
            <pc:sldMk cId="303517784" sldId="268"/>
            <ac:graphicFrameMk id="5" creationId="{A511A656-F52E-9B1B-2A0B-CD317180DB1D}"/>
          </ac:graphicFrameMkLst>
        </pc:graphicFrameChg>
        <pc:picChg chg="add mod topLvl">
          <ac:chgData name="Soheil Abbasloo" userId="d71572ce-aea6-4a3a-9d7a-c1bc96c12f67" providerId="ADAL" clId="{DDE4F9D8-C739-42FF-BE0D-8BF8F0AECEDA}" dt="2022-09-26T19:37:13.554" v="1190" actId="164"/>
          <ac:picMkLst>
            <pc:docMk/>
            <pc:sldMk cId="303517784" sldId="268"/>
            <ac:picMk id="14" creationId="{F37ED1C7-C44B-A64F-2339-4FE5CF4D4D08}"/>
          </ac:picMkLst>
        </pc:picChg>
        <pc:picChg chg="add mod">
          <ac:chgData name="Soheil Abbasloo" userId="d71572ce-aea6-4a3a-9d7a-c1bc96c12f67" providerId="ADAL" clId="{DDE4F9D8-C739-42FF-BE0D-8BF8F0AECEDA}" dt="2022-09-26T19:37:13.554" v="1190" actId="164"/>
          <ac:picMkLst>
            <pc:docMk/>
            <pc:sldMk cId="303517784" sldId="268"/>
            <ac:picMk id="28" creationId="{E2C77F06-7624-11D1-E4A0-59A6A9C4FDF9}"/>
          </ac:picMkLst>
        </pc:picChg>
        <pc:picChg chg="add mod ord">
          <ac:chgData name="Soheil Abbasloo" userId="d71572ce-aea6-4a3a-9d7a-c1bc96c12f67" providerId="ADAL" clId="{DDE4F9D8-C739-42FF-BE0D-8BF8F0AECEDA}" dt="2022-09-26T20:00:58.366" v="1877" actId="164"/>
          <ac:picMkLst>
            <pc:docMk/>
            <pc:sldMk cId="303517784" sldId="268"/>
            <ac:picMk id="35" creationId="{A0E8D345-5D38-88B7-6622-7F62C6005FB1}"/>
          </ac:picMkLst>
        </pc:picChg>
      </pc:sldChg>
      <pc:sldChg chg="addSp delSp modSp mod">
        <pc:chgData name="Soheil Abbasloo" userId="d71572ce-aea6-4a3a-9d7a-c1bc96c12f67" providerId="ADAL" clId="{DDE4F9D8-C739-42FF-BE0D-8BF8F0AECEDA}" dt="2022-09-26T19:29:32.907" v="967"/>
        <pc:sldMkLst>
          <pc:docMk/>
          <pc:sldMk cId="125792473" sldId="269"/>
        </pc:sldMkLst>
        <pc:spChg chg="mod">
          <ac:chgData name="Soheil Abbasloo" userId="d71572ce-aea6-4a3a-9d7a-c1bc96c12f67" providerId="ADAL" clId="{DDE4F9D8-C739-42FF-BE0D-8BF8F0AECEDA}" dt="2022-09-26T19:29:32.506" v="966" actId="20577"/>
          <ac:spMkLst>
            <pc:docMk/>
            <pc:sldMk cId="125792473" sldId="269"/>
            <ac:spMk id="3" creationId="{00000000-0000-0000-0000-000000000000}"/>
          </ac:spMkLst>
        </pc:spChg>
        <pc:spChg chg="add del mod">
          <ac:chgData name="Soheil Abbasloo" userId="d71572ce-aea6-4a3a-9d7a-c1bc96c12f67" providerId="ADAL" clId="{DDE4F9D8-C739-42FF-BE0D-8BF8F0AECEDA}" dt="2022-09-26T19:29:32.907" v="967"/>
          <ac:spMkLst>
            <pc:docMk/>
            <pc:sldMk cId="125792473" sldId="269"/>
            <ac:spMk id="6" creationId="{20390242-C414-E891-0B1A-F79143F5BD77}"/>
          </ac:spMkLst>
        </pc:spChg>
        <pc:spChg chg="add del mod">
          <ac:chgData name="Soheil Abbasloo" userId="d71572ce-aea6-4a3a-9d7a-c1bc96c12f67" providerId="ADAL" clId="{DDE4F9D8-C739-42FF-BE0D-8BF8F0AECEDA}" dt="2022-09-26T19:29:32.907" v="967"/>
          <ac:spMkLst>
            <pc:docMk/>
            <pc:sldMk cId="125792473" sldId="269"/>
            <ac:spMk id="7" creationId="{FCEBCCD5-D1F7-A0EF-6A64-002C26BDECEF}"/>
          </ac:spMkLst>
        </pc:spChg>
        <pc:spChg chg="add del mod">
          <ac:chgData name="Soheil Abbasloo" userId="d71572ce-aea6-4a3a-9d7a-c1bc96c12f67" providerId="ADAL" clId="{DDE4F9D8-C739-42FF-BE0D-8BF8F0AECEDA}" dt="2022-09-26T19:29:32.907" v="967"/>
          <ac:spMkLst>
            <pc:docMk/>
            <pc:sldMk cId="125792473" sldId="269"/>
            <ac:spMk id="8" creationId="{68C60588-0A83-1EC6-34AA-403DC25726AE}"/>
          </ac:spMkLst>
        </pc:spChg>
        <pc:spChg chg="add del mod">
          <ac:chgData name="Soheil Abbasloo" userId="d71572ce-aea6-4a3a-9d7a-c1bc96c12f67" providerId="ADAL" clId="{DDE4F9D8-C739-42FF-BE0D-8BF8F0AECEDA}" dt="2022-09-26T19:29:32.907" v="967"/>
          <ac:spMkLst>
            <pc:docMk/>
            <pc:sldMk cId="125792473" sldId="269"/>
            <ac:spMk id="9" creationId="{2A78AB12-77C8-E1BF-F9D4-F9D0A42AAAE4}"/>
          </ac:spMkLst>
        </pc:spChg>
        <pc:spChg chg="add del mod">
          <ac:chgData name="Soheil Abbasloo" userId="d71572ce-aea6-4a3a-9d7a-c1bc96c12f67" providerId="ADAL" clId="{DDE4F9D8-C739-42FF-BE0D-8BF8F0AECEDA}" dt="2022-09-26T19:29:32.907" v="967"/>
          <ac:spMkLst>
            <pc:docMk/>
            <pc:sldMk cId="125792473" sldId="269"/>
            <ac:spMk id="10" creationId="{C5AE7333-D1B9-5A30-6422-A525C0804E18}"/>
          </ac:spMkLst>
        </pc:spChg>
        <pc:spChg chg="add del mod">
          <ac:chgData name="Soheil Abbasloo" userId="d71572ce-aea6-4a3a-9d7a-c1bc96c12f67" providerId="ADAL" clId="{DDE4F9D8-C739-42FF-BE0D-8BF8F0AECEDA}" dt="2022-09-26T19:29:32.907" v="967"/>
          <ac:spMkLst>
            <pc:docMk/>
            <pc:sldMk cId="125792473" sldId="269"/>
            <ac:spMk id="11" creationId="{1578FB1A-8F5E-722F-18B7-9F487F7AA8ED}"/>
          </ac:spMkLst>
        </pc:spChg>
        <pc:spChg chg="add del mod">
          <ac:chgData name="Soheil Abbasloo" userId="d71572ce-aea6-4a3a-9d7a-c1bc96c12f67" providerId="ADAL" clId="{DDE4F9D8-C739-42FF-BE0D-8BF8F0AECEDA}" dt="2022-09-26T19:29:32.907" v="967"/>
          <ac:spMkLst>
            <pc:docMk/>
            <pc:sldMk cId="125792473" sldId="269"/>
            <ac:spMk id="12" creationId="{635C4BEC-570D-754F-E963-F16A30851789}"/>
          </ac:spMkLst>
        </pc:spChg>
        <pc:spChg chg="add del mod">
          <ac:chgData name="Soheil Abbasloo" userId="d71572ce-aea6-4a3a-9d7a-c1bc96c12f67" providerId="ADAL" clId="{DDE4F9D8-C739-42FF-BE0D-8BF8F0AECEDA}" dt="2022-09-26T19:29:32.907" v="967"/>
          <ac:spMkLst>
            <pc:docMk/>
            <pc:sldMk cId="125792473" sldId="269"/>
            <ac:spMk id="13" creationId="{B7AE8246-CE00-12BF-B7A7-8C4B1D78EF2A}"/>
          </ac:spMkLst>
        </pc:spChg>
        <pc:spChg chg="add del mod">
          <ac:chgData name="Soheil Abbasloo" userId="d71572ce-aea6-4a3a-9d7a-c1bc96c12f67" providerId="ADAL" clId="{DDE4F9D8-C739-42FF-BE0D-8BF8F0AECEDA}" dt="2022-09-26T19:29:32.907" v="967"/>
          <ac:spMkLst>
            <pc:docMk/>
            <pc:sldMk cId="125792473" sldId="269"/>
            <ac:spMk id="15" creationId="{CCAEFF69-12C7-426F-CA12-CB51BBCC608B}"/>
          </ac:spMkLst>
        </pc:spChg>
        <pc:spChg chg="add del mod">
          <ac:chgData name="Soheil Abbasloo" userId="d71572ce-aea6-4a3a-9d7a-c1bc96c12f67" providerId="ADAL" clId="{DDE4F9D8-C739-42FF-BE0D-8BF8F0AECEDA}" dt="2022-09-26T19:29:32.907" v="967"/>
          <ac:spMkLst>
            <pc:docMk/>
            <pc:sldMk cId="125792473" sldId="269"/>
            <ac:spMk id="16" creationId="{FE930796-8BB2-80E5-41AA-858B367289C8}"/>
          </ac:spMkLst>
        </pc:spChg>
        <pc:spChg chg="add del mod">
          <ac:chgData name="Soheil Abbasloo" userId="d71572ce-aea6-4a3a-9d7a-c1bc96c12f67" providerId="ADAL" clId="{DDE4F9D8-C739-42FF-BE0D-8BF8F0AECEDA}" dt="2022-09-26T19:29:32.907" v="967"/>
          <ac:spMkLst>
            <pc:docMk/>
            <pc:sldMk cId="125792473" sldId="269"/>
            <ac:spMk id="17" creationId="{A01E8547-A4C0-909C-4787-3AEB5B8F28D0}"/>
          </ac:spMkLst>
        </pc:spChg>
        <pc:graphicFrameChg chg="add del mod">
          <ac:chgData name="Soheil Abbasloo" userId="d71572ce-aea6-4a3a-9d7a-c1bc96c12f67" providerId="ADAL" clId="{DDE4F9D8-C739-42FF-BE0D-8BF8F0AECEDA}" dt="2022-09-26T19:29:32.907" v="967"/>
          <ac:graphicFrameMkLst>
            <pc:docMk/>
            <pc:sldMk cId="125792473" sldId="269"/>
            <ac:graphicFrameMk id="4" creationId="{6ECE0545-6C32-DFAC-3647-4FDBB27CCCE9}"/>
          </ac:graphicFrameMkLst>
        </pc:graphicFrameChg>
        <pc:graphicFrameChg chg="add del mod">
          <ac:chgData name="Soheil Abbasloo" userId="d71572ce-aea6-4a3a-9d7a-c1bc96c12f67" providerId="ADAL" clId="{DDE4F9D8-C739-42FF-BE0D-8BF8F0AECEDA}" dt="2022-09-26T19:29:32.907" v="967"/>
          <ac:graphicFrameMkLst>
            <pc:docMk/>
            <pc:sldMk cId="125792473" sldId="269"/>
            <ac:graphicFrameMk id="5" creationId="{5F10D94F-D5FF-AA3B-4CCC-390B9913EFFF}"/>
          </ac:graphicFrameMkLst>
        </pc:graphicFrameChg>
        <pc:picChg chg="add del mod">
          <ac:chgData name="Soheil Abbasloo" userId="d71572ce-aea6-4a3a-9d7a-c1bc96c12f67" providerId="ADAL" clId="{DDE4F9D8-C739-42FF-BE0D-8BF8F0AECEDA}" dt="2022-09-26T19:29:32.907" v="967"/>
          <ac:picMkLst>
            <pc:docMk/>
            <pc:sldMk cId="125792473" sldId="269"/>
            <ac:picMk id="14" creationId="{78A39BC2-15FD-ECE8-51D6-8E65470AAB75}"/>
          </ac:picMkLst>
        </pc:picChg>
      </pc:sldChg>
      <pc:sldChg chg="modSp mod">
        <pc:chgData name="Soheil Abbasloo" userId="d71572ce-aea6-4a3a-9d7a-c1bc96c12f67" providerId="ADAL" clId="{DDE4F9D8-C739-42FF-BE0D-8BF8F0AECEDA}" dt="2022-09-26T17:40:19.404" v="390" actId="2711"/>
        <pc:sldMkLst>
          <pc:docMk/>
          <pc:sldMk cId="3520520296" sldId="270"/>
        </pc:sldMkLst>
        <pc:spChg chg="mod">
          <ac:chgData name="Soheil Abbasloo" userId="d71572ce-aea6-4a3a-9d7a-c1bc96c12f67" providerId="ADAL" clId="{DDE4F9D8-C739-42FF-BE0D-8BF8F0AECEDA}" dt="2022-09-26T17:40:09.972" v="389" actId="2711"/>
          <ac:spMkLst>
            <pc:docMk/>
            <pc:sldMk cId="3520520296" sldId="270"/>
            <ac:spMk id="20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7:40:19.404" v="390" actId="2711"/>
          <ac:spMkLst>
            <pc:docMk/>
            <pc:sldMk cId="3520520296" sldId="270"/>
            <ac:spMk id="40" creationId="{00000000-0000-0000-0000-000000000000}"/>
          </ac:spMkLst>
        </pc:spChg>
      </pc:sldChg>
      <pc:sldChg chg="modSp mod">
        <pc:chgData name="Soheil Abbasloo" userId="d71572ce-aea6-4a3a-9d7a-c1bc96c12f67" providerId="ADAL" clId="{DDE4F9D8-C739-42FF-BE0D-8BF8F0AECEDA}" dt="2022-09-26T17:40:44.111" v="392" actId="2711"/>
        <pc:sldMkLst>
          <pc:docMk/>
          <pc:sldMk cId="947619350" sldId="271"/>
        </pc:sldMkLst>
        <pc:spChg chg="mod">
          <ac:chgData name="Soheil Abbasloo" userId="d71572ce-aea6-4a3a-9d7a-c1bc96c12f67" providerId="ADAL" clId="{DDE4F9D8-C739-42FF-BE0D-8BF8F0AECEDA}" dt="2022-09-26T17:40:44.111" v="392" actId="2711"/>
          <ac:spMkLst>
            <pc:docMk/>
            <pc:sldMk cId="947619350" sldId="271"/>
            <ac:spMk id="20" creationId="{00000000-0000-0000-0000-000000000000}"/>
          </ac:spMkLst>
        </pc:spChg>
      </pc:sldChg>
      <pc:sldChg chg="addSp delSp modSp mod modAnim">
        <pc:chgData name="Soheil Abbasloo" userId="d71572ce-aea6-4a3a-9d7a-c1bc96c12f67" providerId="ADAL" clId="{DDE4F9D8-C739-42FF-BE0D-8BF8F0AECEDA}" dt="2022-09-26T19:41:48.481" v="1237" actId="113"/>
        <pc:sldMkLst>
          <pc:docMk/>
          <pc:sldMk cId="2622167224" sldId="272"/>
        </pc:sldMkLst>
        <pc:spChg chg="mod">
          <ac:chgData name="Soheil Abbasloo" userId="d71572ce-aea6-4a3a-9d7a-c1bc96c12f67" providerId="ADAL" clId="{DDE4F9D8-C739-42FF-BE0D-8BF8F0AECEDA}" dt="2022-09-26T19:41:41.329" v="1234" actId="20577"/>
          <ac:spMkLst>
            <pc:docMk/>
            <pc:sldMk cId="2622167224" sldId="272"/>
            <ac:spMk id="3" creationId="{00000000-0000-0000-0000-000000000000}"/>
          </ac:spMkLst>
        </pc:spChg>
        <pc:spChg chg="add del mod">
          <ac:chgData name="Soheil Abbasloo" userId="d71572ce-aea6-4a3a-9d7a-c1bc96c12f67" providerId="ADAL" clId="{DDE4F9D8-C739-42FF-BE0D-8BF8F0AECEDA}" dt="2022-09-26T19:24:59.427" v="800" actId="478"/>
          <ac:spMkLst>
            <pc:docMk/>
            <pc:sldMk cId="2622167224" sldId="272"/>
            <ac:spMk id="4" creationId="{8C96E198-3450-3A2C-F7F4-DDC9EBCC354E}"/>
          </ac:spMkLst>
        </pc:spChg>
        <pc:spChg chg="add del mod">
          <ac:chgData name="Soheil Abbasloo" userId="d71572ce-aea6-4a3a-9d7a-c1bc96c12f67" providerId="ADAL" clId="{DDE4F9D8-C739-42FF-BE0D-8BF8F0AECEDA}" dt="2022-09-26T19:25:03.729" v="801" actId="478"/>
          <ac:spMkLst>
            <pc:docMk/>
            <pc:sldMk cId="2622167224" sldId="272"/>
            <ac:spMk id="9" creationId="{1BF3199D-6F03-9640-1998-82464F73C025}"/>
          </ac:spMkLst>
        </pc:spChg>
        <pc:spChg chg="add del mod">
          <ac:chgData name="Soheil Abbasloo" userId="d71572ce-aea6-4a3a-9d7a-c1bc96c12f67" providerId="ADAL" clId="{DDE4F9D8-C739-42FF-BE0D-8BF8F0AECEDA}" dt="2022-09-26T19:25:04.912" v="802" actId="478"/>
          <ac:spMkLst>
            <pc:docMk/>
            <pc:sldMk cId="2622167224" sldId="272"/>
            <ac:spMk id="10" creationId="{14C21387-6CAB-ADFA-9AFC-0F46CCF78FD5}"/>
          </ac:spMkLst>
        </pc:spChg>
        <pc:spChg chg="add del mod">
          <ac:chgData name="Soheil Abbasloo" userId="d71572ce-aea6-4a3a-9d7a-c1bc96c12f67" providerId="ADAL" clId="{DDE4F9D8-C739-42FF-BE0D-8BF8F0AECEDA}" dt="2022-09-26T19:24:33.906" v="768" actId="478"/>
          <ac:spMkLst>
            <pc:docMk/>
            <pc:sldMk cId="2622167224" sldId="272"/>
            <ac:spMk id="11" creationId="{805C2DF0-1166-7A5F-77B9-B873C5CBDBC6}"/>
          </ac:spMkLst>
        </pc:spChg>
        <pc:spChg chg="add del mod">
          <ac:chgData name="Soheil Abbasloo" userId="d71572ce-aea6-4a3a-9d7a-c1bc96c12f67" providerId="ADAL" clId="{DDE4F9D8-C739-42FF-BE0D-8BF8F0AECEDA}" dt="2022-09-26T19:24:50.718" v="773" actId="478"/>
          <ac:spMkLst>
            <pc:docMk/>
            <pc:sldMk cId="2622167224" sldId="272"/>
            <ac:spMk id="12" creationId="{4DA99684-2D42-C3FB-B96F-A7E8A5EECB91}"/>
          </ac:spMkLst>
        </pc:spChg>
        <pc:spChg chg="add del mod">
          <ac:chgData name="Soheil Abbasloo" userId="d71572ce-aea6-4a3a-9d7a-c1bc96c12f67" providerId="ADAL" clId="{DDE4F9D8-C739-42FF-BE0D-8BF8F0AECEDA}" dt="2022-09-26T19:28:56.527" v="961" actId="21"/>
          <ac:spMkLst>
            <pc:docMk/>
            <pc:sldMk cId="2622167224" sldId="272"/>
            <ac:spMk id="13" creationId="{A480B880-E19B-1198-BD58-35AD12A74580}"/>
          </ac:spMkLst>
        </pc:spChg>
        <pc:spChg chg="add del mod">
          <ac:chgData name="Soheil Abbasloo" userId="d71572ce-aea6-4a3a-9d7a-c1bc96c12f67" providerId="ADAL" clId="{DDE4F9D8-C739-42FF-BE0D-8BF8F0AECEDA}" dt="2022-09-26T19:28:29.876" v="957" actId="478"/>
          <ac:spMkLst>
            <pc:docMk/>
            <pc:sldMk cId="2622167224" sldId="272"/>
            <ac:spMk id="14" creationId="{0291747E-151A-9BF6-4631-DB1A87B50C16}"/>
          </ac:spMkLst>
        </pc:spChg>
        <pc:spChg chg="add del mod">
          <ac:chgData name="Soheil Abbasloo" userId="d71572ce-aea6-4a3a-9d7a-c1bc96c12f67" providerId="ADAL" clId="{DDE4F9D8-C739-42FF-BE0D-8BF8F0AECEDA}" dt="2022-09-26T19:28:56.527" v="961" actId="21"/>
          <ac:spMkLst>
            <pc:docMk/>
            <pc:sldMk cId="2622167224" sldId="272"/>
            <ac:spMk id="15" creationId="{8C9CE3D4-75A7-284A-5A7C-B054960BBCF9}"/>
          </ac:spMkLst>
        </pc:spChg>
        <pc:spChg chg="add del mod">
          <ac:chgData name="Soheil Abbasloo" userId="d71572ce-aea6-4a3a-9d7a-c1bc96c12f67" providerId="ADAL" clId="{DDE4F9D8-C739-42FF-BE0D-8BF8F0AECEDA}" dt="2022-09-26T19:28:56.527" v="961" actId="21"/>
          <ac:spMkLst>
            <pc:docMk/>
            <pc:sldMk cId="2622167224" sldId="272"/>
            <ac:spMk id="16" creationId="{B98A5175-768F-1904-D3E9-4CF44BF9CA74}"/>
          </ac:spMkLst>
        </pc:spChg>
        <pc:spChg chg="add del mod">
          <ac:chgData name="Soheil Abbasloo" userId="d71572ce-aea6-4a3a-9d7a-c1bc96c12f67" providerId="ADAL" clId="{DDE4F9D8-C739-42FF-BE0D-8BF8F0AECEDA}" dt="2022-09-26T19:28:56.527" v="961" actId="21"/>
          <ac:spMkLst>
            <pc:docMk/>
            <pc:sldMk cId="2622167224" sldId="272"/>
            <ac:spMk id="17" creationId="{394BBC64-F928-DB7B-5A9C-D2DAAFCC9589}"/>
          </ac:spMkLst>
        </pc:spChg>
        <pc:spChg chg="add del mod">
          <ac:chgData name="Soheil Abbasloo" userId="d71572ce-aea6-4a3a-9d7a-c1bc96c12f67" providerId="ADAL" clId="{DDE4F9D8-C739-42FF-BE0D-8BF8F0AECEDA}" dt="2022-09-26T19:24:32.579" v="767" actId="478"/>
          <ac:spMkLst>
            <pc:docMk/>
            <pc:sldMk cId="2622167224" sldId="272"/>
            <ac:spMk id="18" creationId="{A7CB38C3-6158-F0A0-3728-053DF7B6EB04}"/>
          </ac:spMkLst>
        </pc:spChg>
        <pc:spChg chg="add del mod">
          <ac:chgData name="Soheil Abbasloo" userId="d71572ce-aea6-4a3a-9d7a-c1bc96c12f67" providerId="ADAL" clId="{DDE4F9D8-C739-42FF-BE0D-8BF8F0AECEDA}" dt="2022-09-26T19:28:56.527" v="961" actId="21"/>
          <ac:spMkLst>
            <pc:docMk/>
            <pc:sldMk cId="2622167224" sldId="272"/>
            <ac:spMk id="19" creationId="{002DA7D7-3333-CE9A-5555-92F6A53F0CB3}"/>
          </ac:spMkLst>
        </pc:spChg>
        <pc:spChg chg="add del mod">
          <ac:chgData name="Soheil Abbasloo" userId="d71572ce-aea6-4a3a-9d7a-c1bc96c12f67" providerId="ADAL" clId="{DDE4F9D8-C739-42FF-BE0D-8BF8F0AECEDA}" dt="2022-09-26T19:24:53.055" v="776" actId="478"/>
          <ac:spMkLst>
            <pc:docMk/>
            <pc:sldMk cId="2622167224" sldId="272"/>
            <ac:spMk id="20" creationId="{731B9E6F-DFDC-1CFF-BD1C-413040151203}"/>
          </ac:spMkLst>
        </pc:spChg>
        <pc:spChg chg="add del mod">
          <ac:chgData name="Soheil Abbasloo" userId="d71572ce-aea6-4a3a-9d7a-c1bc96c12f67" providerId="ADAL" clId="{DDE4F9D8-C739-42FF-BE0D-8BF8F0AECEDA}" dt="2022-09-26T19:28:56.527" v="961" actId="21"/>
          <ac:spMkLst>
            <pc:docMk/>
            <pc:sldMk cId="2622167224" sldId="272"/>
            <ac:spMk id="21" creationId="{992A2CFF-C580-8D87-FED8-DA40EDF3F481}"/>
          </ac:spMkLst>
        </pc:spChg>
        <pc:spChg chg="add del mod">
          <ac:chgData name="Soheil Abbasloo" userId="d71572ce-aea6-4a3a-9d7a-c1bc96c12f67" providerId="ADAL" clId="{DDE4F9D8-C739-42FF-BE0D-8BF8F0AECEDA}" dt="2022-09-26T19:28:56.527" v="961" actId="21"/>
          <ac:spMkLst>
            <pc:docMk/>
            <pc:sldMk cId="2622167224" sldId="272"/>
            <ac:spMk id="22" creationId="{63FF8FFF-0088-9091-43E7-8564B27DBFEA}"/>
          </ac:spMkLst>
        </pc:spChg>
        <pc:spChg chg="add del mod">
          <ac:chgData name="Soheil Abbasloo" userId="d71572ce-aea6-4a3a-9d7a-c1bc96c12f67" providerId="ADAL" clId="{DDE4F9D8-C739-42FF-BE0D-8BF8F0AECEDA}" dt="2022-09-26T19:28:56.527" v="961" actId="21"/>
          <ac:spMkLst>
            <pc:docMk/>
            <pc:sldMk cId="2622167224" sldId="272"/>
            <ac:spMk id="23" creationId="{5957D075-C718-9628-5951-C6B5758110BA}"/>
          </ac:spMkLst>
        </pc:spChg>
        <pc:spChg chg="add del mod">
          <ac:chgData name="Soheil Abbasloo" userId="d71572ce-aea6-4a3a-9d7a-c1bc96c12f67" providerId="ADAL" clId="{DDE4F9D8-C739-42FF-BE0D-8BF8F0AECEDA}" dt="2022-09-26T19:27:14.633" v="935" actId="478"/>
          <ac:spMkLst>
            <pc:docMk/>
            <pc:sldMk cId="2622167224" sldId="272"/>
            <ac:spMk id="25" creationId="{C0C543BB-5E7C-F734-A759-42D7003EB111}"/>
          </ac:spMkLst>
        </pc:spChg>
        <pc:spChg chg="add del mod">
          <ac:chgData name="Soheil Abbasloo" userId="d71572ce-aea6-4a3a-9d7a-c1bc96c12f67" providerId="ADAL" clId="{DDE4F9D8-C739-42FF-BE0D-8BF8F0AECEDA}" dt="2022-09-26T19:28:56.527" v="961" actId="21"/>
          <ac:spMkLst>
            <pc:docMk/>
            <pc:sldMk cId="2622167224" sldId="272"/>
            <ac:spMk id="26" creationId="{1229979B-BC15-9864-AC10-D122B3880009}"/>
          </ac:spMkLst>
        </pc:spChg>
        <pc:spChg chg="add del mod">
          <ac:chgData name="Soheil Abbasloo" userId="d71572ce-aea6-4a3a-9d7a-c1bc96c12f67" providerId="ADAL" clId="{DDE4F9D8-C739-42FF-BE0D-8BF8F0AECEDA}" dt="2022-09-26T19:28:56.527" v="961" actId="21"/>
          <ac:spMkLst>
            <pc:docMk/>
            <pc:sldMk cId="2622167224" sldId="272"/>
            <ac:spMk id="27" creationId="{F3DD388B-0E7D-29CF-E956-AEF3B46D2680}"/>
          </ac:spMkLst>
        </pc:spChg>
        <pc:spChg chg="add del mod">
          <ac:chgData name="Soheil Abbasloo" userId="d71572ce-aea6-4a3a-9d7a-c1bc96c12f67" providerId="ADAL" clId="{DDE4F9D8-C739-42FF-BE0D-8BF8F0AECEDA}" dt="2022-09-26T19:28:56.527" v="961" actId="21"/>
          <ac:spMkLst>
            <pc:docMk/>
            <pc:sldMk cId="2622167224" sldId="272"/>
            <ac:spMk id="28" creationId="{7490BDC6-2BC7-1E1C-2026-15E48C37CDE2}"/>
          </ac:spMkLst>
        </pc:spChg>
        <pc:spChg chg="add del mod">
          <ac:chgData name="Soheil Abbasloo" userId="d71572ce-aea6-4a3a-9d7a-c1bc96c12f67" providerId="ADAL" clId="{DDE4F9D8-C739-42FF-BE0D-8BF8F0AECEDA}" dt="2022-09-26T19:28:27.578" v="956" actId="478"/>
          <ac:spMkLst>
            <pc:docMk/>
            <pc:sldMk cId="2622167224" sldId="272"/>
            <ac:spMk id="29" creationId="{A0109C48-E354-D5AF-1DBA-7BC28C6208BC}"/>
          </ac:spMkLst>
        </pc:spChg>
        <pc:spChg chg="add mod">
          <ac:chgData name="Soheil Abbasloo" userId="d71572ce-aea6-4a3a-9d7a-c1bc96c12f67" providerId="ADAL" clId="{DDE4F9D8-C739-42FF-BE0D-8BF8F0AECEDA}" dt="2022-09-26T19:41:48.481" v="1237" actId="113"/>
          <ac:spMkLst>
            <pc:docMk/>
            <pc:sldMk cId="2622167224" sldId="272"/>
            <ac:spMk id="30" creationId="{819A1D0F-65A6-E52E-A924-1232F7A6FF5B}"/>
          </ac:spMkLst>
        </pc:spChg>
        <pc:graphicFrameChg chg="add del mod">
          <ac:chgData name="Soheil Abbasloo" userId="d71572ce-aea6-4a3a-9d7a-c1bc96c12f67" providerId="ADAL" clId="{DDE4F9D8-C739-42FF-BE0D-8BF8F0AECEDA}" dt="2022-09-26T19:24:30.416" v="766" actId="478"/>
          <ac:graphicFrameMkLst>
            <pc:docMk/>
            <pc:sldMk cId="2622167224" sldId="272"/>
            <ac:graphicFrameMk id="5" creationId="{567BD04B-317D-1C7A-4B10-0B69B5FFBBFF}"/>
          </ac:graphicFrameMkLst>
        </pc:graphicFrameChg>
        <pc:graphicFrameChg chg="add del mod">
          <ac:chgData name="Soheil Abbasloo" userId="d71572ce-aea6-4a3a-9d7a-c1bc96c12f67" providerId="ADAL" clId="{DDE4F9D8-C739-42FF-BE0D-8BF8F0AECEDA}" dt="2022-09-26T19:24:51.339" v="775" actId="478"/>
          <ac:graphicFrameMkLst>
            <pc:docMk/>
            <pc:sldMk cId="2622167224" sldId="272"/>
            <ac:graphicFrameMk id="6" creationId="{97D96A23-32F2-38BF-47D9-29D9F03E0461}"/>
          </ac:graphicFrameMkLst>
        </pc:graphicFrameChg>
        <pc:graphicFrameChg chg="add del mod">
          <ac:chgData name="Soheil Abbasloo" userId="d71572ce-aea6-4a3a-9d7a-c1bc96c12f67" providerId="ADAL" clId="{DDE4F9D8-C739-42FF-BE0D-8BF8F0AECEDA}" dt="2022-09-26T19:28:56.527" v="961" actId="21"/>
          <ac:graphicFrameMkLst>
            <pc:docMk/>
            <pc:sldMk cId="2622167224" sldId="272"/>
            <ac:graphicFrameMk id="7" creationId="{C464284C-08E6-983C-4DB5-3C0BAC98D899}"/>
          </ac:graphicFrameMkLst>
        </pc:graphicFrameChg>
        <pc:graphicFrameChg chg="add del mod">
          <ac:chgData name="Soheil Abbasloo" userId="d71572ce-aea6-4a3a-9d7a-c1bc96c12f67" providerId="ADAL" clId="{DDE4F9D8-C739-42FF-BE0D-8BF8F0AECEDA}" dt="2022-09-26T19:28:56.527" v="961" actId="21"/>
          <ac:graphicFrameMkLst>
            <pc:docMk/>
            <pc:sldMk cId="2622167224" sldId="272"/>
            <ac:graphicFrameMk id="8" creationId="{5436E65E-3061-6922-B749-CC759F616B10}"/>
          </ac:graphicFrameMkLst>
        </pc:graphicFrameChg>
        <pc:picChg chg="add del mod">
          <ac:chgData name="Soheil Abbasloo" userId="d71572ce-aea6-4a3a-9d7a-c1bc96c12f67" providerId="ADAL" clId="{DDE4F9D8-C739-42FF-BE0D-8BF8F0AECEDA}" dt="2022-09-26T19:28:56.527" v="961" actId="21"/>
          <ac:picMkLst>
            <pc:docMk/>
            <pc:sldMk cId="2622167224" sldId="272"/>
            <ac:picMk id="24" creationId="{7AE43C84-5CD5-F393-1804-9CC2D22DD5B5}"/>
          </ac:picMkLst>
        </pc:picChg>
      </pc:sldChg>
      <pc:sldChg chg="addSp delSp modSp mod">
        <pc:chgData name="Soheil Abbasloo" userId="d71572ce-aea6-4a3a-9d7a-c1bc96c12f67" providerId="ADAL" clId="{DDE4F9D8-C739-42FF-BE0D-8BF8F0AECEDA}" dt="2022-09-26T20:01:50.318" v="1902" actId="1038"/>
        <pc:sldMkLst>
          <pc:docMk/>
          <pc:sldMk cId="412020409" sldId="273"/>
        </pc:sldMkLst>
        <pc:spChg chg="mod">
          <ac:chgData name="Soheil Abbasloo" userId="d71572ce-aea6-4a3a-9d7a-c1bc96c12f67" providerId="ADAL" clId="{DDE4F9D8-C739-42FF-BE0D-8BF8F0AECEDA}" dt="2022-09-26T17:40:54.367" v="393" actId="2711"/>
          <ac:spMkLst>
            <pc:docMk/>
            <pc:sldMk cId="412020409" sldId="273"/>
            <ac:spMk id="66567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7:56:16.922" v="439" actId="403"/>
          <ac:spMkLst>
            <pc:docMk/>
            <pc:sldMk cId="412020409" sldId="273"/>
            <ac:spMk id="66568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7:41:12.954" v="395" actId="2711"/>
          <ac:spMkLst>
            <pc:docMk/>
            <pc:sldMk cId="412020409" sldId="273"/>
            <ac:spMk id="66584" creationId="{00000000-0000-0000-0000-000000000000}"/>
          </ac:spMkLst>
        </pc:spChg>
        <pc:graphicFrameChg chg="del">
          <ac:chgData name="Soheil Abbasloo" userId="d71572ce-aea6-4a3a-9d7a-c1bc96c12f67" providerId="ADAL" clId="{DDE4F9D8-C739-42FF-BE0D-8BF8F0AECEDA}" dt="2022-09-26T20:01:17.804" v="1878" actId="478"/>
          <ac:graphicFrameMkLst>
            <pc:docMk/>
            <pc:sldMk cId="412020409" sldId="273"/>
            <ac:graphicFrameMk id="66562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20:01:33.331" v="1886" actId="478"/>
          <ac:graphicFrameMkLst>
            <pc:docMk/>
            <pc:sldMk cId="412020409" sldId="273"/>
            <ac:graphicFrameMk id="66563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20:01:23.656" v="1881" actId="478"/>
          <ac:graphicFrameMkLst>
            <pc:docMk/>
            <pc:sldMk cId="412020409" sldId="273"/>
            <ac:graphicFrameMk id="66564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20:01:34.212" v="1887" actId="478"/>
          <ac:graphicFrameMkLst>
            <pc:docMk/>
            <pc:sldMk cId="412020409" sldId="273"/>
            <ac:graphicFrameMk id="66565" creationId="{00000000-0000-0000-0000-000000000000}"/>
          </ac:graphicFrameMkLst>
        </pc:graphicFrameChg>
        <pc:picChg chg="add mod">
          <ac:chgData name="Soheil Abbasloo" userId="d71572ce-aea6-4a3a-9d7a-c1bc96c12f67" providerId="ADAL" clId="{DDE4F9D8-C739-42FF-BE0D-8BF8F0AECEDA}" dt="2022-09-26T20:01:22.565" v="1880" actId="1076"/>
          <ac:picMkLst>
            <pc:docMk/>
            <pc:sldMk cId="412020409" sldId="273"/>
            <ac:picMk id="2" creationId="{F31B4BBC-F8B8-C870-A1A5-17404AAD11E1}"/>
          </ac:picMkLst>
        </pc:picChg>
        <pc:picChg chg="add mod ord">
          <ac:chgData name="Soheil Abbasloo" userId="d71572ce-aea6-4a3a-9d7a-c1bc96c12f67" providerId="ADAL" clId="{DDE4F9D8-C739-42FF-BE0D-8BF8F0AECEDA}" dt="2022-09-26T20:01:50.318" v="1902" actId="1038"/>
          <ac:picMkLst>
            <pc:docMk/>
            <pc:sldMk cId="412020409" sldId="273"/>
            <ac:picMk id="3" creationId="{6BF7344C-81A6-4213-3219-5767DB618BBA}"/>
          </ac:picMkLst>
        </pc:picChg>
        <pc:picChg chg="add mod ord">
          <ac:chgData name="Soheil Abbasloo" userId="d71572ce-aea6-4a3a-9d7a-c1bc96c12f67" providerId="ADAL" clId="{DDE4F9D8-C739-42FF-BE0D-8BF8F0AECEDA}" dt="2022-09-26T20:01:39.235" v="1890" actId="167"/>
          <ac:picMkLst>
            <pc:docMk/>
            <pc:sldMk cId="412020409" sldId="273"/>
            <ac:picMk id="4" creationId="{1871FBC1-C20D-7138-C71A-D27DB0689F3E}"/>
          </ac:picMkLst>
        </pc:picChg>
        <pc:picChg chg="add mod ord">
          <ac:chgData name="Soheil Abbasloo" userId="d71572ce-aea6-4a3a-9d7a-c1bc96c12f67" providerId="ADAL" clId="{DDE4F9D8-C739-42FF-BE0D-8BF8F0AECEDA}" dt="2022-09-26T20:01:47.325" v="1893" actId="167"/>
          <ac:picMkLst>
            <pc:docMk/>
            <pc:sldMk cId="412020409" sldId="273"/>
            <ac:picMk id="5" creationId="{3F7EF3D8-15FD-7DA5-103B-0C14FB5C7C78}"/>
          </ac:picMkLst>
        </pc:picChg>
      </pc:sldChg>
      <pc:sldChg chg="addSp delSp modSp mod">
        <pc:chgData name="Soheil Abbasloo" userId="d71572ce-aea6-4a3a-9d7a-c1bc96c12f67" providerId="ADAL" clId="{DDE4F9D8-C739-42FF-BE0D-8BF8F0AECEDA}" dt="2022-09-26T20:02:33.077" v="1936" actId="1038"/>
        <pc:sldMkLst>
          <pc:docMk/>
          <pc:sldMk cId="4091234896" sldId="274"/>
        </pc:sldMkLst>
        <pc:spChg chg="mod">
          <ac:chgData name="Soheil Abbasloo" userId="d71572ce-aea6-4a3a-9d7a-c1bc96c12f67" providerId="ADAL" clId="{DDE4F9D8-C739-42FF-BE0D-8BF8F0AECEDA}" dt="2022-09-26T17:41:25.552" v="396" actId="2711"/>
          <ac:spMkLst>
            <pc:docMk/>
            <pc:sldMk cId="4091234896" sldId="274"/>
            <ac:spMk id="68615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7:41:31.178" v="397" actId="2711"/>
          <ac:spMkLst>
            <pc:docMk/>
            <pc:sldMk cId="4091234896" sldId="274"/>
            <ac:spMk id="68616" creationId="{00000000-0000-0000-0000-000000000000}"/>
          </ac:spMkLst>
        </pc:spChg>
        <pc:graphicFrameChg chg="del">
          <ac:chgData name="Soheil Abbasloo" userId="d71572ce-aea6-4a3a-9d7a-c1bc96c12f67" providerId="ADAL" clId="{DDE4F9D8-C739-42FF-BE0D-8BF8F0AECEDA}" dt="2022-09-26T20:02:10.739" v="1903" actId="478"/>
          <ac:graphicFrameMkLst>
            <pc:docMk/>
            <pc:sldMk cId="4091234896" sldId="274"/>
            <ac:graphicFrameMk id="68610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20:02:12.811" v="1905" actId="478"/>
          <ac:graphicFrameMkLst>
            <pc:docMk/>
            <pc:sldMk cId="4091234896" sldId="274"/>
            <ac:graphicFrameMk id="68611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20:02:13.606" v="1906" actId="478"/>
          <ac:graphicFrameMkLst>
            <pc:docMk/>
            <pc:sldMk cId="4091234896" sldId="274"/>
            <ac:graphicFrameMk id="68612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20:02:11.774" v="1904" actId="478"/>
          <ac:graphicFrameMkLst>
            <pc:docMk/>
            <pc:sldMk cId="4091234896" sldId="274"/>
            <ac:graphicFrameMk id="68613" creationId="{00000000-0000-0000-0000-000000000000}"/>
          </ac:graphicFrameMkLst>
        </pc:graphicFrameChg>
        <pc:picChg chg="add mod ord">
          <ac:chgData name="Soheil Abbasloo" userId="d71572ce-aea6-4a3a-9d7a-c1bc96c12f67" providerId="ADAL" clId="{DDE4F9D8-C739-42FF-BE0D-8BF8F0AECEDA}" dt="2022-09-26T20:02:33.077" v="1936" actId="1038"/>
          <ac:picMkLst>
            <pc:docMk/>
            <pc:sldMk cId="4091234896" sldId="274"/>
            <ac:picMk id="2" creationId="{95567C10-D625-A8EF-1E51-ED0B626F3EAE}"/>
          </ac:picMkLst>
        </pc:picChg>
        <pc:picChg chg="add mod ord">
          <ac:chgData name="Soheil Abbasloo" userId="d71572ce-aea6-4a3a-9d7a-c1bc96c12f67" providerId="ADAL" clId="{DDE4F9D8-C739-42FF-BE0D-8BF8F0AECEDA}" dt="2022-09-26T20:02:33.077" v="1936" actId="1038"/>
          <ac:picMkLst>
            <pc:docMk/>
            <pc:sldMk cId="4091234896" sldId="274"/>
            <ac:picMk id="3" creationId="{49920D1A-A5E4-13E4-30CE-708974C390C0}"/>
          </ac:picMkLst>
        </pc:picChg>
        <pc:picChg chg="add mod ord">
          <ac:chgData name="Soheil Abbasloo" userId="d71572ce-aea6-4a3a-9d7a-c1bc96c12f67" providerId="ADAL" clId="{DDE4F9D8-C739-42FF-BE0D-8BF8F0AECEDA}" dt="2022-09-26T20:02:33.077" v="1936" actId="1038"/>
          <ac:picMkLst>
            <pc:docMk/>
            <pc:sldMk cId="4091234896" sldId="274"/>
            <ac:picMk id="4" creationId="{F757FBAA-FA45-A970-4114-1B5352E67B87}"/>
          </ac:picMkLst>
        </pc:picChg>
        <pc:picChg chg="add mod ord">
          <ac:chgData name="Soheil Abbasloo" userId="d71572ce-aea6-4a3a-9d7a-c1bc96c12f67" providerId="ADAL" clId="{DDE4F9D8-C739-42FF-BE0D-8BF8F0AECEDA}" dt="2022-09-26T20:02:33.077" v="1936" actId="1038"/>
          <ac:picMkLst>
            <pc:docMk/>
            <pc:sldMk cId="4091234896" sldId="274"/>
            <ac:picMk id="5" creationId="{35EE6823-0605-9E5B-58C5-7C107FDBA236}"/>
          </ac:picMkLst>
        </pc:picChg>
      </pc:sldChg>
      <pc:sldChg chg="modSp mod modAnim">
        <pc:chgData name="Soheil Abbasloo" userId="d71572ce-aea6-4a3a-9d7a-c1bc96c12f67" providerId="ADAL" clId="{DDE4F9D8-C739-42FF-BE0D-8BF8F0AECEDA}" dt="2022-09-26T21:05:00.957" v="1939"/>
        <pc:sldMkLst>
          <pc:docMk/>
          <pc:sldMk cId="1601892164" sldId="285"/>
        </pc:sldMkLst>
        <pc:spChg chg="mod">
          <ac:chgData name="Soheil Abbasloo" userId="d71572ce-aea6-4a3a-9d7a-c1bc96c12f67" providerId="ADAL" clId="{DDE4F9D8-C739-42FF-BE0D-8BF8F0AECEDA}" dt="2022-09-26T17:49:04.034" v="427" actId="6549"/>
          <ac:spMkLst>
            <pc:docMk/>
            <pc:sldMk cId="1601892164" sldId="285"/>
            <ac:spMk id="2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8:39:34.737" v="598" actId="207"/>
          <ac:spMkLst>
            <pc:docMk/>
            <pc:sldMk cId="1601892164" sldId="285"/>
            <ac:spMk id="3" creationId="{00000000-0000-0000-0000-000000000000}"/>
          </ac:spMkLst>
        </pc:spChg>
      </pc:sldChg>
      <pc:sldChg chg="del">
        <pc:chgData name="Soheil Abbasloo" userId="d71572ce-aea6-4a3a-9d7a-c1bc96c12f67" providerId="ADAL" clId="{DDE4F9D8-C739-42FF-BE0D-8BF8F0AECEDA}" dt="2022-09-26T17:48:51.206" v="413" actId="47"/>
        <pc:sldMkLst>
          <pc:docMk/>
          <pc:sldMk cId="461722359" sldId="286"/>
        </pc:sldMkLst>
      </pc:sldChg>
      <pc:sldChg chg="addSp delSp modSp mod">
        <pc:chgData name="Soheil Abbasloo" userId="d71572ce-aea6-4a3a-9d7a-c1bc96c12f67" providerId="ADAL" clId="{DDE4F9D8-C739-42FF-BE0D-8BF8F0AECEDA}" dt="2022-09-26T19:52:02.521" v="1271" actId="1038"/>
        <pc:sldMkLst>
          <pc:docMk/>
          <pc:sldMk cId="1490950182" sldId="292"/>
        </pc:sldMkLst>
        <pc:spChg chg="mod">
          <ac:chgData name="Soheil Abbasloo" userId="d71572ce-aea6-4a3a-9d7a-c1bc96c12f67" providerId="ADAL" clId="{DDE4F9D8-C739-42FF-BE0D-8BF8F0AECEDA}" dt="2022-09-26T17:35:29.335" v="360" actId="2711"/>
          <ac:spMkLst>
            <pc:docMk/>
            <pc:sldMk cId="1490950182" sldId="292"/>
            <ac:spMk id="58375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8:39:41.185" v="599" actId="207"/>
          <ac:spMkLst>
            <pc:docMk/>
            <pc:sldMk cId="1490950182" sldId="292"/>
            <ac:spMk id="965655" creationId="{00000000-0000-0000-0000-000000000000}"/>
          </ac:spMkLst>
        </pc:spChg>
        <pc:graphicFrameChg chg="del">
          <ac:chgData name="Soheil Abbasloo" userId="d71572ce-aea6-4a3a-9d7a-c1bc96c12f67" providerId="ADAL" clId="{DDE4F9D8-C739-42FF-BE0D-8BF8F0AECEDA}" dt="2022-09-26T19:51:26.330" v="1242" actId="478"/>
          <ac:graphicFrameMkLst>
            <pc:docMk/>
            <pc:sldMk cId="1490950182" sldId="292"/>
            <ac:graphicFrameMk id="58370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1:44.470" v="1251" actId="478"/>
          <ac:graphicFrameMkLst>
            <pc:docMk/>
            <pc:sldMk cId="1490950182" sldId="292"/>
            <ac:graphicFrameMk id="58371" creationId="{00000000-0000-0000-0000-000000000000}"/>
          </ac:graphicFrameMkLst>
        </pc:graphicFrameChg>
        <pc:graphicFrameChg chg="del mod">
          <ac:chgData name="Soheil Abbasloo" userId="d71572ce-aea6-4a3a-9d7a-c1bc96c12f67" providerId="ADAL" clId="{DDE4F9D8-C739-42FF-BE0D-8BF8F0AECEDA}" dt="2022-09-26T19:51:52.331" v="1256" actId="478"/>
          <ac:graphicFrameMkLst>
            <pc:docMk/>
            <pc:sldMk cId="1490950182" sldId="292"/>
            <ac:graphicFrameMk id="58372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1:34.451" v="1246" actId="478"/>
          <ac:graphicFrameMkLst>
            <pc:docMk/>
            <pc:sldMk cId="1490950182" sldId="292"/>
            <ac:graphicFrameMk id="58373" creationId="{00000000-0000-0000-0000-000000000000}"/>
          </ac:graphicFrameMkLst>
        </pc:graphicFrameChg>
        <pc:picChg chg="add mod ord">
          <ac:chgData name="Soheil Abbasloo" userId="d71572ce-aea6-4a3a-9d7a-c1bc96c12f67" providerId="ADAL" clId="{DDE4F9D8-C739-42FF-BE0D-8BF8F0AECEDA}" dt="2022-09-26T19:51:32.831" v="1245" actId="167"/>
          <ac:picMkLst>
            <pc:docMk/>
            <pc:sldMk cId="1490950182" sldId="292"/>
            <ac:picMk id="2" creationId="{4CADC5CF-9A54-292A-FE53-57F0800ECD5A}"/>
          </ac:picMkLst>
        </pc:picChg>
        <pc:picChg chg="add mod ord">
          <ac:chgData name="Soheil Abbasloo" userId="d71572ce-aea6-4a3a-9d7a-c1bc96c12f67" providerId="ADAL" clId="{DDE4F9D8-C739-42FF-BE0D-8BF8F0AECEDA}" dt="2022-09-26T19:51:43.353" v="1250" actId="1076"/>
          <ac:picMkLst>
            <pc:docMk/>
            <pc:sldMk cId="1490950182" sldId="292"/>
            <ac:picMk id="3" creationId="{A630D9AE-06F3-8CC1-EB33-CB41FD4A990D}"/>
          </ac:picMkLst>
        </pc:picChg>
        <pc:picChg chg="add mod ord">
          <ac:chgData name="Soheil Abbasloo" userId="d71572ce-aea6-4a3a-9d7a-c1bc96c12f67" providerId="ADAL" clId="{DDE4F9D8-C739-42FF-BE0D-8BF8F0AECEDA}" dt="2022-09-26T19:51:50.102" v="1254" actId="167"/>
          <ac:picMkLst>
            <pc:docMk/>
            <pc:sldMk cId="1490950182" sldId="292"/>
            <ac:picMk id="4" creationId="{965F3D9E-1F6B-91E8-778E-DED6EC8082AB}"/>
          </ac:picMkLst>
        </pc:picChg>
        <pc:picChg chg="add mod ord">
          <ac:chgData name="Soheil Abbasloo" userId="d71572ce-aea6-4a3a-9d7a-c1bc96c12f67" providerId="ADAL" clId="{DDE4F9D8-C739-42FF-BE0D-8BF8F0AECEDA}" dt="2022-09-26T19:52:02.521" v="1271" actId="1038"/>
          <ac:picMkLst>
            <pc:docMk/>
            <pc:sldMk cId="1490950182" sldId="292"/>
            <ac:picMk id="5" creationId="{AFD25E49-782E-891C-C02A-5B2D1687F1D3}"/>
          </ac:picMkLst>
        </pc:picChg>
      </pc:sldChg>
      <pc:sldChg chg="modAnim">
        <pc:chgData name="Soheil Abbasloo" userId="d71572ce-aea6-4a3a-9d7a-c1bc96c12f67" providerId="ADAL" clId="{DDE4F9D8-C739-42FF-BE0D-8BF8F0AECEDA}" dt="2022-09-26T22:26:03.595" v="1956"/>
        <pc:sldMkLst>
          <pc:docMk/>
          <pc:sldMk cId="0" sldId="294"/>
        </pc:sldMkLst>
      </pc:sldChg>
      <pc:sldChg chg="modAnim">
        <pc:chgData name="Soheil Abbasloo" userId="d71572ce-aea6-4a3a-9d7a-c1bc96c12f67" providerId="ADAL" clId="{DDE4F9D8-C739-42FF-BE0D-8BF8F0AECEDA}" dt="2022-09-26T22:30:30.938" v="1959"/>
        <pc:sldMkLst>
          <pc:docMk/>
          <pc:sldMk cId="0" sldId="295"/>
        </pc:sldMkLst>
      </pc:sldChg>
      <pc:sldChg chg="modAnim">
        <pc:chgData name="Soheil Abbasloo" userId="d71572ce-aea6-4a3a-9d7a-c1bc96c12f67" providerId="ADAL" clId="{DDE4F9D8-C739-42FF-BE0D-8BF8F0AECEDA}" dt="2022-09-26T22:40:03.340" v="1960"/>
        <pc:sldMkLst>
          <pc:docMk/>
          <pc:sldMk cId="0" sldId="301"/>
        </pc:sldMkLst>
      </pc:sldChg>
      <pc:sldChg chg="modSp mod modAnim">
        <pc:chgData name="Soheil Abbasloo" userId="d71572ce-aea6-4a3a-9d7a-c1bc96c12f67" providerId="ADAL" clId="{DDE4F9D8-C739-42FF-BE0D-8BF8F0AECEDA}" dt="2022-09-27T14:56:04.957" v="1965" actId="20577"/>
        <pc:sldMkLst>
          <pc:docMk/>
          <pc:sldMk cId="0" sldId="325"/>
        </pc:sldMkLst>
        <pc:spChg chg="mod">
          <ac:chgData name="Soheil Abbasloo" userId="d71572ce-aea6-4a3a-9d7a-c1bc96c12f67" providerId="ADAL" clId="{DDE4F9D8-C739-42FF-BE0D-8BF8F0AECEDA}" dt="2022-09-27T14:56:04.957" v="1965" actId="20577"/>
          <ac:spMkLst>
            <pc:docMk/>
            <pc:sldMk cId="0" sldId="325"/>
            <ac:spMk id="71" creationId="{A157A6C6-C7DE-1F42-5B14-37070310DE86}"/>
          </ac:spMkLst>
        </pc:spChg>
      </pc:sldChg>
      <pc:sldChg chg="addSp delSp modSp mod">
        <pc:chgData name="Soheil Abbasloo" userId="d71572ce-aea6-4a3a-9d7a-c1bc96c12f67" providerId="ADAL" clId="{DDE4F9D8-C739-42FF-BE0D-8BF8F0AECEDA}" dt="2022-09-26T19:55:09.299" v="1396" actId="1038"/>
        <pc:sldMkLst>
          <pc:docMk/>
          <pc:sldMk cId="3167830260" sldId="339"/>
        </pc:sldMkLst>
        <pc:spChg chg="mod">
          <ac:chgData name="Soheil Abbasloo" userId="d71572ce-aea6-4a3a-9d7a-c1bc96c12f67" providerId="ADAL" clId="{DDE4F9D8-C739-42FF-BE0D-8BF8F0AECEDA}" dt="2022-09-26T17:35:52.824" v="362" actId="2711"/>
          <ac:spMkLst>
            <pc:docMk/>
            <pc:sldMk cId="3167830260" sldId="339"/>
            <ac:spMk id="58375" creationId="{00000000-0000-0000-0000-000000000000}"/>
          </ac:spMkLst>
        </pc:spChg>
        <pc:graphicFrameChg chg="del mod">
          <ac:chgData name="Soheil Abbasloo" userId="d71572ce-aea6-4a3a-9d7a-c1bc96c12f67" providerId="ADAL" clId="{DDE4F9D8-C739-42FF-BE0D-8BF8F0AECEDA}" dt="2022-09-26T19:53:42.461" v="1343" actId="478"/>
          <ac:graphicFrameMkLst>
            <pc:docMk/>
            <pc:sldMk cId="3167830260" sldId="339"/>
            <ac:graphicFrameMk id="23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3:44.556" v="1345" actId="478"/>
          <ac:graphicFrameMkLst>
            <pc:docMk/>
            <pc:sldMk cId="3167830260" sldId="339"/>
            <ac:graphicFrameMk id="26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3:47.071" v="1347" actId="478"/>
          <ac:graphicFrameMkLst>
            <pc:docMk/>
            <pc:sldMk cId="3167830260" sldId="339"/>
            <ac:graphicFrameMk id="29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3:48.135" v="1348" actId="478"/>
          <ac:graphicFrameMkLst>
            <pc:docMk/>
            <pc:sldMk cId="3167830260" sldId="339"/>
            <ac:graphicFrameMk id="32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3:43.748" v="1344" actId="478"/>
          <ac:graphicFrameMkLst>
            <pc:docMk/>
            <pc:sldMk cId="3167830260" sldId="339"/>
            <ac:graphicFrameMk id="58370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3:45.656" v="1346" actId="478"/>
          <ac:graphicFrameMkLst>
            <pc:docMk/>
            <pc:sldMk cId="3167830260" sldId="339"/>
            <ac:graphicFrameMk id="58371" creationId="{00000000-0000-0000-0000-000000000000}"/>
          </ac:graphicFrameMkLst>
        </pc:graphicFrameChg>
        <pc:picChg chg="add mod ord">
          <ac:chgData name="Soheil Abbasloo" userId="d71572ce-aea6-4a3a-9d7a-c1bc96c12f67" providerId="ADAL" clId="{DDE4F9D8-C739-42FF-BE0D-8BF8F0AECEDA}" dt="2022-09-26T19:55:08.012" v="1388" actId="1038"/>
          <ac:picMkLst>
            <pc:docMk/>
            <pc:sldMk cId="3167830260" sldId="339"/>
            <ac:picMk id="2" creationId="{1A709730-E3DE-A690-13FA-29A1B83A0818}"/>
          </ac:picMkLst>
        </pc:picChg>
        <pc:picChg chg="add mod ord">
          <ac:chgData name="Soheil Abbasloo" userId="d71572ce-aea6-4a3a-9d7a-c1bc96c12f67" providerId="ADAL" clId="{DDE4F9D8-C739-42FF-BE0D-8BF8F0AECEDA}" dt="2022-09-26T19:55:09.299" v="1396" actId="1038"/>
          <ac:picMkLst>
            <pc:docMk/>
            <pc:sldMk cId="3167830260" sldId="339"/>
            <ac:picMk id="3" creationId="{4EC680E9-E1DE-2E7B-9521-5E012FE1FAA4}"/>
          </ac:picMkLst>
        </pc:picChg>
        <pc:picChg chg="add mod ord">
          <ac:chgData name="Soheil Abbasloo" userId="d71572ce-aea6-4a3a-9d7a-c1bc96c12f67" providerId="ADAL" clId="{DDE4F9D8-C739-42FF-BE0D-8BF8F0AECEDA}" dt="2022-09-26T19:55:05.211" v="1378" actId="1037"/>
          <ac:picMkLst>
            <pc:docMk/>
            <pc:sldMk cId="3167830260" sldId="339"/>
            <ac:picMk id="4" creationId="{82B0E727-B130-CC85-AAE7-378634A0FBA6}"/>
          </ac:picMkLst>
        </pc:picChg>
        <pc:picChg chg="add mod">
          <ac:chgData name="Soheil Abbasloo" userId="d71572ce-aea6-4a3a-9d7a-c1bc96c12f67" providerId="ADAL" clId="{DDE4F9D8-C739-42FF-BE0D-8BF8F0AECEDA}" dt="2022-09-26T19:53:53.052" v="1351" actId="1076"/>
          <ac:picMkLst>
            <pc:docMk/>
            <pc:sldMk cId="3167830260" sldId="339"/>
            <ac:picMk id="5" creationId="{B0E7E0A2-E4BF-5423-5013-2B0555477251}"/>
          </ac:picMkLst>
        </pc:picChg>
        <pc:picChg chg="add mod">
          <ac:chgData name="Soheil Abbasloo" userId="d71572ce-aea6-4a3a-9d7a-c1bc96c12f67" providerId="ADAL" clId="{DDE4F9D8-C739-42FF-BE0D-8BF8F0AECEDA}" dt="2022-09-26T19:53:54.892" v="1352" actId="1076"/>
          <ac:picMkLst>
            <pc:docMk/>
            <pc:sldMk cId="3167830260" sldId="339"/>
            <ac:picMk id="6" creationId="{E881D68F-723F-14FA-ED61-3282A47E9F3A}"/>
          </ac:picMkLst>
        </pc:picChg>
        <pc:picChg chg="add mod">
          <ac:chgData name="Soheil Abbasloo" userId="d71572ce-aea6-4a3a-9d7a-c1bc96c12f67" providerId="ADAL" clId="{DDE4F9D8-C739-42FF-BE0D-8BF8F0AECEDA}" dt="2022-09-26T19:53:51.190" v="1350" actId="1076"/>
          <ac:picMkLst>
            <pc:docMk/>
            <pc:sldMk cId="3167830260" sldId="339"/>
            <ac:picMk id="7" creationId="{5D5D82DC-AB0E-CD3D-B51F-E30CAC996BC9}"/>
          </ac:picMkLst>
        </pc:picChg>
      </pc:sldChg>
      <pc:sldChg chg="modSp mod">
        <pc:chgData name="Soheil Abbasloo" userId="d71572ce-aea6-4a3a-9d7a-c1bc96c12f67" providerId="ADAL" clId="{DDE4F9D8-C739-42FF-BE0D-8BF8F0AECEDA}" dt="2022-09-26T18:40:00.953" v="601" actId="207"/>
        <pc:sldMkLst>
          <pc:docMk/>
          <pc:sldMk cId="3216256231" sldId="343"/>
        </pc:sldMkLst>
        <pc:spChg chg="mod">
          <ac:chgData name="Soheil Abbasloo" userId="d71572ce-aea6-4a3a-9d7a-c1bc96c12f67" providerId="ADAL" clId="{DDE4F9D8-C739-42FF-BE0D-8BF8F0AECEDA}" dt="2022-09-26T18:39:56.159" v="600" actId="207"/>
          <ac:spMkLst>
            <pc:docMk/>
            <pc:sldMk cId="3216256231" sldId="343"/>
            <ac:spMk id="263" creationId="{74C94DB9-D754-DE80-6856-38BF89D7E0B6}"/>
          </ac:spMkLst>
        </pc:spChg>
        <pc:spChg chg="mod">
          <ac:chgData name="Soheil Abbasloo" userId="d71572ce-aea6-4a3a-9d7a-c1bc96c12f67" providerId="ADAL" clId="{DDE4F9D8-C739-42FF-BE0D-8BF8F0AECEDA}" dt="2022-09-26T18:40:00.953" v="601" actId="207"/>
          <ac:spMkLst>
            <pc:docMk/>
            <pc:sldMk cId="3216256231" sldId="343"/>
            <ac:spMk id="284" creationId="{5749BB31-9D8B-1BFC-FE6B-774DED9B5CE1}"/>
          </ac:spMkLst>
        </pc:spChg>
      </pc:sldChg>
      <pc:sldChg chg="addSp delSp modSp mod">
        <pc:chgData name="Soheil Abbasloo" userId="d71572ce-aea6-4a3a-9d7a-c1bc96c12f67" providerId="ADAL" clId="{DDE4F9D8-C739-42FF-BE0D-8BF8F0AECEDA}" dt="2022-09-26T18:46:42.156" v="639" actId="22"/>
        <pc:sldMkLst>
          <pc:docMk/>
          <pc:sldMk cId="380704521" sldId="349"/>
        </pc:sldMkLst>
        <pc:spChg chg="mod">
          <ac:chgData name="Soheil Abbasloo" userId="d71572ce-aea6-4a3a-9d7a-c1bc96c12f67" providerId="ADAL" clId="{DDE4F9D8-C739-42FF-BE0D-8BF8F0AECEDA}" dt="2022-09-26T16:02:44.599" v="13" actId="207"/>
          <ac:spMkLst>
            <pc:docMk/>
            <pc:sldMk cId="380704521" sldId="349"/>
            <ac:spMk id="2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8:46:41.382" v="637" actId="1037"/>
          <ac:spMkLst>
            <pc:docMk/>
            <pc:sldMk cId="380704521" sldId="349"/>
            <ac:spMk id="3" creationId="{00000000-0000-0000-0000-000000000000}"/>
          </ac:spMkLst>
        </pc:spChg>
        <pc:picChg chg="add del mod">
          <ac:chgData name="Soheil Abbasloo" userId="d71572ce-aea6-4a3a-9d7a-c1bc96c12f67" providerId="ADAL" clId="{DDE4F9D8-C739-42FF-BE0D-8BF8F0AECEDA}" dt="2022-09-26T18:46:42.156" v="639" actId="22"/>
          <ac:picMkLst>
            <pc:docMk/>
            <pc:sldMk cId="380704521" sldId="349"/>
            <ac:picMk id="5" creationId="{D8315156-859F-3C31-43F7-6DE583DD3BA3}"/>
          </ac:picMkLst>
        </pc:picChg>
      </pc:sldChg>
      <pc:sldChg chg="modSp">
        <pc:chgData name="Soheil Abbasloo" userId="d71572ce-aea6-4a3a-9d7a-c1bc96c12f67" providerId="ADAL" clId="{DDE4F9D8-C739-42FF-BE0D-8BF8F0AECEDA}" dt="2022-09-26T17:36:37.043" v="366" actId="2711"/>
        <pc:sldMkLst>
          <pc:docMk/>
          <pc:sldMk cId="106320093" sldId="359"/>
        </pc:sldMkLst>
        <pc:spChg chg="mod">
          <ac:chgData name="Soheil Abbasloo" userId="d71572ce-aea6-4a3a-9d7a-c1bc96c12f67" providerId="ADAL" clId="{DDE4F9D8-C739-42FF-BE0D-8BF8F0AECEDA}" dt="2022-09-26T17:36:37.043" v="366" actId="2711"/>
          <ac:spMkLst>
            <pc:docMk/>
            <pc:sldMk cId="106320093" sldId="359"/>
            <ac:spMk id="3" creationId="{00000000-0000-0000-0000-000000000000}"/>
          </ac:spMkLst>
        </pc:spChg>
      </pc:sldChg>
      <pc:sldChg chg="modSp">
        <pc:chgData name="Soheil Abbasloo" userId="d71572ce-aea6-4a3a-9d7a-c1bc96c12f67" providerId="ADAL" clId="{DDE4F9D8-C739-42FF-BE0D-8BF8F0AECEDA}" dt="2022-09-26T17:37:26.646" v="371" actId="2711"/>
        <pc:sldMkLst>
          <pc:docMk/>
          <pc:sldMk cId="170034789" sldId="362"/>
        </pc:sldMkLst>
        <pc:spChg chg="mod">
          <ac:chgData name="Soheil Abbasloo" userId="d71572ce-aea6-4a3a-9d7a-c1bc96c12f67" providerId="ADAL" clId="{DDE4F9D8-C739-42FF-BE0D-8BF8F0AECEDA}" dt="2022-09-26T17:37:26.646" v="371" actId="2711"/>
          <ac:spMkLst>
            <pc:docMk/>
            <pc:sldMk cId="170034789" sldId="362"/>
            <ac:spMk id="996355" creationId="{00000000-0000-0000-0000-000000000000}"/>
          </ac:spMkLst>
        </pc:spChg>
      </pc:sldChg>
      <pc:sldChg chg="modSp mod">
        <pc:chgData name="Soheil Abbasloo" userId="d71572ce-aea6-4a3a-9d7a-c1bc96c12f67" providerId="ADAL" clId="{DDE4F9D8-C739-42FF-BE0D-8BF8F0AECEDA}" dt="2022-09-26T17:38:12.181" v="379" actId="403"/>
        <pc:sldMkLst>
          <pc:docMk/>
          <pc:sldMk cId="2542666118" sldId="363"/>
        </pc:sldMkLst>
        <pc:spChg chg="mod">
          <ac:chgData name="Soheil Abbasloo" userId="d71572ce-aea6-4a3a-9d7a-c1bc96c12f67" providerId="ADAL" clId="{DDE4F9D8-C739-42FF-BE0D-8BF8F0AECEDA}" dt="2022-09-26T17:37:59.121" v="378" actId="20577"/>
          <ac:spMkLst>
            <pc:docMk/>
            <pc:sldMk cId="2542666118" sldId="363"/>
            <ac:spMk id="82947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7:38:12.181" v="379" actId="403"/>
          <ac:spMkLst>
            <pc:docMk/>
            <pc:sldMk cId="2542666118" sldId="363"/>
            <ac:spMk id="998403" creationId="{00000000-0000-0000-0000-000000000000}"/>
          </ac:spMkLst>
        </pc:spChg>
      </pc:sldChg>
      <pc:sldChg chg="modSp mod">
        <pc:chgData name="Soheil Abbasloo" userId="d71572ce-aea6-4a3a-9d7a-c1bc96c12f67" providerId="ADAL" clId="{DDE4F9D8-C739-42FF-BE0D-8BF8F0AECEDA}" dt="2022-09-26T17:38:58.477" v="381" actId="2711"/>
        <pc:sldMkLst>
          <pc:docMk/>
          <pc:sldMk cId="2226641972" sldId="365"/>
        </pc:sldMkLst>
        <pc:spChg chg="mod">
          <ac:chgData name="Soheil Abbasloo" userId="d71572ce-aea6-4a3a-9d7a-c1bc96c12f67" providerId="ADAL" clId="{DDE4F9D8-C739-42FF-BE0D-8BF8F0AECEDA}" dt="2022-09-26T17:38:58.477" v="381" actId="2711"/>
          <ac:spMkLst>
            <pc:docMk/>
            <pc:sldMk cId="2226641972" sldId="365"/>
            <ac:spMk id="82947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7:38:51.239" v="380" actId="2711"/>
          <ac:spMkLst>
            <pc:docMk/>
            <pc:sldMk cId="2226641972" sldId="365"/>
            <ac:spMk id="998403" creationId="{00000000-0000-0000-0000-000000000000}"/>
          </ac:spMkLst>
        </pc:spChg>
      </pc:sldChg>
      <pc:sldChg chg="modSp modAnim">
        <pc:chgData name="Soheil Abbasloo" userId="d71572ce-aea6-4a3a-9d7a-c1bc96c12f67" providerId="ADAL" clId="{DDE4F9D8-C739-42FF-BE0D-8BF8F0AECEDA}" dt="2022-09-26T18:41:13.442" v="606" actId="207"/>
        <pc:sldMkLst>
          <pc:docMk/>
          <pc:sldMk cId="3853269101" sldId="370"/>
        </pc:sldMkLst>
        <pc:spChg chg="mod">
          <ac:chgData name="Soheil Abbasloo" userId="d71572ce-aea6-4a3a-9d7a-c1bc96c12f67" providerId="ADAL" clId="{DDE4F9D8-C739-42FF-BE0D-8BF8F0AECEDA}" dt="2022-09-26T18:41:13.442" v="606" actId="207"/>
          <ac:spMkLst>
            <pc:docMk/>
            <pc:sldMk cId="3853269101" sldId="370"/>
            <ac:spMk id="3" creationId="{00000000-0000-0000-0000-000000000000}"/>
          </ac:spMkLst>
        </pc:spChg>
      </pc:sldChg>
      <pc:sldChg chg="modSp modAnim">
        <pc:chgData name="Soheil Abbasloo" userId="d71572ce-aea6-4a3a-9d7a-c1bc96c12f67" providerId="ADAL" clId="{DDE4F9D8-C739-42FF-BE0D-8BF8F0AECEDA}" dt="2022-09-26T18:57:16.217" v="730" actId="207"/>
        <pc:sldMkLst>
          <pc:docMk/>
          <pc:sldMk cId="1892416411" sldId="371"/>
        </pc:sldMkLst>
        <pc:spChg chg="mod">
          <ac:chgData name="Soheil Abbasloo" userId="d71572ce-aea6-4a3a-9d7a-c1bc96c12f67" providerId="ADAL" clId="{DDE4F9D8-C739-42FF-BE0D-8BF8F0AECEDA}" dt="2022-09-26T18:57:16.217" v="730" actId="207"/>
          <ac:spMkLst>
            <pc:docMk/>
            <pc:sldMk cId="1892416411" sldId="371"/>
            <ac:spMk id="992259" creationId="{00000000-0000-0000-0000-000000000000}"/>
          </ac:spMkLst>
        </pc:spChg>
      </pc:sldChg>
      <pc:sldChg chg="modSp mod modAnim">
        <pc:chgData name="Soheil Abbasloo" userId="d71572ce-aea6-4a3a-9d7a-c1bc96c12f67" providerId="ADAL" clId="{DDE4F9D8-C739-42FF-BE0D-8BF8F0AECEDA}" dt="2022-09-26T18:57:49.375" v="733" actId="207"/>
        <pc:sldMkLst>
          <pc:docMk/>
          <pc:sldMk cId="1947809902" sldId="372"/>
        </pc:sldMkLst>
        <pc:spChg chg="mod">
          <ac:chgData name="Soheil Abbasloo" userId="d71572ce-aea6-4a3a-9d7a-c1bc96c12f67" providerId="ADAL" clId="{DDE4F9D8-C739-42FF-BE0D-8BF8F0AECEDA}" dt="2022-09-26T17:37:01.872" v="368" actId="2711"/>
          <ac:spMkLst>
            <pc:docMk/>
            <pc:sldMk cId="1947809902" sldId="372"/>
            <ac:spMk id="78851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8:57:49.375" v="733" actId="207"/>
          <ac:spMkLst>
            <pc:docMk/>
            <pc:sldMk cId="1947809902" sldId="372"/>
            <ac:spMk id="994307" creationId="{00000000-0000-0000-0000-000000000000}"/>
          </ac:spMkLst>
        </pc:spChg>
      </pc:sldChg>
      <pc:sldChg chg="modSp mod modAnim">
        <pc:chgData name="Soheil Abbasloo" userId="d71572ce-aea6-4a3a-9d7a-c1bc96c12f67" providerId="ADAL" clId="{DDE4F9D8-C739-42FF-BE0D-8BF8F0AECEDA}" dt="2022-09-26T19:18:47.051" v="763" actId="20577"/>
        <pc:sldMkLst>
          <pc:docMk/>
          <pc:sldMk cId="2993966866" sldId="376"/>
        </pc:sldMkLst>
        <pc:spChg chg="mod">
          <ac:chgData name="Soheil Abbasloo" userId="d71572ce-aea6-4a3a-9d7a-c1bc96c12f67" providerId="ADAL" clId="{DDE4F9D8-C739-42FF-BE0D-8BF8F0AECEDA}" dt="2022-09-26T17:39:19.810" v="384" actId="2711"/>
          <ac:spMkLst>
            <pc:docMk/>
            <pc:sldMk cId="2993966866" sldId="376"/>
            <ac:spMk id="84995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9:18:47.051" v="763" actId="20577"/>
          <ac:spMkLst>
            <pc:docMk/>
            <pc:sldMk cId="2993966866" sldId="376"/>
            <ac:spMk id="1000451" creationId="{00000000-0000-0000-0000-000000000000}"/>
          </ac:spMkLst>
        </pc:spChg>
      </pc:sldChg>
      <pc:sldChg chg="modSp mod">
        <pc:chgData name="Soheil Abbasloo" userId="d71572ce-aea6-4a3a-9d7a-c1bc96c12f67" providerId="ADAL" clId="{DDE4F9D8-C739-42FF-BE0D-8BF8F0AECEDA}" dt="2022-09-26T17:39:13.412" v="383" actId="2711"/>
        <pc:sldMkLst>
          <pc:docMk/>
          <pc:sldMk cId="2191140520" sldId="377"/>
        </pc:sldMkLst>
        <pc:spChg chg="mod">
          <ac:chgData name="Soheil Abbasloo" userId="d71572ce-aea6-4a3a-9d7a-c1bc96c12f67" providerId="ADAL" clId="{DDE4F9D8-C739-42FF-BE0D-8BF8F0AECEDA}" dt="2022-09-26T17:39:07.512" v="382" actId="2711"/>
          <ac:spMkLst>
            <pc:docMk/>
            <pc:sldMk cId="2191140520" sldId="377"/>
            <ac:spMk id="82947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7:39:13.412" v="383" actId="2711"/>
          <ac:spMkLst>
            <pc:docMk/>
            <pc:sldMk cId="2191140520" sldId="377"/>
            <ac:spMk id="998403" creationId="{00000000-0000-0000-0000-000000000000}"/>
          </ac:spMkLst>
        </pc:spChg>
      </pc:sldChg>
      <pc:sldChg chg="addSp delSp modSp mod">
        <pc:chgData name="Soheil Abbasloo" userId="d71572ce-aea6-4a3a-9d7a-c1bc96c12f67" providerId="ADAL" clId="{DDE4F9D8-C739-42FF-BE0D-8BF8F0AECEDA}" dt="2022-09-26T19:53:28.990" v="1341" actId="1076"/>
        <pc:sldMkLst>
          <pc:docMk/>
          <pc:sldMk cId="2324387180" sldId="386"/>
        </pc:sldMkLst>
        <pc:spChg chg="del">
          <ac:chgData name="Soheil Abbasloo" userId="d71572ce-aea6-4a3a-9d7a-c1bc96c12f67" providerId="ADAL" clId="{DDE4F9D8-C739-42FF-BE0D-8BF8F0AECEDA}" dt="2022-09-26T17:52:54.164" v="430" actId="478"/>
          <ac:spMkLst>
            <pc:docMk/>
            <pc:sldMk cId="2324387180" sldId="386"/>
            <ac:spMk id="6" creationId="{B4A6BAAE-0518-77FD-9289-15682E231AC9}"/>
          </ac:spMkLst>
        </pc:spChg>
        <pc:spChg chg="mod">
          <ac:chgData name="Soheil Abbasloo" userId="d71572ce-aea6-4a3a-9d7a-c1bc96c12f67" providerId="ADAL" clId="{DDE4F9D8-C739-42FF-BE0D-8BF8F0AECEDA}" dt="2022-09-26T19:52:35.220" v="1310" actId="1037"/>
          <ac:spMkLst>
            <pc:docMk/>
            <pc:sldMk cId="2324387180" sldId="386"/>
            <ac:spMk id="39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9:53:14.284" v="1336" actId="1076"/>
          <ac:spMkLst>
            <pc:docMk/>
            <pc:sldMk cId="2324387180" sldId="386"/>
            <ac:spMk id="40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9:53:27.220" v="1340" actId="1076"/>
          <ac:spMkLst>
            <pc:docMk/>
            <pc:sldMk cId="2324387180" sldId="386"/>
            <ac:spMk id="41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9:53:07.930" v="1329" actId="1076"/>
          <ac:spMkLst>
            <pc:docMk/>
            <pc:sldMk cId="2324387180" sldId="386"/>
            <ac:spMk id="42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7:35:43.251" v="361" actId="2711"/>
          <ac:spMkLst>
            <pc:docMk/>
            <pc:sldMk cId="2324387180" sldId="386"/>
            <ac:spMk id="58375" creationId="{00000000-0000-0000-0000-000000000000}"/>
          </ac:spMkLst>
        </pc:spChg>
        <pc:graphicFrameChg chg="del">
          <ac:chgData name="Soheil Abbasloo" userId="d71572ce-aea6-4a3a-9d7a-c1bc96c12f67" providerId="ADAL" clId="{DDE4F9D8-C739-42FF-BE0D-8BF8F0AECEDA}" dt="2022-09-26T19:52:18.384" v="1272" actId="478"/>
          <ac:graphicFrameMkLst>
            <pc:docMk/>
            <pc:sldMk cId="2324387180" sldId="386"/>
            <ac:graphicFrameMk id="23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2:47.053" v="1317" actId="478"/>
          <ac:graphicFrameMkLst>
            <pc:docMk/>
            <pc:sldMk cId="2324387180" sldId="386"/>
            <ac:graphicFrameMk id="26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2:58.169" v="1323" actId="478"/>
          <ac:graphicFrameMkLst>
            <pc:docMk/>
            <pc:sldMk cId="2324387180" sldId="386"/>
            <ac:graphicFrameMk id="29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3:02.376" v="1326" actId="478"/>
          <ac:graphicFrameMkLst>
            <pc:docMk/>
            <pc:sldMk cId="2324387180" sldId="386"/>
            <ac:graphicFrameMk id="32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2:35.875" v="1311" actId="478"/>
          <ac:graphicFrameMkLst>
            <pc:docMk/>
            <pc:sldMk cId="2324387180" sldId="386"/>
            <ac:graphicFrameMk id="58370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2:52.136" v="1320" actId="478"/>
          <ac:graphicFrameMkLst>
            <pc:docMk/>
            <pc:sldMk cId="2324387180" sldId="386"/>
            <ac:graphicFrameMk id="58371" creationId="{00000000-0000-0000-0000-000000000000}"/>
          </ac:graphicFrameMkLst>
        </pc:graphicFrameChg>
        <pc:picChg chg="add mod ord">
          <ac:chgData name="Soheil Abbasloo" userId="d71572ce-aea6-4a3a-9d7a-c1bc96c12f67" providerId="ADAL" clId="{DDE4F9D8-C739-42FF-BE0D-8BF8F0AECEDA}" dt="2022-09-26T19:52:32.698" v="1297" actId="1036"/>
          <ac:picMkLst>
            <pc:docMk/>
            <pc:sldMk cId="2324387180" sldId="386"/>
            <ac:picMk id="8" creationId="{DAB809FC-CF38-4D70-91D6-EC4EE29C67CE}"/>
          </ac:picMkLst>
        </pc:picChg>
        <pc:picChg chg="add del mod">
          <ac:chgData name="Soheil Abbasloo" userId="d71572ce-aea6-4a3a-9d7a-c1bc96c12f67" providerId="ADAL" clId="{DDE4F9D8-C739-42FF-BE0D-8BF8F0AECEDA}" dt="2022-09-26T19:52:38.443" v="1313" actId="478"/>
          <ac:picMkLst>
            <pc:docMk/>
            <pc:sldMk cId="2324387180" sldId="386"/>
            <ac:picMk id="10" creationId="{D57D741D-D161-CE6C-4436-742D8D095249}"/>
          </ac:picMkLst>
        </pc:picChg>
        <pc:picChg chg="add mod ord">
          <ac:chgData name="Soheil Abbasloo" userId="d71572ce-aea6-4a3a-9d7a-c1bc96c12f67" providerId="ADAL" clId="{DDE4F9D8-C739-42FF-BE0D-8BF8F0AECEDA}" dt="2022-09-26T19:52:45.752" v="1316" actId="167"/>
          <ac:picMkLst>
            <pc:docMk/>
            <pc:sldMk cId="2324387180" sldId="386"/>
            <ac:picMk id="11" creationId="{EF3320C9-7CCD-490A-6ED3-7EB8CB7ACAC4}"/>
          </ac:picMkLst>
        </pc:picChg>
        <pc:picChg chg="add mod">
          <ac:chgData name="Soheil Abbasloo" userId="d71572ce-aea6-4a3a-9d7a-c1bc96c12f67" providerId="ADAL" clId="{DDE4F9D8-C739-42FF-BE0D-8BF8F0AECEDA}" dt="2022-09-26T19:52:50.761" v="1319" actId="1076"/>
          <ac:picMkLst>
            <pc:docMk/>
            <pc:sldMk cId="2324387180" sldId="386"/>
            <ac:picMk id="12" creationId="{7A70A227-066D-8512-6D14-D2BCB64E41CD}"/>
          </ac:picMkLst>
        </pc:picChg>
        <pc:picChg chg="add mod ord">
          <ac:chgData name="Soheil Abbasloo" userId="d71572ce-aea6-4a3a-9d7a-c1bc96c12f67" providerId="ADAL" clId="{DDE4F9D8-C739-42FF-BE0D-8BF8F0AECEDA}" dt="2022-09-26T19:53:16.490" v="1337" actId="167"/>
          <ac:picMkLst>
            <pc:docMk/>
            <pc:sldMk cId="2324387180" sldId="386"/>
            <ac:picMk id="13" creationId="{BD7C4EC0-10B1-ED41-AAC7-E444FE3975D4}"/>
          </ac:picMkLst>
        </pc:picChg>
        <pc:picChg chg="add mod ord">
          <ac:chgData name="Soheil Abbasloo" userId="d71572ce-aea6-4a3a-9d7a-c1bc96c12f67" providerId="ADAL" clId="{DDE4F9D8-C739-42FF-BE0D-8BF8F0AECEDA}" dt="2022-09-26T19:53:28.990" v="1341" actId="1076"/>
          <ac:picMkLst>
            <pc:docMk/>
            <pc:sldMk cId="2324387180" sldId="386"/>
            <ac:picMk id="14" creationId="{83D8DDA4-D84C-178B-C5F3-7E6A5D08E788}"/>
          </ac:picMkLst>
        </pc:picChg>
        <pc:picChg chg="add mod ord">
          <ac:chgData name="Soheil Abbasloo" userId="d71572ce-aea6-4a3a-9d7a-c1bc96c12f67" providerId="ADAL" clId="{DDE4F9D8-C739-42FF-BE0D-8BF8F0AECEDA}" dt="2022-09-26T19:53:21.149" v="1338" actId="167"/>
          <ac:picMkLst>
            <pc:docMk/>
            <pc:sldMk cId="2324387180" sldId="386"/>
            <ac:picMk id="15" creationId="{A1283610-260B-3C09-B752-17B4DC272A47}"/>
          </ac:picMkLst>
        </pc:picChg>
      </pc:sldChg>
      <pc:sldChg chg="addSp delSp modSp mod modAnim">
        <pc:chgData name="Soheil Abbasloo" userId="d71572ce-aea6-4a3a-9d7a-c1bc96c12f67" providerId="ADAL" clId="{DDE4F9D8-C739-42FF-BE0D-8BF8F0AECEDA}" dt="2022-09-26T19:55:23.261" v="1398"/>
        <pc:sldMkLst>
          <pc:docMk/>
          <pc:sldMk cId="1059347016" sldId="415"/>
        </pc:sldMkLst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5" creationId="{F2BC1A6C-750A-F6F8-E074-70BED76242CF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6" creationId="{6E2A79E6-83AA-A228-0C78-E8D0A65880C3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7" creationId="{DDB9CC24-23CB-2267-DC06-545247E02A26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8" creationId="{7CABF875-D88C-530A-394B-7537E8CF3F6E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9" creationId="{AD705600-55B5-63CE-475A-0E46BEA20330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10" creationId="{A5237953-0D6F-1D34-15D3-733153A6EA56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11" creationId="{841FD3A8-302C-0054-7482-45490A546863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12" creationId="{DB3DB313-9ED8-40B3-5E35-BE4AEAF468D9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13" creationId="{D40B259B-7B8D-C5DC-2057-8BD4A1DE6F69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14" creationId="{F6C0DCFE-4BC5-B832-36F8-660A5F886FE4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15" creationId="{F96DA98E-73A6-4DE8-5676-781EDE08DEA3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16" creationId="{0934557E-0B94-697B-FA0B-6CE8E93257C0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17" creationId="{81F378DB-5E37-E860-F30F-879C355E4234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18" creationId="{9389DB90-D7D4-74A4-2B31-D2813699CA19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19" creationId="{E67801DB-05B6-4345-7267-6E0816E8EBDB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20" creationId="{977D9009-50C2-CF14-63C5-0E18C6169E6D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21" creationId="{D9CF92A3-7F47-E4F4-AEC2-9692EE88D713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22" creationId="{5E40622F-1498-0360-2629-61C4D52EDCDA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24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25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27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28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30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31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33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34" creationId="{00000000-0000-0000-0000-000000000000}"/>
          </ac:spMkLst>
        </pc:spChg>
        <pc:spChg chg="add mod">
          <ac:chgData name="Soheil Abbasloo" userId="d71572ce-aea6-4a3a-9d7a-c1bc96c12f67" providerId="ADAL" clId="{DDE4F9D8-C739-42FF-BE0D-8BF8F0AECEDA}" dt="2022-09-26T19:55:23.261" v="1398"/>
          <ac:spMkLst>
            <pc:docMk/>
            <pc:sldMk cId="1059347016" sldId="415"/>
            <ac:spMk id="35" creationId="{5A3FE3BC-57A8-67F5-A049-25184BF07AA8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38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39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40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41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42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6:56:24.103" v="308" actId="6549"/>
          <ac:spMkLst>
            <pc:docMk/>
            <pc:sldMk cId="1059347016" sldId="415"/>
            <ac:spMk id="44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7:35:59.049" v="363" actId="2711"/>
          <ac:spMkLst>
            <pc:docMk/>
            <pc:sldMk cId="1059347016" sldId="415"/>
            <ac:spMk id="58375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58380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58381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58383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58384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58385" creationId="{00000000-0000-0000-0000-000000000000}"/>
          </ac:spMkLst>
        </pc:spChg>
        <pc:spChg chg="del">
          <ac:chgData name="Soheil Abbasloo" userId="d71572ce-aea6-4a3a-9d7a-c1bc96c12f67" providerId="ADAL" clId="{DDE4F9D8-C739-42FF-BE0D-8BF8F0AECEDA}" dt="2022-09-26T19:55:22.509" v="1397" actId="478"/>
          <ac:spMkLst>
            <pc:docMk/>
            <pc:sldMk cId="1059347016" sldId="415"/>
            <ac:spMk id="58388" creationId="{00000000-0000-0000-0000-000000000000}"/>
          </ac:spMkLst>
        </pc:spChg>
        <pc:graphicFrameChg chg="del">
          <ac:chgData name="Soheil Abbasloo" userId="d71572ce-aea6-4a3a-9d7a-c1bc96c12f67" providerId="ADAL" clId="{DDE4F9D8-C739-42FF-BE0D-8BF8F0AECEDA}" dt="2022-09-26T19:55:22.509" v="1397" actId="478"/>
          <ac:graphicFrameMkLst>
            <pc:docMk/>
            <pc:sldMk cId="1059347016" sldId="415"/>
            <ac:graphicFrameMk id="23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5:22.509" v="1397" actId="478"/>
          <ac:graphicFrameMkLst>
            <pc:docMk/>
            <pc:sldMk cId="1059347016" sldId="415"/>
            <ac:graphicFrameMk id="26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5:22.509" v="1397" actId="478"/>
          <ac:graphicFrameMkLst>
            <pc:docMk/>
            <pc:sldMk cId="1059347016" sldId="415"/>
            <ac:graphicFrameMk id="29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5:22.509" v="1397" actId="478"/>
          <ac:graphicFrameMkLst>
            <pc:docMk/>
            <pc:sldMk cId="1059347016" sldId="415"/>
            <ac:graphicFrameMk id="32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5:22.509" v="1397" actId="478"/>
          <ac:graphicFrameMkLst>
            <pc:docMk/>
            <pc:sldMk cId="1059347016" sldId="415"/>
            <ac:graphicFrameMk id="58370" creationId="{00000000-0000-0000-0000-000000000000}"/>
          </ac:graphicFrameMkLst>
        </pc:graphicFrameChg>
        <pc:graphicFrameChg chg="del">
          <ac:chgData name="Soheil Abbasloo" userId="d71572ce-aea6-4a3a-9d7a-c1bc96c12f67" providerId="ADAL" clId="{DDE4F9D8-C739-42FF-BE0D-8BF8F0AECEDA}" dt="2022-09-26T19:55:22.509" v="1397" actId="478"/>
          <ac:graphicFrameMkLst>
            <pc:docMk/>
            <pc:sldMk cId="1059347016" sldId="415"/>
            <ac:graphicFrameMk id="58371" creationId="{00000000-0000-0000-0000-000000000000}"/>
          </ac:graphicFrameMkLst>
        </pc:graphicFrameChg>
        <pc:picChg chg="add mod">
          <ac:chgData name="Soheil Abbasloo" userId="d71572ce-aea6-4a3a-9d7a-c1bc96c12f67" providerId="ADAL" clId="{DDE4F9D8-C739-42FF-BE0D-8BF8F0AECEDA}" dt="2022-09-26T19:55:23.261" v="1398"/>
          <ac:picMkLst>
            <pc:docMk/>
            <pc:sldMk cId="1059347016" sldId="415"/>
            <ac:picMk id="2" creationId="{06EA1604-B343-9C63-D622-AE4310E8141E}"/>
          </ac:picMkLst>
        </pc:picChg>
        <pc:picChg chg="add mod">
          <ac:chgData name="Soheil Abbasloo" userId="d71572ce-aea6-4a3a-9d7a-c1bc96c12f67" providerId="ADAL" clId="{DDE4F9D8-C739-42FF-BE0D-8BF8F0AECEDA}" dt="2022-09-26T19:55:23.261" v="1398"/>
          <ac:picMkLst>
            <pc:docMk/>
            <pc:sldMk cId="1059347016" sldId="415"/>
            <ac:picMk id="3" creationId="{17146241-5949-EFB1-F56C-0812420A9A9F}"/>
          </ac:picMkLst>
        </pc:picChg>
        <pc:picChg chg="add mod">
          <ac:chgData name="Soheil Abbasloo" userId="d71572ce-aea6-4a3a-9d7a-c1bc96c12f67" providerId="ADAL" clId="{DDE4F9D8-C739-42FF-BE0D-8BF8F0AECEDA}" dt="2022-09-26T19:55:23.261" v="1398"/>
          <ac:picMkLst>
            <pc:docMk/>
            <pc:sldMk cId="1059347016" sldId="415"/>
            <ac:picMk id="4" creationId="{FF3E020A-6E67-1807-1E5E-E1F35700E1EF}"/>
          </ac:picMkLst>
        </pc:picChg>
        <pc:picChg chg="add mod">
          <ac:chgData name="Soheil Abbasloo" userId="d71572ce-aea6-4a3a-9d7a-c1bc96c12f67" providerId="ADAL" clId="{DDE4F9D8-C739-42FF-BE0D-8BF8F0AECEDA}" dt="2022-09-26T19:55:23.261" v="1398"/>
          <ac:picMkLst>
            <pc:docMk/>
            <pc:sldMk cId="1059347016" sldId="415"/>
            <ac:picMk id="36" creationId="{B40D70C6-997D-8071-D1DD-B269CA8B147C}"/>
          </ac:picMkLst>
        </pc:picChg>
        <pc:picChg chg="add mod">
          <ac:chgData name="Soheil Abbasloo" userId="d71572ce-aea6-4a3a-9d7a-c1bc96c12f67" providerId="ADAL" clId="{DDE4F9D8-C739-42FF-BE0D-8BF8F0AECEDA}" dt="2022-09-26T19:55:23.261" v="1398"/>
          <ac:picMkLst>
            <pc:docMk/>
            <pc:sldMk cId="1059347016" sldId="415"/>
            <ac:picMk id="37" creationId="{04277175-5E0D-3AEC-8535-A03E273C863B}"/>
          </ac:picMkLst>
        </pc:picChg>
        <pc:picChg chg="add mod">
          <ac:chgData name="Soheil Abbasloo" userId="d71572ce-aea6-4a3a-9d7a-c1bc96c12f67" providerId="ADAL" clId="{DDE4F9D8-C739-42FF-BE0D-8BF8F0AECEDA}" dt="2022-09-26T19:55:23.261" v="1398"/>
          <ac:picMkLst>
            <pc:docMk/>
            <pc:sldMk cId="1059347016" sldId="415"/>
            <ac:picMk id="43" creationId="{0E6892CC-6E41-BAFF-7CC6-2D97CE086A67}"/>
          </ac:picMkLst>
        </pc:picChg>
      </pc:sldChg>
      <pc:sldChg chg="modSp mod modAnim">
        <pc:chgData name="Soheil Abbasloo" userId="d71572ce-aea6-4a3a-9d7a-c1bc96c12f67" providerId="ADAL" clId="{DDE4F9D8-C739-42FF-BE0D-8BF8F0AECEDA}" dt="2022-09-26T18:40:21.318" v="602" actId="13822"/>
        <pc:sldMkLst>
          <pc:docMk/>
          <pc:sldMk cId="926849671" sldId="416"/>
        </pc:sldMkLst>
        <pc:spChg chg="mod">
          <ac:chgData name="Soheil Abbasloo" userId="d71572ce-aea6-4a3a-9d7a-c1bc96c12f67" providerId="ADAL" clId="{DDE4F9D8-C739-42FF-BE0D-8BF8F0AECEDA}" dt="2022-09-26T18:40:21.318" v="602" actId="13822"/>
          <ac:spMkLst>
            <pc:docMk/>
            <pc:sldMk cId="926849671" sldId="416"/>
            <ac:spMk id="365" creationId="{36AD205D-9A2E-9289-9C3C-9286B98746C8}"/>
          </ac:spMkLst>
        </pc:spChg>
      </pc:sldChg>
      <pc:sldChg chg="addSp delSp modSp mod addAnim delAnim modAnim">
        <pc:chgData name="Soheil Abbasloo" userId="d71572ce-aea6-4a3a-9d7a-c1bc96c12f67" providerId="ADAL" clId="{DDE4F9D8-C739-42FF-BE0D-8BF8F0AECEDA}" dt="2022-09-26T21:29:27.151" v="1941"/>
        <pc:sldMkLst>
          <pc:docMk/>
          <pc:sldMk cId="1023182198" sldId="417"/>
        </pc:sldMkLst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5" creationId="{1E34552C-17C6-62FF-25C9-8F8E1BBD823F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6" creationId="{39768FED-2CF3-64D7-EAAC-340AEE376BB5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7" creationId="{2A32585A-7FDC-1C70-1E15-417D55A732E6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8" creationId="{57493201-5646-293D-F462-6B5F5C250878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9" creationId="{2195B909-0F13-998F-4BDD-D5143861A7F6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10" creationId="{431B9ADF-001D-8466-D3A2-A6E866F833B1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11" creationId="{5D10BECB-65E7-C97D-8224-7201CCB8843E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12" creationId="{5A45E378-A704-4ADB-0E3A-EA55C855F8F0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13" creationId="{EAEB3DCC-5D42-156B-4AA1-733112D0BD2E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14" creationId="{D364D778-A33C-BB54-EC58-A8571FA934B7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15" creationId="{566A6088-4EE9-8FF3-666C-DB9FED6483E7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16" creationId="{F0784AF4-1409-3A2B-ED6B-77A0B1AD9D43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17" creationId="{72B6B17A-4505-FB92-A8F2-4D46D77F3D13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18" creationId="{5E429413-770C-95F2-E754-46FD88B367C6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19" creationId="{F96F319F-7D70-AFDA-1768-E8C66612EF82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20" creationId="{EB36A8F1-2ACE-1E0E-B886-38F290C4BD37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21" creationId="{736A0914-C598-AAB7-4EC5-E9A6762D96A0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22" creationId="{6850F692-2754-F5F2-78A3-5BBEB877B00B}"/>
          </ac:spMkLst>
        </pc:spChg>
        <pc:spChg chg="add del mod">
          <ac:chgData name="Soheil Abbasloo" userId="d71572ce-aea6-4a3a-9d7a-c1bc96c12f67" providerId="ADAL" clId="{DDE4F9D8-C739-42FF-BE0D-8BF8F0AECEDA}" dt="2022-09-26T19:56:04.695" v="1405"/>
          <ac:spMkLst>
            <pc:docMk/>
            <pc:sldMk cId="1023182198" sldId="417"/>
            <ac:spMk id="23" creationId="{F2F218AF-EDCA-EFB1-FAF2-F85C22CE923D}"/>
          </ac:spMkLst>
        </pc:spChg>
        <pc:spChg chg="add del mod">
          <ac:chgData name="Soheil Abbasloo" userId="d71572ce-aea6-4a3a-9d7a-c1bc96c12f67" providerId="ADAL" clId="{DDE4F9D8-C739-42FF-BE0D-8BF8F0AECEDA}" dt="2022-09-26T20:00:03.532" v="1811" actId="1037"/>
          <ac:spMkLst>
            <pc:docMk/>
            <pc:sldMk cId="1023182198" sldId="417"/>
            <ac:spMk id="31" creationId="{54971142-A13C-47E0-91A4-918D03B5E867}"/>
          </ac:spMkLst>
        </pc:spChg>
        <pc:spChg chg="add mod">
          <ac:chgData name="Soheil Abbasloo" userId="d71572ce-aea6-4a3a-9d7a-c1bc96c12f67" providerId="ADAL" clId="{DDE4F9D8-C739-42FF-BE0D-8BF8F0AECEDA}" dt="2022-09-26T19:56:29.447" v="1411" actId="1076"/>
          <ac:spMkLst>
            <pc:docMk/>
            <pc:sldMk cId="1023182198" sldId="417"/>
            <ac:spMk id="32" creationId="{5833C741-873D-3FA9-4598-BC97B522CBCF}"/>
          </ac:spMkLst>
        </pc:spChg>
        <pc:spChg chg="add mod">
          <ac:chgData name="Soheil Abbasloo" userId="d71572ce-aea6-4a3a-9d7a-c1bc96c12f67" providerId="ADAL" clId="{DDE4F9D8-C739-42FF-BE0D-8BF8F0AECEDA}" dt="2022-09-26T19:56:54.599" v="1495" actId="1036"/>
          <ac:spMkLst>
            <pc:docMk/>
            <pc:sldMk cId="1023182198" sldId="417"/>
            <ac:spMk id="33" creationId="{05BF35D5-A956-41EF-3E22-F5C6E2E7607B}"/>
          </ac:spMkLst>
        </pc:spChg>
        <pc:spChg chg="add mod">
          <ac:chgData name="Soheil Abbasloo" userId="d71572ce-aea6-4a3a-9d7a-c1bc96c12f67" providerId="ADAL" clId="{DDE4F9D8-C739-42FF-BE0D-8BF8F0AECEDA}" dt="2022-09-26T20:00:03.532" v="1811" actId="1037"/>
          <ac:spMkLst>
            <pc:docMk/>
            <pc:sldMk cId="1023182198" sldId="417"/>
            <ac:spMk id="34" creationId="{1F5F6554-802D-E318-ABEB-5985A4639523}"/>
          </ac:spMkLst>
        </pc:spChg>
        <pc:spChg chg="add del mod">
          <ac:chgData name="Soheil Abbasloo" userId="d71572ce-aea6-4a3a-9d7a-c1bc96c12f67" providerId="ADAL" clId="{DDE4F9D8-C739-42FF-BE0D-8BF8F0AECEDA}" dt="2022-09-26T19:58:34.625" v="1652" actId="478"/>
          <ac:spMkLst>
            <pc:docMk/>
            <pc:sldMk cId="1023182198" sldId="417"/>
            <ac:spMk id="35" creationId="{0AAF70ED-65EF-E55C-11F5-A0A196442A77}"/>
          </ac:spMkLst>
        </pc:spChg>
        <pc:spChg chg="add mod">
          <ac:chgData name="Soheil Abbasloo" userId="d71572ce-aea6-4a3a-9d7a-c1bc96c12f67" providerId="ADAL" clId="{DDE4F9D8-C739-42FF-BE0D-8BF8F0AECEDA}" dt="2022-09-26T19:56:29.447" v="1411" actId="1076"/>
          <ac:spMkLst>
            <pc:docMk/>
            <pc:sldMk cId="1023182198" sldId="417"/>
            <ac:spMk id="36" creationId="{0E0B7B69-DD42-4AD2-923E-FCDE0059630D}"/>
          </ac:spMkLst>
        </pc:spChg>
        <pc:spChg chg="add mod">
          <ac:chgData name="Soheil Abbasloo" userId="d71572ce-aea6-4a3a-9d7a-c1bc96c12f67" providerId="ADAL" clId="{DDE4F9D8-C739-42FF-BE0D-8BF8F0AECEDA}" dt="2022-09-26T19:56:29.447" v="1411" actId="1076"/>
          <ac:spMkLst>
            <pc:docMk/>
            <pc:sldMk cId="1023182198" sldId="417"/>
            <ac:spMk id="37" creationId="{1C2F6C8A-10EA-C889-5132-B97BDEF3D57F}"/>
          </ac:spMkLst>
        </pc:spChg>
        <pc:spChg chg="add mod">
          <ac:chgData name="Soheil Abbasloo" userId="d71572ce-aea6-4a3a-9d7a-c1bc96c12f67" providerId="ADAL" clId="{DDE4F9D8-C739-42FF-BE0D-8BF8F0AECEDA}" dt="2022-09-26T19:56:29.447" v="1411" actId="1076"/>
          <ac:spMkLst>
            <pc:docMk/>
            <pc:sldMk cId="1023182198" sldId="417"/>
            <ac:spMk id="38" creationId="{C0E3F061-C679-55BC-218F-9E9ABDBEB179}"/>
          </ac:spMkLst>
        </pc:spChg>
        <pc:spChg chg="add mod">
          <ac:chgData name="Soheil Abbasloo" userId="d71572ce-aea6-4a3a-9d7a-c1bc96c12f67" providerId="ADAL" clId="{DDE4F9D8-C739-42FF-BE0D-8BF8F0AECEDA}" dt="2022-09-26T19:59:56.629" v="1794" actId="1038"/>
          <ac:spMkLst>
            <pc:docMk/>
            <pc:sldMk cId="1023182198" sldId="417"/>
            <ac:spMk id="39" creationId="{1E71664D-0901-4E66-852A-9ED8D2CEAE7A}"/>
          </ac:spMkLst>
        </pc:spChg>
        <pc:spChg chg="add mod">
          <ac:chgData name="Soheil Abbasloo" userId="d71572ce-aea6-4a3a-9d7a-c1bc96c12f67" providerId="ADAL" clId="{DDE4F9D8-C739-42FF-BE0D-8BF8F0AECEDA}" dt="2022-09-26T19:59:56.629" v="1794" actId="1038"/>
          <ac:spMkLst>
            <pc:docMk/>
            <pc:sldMk cId="1023182198" sldId="417"/>
            <ac:spMk id="40" creationId="{2AB22DCB-6631-F432-0B09-BC86A856D5C6}"/>
          </ac:spMkLst>
        </pc:spChg>
        <pc:spChg chg="add del mod">
          <ac:chgData name="Soheil Abbasloo" userId="d71572ce-aea6-4a3a-9d7a-c1bc96c12f67" providerId="ADAL" clId="{DDE4F9D8-C739-42FF-BE0D-8BF8F0AECEDA}" dt="2022-09-26T20:00:09.014" v="1839" actId="1037"/>
          <ac:spMkLst>
            <pc:docMk/>
            <pc:sldMk cId="1023182198" sldId="417"/>
            <ac:spMk id="41" creationId="{C9D68824-9D06-EACF-4DB8-35ED6EEF91B5}"/>
          </ac:spMkLst>
        </pc:spChg>
        <pc:spChg chg="add del mod">
          <ac:chgData name="Soheil Abbasloo" userId="d71572ce-aea6-4a3a-9d7a-c1bc96c12f67" providerId="ADAL" clId="{DDE4F9D8-C739-42FF-BE0D-8BF8F0AECEDA}" dt="2022-09-26T20:00:09.014" v="1839" actId="1037"/>
          <ac:spMkLst>
            <pc:docMk/>
            <pc:sldMk cId="1023182198" sldId="417"/>
            <ac:spMk id="42" creationId="{0829C8C5-F5F8-045A-5C9E-0E9468416C4A}"/>
          </ac:spMkLst>
        </pc:spChg>
        <pc:spChg chg="add del mod">
          <ac:chgData name="Soheil Abbasloo" userId="d71572ce-aea6-4a3a-9d7a-c1bc96c12f67" providerId="ADAL" clId="{DDE4F9D8-C739-42FF-BE0D-8BF8F0AECEDA}" dt="2022-09-26T20:00:22.344" v="1872" actId="1038"/>
          <ac:spMkLst>
            <pc:docMk/>
            <pc:sldMk cId="1023182198" sldId="417"/>
            <ac:spMk id="43" creationId="{89154320-135D-D6E1-BBD7-FBF099B48848}"/>
          </ac:spMkLst>
        </pc:spChg>
        <pc:spChg chg="add del mod">
          <ac:chgData name="Soheil Abbasloo" userId="d71572ce-aea6-4a3a-9d7a-c1bc96c12f67" providerId="ADAL" clId="{DDE4F9D8-C739-42FF-BE0D-8BF8F0AECEDA}" dt="2022-09-26T20:00:22.344" v="1872" actId="1038"/>
          <ac:spMkLst>
            <pc:docMk/>
            <pc:sldMk cId="1023182198" sldId="417"/>
            <ac:spMk id="44" creationId="{34F44762-34E3-2FA9-BEDD-2520EF54174D}"/>
          </ac:spMkLst>
        </pc:spChg>
        <pc:spChg chg="add del mod">
          <ac:chgData name="Soheil Abbasloo" userId="d71572ce-aea6-4a3a-9d7a-c1bc96c12f67" providerId="ADAL" clId="{DDE4F9D8-C739-42FF-BE0D-8BF8F0AECEDA}" dt="2022-09-26T19:58:33.496" v="1651" actId="478"/>
          <ac:spMkLst>
            <pc:docMk/>
            <pc:sldMk cId="1023182198" sldId="417"/>
            <ac:spMk id="45" creationId="{6EC459D3-DB3D-A472-96FB-24C38719D061}"/>
          </ac:spMkLst>
        </pc:spChg>
        <pc:spChg chg="add del mod">
          <ac:chgData name="Soheil Abbasloo" userId="d71572ce-aea6-4a3a-9d7a-c1bc96c12f67" providerId="ADAL" clId="{DDE4F9D8-C739-42FF-BE0D-8BF8F0AECEDA}" dt="2022-09-26T19:58:32.532" v="1650" actId="478"/>
          <ac:spMkLst>
            <pc:docMk/>
            <pc:sldMk cId="1023182198" sldId="417"/>
            <ac:spMk id="46" creationId="{45D2C06B-9619-35C8-E83D-EF261851A1FF}"/>
          </ac:spMkLst>
        </pc:spChg>
        <pc:spChg chg="add del mod">
          <ac:chgData name="Soheil Abbasloo" userId="d71572ce-aea6-4a3a-9d7a-c1bc96c12f67" providerId="ADAL" clId="{DDE4F9D8-C739-42FF-BE0D-8BF8F0AECEDA}" dt="2022-09-26T19:58:35.710" v="1653" actId="478"/>
          <ac:spMkLst>
            <pc:docMk/>
            <pc:sldMk cId="1023182198" sldId="417"/>
            <ac:spMk id="47" creationId="{2936CBE5-7A57-DAC2-323A-3B6EEF4A2E70}"/>
          </ac:spMkLst>
        </pc:spChg>
        <pc:spChg chg="add del mod">
          <ac:chgData name="Soheil Abbasloo" userId="d71572ce-aea6-4a3a-9d7a-c1bc96c12f67" providerId="ADAL" clId="{DDE4F9D8-C739-42FF-BE0D-8BF8F0AECEDA}" dt="2022-09-26T19:58:36.915" v="1654" actId="478"/>
          <ac:spMkLst>
            <pc:docMk/>
            <pc:sldMk cId="1023182198" sldId="417"/>
            <ac:spMk id="48" creationId="{042E52CE-1AA7-6941-482E-7B446CC173CC}"/>
          </ac:spMkLst>
        </pc:spChg>
        <pc:spChg chg="add del mod">
          <ac:chgData name="Soheil Abbasloo" userId="d71572ce-aea6-4a3a-9d7a-c1bc96c12f67" providerId="ADAL" clId="{DDE4F9D8-C739-42FF-BE0D-8BF8F0AECEDA}" dt="2022-09-26T19:58:38.477" v="1655" actId="478"/>
          <ac:spMkLst>
            <pc:docMk/>
            <pc:sldMk cId="1023182198" sldId="417"/>
            <ac:spMk id="49" creationId="{A4CB0614-503F-39AE-5E07-D844C42EEF04}"/>
          </ac:spMkLst>
        </pc:spChg>
        <pc:spChg chg="add mod">
          <ac:chgData name="Soheil Abbasloo" userId="d71572ce-aea6-4a3a-9d7a-c1bc96c12f67" providerId="ADAL" clId="{DDE4F9D8-C739-42FF-BE0D-8BF8F0AECEDA}" dt="2022-09-26T19:57:05.299" v="1556" actId="1036"/>
          <ac:spMkLst>
            <pc:docMk/>
            <pc:sldMk cId="1023182198" sldId="417"/>
            <ac:spMk id="53" creationId="{FF1F2BB3-4201-C7DC-693B-EFE1BBFDF3CD}"/>
          </ac:spMkLst>
        </pc:spChg>
        <pc:spChg chg="add del mod">
          <ac:chgData name="Soheil Abbasloo" userId="d71572ce-aea6-4a3a-9d7a-c1bc96c12f67" providerId="ADAL" clId="{DDE4F9D8-C739-42FF-BE0D-8BF8F0AECEDA}" dt="2022-09-26T19:57:22.675" v="1560"/>
          <ac:spMkLst>
            <pc:docMk/>
            <pc:sldMk cId="1023182198" sldId="417"/>
            <ac:spMk id="54" creationId="{1A702CB1-B096-FAC7-9125-2256CAC3C264}"/>
          </ac:spMkLst>
        </pc:spChg>
        <pc:spChg chg="del mod topLvl">
          <ac:chgData name="Soheil Abbasloo" userId="d71572ce-aea6-4a3a-9d7a-c1bc96c12f67" providerId="ADAL" clId="{DDE4F9D8-C739-42FF-BE0D-8BF8F0AECEDA}" dt="2022-09-26T19:56:20.771" v="1409" actId="478"/>
          <ac:spMkLst>
            <pc:docMk/>
            <pc:sldMk cId="1023182198" sldId="417"/>
            <ac:spMk id="177" creationId="{549827A2-5EF1-3D3B-4DE2-6374A904781C}"/>
          </ac:spMkLst>
        </pc:spChg>
        <pc:spChg chg="del mod topLvl">
          <ac:chgData name="Soheil Abbasloo" userId="d71572ce-aea6-4a3a-9d7a-c1bc96c12f67" providerId="ADAL" clId="{DDE4F9D8-C739-42FF-BE0D-8BF8F0AECEDA}" dt="2022-09-26T19:56:20.771" v="1409" actId="478"/>
          <ac:spMkLst>
            <pc:docMk/>
            <pc:sldMk cId="1023182198" sldId="417"/>
            <ac:spMk id="178" creationId="{75B67649-BA88-5F88-98BE-D8B81EE8249E}"/>
          </ac:spMkLst>
        </pc:spChg>
        <pc:spChg chg="del mod topLvl">
          <ac:chgData name="Soheil Abbasloo" userId="d71572ce-aea6-4a3a-9d7a-c1bc96c12f67" providerId="ADAL" clId="{DDE4F9D8-C739-42FF-BE0D-8BF8F0AECEDA}" dt="2022-09-26T19:56:20.771" v="1409" actId="478"/>
          <ac:spMkLst>
            <pc:docMk/>
            <pc:sldMk cId="1023182198" sldId="417"/>
            <ac:spMk id="179" creationId="{49932343-457C-75E0-F683-E1C8818F879A}"/>
          </ac:spMkLst>
        </pc:spChg>
        <pc:spChg chg="del mod topLvl">
          <ac:chgData name="Soheil Abbasloo" userId="d71572ce-aea6-4a3a-9d7a-c1bc96c12f67" providerId="ADAL" clId="{DDE4F9D8-C739-42FF-BE0D-8BF8F0AECEDA}" dt="2022-09-26T19:56:20.771" v="1409" actId="478"/>
          <ac:spMkLst>
            <pc:docMk/>
            <pc:sldMk cId="1023182198" sldId="417"/>
            <ac:spMk id="180" creationId="{D8CF68B9-A0C3-1573-7B42-2055F9008C83}"/>
          </ac:spMkLst>
        </pc:spChg>
        <pc:spChg chg="del mod topLvl">
          <ac:chgData name="Soheil Abbasloo" userId="d71572ce-aea6-4a3a-9d7a-c1bc96c12f67" providerId="ADAL" clId="{DDE4F9D8-C739-42FF-BE0D-8BF8F0AECEDA}" dt="2022-09-26T19:56:20.771" v="1409" actId="478"/>
          <ac:spMkLst>
            <pc:docMk/>
            <pc:sldMk cId="1023182198" sldId="417"/>
            <ac:spMk id="181" creationId="{05A29883-09C3-EB07-2ABB-C1BE30513F96}"/>
          </ac:spMkLst>
        </pc:spChg>
        <pc:spChg chg="del mod topLvl">
          <ac:chgData name="Soheil Abbasloo" userId="d71572ce-aea6-4a3a-9d7a-c1bc96c12f67" providerId="ADAL" clId="{DDE4F9D8-C739-42FF-BE0D-8BF8F0AECEDA}" dt="2022-09-26T19:56:20.771" v="1409" actId="478"/>
          <ac:spMkLst>
            <pc:docMk/>
            <pc:sldMk cId="1023182198" sldId="417"/>
            <ac:spMk id="182" creationId="{EEDEB87D-B79E-65CD-32E7-F00064EC67EF}"/>
          </ac:spMkLst>
        </pc:spChg>
        <pc:spChg chg="del mod topLvl">
          <ac:chgData name="Soheil Abbasloo" userId="d71572ce-aea6-4a3a-9d7a-c1bc96c12f67" providerId="ADAL" clId="{DDE4F9D8-C739-42FF-BE0D-8BF8F0AECEDA}" dt="2022-09-26T19:56:20.771" v="1409" actId="478"/>
          <ac:spMkLst>
            <pc:docMk/>
            <pc:sldMk cId="1023182198" sldId="417"/>
            <ac:spMk id="183" creationId="{8BB312CC-D537-15BD-DB66-31668321322C}"/>
          </ac:spMkLst>
        </pc:spChg>
        <pc:spChg chg="del mod topLvl">
          <ac:chgData name="Soheil Abbasloo" userId="d71572ce-aea6-4a3a-9d7a-c1bc96c12f67" providerId="ADAL" clId="{DDE4F9D8-C739-42FF-BE0D-8BF8F0AECEDA}" dt="2022-09-26T19:56:19.025" v="1408" actId="478"/>
          <ac:spMkLst>
            <pc:docMk/>
            <pc:sldMk cId="1023182198" sldId="417"/>
            <ac:spMk id="186" creationId="{AB4FC724-E5C2-F84E-D854-328E8880F65D}"/>
          </ac:spMkLst>
        </pc:spChg>
        <pc:spChg chg="del mod topLvl">
          <ac:chgData name="Soheil Abbasloo" userId="d71572ce-aea6-4a3a-9d7a-c1bc96c12f67" providerId="ADAL" clId="{DDE4F9D8-C739-42FF-BE0D-8BF8F0AECEDA}" dt="2022-09-26T19:56:20.771" v="1409" actId="478"/>
          <ac:spMkLst>
            <pc:docMk/>
            <pc:sldMk cId="1023182198" sldId="417"/>
            <ac:spMk id="187" creationId="{D9B4EA7E-E06E-A67B-ACA8-97B0FF90AD61}"/>
          </ac:spMkLst>
        </pc:spChg>
        <pc:spChg chg="del mod topLvl">
          <ac:chgData name="Soheil Abbasloo" userId="d71572ce-aea6-4a3a-9d7a-c1bc96c12f67" providerId="ADAL" clId="{DDE4F9D8-C739-42FF-BE0D-8BF8F0AECEDA}" dt="2022-09-26T19:56:20.771" v="1409" actId="478"/>
          <ac:spMkLst>
            <pc:docMk/>
            <pc:sldMk cId="1023182198" sldId="417"/>
            <ac:spMk id="188" creationId="{EE8954C3-CBA2-A3BE-5A6B-2E6D8B41D73E}"/>
          </ac:spMkLst>
        </pc:spChg>
        <pc:spChg chg="mod">
          <ac:chgData name="Soheil Abbasloo" userId="d71572ce-aea6-4a3a-9d7a-c1bc96c12f67" providerId="ADAL" clId="{DDE4F9D8-C739-42FF-BE0D-8BF8F0AECEDA}" dt="2022-09-26T19:56:14.426" v="1407" actId="165"/>
          <ac:spMkLst>
            <pc:docMk/>
            <pc:sldMk cId="1023182198" sldId="417"/>
            <ac:spMk id="196" creationId="{2CB7A100-95F4-2231-9F4E-2CB985C71721}"/>
          </ac:spMkLst>
        </pc:spChg>
        <pc:spChg chg="mod">
          <ac:chgData name="Soheil Abbasloo" userId="d71572ce-aea6-4a3a-9d7a-c1bc96c12f67" providerId="ADAL" clId="{DDE4F9D8-C739-42FF-BE0D-8BF8F0AECEDA}" dt="2022-09-26T19:56:14.426" v="1407" actId="165"/>
          <ac:spMkLst>
            <pc:docMk/>
            <pc:sldMk cId="1023182198" sldId="417"/>
            <ac:spMk id="197" creationId="{2898E25B-80E6-707B-7E23-E6EA66E1398F}"/>
          </ac:spMkLst>
        </pc:spChg>
        <pc:spChg chg="mod">
          <ac:chgData name="Soheil Abbasloo" userId="d71572ce-aea6-4a3a-9d7a-c1bc96c12f67" providerId="ADAL" clId="{DDE4F9D8-C739-42FF-BE0D-8BF8F0AECEDA}" dt="2022-09-26T19:56:14.426" v="1407" actId="165"/>
          <ac:spMkLst>
            <pc:docMk/>
            <pc:sldMk cId="1023182198" sldId="417"/>
            <ac:spMk id="198" creationId="{9B1B4F82-36D4-9D16-EA99-C22634AFEBF3}"/>
          </ac:spMkLst>
        </pc:spChg>
        <pc:spChg chg="mod">
          <ac:chgData name="Soheil Abbasloo" userId="d71572ce-aea6-4a3a-9d7a-c1bc96c12f67" providerId="ADAL" clId="{DDE4F9D8-C739-42FF-BE0D-8BF8F0AECEDA}" dt="2022-09-26T19:56:14.426" v="1407" actId="165"/>
          <ac:spMkLst>
            <pc:docMk/>
            <pc:sldMk cId="1023182198" sldId="417"/>
            <ac:spMk id="199" creationId="{67EE7A2F-6D0C-71A5-9B19-FC0802510A89}"/>
          </ac:spMkLst>
        </pc:spChg>
        <pc:spChg chg="mod">
          <ac:chgData name="Soheil Abbasloo" userId="d71572ce-aea6-4a3a-9d7a-c1bc96c12f67" providerId="ADAL" clId="{DDE4F9D8-C739-42FF-BE0D-8BF8F0AECEDA}" dt="2022-09-26T19:56:14.426" v="1407" actId="165"/>
          <ac:spMkLst>
            <pc:docMk/>
            <pc:sldMk cId="1023182198" sldId="417"/>
            <ac:spMk id="200" creationId="{C0C47101-2859-A435-FD06-DF123B60B0BD}"/>
          </ac:spMkLst>
        </pc:spChg>
        <pc:spChg chg="mod">
          <ac:chgData name="Soheil Abbasloo" userId="d71572ce-aea6-4a3a-9d7a-c1bc96c12f67" providerId="ADAL" clId="{DDE4F9D8-C739-42FF-BE0D-8BF8F0AECEDA}" dt="2022-09-26T19:56:14.426" v="1407" actId="165"/>
          <ac:spMkLst>
            <pc:docMk/>
            <pc:sldMk cId="1023182198" sldId="417"/>
            <ac:spMk id="201" creationId="{F8344F40-C2F3-A61F-F7E7-44A5C35C999D}"/>
          </ac:spMkLst>
        </pc:spChg>
        <pc:spChg chg="mod">
          <ac:chgData name="Soheil Abbasloo" userId="d71572ce-aea6-4a3a-9d7a-c1bc96c12f67" providerId="ADAL" clId="{DDE4F9D8-C739-42FF-BE0D-8BF8F0AECEDA}" dt="2022-09-26T19:56:14.426" v="1407" actId="165"/>
          <ac:spMkLst>
            <pc:docMk/>
            <pc:sldMk cId="1023182198" sldId="417"/>
            <ac:spMk id="202" creationId="{AE031C16-B7EC-19FA-EE1B-85CFAE411923}"/>
          </ac:spMkLst>
        </pc:spChg>
        <pc:spChg chg="mod">
          <ac:chgData name="Soheil Abbasloo" userId="d71572ce-aea6-4a3a-9d7a-c1bc96c12f67" providerId="ADAL" clId="{DDE4F9D8-C739-42FF-BE0D-8BF8F0AECEDA}" dt="2022-09-26T19:56:14.426" v="1407" actId="165"/>
          <ac:spMkLst>
            <pc:docMk/>
            <pc:sldMk cId="1023182198" sldId="417"/>
            <ac:spMk id="203" creationId="{B9F596DB-CD3F-091C-9C04-D8DC93BD59F9}"/>
          </ac:spMkLst>
        </pc:spChg>
        <pc:spChg chg="mod">
          <ac:chgData name="Soheil Abbasloo" userId="d71572ce-aea6-4a3a-9d7a-c1bc96c12f67" providerId="ADAL" clId="{DDE4F9D8-C739-42FF-BE0D-8BF8F0AECEDA}" dt="2022-09-26T19:56:14.426" v="1407" actId="165"/>
          <ac:spMkLst>
            <pc:docMk/>
            <pc:sldMk cId="1023182198" sldId="417"/>
            <ac:spMk id="204" creationId="{8D502F1A-23B5-3F08-87A8-185D0EC2D04E}"/>
          </ac:spMkLst>
        </pc:spChg>
        <pc:spChg chg="mod">
          <ac:chgData name="Soheil Abbasloo" userId="d71572ce-aea6-4a3a-9d7a-c1bc96c12f67" providerId="ADAL" clId="{DDE4F9D8-C739-42FF-BE0D-8BF8F0AECEDA}" dt="2022-09-26T19:56:14.426" v="1407" actId="165"/>
          <ac:spMkLst>
            <pc:docMk/>
            <pc:sldMk cId="1023182198" sldId="417"/>
            <ac:spMk id="205" creationId="{75D97D7D-C79F-8972-5931-CB1C41C1A24B}"/>
          </ac:spMkLst>
        </pc:spChg>
        <pc:spChg chg="mod">
          <ac:chgData name="Soheil Abbasloo" userId="d71572ce-aea6-4a3a-9d7a-c1bc96c12f67" providerId="ADAL" clId="{DDE4F9D8-C739-42FF-BE0D-8BF8F0AECEDA}" dt="2022-09-26T19:56:14.426" v="1407" actId="165"/>
          <ac:spMkLst>
            <pc:docMk/>
            <pc:sldMk cId="1023182198" sldId="417"/>
            <ac:spMk id="206" creationId="{4B0534F4-26C4-54D5-D3D3-899DED164DF8}"/>
          </ac:spMkLst>
        </pc:spChg>
        <pc:spChg chg="del mod topLvl">
          <ac:chgData name="Soheil Abbasloo" userId="d71572ce-aea6-4a3a-9d7a-c1bc96c12f67" providerId="ADAL" clId="{DDE4F9D8-C739-42FF-BE0D-8BF8F0AECEDA}" dt="2022-09-26T19:59:03.437" v="1689" actId="478"/>
          <ac:spMkLst>
            <pc:docMk/>
            <pc:sldMk cId="1023182198" sldId="417"/>
            <ac:spMk id="211" creationId="{0B75E12F-0851-EFE7-56CD-80900D4710B6}"/>
          </ac:spMkLst>
        </pc:spChg>
        <pc:spChg chg="del mod topLvl">
          <ac:chgData name="Soheil Abbasloo" userId="d71572ce-aea6-4a3a-9d7a-c1bc96c12f67" providerId="ADAL" clId="{DDE4F9D8-C739-42FF-BE0D-8BF8F0AECEDA}" dt="2022-09-26T19:59:04.130" v="1690" actId="478"/>
          <ac:spMkLst>
            <pc:docMk/>
            <pc:sldMk cId="1023182198" sldId="417"/>
            <ac:spMk id="212" creationId="{E2804804-A04C-FD75-60EA-1522DD77C7F0}"/>
          </ac:spMkLst>
        </pc:spChg>
        <pc:spChg chg="mod topLvl">
          <ac:chgData name="Soheil Abbasloo" userId="d71572ce-aea6-4a3a-9d7a-c1bc96c12f67" providerId="ADAL" clId="{DDE4F9D8-C739-42FF-BE0D-8BF8F0AECEDA}" dt="2022-09-26T21:29:21.800" v="1940" actId="164"/>
          <ac:spMkLst>
            <pc:docMk/>
            <pc:sldMk cId="1023182198" sldId="417"/>
            <ac:spMk id="213" creationId="{802495D9-9779-EB3C-5CD0-5CAF09D2F541}"/>
          </ac:spMkLst>
        </pc:spChg>
        <pc:spChg chg="mod topLvl">
          <ac:chgData name="Soheil Abbasloo" userId="d71572ce-aea6-4a3a-9d7a-c1bc96c12f67" providerId="ADAL" clId="{DDE4F9D8-C739-42FF-BE0D-8BF8F0AECEDA}" dt="2022-09-26T21:29:21.800" v="1940" actId="164"/>
          <ac:spMkLst>
            <pc:docMk/>
            <pc:sldMk cId="1023182198" sldId="417"/>
            <ac:spMk id="214" creationId="{264E289B-1E6A-108E-9FC6-8987BE7462D3}"/>
          </ac:spMkLst>
        </pc:spChg>
        <pc:spChg chg="mod topLvl">
          <ac:chgData name="Soheil Abbasloo" userId="d71572ce-aea6-4a3a-9d7a-c1bc96c12f67" providerId="ADAL" clId="{DDE4F9D8-C739-42FF-BE0D-8BF8F0AECEDA}" dt="2022-09-26T21:29:21.800" v="1940" actId="164"/>
          <ac:spMkLst>
            <pc:docMk/>
            <pc:sldMk cId="1023182198" sldId="417"/>
            <ac:spMk id="215" creationId="{7EA73798-BAC9-C7FA-436C-0B5C9F9661CE}"/>
          </ac:spMkLst>
        </pc:spChg>
        <pc:spChg chg="mod topLvl">
          <ac:chgData name="Soheil Abbasloo" userId="d71572ce-aea6-4a3a-9d7a-c1bc96c12f67" providerId="ADAL" clId="{DDE4F9D8-C739-42FF-BE0D-8BF8F0AECEDA}" dt="2022-09-26T21:29:21.800" v="1940" actId="164"/>
          <ac:spMkLst>
            <pc:docMk/>
            <pc:sldMk cId="1023182198" sldId="417"/>
            <ac:spMk id="216" creationId="{01B42DED-259A-E267-DAB7-4A60447394A7}"/>
          </ac:spMkLst>
        </pc:spChg>
        <pc:spChg chg="mod topLvl">
          <ac:chgData name="Soheil Abbasloo" userId="d71572ce-aea6-4a3a-9d7a-c1bc96c12f67" providerId="ADAL" clId="{DDE4F9D8-C739-42FF-BE0D-8BF8F0AECEDA}" dt="2022-09-26T21:29:21.800" v="1940" actId="164"/>
          <ac:spMkLst>
            <pc:docMk/>
            <pc:sldMk cId="1023182198" sldId="417"/>
            <ac:spMk id="218" creationId="{45B1762C-277C-8A1C-3333-5AE2765D5206}"/>
          </ac:spMkLst>
        </pc:spChg>
        <pc:spChg chg="mod topLvl">
          <ac:chgData name="Soheil Abbasloo" userId="d71572ce-aea6-4a3a-9d7a-c1bc96c12f67" providerId="ADAL" clId="{DDE4F9D8-C739-42FF-BE0D-8BF8F0AECEDA}" dt="2022-09-26T21:29:21.800" v="1940" actId="164"/>
          <ac:spMkLst>
            <pc:docMk/>
            <pc:sldMk cId="1023182198" sldId="417"/>
            <ac:spMk id="219" creationId="{A9C00987-8622-0BA2-1662-73C323532DC7}"/>
          </ac:spMkLst>
        </pc:spChg>
        <pc:spChg chg="mod topLvl">
          <ac:chgData name="Soheil Abbasloo" userId="d71572ce-aea6-4a3a-9d7a-c1bc96c12f67" providerId="ADAL" clId="{DDE4F9D8-C739-42FF-BE0D-8BF8F0AECEDA}" dt="2022-09-26T21:29:21.800" v="1940" actId="164"/>
          <ac:spMkLst>
            <pc:docMk/>
            <pc:sldMk cId="1023182198" sldId="417"/>
            <ac:spMk id="222" creationId="{CF610FC2-A798-ED6B-E405-2143675B6D2A}"/>
          </ac:spMkLst>
        </pc:spChg>
        <pc:spChg chg="mod topLvl">
          <ac:chgData name="Soheil Abbasloo" userId="d71572ce-aea6-4a3a-9d7a-c1bc96c12f67" providerId="ADAL" clId="{DDE4F9D8-C739-42FF-BE0D-8BF8F0AECEDA}" dt="2022-09-26T21:29:21.800" v="1940" actId="164"/>
          <ac:spMkLst>
            <pc:docMk/>
            <pc:sldMk cId="1023182198" sldId="417"/>
            <ac:spMk id="223" creationId="{9BDCDEBB-1483-6D4B-DB0B-37AF10A1BCF6}"/>
          </ac:spMkLst>
        </pc:spChg>
        <pc:spChg chg="mod topLvl">
          <ac:chgData name="Soheil Abbasloo" userId="d71572ce-aea6-4a3a-9d7a-c1bc96c12f67" providerId="ADAL" clId="{DDE4F9D8-C739-42FF-BE0D-8BF8F0AECEDA}" dt="2022-09-26T21:29:21.800" v="1940" actId="164"/>
          <ac:spMkLst>
            <pc:docMk/>
            <pc:sldMk cId="1023182198" sldId="417"/>
            <ac:spMk id="225" creationId="{CE04D4D7-804E-7E63-1462-6DE3749F8BDB}"/>
          </ac:spMkLst>
        </pc:spChg>
        <pc:spChg chg="mod topLvl">
          <ac:chgData name="Soheil Abbasloo" userId="d71572ce-aea6-4a3a-9d7a-c1bc96c12f67" providerId="ADAL" clId="{DDE4F9D8-C739-42FF-BE0D-8BF8F0AECEDA}" dt="2022-09-26T21:29:21.800" v="1940" actId="164"/>
          <ac:spMkLst>
            <pc:docMk/>
            <pc:sldMk cId="1023182198" sldId="417"/>
            <ac:spMk id="226" creationId="{10720DD2-669D-08E2-156C-943258ED5A14}"/>
          </ac:spMkLst>
        </pc:spChg>
        <pc:spChg chg="mod topLvl">
          <ac:chgData name="Soheil Abbasloo" userId="d71572ce-aea6-4a3a-9d7a-c1bc96c12f67" providerId="ADAL" clId="{DDE4F9D8-C739-42FF-BE0D-8BF8F0AECEDA}" dt="2022-09-26T21:29:21.800" v="1940" actId="164"/>
          <ac:spMkLst>
            <pc:docMk/>
            <pc:sldMk cId="1023182198" sldId="417"/>
            <ac:spMk id="228" creationId="{DA9062CA-856E-3B50-DBD8-CAE1202779AF}"/>
          </ac:spMkLst>
        </pc:spChg>
        <pc:spChg chg="mod topLvl">
          <ac:chgData name="Soheil Abbasloo" userId="d71572ce-aea6-4a3a-9d7a-c1bc96c12f67" providerId="ADAL" clId="{DDE4F9D8-C739-42FF-BE0D-8BF8F0AECEDA}" dt="2022-09-26T21:29:21.800" v="1940" actId="164"/>
          <ac:spMkLst>
            <pc:docMk/>
            <pc:sldMk cId="1023182198" sldId="417"/>
            <ac:spMk id="229" creationId="{87C3DE29-EB9C-5D9E-EE95-335A92D0AFAB}"/>
          </ac:spMkLst>
        </pc:spChg>
        <pc:spChg chg="mod topLvl">
          <ac:chgData name="Soheil Abbasloo" userId="d71572ce-aea6-4a3a-9d7a-c1bc96c12f67" providerId="ADAL" clId="{DDE4F9D8-C739-42FF-BE0D-8BF8F0AECEDA}" dt="2022-09-26T21:29:21.800" v="1940" actId="164"/>
          <ac:spMkLst>
            <pc:docMk/>
            <pc:sldMk cId="1023182198" sldId="417"/>
            <ac:spMk id="231" creationId="{0031CE89-91F9-6638-8055-FB36F2B484BB}"/>
          </ac:spMkLst>
        </pc:spChg>
        <pc:spChg chg="mod">
          <ac:chgData name="Soheil Abbasloo" userId="d71572ce-aea6-4a3a-9d7a-c1bc96c12f67" providerId="ADAL" clId="{DDE4F9D8-C739-42FF-BE0D-8BF8F0AECEDA}" dt="2022-09-26T17:36:11.271" v="364" actId="2711"/>
          <ac:spMkLst>
            <pc:docMk/>
            <pc:sldMk cId="1023182198" sldId="417"/>
            <ac:spMk id="58375" creationId="{00000000-0000-0000-0000-000000000000}"/>
          </ac:spMkLst>
        </pc:spChg>
        <pc:grpChg chg="add mod">
          <ac:chgData name="Soheil Abbasloo" userId="d71572ce-aea6-4a3a-9d7a-c1bc96c12f67" providerId="ADAL" clId="{DDE4F9D8-C739-42FF-BE0D-8BF8F0AECEDA}" dt="2022-09-26T21:29:21.800" v="1940" actId="164"/>
          <ac:grpSpMkLst>
            <pc:docMk/>
            <pc:sldMk cId="1023182198" sldId="417"/>
            <ac:grpSpMk id="3" creationId="{75DC261E-104B-84BD-8DB7-5EF2DB2DB6A4}"/>
          </ac:grpSpMkLst>
        </pc:grpChg>
        <pc:grpChg chg="add mod">
          <ac:chgData name="Soheil Abbasloo" userId="d71572ce-aea6-4a3a-9d7a-c1bc96c12f67" providerId="ADAL" clId="{DDE4F9D8-C739-42FF-BE0D-8BF8F0AECEDA}" dt="2022-09-26T19:56:04.423" v="1404" actId="164"/>
          <ac:grpSpMkLst>
            <pc:docMk/>
            <pc:sldMk cId="1023182198" sldId="417"/>
            <ac:grpSpMk id="27" creationId="{188571E0-FC8C-E0DD-5019-FA90434A5BB4}"/>
          </ac:grpSpMkLst>
        </pc:grpChg>
        <pc:grpChg chg="add del">
          <ac:chgData name="Soheil Abbasloo" userId="d71572ce-aea6-4a3a-9d7a-c1bc96c12f67" providerId="ADAL" clId="{DDE4F9D8-C739-42FF-BE0D-8BF8F0AECEDA}" dt="2022-09-26T19:56:14.426" v="1407" actId="165"/>
          <ac:grpSpMkLst>
            <pc:docMk/>
            <pc:sldMk cId="1023182198" sldId="417"/>
            <ac:grpSpMk id="174" creationId="{FE9AFE84-40ED-F69A-0482-FCFA86E57EDC}"/>
          </ac:grpSpMkLst>
        </pc:grpChg>
        <pc:grpChg chg="mod topLvl">
          <ac:chgData name="Soheil Abbasloo" userId="d71572ce-aea6-4a3a-9d7a-c1bc96c12f67" providerId="ADAL" clId="{DDE4F9D8-C739-42FF-BE0D-8BF8F0AECEDA}" dt="2022-09-26T19:56:14.426" v="1407" actId="165"/>
          <ac:grpSpMkLst>
            <pc:docMk/>
            <pc:sldMk cId="1023182198" sldId="417"/>
            <ac:grpSpMk id="184" creationId="{09BC7DA1-F07B-C24C-3152-356269B0D659}"/>
          </ac:grpSpMkLst>
        </pc:grpChg>
        <pc:grpChg chg="del mod topLvl">
          <ac:chgData name="Soheil Abbasloo" userId="d71572ce-aea6-4a3a-9d7a-c1bc96c12f67" providerId="ADAL" clId="{DDE4F9D8-C739-42FF-BE0D-8BF8F0AECEDA}" dt="2022-09-26T19:56:19.025" v="1408" actId="478"/>
          <ac:grpSpMkLst>
            <pc:docMk/>
            <pc:sldMk cId="1023182198" sldId="417"/>
            <ac:grpSpMk id="191" creationId="{BC5E8E52-0AFF-3243-5EAB-211B4DAEEC0A}"/>
          </ac:grpSpMkLst>
        </pc:grpChg>
        <pc:grpChg chg="del mod topLvl">
          <ac:chgData name="Soheil Abbasloo" userId="d71572ce-aea6-4a3a-9d7a-c1bc96c12f67" providerId="ADAL" clId="{DDE4F9D8-C739-42FF-BE0D-8BF8F0AECEDA}" dt="2022-09-26T19:56:19.025" v="1408" actId="478"/>
          <ac:grpSpMkLst>
            <pc:docMk/>
            <pc:sldMk cId="1023182198" sldId="417"/>
            <ac:grpSpMk id="193" creationId="{59DDF025-0ADB-8039-F5B4-58543E9B6715}"/>
          </ac:grpSpMkLst>
        </pc:grpChg>
        <pc:grpChg chg="del mod topLvl">
          <ac:chgData name="Soheil Abbasloo" userId="d71572ce-aea6-4a3a-9d7a-c1bc96c12f67" providerId="ADAL" clId="{DDE4F9D8-C739-42FF-BE0D-8BF8F0AECEDA}" dt="2022-09-26T19:56:19.025" v="1408" actId="478"/>
          <ac:grpSpMkLst>
            <pc:docMk/>
            <pc:sldMk cId="1023182198" sldId="417"/>
            <ac:grpSpMk id="195" creationId="{7B4CD69F-A00C-F567-5415-0791570F7268}"/>
          </ac:grpSpMkLst>
        </pc:grpChg>
        <pc:grpChg chg="del">
          <ac:chgData name="Soheil Abbasloo" userId="d71572ce-aea6-4a3a-9d7a-c1bc96c12f67" providerId="ADAL" clId="{DDE4F9D8-C739-42FF-BE0D-8BF8F0AECEDA}" dt="2022-09-26T19:57:15.933" v="1557" actId="165"/>
          <ac:grpSpMkLst>
            <pc:docMk/>
            <pc:sldMk cId="1023182198" sldId="417"/>
            <ac:grpSpMk id="207" creationId="{D2BFA43B-2BD4-5B63-214C-5BB7C98E0061}"/>
          </ac:grpSpMkLst>
        </pc:grpChg>
        <pc:graphicFrameChg chg="del mod topLvl">
          <ac:chgData name="Soheil Abbasloo" userId="d71572ce-aea6-4a3a-9d7a-c1bc96c12f67" providerId="ADAL" clId="{DDE4F9D8-C739-42FF-BE0D-8BF8F0AECEDA}" dt="2022-09-26T19:56:20.771" v="1409" actId="478"/>
          <ac:graphicFrameMkLst>
            <pc:docMk/>
            <pc:sldMk cId="1023182198" sldId="417"/>
            <ac:graphicFrameMk id="175" creationId="{048984F7-3905-99AA-BA69-4312D7B4E24F}"/>
          </ac:graphicFrameMkLst>
        </pc:graphicFrameChg>
        <pc:graphicFrameChg chg="del mod topLvl">
          <ac:chgData name="Soheil Abbasloo" userId="d71572ce-aea6-4a3a-9d7a-c1bc96c12f67" providerId="ADAL" clId="{DDE4F9D8-C739-42FF-BE0D-8BF8F0AECEDA}" dt="2022-09-26T19:56:20.771" v="1409" actId="478"/>
          <ac:graphicFrameMkLst>
            <pc:docMk/>
            <pc:sldMk cId="1023182198" sldId="417"/>
            <ac:graphicFrameMk id="176" creationId="{BDC1AB8E-FEC1-DE50-8F21-D3268D30C3B1}"/>
          </ac:graphicFrameMkLst>
        </pc:graphicFrameChg>
        <pc:graphicFrameChg chg="del mod topLvl">
          <ac:chgData name="Soheil Abbasloo" userId="d71572ce-aea6-4a3a-9d7a-c1bc96c12f67" providerId="ADAL" clId="{DDE4F9D8-C739-42FF-BE0D-8BF8F0AECEDA}" dt="2022-09-26T19:56:20.771" v="1409" actId="478"/>
          <ac:graphicFrameMkLst>
            <pc:docMk/>
            <pc:sldMk cId="1023182198" sldId="417"/>
            <ac:graphicFrameMk id="185" creationId="{E405545C-8CF6-1F75-5B02-594525E1D18B}"/>
          </ac:graphicFrameMkLst>
        </pc:graphicFrameChg>
        <pc:graphicFrameChg chg="del mod topLvl">
          <ac:chgData name="Soheil Abbasloo" userId="d71572ce-aea6-4a3a-9d7a-c1bc96c12f67" providerId="ADAL" clId="{DDE4F9D8-C739-42FF-BE0D-8BF8F0AECEDA}" dt="2022-09-26T19:56:20.771" v="1409" actId="478"/>
          <ac:graphicFrameMkLst>
            <pc:docMk/>
            <pc:sldMk cId="1023182198" sldId="417"/>
            <ac:graphicFrameMk id="189" creationId="{CFA1D8DB-CFBC-BD0D-A3CA-73571A32DC67}"/>
          </ac:graphicFrameMkLst>
        </pc:graphicFrameChg>
        <pc:graphicFrameChg chg="del mod topLvl">
          <ac:chgData name="Soheil Abbasloo" userId="d71572ce-aea6-4a3a-9d7a-c1bc96c12f67" providerId="ADAL" clId="{DDE4F9D8-C739-42FF-BE0D-8BF8F0AECEDA}" dt="2022-09-26T19:56:19.025" v="1408" actId="478"/>
          <ac:graphicFrameMkLst>
            <pc:docMk/>
            <pc:sldMk cId="1023182198" sldId="417"/>
            <ac:graphicFrameMk id="190" creationId="{B4FE50E1-873C-3540-EDD2-F9BBE1D477D1}"/>
          </ac:graphicFrameMkLst>
        </pc:graphicFrameChg>
        <pc:graphicFrameChg chg="del mod topLvl">
          <ac:chgData name="Soheil Abbasloo" userId="d71572ce-aea6-4a3a-9d7a-c1bc96c12f67" providerId="ADAL" clId="{DDE4F9D8-C739-42FF-BE0D-8BF8F0AECEDA}" dt="2022-09-26T19:56:19.025" v="1408" actId="478"/>
          <ac:graphicFrameMkLst>
            <pc:docMk/>
            <pc:sldMk cId="1023182198" sldId="417"/>
            <ac:graphicFrameMk id="192" creationId="{B4B90079-321A-A862-B7D4-DE50AEEB64EE}"/>
          </ac:graphicFrameMkLst>
        </pc:graphicFrameChg>
        <pc:graphicFrameChg chg="del mod topLvl">
          <ac:chgData name="Soheil Abbasloo" userId="d71572ce-aea6-4a3a-9d7a-c1bc96c12f67" providerId="ADAL" clId="{DDE4F9D8-C739-42FF-BE0D-8BF8F0AECEDA}" dt="2022-09-26T19:56:19.025" v="1408" actId="478"/>
          <ac:graphicFrameMkLst>
            <pc:docMk/>
            <pc:sldMk cId="1023182198" sldId="417"/>
            <ac:graphicFrameMk id="194" creationId="{766DF4DD-4AF1-1BF4-5A83-25E6C9163C83}"/>
          </ac:graphicFrameMkLst>
        </pc:graphicFrameChg>
        <pc:graphicFrameChg chg="del mod topLvl">
          <ac:chgData name="Soheil Abbasloo" userId="d71572ce-aea6-4a3a-9d7a-c1bc96c12f67" providerId="ADAL" clId="{DDE4F9D8-C739-42FF-BE0D-8BF8F0AECEDA}" dt="2022-09-26T19:58:22.865" v="1646" actId="478"/>
          <ac:graphicFrameMkLst>
            <pc:docMk/>
            <pc:sldMk cId="1023182198" sldId="417"/>
            <ac:graphicFrameMk id="209" creationId="{0E750C17-B1F9-416C-1F77-B2B723F6027F}"/>
          </ac:graphicFrameMkLst>
        </pc:graphicFrameChg>
        <pc:graphicFrameChg chg="del mod topLvl">
          <ac:chgData name="Soheil Abbasloo" userId="d71572ce-aea6-4a3a-9d7a-c1bc96c12f67" providerId="ADAL" clId="{DDE4F9D8-C739-42FF-BE0D-8BF8F0AECEDA}" dt="2022-09-26T19:58:22.865" v="1646" actId="478"/>
          <ac:graphicFrameMkLst>
            <pc:docMk/>
            <pc:sldMk cId="1023182198" sldId="417"/>
            <ac:graphicFrameMk id="210" creationId="{8C517BC3-6E28-468A-55E9-42CE702AF02A}"/>
          </ac:graphicFrameMkLst>
        </pc:graphicFrameChg>
        <pc:graphicFrameChg chg="del mod topLvl">
          <ac:chgData name="Soheil Abbasloo" userId="d71572ce-aea6-4a3a-9d7a-c1bc96c12f67" providerId="ADAL" clId="{DDE4F9D8-C739-42FF-BE0D-8BF8F0AECEDA}" dt="2022-09-26T19:58:22.865" v="1646" actId="478"/>
          <ac:graphicFrameMkLst>
            <pc:docMk/>
            <pc:sldMk cId="1023182198" sldId="417"/>
            <ac:graphicFrameMk id="217" creationId="{369E5C46-0865-CFB0-CA7D-F9B4585E02C6}"/>
          </ac:graphicFrameMkLst>
        </pc:graphicFrameChg>
        <pc:graphicFrameChg chg="del mod topLvl">
          <ac:chgData name="Soheil Abbasloo" userId="d71572ce-aea6-4a3a-9d7a-c1bc96c12f67" providerId="ADAL" clId="{DDE4F9D8-C739-42FF-BE0D-8BF8F0AECEDA}" dt="2022-09-26T19:58:22.865" v="1646" actId="478"/>
          <ac:graphicFrameMkLst>
            <pc:docMk/>
            <pc:sldMk cId="1023182198" sldId="417"/>
            <ac:graphicFrameMk id="220" creationId="{C8055437-86C8-6D0B-721C-FFC762378D45}"/>
          </ac:graphicFrameMkLst>
        </pc:graphicFrameChg>
        <pc:graphicFrameChg chg="del mod topLvl">
          <ac:chgData name="Soheil Abbasloo" userId="d71572ce-aea6-4a3a-9d7a-c1bc96c12f67" providerId="ADAL" clId="{DDE4F9D8-C739-42FF-BE0D-8BF8F0AECEDA}" dt="2022-09-26T19:57:17.958" v="1558" actId="478"/>
          <ac:graphicFrameMkLst>
            <pc:docMk/>
            <pc:sldMk cId="1023182198" sldId="417"/>
            <ac:graphicFrameMk id="221" creationId="{204214BC-704C-F790-8C35-0E93450D9032}"/>
          </ac:graphicFrameMkLst>
        </pc:graphicFrameChg>
        <pc:graphicFrameChg chg="del mod topLvl">
          <ac:chgData name="Soheil Abbasloo" userId="d71572ce-aea6-4a3a-9d7a-c1bc96c12f67" providerId="ADAL" clId="{DDE4F9D8-C739-42FF-BE0D-8BF8F0AECEDA}" dt="2022-09-26T19:57:17.958" v="1558" actId="478"/>
          <ac:graphicFrameMkLst>
            <pc:docMk/>
            <pc:sldMk cId="1023182198" sldId="417"/>
            <ac:graphicFrameMk id="224" creationId="{4E6FF111-4B58-D394-214D-7B6A6A1807B6}"/>
          </ac:graphicFrameMkLst>
        </pc:graphicFrameChg>
        <pc:graphicFrameChg chg="del mod topLvl">
          <ac:chgData name="Soheil Abbasloo" userId="d71572ce-aea6-4a3a-9d7a-c1bc96c12f67" providerId="ADAL" clId="{DDE4F9D8-C739-42FF-BE0D-8BF8F0AECEDA}" dt="2022-09-26T19:57:17.958" v="1558" actId="478"/>
          <ac:graphicFrameMkLst>
            <pc:docMk/>
            <pc:sldMk cId="1023182198" sldId="417"/>
            <ac:graphicFrameMk id="227" creationId="{5E502CA2-3B0C-CCE4-F8E7-AC975985C1A8}"/>
          </ac:graphicFrameMkLst>
        </pc:graphicFrameChg>
        <pc:picChg chg="add del mod">
          <ac:chgData name="Soheil Abbasloo" userId="d71572ce-aea6-4a3a-9d7a-c1bc96c12f67" providerId="ADAL" clId="{DDE4F9D8-C739-42FF-BE0D-8BF8F0AECEDA}" dt="2022-09-26T19:56:04.695" v="1405"/>
          <ac:picMkLst>
            <pc:docMk/>
            <pc:sldMk cId="1023182198" sldId="417"/>
            <ac:picMk id="2" creationId="{531AD387-E910-5F44-63F5-A8F7FC84FC53}"/>
          </ac:picMkLst>
        </pc:picChg>
        <pc:picChg chg="add del mod">
          <ac:chgData name="Soheil Abbasloo" userId="d71572ce-aea6-4a3a-9d7a-c1bc96c12f67" providerId="ADAL" clId="{DDE4F9D8-C739-42FF-BE0D-8BF8F0AECEDA}" dt="2022-09-26T19:56:04.695" v="1405"/>
          <ac:picMkLst>
            <pc:docMk/>
            <pc:sldMk cId="1023182198" sldId="417"/>
            <ac:picMk id="3" creationId="{B3683B20-907C-2F93-D7CD-4E90118259E2}"/>
          </ac:picMkLst>
        </pc:picChg>
        <pc:picChg chg="add del mod">
          <ac:chgData name="Soheil Abbasloo" userId="d71572ce-aea6-4a3a-9d7a-c1bc96c12f67" providerId="ADAL" clId="{DDE4F9D8-C739-42FF-BE0D-8BF8F0AECEDA}" dt="2022-09-26T19:56:04.695" v="1405"/>
          <ac:picMkLst>
            <pc:docMk/>
            <pc:sldMk cId="1023182198" sldId="417"/>
            <ac:picMk id="4" creationId="{660CACF8-4628-3B9B-F375-E3D0BA5D9453}"/>
          </ac:picMkLst>
        </pc:picChg>
        <pc:picChg chg="add del mod">
          <ac:chgData name="Soheil Abbasloo" userId="d71572ce-aea6-4a3a-9d7a-c1bc96c12f67" providerId="ADAL" clId="{DDE4F9D8-C739-42FF-BE0D-8BF8F0AECEDA}" dt="2022-09-26T19:56:04.695" v="1405"/>
          <ac:picMkLst>
            <pc:docMk/>
            <pc:sldMk cId="1023182198" sldId="417"/>
            <ac:picMk id="24" creationId="{FA116CF4-F8FF-839C-0FCB-83536ECB2BB9}"/>
          </ac:picMkLst>
        </pc:picChg>
        <pc:picChg chg="add del mod">
          <ac:chgData name="Soheil Abbasloo" userId="d71572ce-aea6-4a3a-9d7a-c1bc96c12f67" providerId="ADAL" clId="{DDE4F9D8-C739-42FF-BE0D-8BF8F0AECEDA}" dt="2022-09-26T19:56:04.695" v="1405"/>
          <ac:picMkLst>
            <pc:docMk/>
            <pc:sldMk cId="1023182198" sldId="417"/>
            <ac:picMk id="25" creationId="{9D559B45-14F8-762A-D8AC-AB878DEF485B}"/>
          </ac:picMkLst>
        </pc:picChg>
        <pc:picChg chg="add del mod">
          <ac:chgData name="Soheil Abbasloo" userId="d71572ce-aea6-4a3a-9d7a-c1bc96c12f67" providerId="ADAL" clId="{DDE4F9D8-C739-42FF-BE0D-8BF8F0AECEDA}" dt="2022-09-26T19:56:04.695" v="1405"/>
          <ac:picMkLst>
            <pc:docMk/>
            <pc:sldMk cId="1023182198" sldId="417"/>
            <ac:picMk id="26" creationId="{45DA4A6A-013E-9C92-0D3B-527E4F8BCDE4}"/>
          </ac:picMkLst>
        </pc:picChg>
        <pc:picChg chg="add del mod">
          <ac:chgData name="Soheil Abbasloo" userId="d71572ce-aea6-4a3a-9d7a-c1bc96c12f67" providerId="ADAL" clId="{DDE4F9D8-C739-42FF-BE0D-8BF8F0AECEDA}" dt="2022-09-26T20:00:16.832" v="1857" actId="1038"/>
          <ac:picMkLst>
            <pc:docMk/>
            <pc:sldMk cId="1023182198" sldId="417"/>
            <ac:picMk id="28" creationId="{2647BBC6-61A9-A091-B628-6EECAE74FBC3}"/>
          </ac:picMkLst>
        </pc:picChg>
        <pc:picChg chg="add del mod">
          <ac:chgData name="Soheil Abbasloo" userId="d71572ce-aea6-4a3a-9d7a-c1bc96c12f67" providerId="ADAL" clId="{DDE4F9D8-C739-42FF-BE0D-8BF8F0AECEDA}" dt="2022-09-26T20:00:10.823" v="1849" actId="1038"/>
          <ac:picMkLst>
            <pc:docMk/>
            <pc:sldMk cId="1023182198" sldId="417"/>
            <ac:picMk id="29" creationId="{1B0F1E3C-5D13-738F-8F9E-AB502FDC78F0}"/>
          </ac:picMkLst>
        </pc:picChg>
        <pc:picChg chg="add del mod">
          <ac:chgData name="Soheil Abbasloo" userId="d71572ce-aea6-4a3a-9d7a-c1bc96c12f67" providerId="ADAL" clId="{DDE4F9D8-C739-42FF-BE0D-8BF8F0AECEDA}" dt="2022-09-26T20:00:22.344" v="1872" actId="1038"/>
          <ac:picMkLst>
            <pc:docMk/>
            <pc:sldMk cId="1023182198" sldId="417"/>
            <ac:picMk id="30" creationId="{ACC5E07F-DF41-4897-082B-2B85B9F9EE27}"/>
          </ac:picMkLst>
        </pc:picChg>
        <pc:picChg chg="add mod">
          <ac:chgData name="Soheil Abbasloo" userId="d71572ce-aea6-4a3a-9d7a-c1bc96c12f67" providerId="ADAL" clId="{DDE4F9D8-C739-42FF-BE0D-8BF8F0AECEDA}" dt="2022-09-26T19:59:54.255" v="1780" actId="1037"/>
          <ac:picMkLst>
            <pc:docMk/>
            <pc:sldMk cId="1023182198" sldId="417"/>
            <ac:picMk id="50" creationId="{7FBED381-7A95-4DD3-C7A0-8A75BB359C7D}"/>
          </ac:picMkLst>
        </pc:picChg>
        <pc:picChg chg="add mod">
          <ac:chgData name="Soheil Abbasloo" userId="d71572ce-aea6-4a3a-9d7a-c1bc96c12f67" providerId="ADAL" clId="{DDE4F9D8-C739-42FF-BE0D-8BF8F0AECEDA}" dt="2022-09-26T19:58:26.279" v="1647" actId="1076"/>
          <ac:picMkLst>
            <pc:docMk/>
            <pc:sldMk cId="1023182198" sldId="417"/>
            <ac:picMk id="51" creationId="{68302ACE-B6CE-D7BE-BEED-A6FE41273A00}"/>
          </ac:picMkLst>
        </pc:picChg>
        <pc:picChg chg="add mod">
          <ac:chgData name="Soheil Abbasloo" userId="d71572ce-aea6-4a3a-9d7a-c1bc96c12f67" providerId="ADAL" clId="{DDE4F9D8-C739-42FF-BE0D-8BF8F0AECEDA}" dt="2022-09-26T19:59:56.629" v="1794" actId="1038"/>
          <ac:picMkLst>
            <pc:docMk/>
            <pc:sldMk cId="1023182198" sldId="417"/>
            <ac:picMk id="52" creationId="{4C3B4F9E-7D76-6640-5AC0-D5705550031A}"/>
          </ac:picMkLst>
        </pc:picChg>
        <pc:picChg chg="add mod">
          <ac:chgData name="Soheil Abbasloo" userId="d71572ce-aea6-4a3a-9d7a-c1bc96c12f67" providerId="ADAL" clId="{DDE4F9D8-C739-42FF-BE0D-8BF8F0AECEDA}" dt="2022-09-26T21:29:21.800" v="1940" actId="164"/>
          <ac:picMkLst>
            <pc:docMk/>
            <pc:sldMk cId="1023182198" sldId="417"/>
            <ac:picMk id="55" creationId="{36F092F8-8CD7-0F38-7E51-4570E460A7AB}"/>
          </ac:picMkLst>
        </pc:picChg>
        <pc:picChg chg="add mod">
          <ac:chgData name="Soheil Abbasloo" userId="d71572ce-aea6-4a3a-9d7a-c1bc96c12f67" providerId="ADAL" clId="{DDE4F9D8-C739-42FF-BE0D-8BF8F0AECEDA}" dt="2022-09-26T21:29:21.800" v="1940" actId="164"/>
          <ac:picMkLst>
            <pc:docMk/>
            <pc:sldMk cId="1023182198" sldId="417"/>
            <ac:picMk id="56" creationId="{7BDD15BF-0651-C4F9-359A-FA73653D3A6A}"/>
          </ac:picMkLst>
        </pc:picChg>
        <pc:picChg chg="add mod">
          <ac:chgData name="Soheil Abbasloo" userId="d71572ce-aea6-4a3a-9d7a-c1bc96c12f67" providerId="ADAL" clId="{DDE4F9D8-C739-42FF-BE0D-8BF8F0AECEDA}" dt="2022-09-26T21:29:21.800" v="1940" actId="164"/>
          <ac:picMkLst>
            <pc:docMk/>
            <pc:sldMk cId="1023182198" sldId="417"/>
            <ac:picMk id="57" creationId="{EBB68AD1-418B-6D36-87F0-E09A5431D0CD}"/>
          </ac:picMkLst>
        </pc:picChg>
        <pc:picChg chg="add mod">
          <ac:chgData name="Soheil Abbasloo" userId="d71572ce-aea6-4a3a-9d7a-c1bc96c12f67" providerId="ADAL" clId="{DDE4F9D8-C739-42FF-BE0D-8BF8F0AECEDA}" dt="2022-09-26T21:29:21.800" v="1940" actId="164"/>
          <ac:picMkLst>
            <pc:docMk/>
            <pc:sldMk cId="1023182198" sldId="417"/>
            <ac:picMk id="58" creationId="{2F8C4A10-8D1B-B265-4788-8DC776C79614}"/>
          </ac:picMkLst>
        </pc:picChg>
        <pc:picChg chg="add mod">
          <ac:chgData name="Soheil Abbasloo" userId="d71572ce-aea6-4a3a-9d7a-c1bc96c12f67" providerId="ADAL" clId="{DDE4F9D8-C739-42FF-BE0D-8BF8F0AECEDA}" dt="2022-09-26T21:29:21.800" v="1940" actId="164"/>
          <ac:picMkLst>
            <pc:docMk/>
            <pc:sldMk cId="1023182198" sldId="417"/>
            <ac:picMk id="59" creationId="{76FA6628-E36E-BA08-C5D0-F53CA50DC83C}"/>
          </ac:picMkLst>
        </pc:picChg>
        <pc:picChg chg="add mod">
          <ac:chgData name="Soheil Abbasloo" userId="d71572ce-aea6-4a3a-9d7a-c1bc96c12f67" providerId="ADAL" clId="{DDE4F9D8-C739-42FF-BE0D-8BF8F0AECEDA}" dt="2022-09-26T21:29:21.800" v="1940" actId="164"/>
          <ac:picMkLst>
            <pc:docMk/>
            <pc:sldMk cId="1023182198" sldId="417"/>
            <ac:picMk id="60" creationId="{178A19F4-DF5F-7A78-BF57-178EB94609F4}"/>
          </ac:picMkLst>
        </pc:picChg>
        <pc:picChg chg="mod topLvl">
          <ac:chgData name="Soheil Abbasloo" userId="d71572ce-aea6-4a3a-9d7a-c1bc96c12f67" providerId="ADAL" clId="{DDE4F9D8-C739-42FF-BE0D-8BF8F0AECEDA}" dt="2022-09-26T21:29:21.800" v="1940" actId="164"/>
          <ac:picMkLst>
            <pc:docMk/>
            <pc:sldMk cId="1023182198" sldId="417"/>
            <ac:picMk id="208" creationId="{B0266F9A-BBD0-29E0-E4CC-CDD881CD7EA9}"/>
          </ac:picMkLst>
        </pc:picChg>
        <pc:picChg chg="mod ord topLvl">
          <ac:chgData name="Soheil Abbasloo" userId="d71572ce-aea6-4a3a-9d7a-c1bc96c12f67" providerId="ADAL" clId="{DDE4F9D8-C739-42FF-BE0D-8BF8F0AECEDA}" dt="2022-09-26T21:29:21.800" v="1940" actId="164"/>
          <ac:picMkLst>
            <pc:docMk/>
            <pc:sldMk cId="1023182198" sldId="417"/>
            <ac:picMk id="230" creationId="{81EBA384-CC80-F1A0-60E2-E9594ED00DC3}"/>
          </ac:picMkLst>
        </pc:picChg>
      </pc:sldChg>
      <pc:sldChg chg="addSp delSp modSp add del mod modClrScheme chgLayout">
        <pc:chgData name="Soheil Abbasloo" userId="d71572ce-aea6-4a3a-9d7a-c1bc96c12f67" providerId="ADAL" clId="{DDE4F9D8-C739-42FF-BE0D-8BF8F0AECEDA}" dt="2022-09-26T16:15:26.622" v="125" actId="403"/>
        <pc:sldMkLst>
          <pc:docMk/>
          <pc:sldMk cId="579477118" sldId="418"/>
        </pc:sldMkLst>
        <pc:spChg chg="mod ord">
          <ac:chgData name="Soheil Abbasloo" userId="d71572ce-aea6-4a3a-9d7a-c1bc96c12f67" providerId="ADAL" clId="{DDE4F9D8-C739-42FF-BE0D-8BF8F0AECEDA}" dt="2022-09-26T16:14:12.435" v="48" actId="700"/>
          <ac:spMkLst>
            <pc:docMk/>
            <pc:sldMk cId="579477118" sldId="418"/>
            <ac:spMk id="2" creationId="{00000000-0000-0000-0000-000000000000}"/>
          </ac:spMkLst>
        </pc:spChg>
        <pc:spChg chg="add del mod ord">
          <ac:chgData name="Soheil Abbasloo" userId="d71572ce-aea6-4a3a-9d7a-c1bc96c12f67" providerId="ADAL" clId="{DDE4F9D8-C739-42FF-BE0D-8BF8F0AECEDA}" dt="2022-09-26T16:14:22.913" v="50" actId="478"/>
          <ac:spMkLst>
            <pc:docMk/>
            <pc:sldMk cId="579477118" sldId="418"/>
            <ac:spMk id="3" creationId="{DBB90169-332B-4B7B-2357-D8227EDC472F}"/>
          </ac:spMkLst>
        </pc:spChg>
        <pc:spChg chg="mod">
          <ac:chgData name="Soheil Abbasloo" userId="d71572ce-aea6-4a3a-9d7a-c1bc96c12f67" providerId="ADAL" clId="{DDE4F9D8-C739-42FF-BE0D-8BF8F0AECEDA}" dt="2022-09-26T16:15:26.622" v="125" actId="403"/>
          <ac:spMkLst>
            <pc:docMk/>
            <pc:sldMk cId="579477118" sldId="418"/>
            <ac:spMk id="33" creationId="{00000000-0000-0000-0000-000000000000}"/>
          </ac:spMkLst>
        </pc:spChg>
        <pc:grpChg chg="mod">
          <ac:chgData name="Soheil Abbasloo" userId="d71572ce-aea6-4a3a-9d7a-c1bc96c12f67" providerId="ADAL" clId="{DDE4F9D8-C739-42FF-BE0D-8BF8F0AECEDA}" dt="2022-09-26T16:14:44.664" v="118" actId="1037"/>
          <ac:grpSpMkLst>
            <pc:docMk/>
            <pc:sldMk cId="579477118" sldId="418"/>
            <ac:grpSpMk id="36" creationId="{00000000-0000-0000-0000-000000000000}"/>
          </ac:grpSpMkLst>
        </pc:grpChg>
      </pc:sldChg>
      <pc:sldChg chg="del">
        <pc:chgData name="Soheil Abbasloo" userId="d71572ce-aea6-4a3a-9d7a-c1bc96c12f67" providerId="ADAL" clId="{DDE4F9D8-C739-42FF-BE0D-8BF8F0AECEDA}" dt="2022-09-26T16:47:52.373" v="302" actId="47"/>
        <pc:sldMkLst>
          <pc:docMk/>
          <pc:sldMk cId="929262914" sldId="419"/>
        </pc:sldMkLst>
      </pc:sldChg>
      <pc:sldChg chg="modSp modAnim">
        <pc:chgData name="Soheil Abbasloo" userId="d71572ce-aea6-4a3a-9d7a-c1bc96c12f67" providerId="ADAL" clId="{DDE4F9D8-C739-42FF-BE0D-8BF8F0AECEDA}" dt="2022-09-26T18:40:43.690" v="604" actId="207"/>
        <pc:sldMkLst>
          <pc:docMk/>
          <pc:sldMk cId="369981030" sldId="420"/>
        </pc:sldMkLst>
        <pc:spChg chg="mod">
          <ac:chgData name="Soheil Abbasloo" userId="d71572ce-aea6-4a3a-9d7a-c1bc96c12f67" providerId="ADAL" clId="{DDE4F9D8-C739-42FF-BE0D-8BF8F0AECEDA}" dt="2022-09-26T18:40:43.690" v="604" actId="207"/>
          <ac:spMkLst>
            <pc:docMk/>
            <pc:sldMk cId="369981030" sldId="420"/>
            <ac:spMk id="3" creationId="{C2756616-786C-9A8D-9D06-9F4C219F5E0C}"/>
          </ac:spMkLst>
        </pc:spChg>
        <pc:spChg chg="mod">
          <ac:chgData name="Soheil Abbasloo" userId="d71572ce-aea6-4a3a-9d7a-c1bc96c12f67" providerId="ADAL" clId="{DDE4F9D8-C739-42FF-BE0D-8BF8F0AECEDA}" dt="2022-09-26T17:49:51.376" v="428" actId="2711"/>
          <ac:spMkLst>
            <pc:docMk/>
            <pc:sldMk cId="369981030" sldId="420"/>
            <ac:spMk id="58375" creationId="{00000000-0000-0000-0000-000000000000}"/>
          </ac:spMkLst>
        </pc:spChg>
      </pc:sldChg>
      <pc:sldChg chg="modSp mod">
        <pc:chgData name="Soheil Abbasloo" userId="d71572ce-aea6-4a3a-9d7a-c1bc96c12f67" providerId="ADAL" clId="{DDE4F9D8-C739-42FF-BE0D-8BF8F0AECEDA}" dt="2022-09-26T18:00:11.154" v="585" actId="2711"/>
        <pc:sldMkLst>
          <pc:docMk/>
          <pc:sldMk cId="690964311" sldId="429"/>
        </pc:sldMkLst>
        <pc:spChg chg="mod">
          <ac:chgData name="Soheil Abbasloo" userId="d71572ce-aea6-4a3a-9d7a-c1bc96c12f67" providerId="ADAL" clId="{DDE4F9D8-C739-42FF-BE0D-8BF8F0AECEDA}" dt="2022-09-26T17:59:57.112" v="583" actId="1037"/>
          <ac:spMkLst>
            <pc:docMk/>
            <pc:sldMk cId="690964311" sldId="429"/>
            <ac:spMk id="8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8:00:11.154" v="585" actId="2711"/>
          <ac:spMkLst>
            <pc:docMk/>
            <pc:sldMk cId="690964311" sldId="429"/>
            <ac:spMk id="70659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7:59:50.742" v="567" actId="20577"/>
          <ac:spMkLst>
            <pc:docMk/>
            <pc:sldMk cId="690964311" sldId="429"/>
            <ac:spMk id="70660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7:59:17.476" v="563" actId="207"/>
          <ac:spMkLst>
            <pc:docMk/>
            <pc:sldMk cId="690964311" sldId="429"/>
            <ac:spMk id="70661" creationId="{00000000-0000-0000-0000-000000000000}"/>
          </ac:spMkLst>
        </pc:spChg>
        <pc:spChg chg="mod">
          <ac:chgData name="Soheil Abbasloo" userId="d71572ce-aea6-4a3a-9d7a-c1bc96c12f67" providerId="ADAL" clId="{DDE4F9D8-C739-42FF-BE0D-8BF8F0AECEDA}" dt="2022-09-26T18:00:01.255" v="584" actId="1076"/>
          <ac:spMkLst>
            <pc:docMk/>
            <pc:sldMk cId="690964311" sldId="429"/>
            <ac:spMk id="70662" creationId="{00000000-0000-0000-0000-000000000000}"/>
          </ac:spMkLst>
        </pc:spChg>
      </pc:sldChg>
      <pc:sldChg chg="modSp mod modAnim">
        <pc:chgData name="Soheil Abbasloo" userId="d71572ce-aea6-4a3a-9d7a-c1bc96c12f67" providerId="ADAL" clId="{DDE4F9D8-C739-42FF-BE0D-8BF8F0AECEDA}" dt="2022-09-26T19:46:12.371" v="1240" actId="207"/>
        <pc:sldMkLst>
          <pc:docMk/>
          <pc:sldMk cId="1976471834" sldId="433"/>
        </pc:sldMkLst>
        <pc:spChg chg="mod">
          <ac:chgData name="Soheil Abbasloo" userId="d71572ce-aea6-4a3a-9d7a-c1bc96c12f67" providerId="ADAL" clId="{DDE4F9D8-C739-42FF-BE0D-8BF8F0AECEDA}" dt="2022-09-26T19:46:12.371" v="1240" actId="207"/>
          <ac:spMkLst>
            <pc:docMk/>
            <pc:sldMk cId="1976471834" sldId="433"/>
            <ac:spMk id="5" creationId="{00000000-0000-0000-0000-000000000000}"/>
          </ac:spMkLst>
        </pc:spChg>
      </pc:sldChg>
      <pc:sldChg chg="modSp mod ord modShow">
        <pc:chgData name="Soheil Abbasloo" userId="d71572ce-aea6-4a3a-9d7a-c1bc96c12f67" providerId="ADAL" clId="{DDE4F9D8-C739-42FF-BE0D-8BF8F0AECEDA}" dt="2022-09-26T20:04:27.335" v="1937" actId="207"/>
        <pc:sldMkLst>
          <pc:docMk/>
          <pc:sldMk cId="1353410460" sldId="457"/>
        </pc:sldMkLst>
        <pc:spChg chg="mod">
          <ac:chgData name="Soheil Abbasloo" userId="d71572ce-aea6-4a3a-9d7a-c1bc96c12f67" providerId="ADAL" clId="{DDE4F9D8-C739-42FF-BE0D-8BF8F0AECEDA}" dt="2022-09-26T20:04:27.335" v="1937" actId="207"/>
          <ac:spMkLst>
            <pc:docMk/>
            <pc:sldMk cId="1353410460" sldId="457"/>
            <ac:spMk id="3" creationId="{00000000-0000-0000-0000-000000000000}"/>
          </ac:spMkLst>
        </pc:spChg>
      </pc:sldChg>
      <pc:sldChg chg="modSp mod">
        <pc:chgData name="Soheil Abbasloo" userId="d71572ce-aea6-4a3a-9d7a-c1bc96c12f67" providerId="ADAL" clId="{DDE4F9D8-C739-42FF-BE0D-8BF8F0AECEDA}" dt="2022-09-26T16:02:09.476" v="10" actId="5793"/>
        <pc:sldMkLst>
          <pc:docMk/>
          <pc:sldMk cId="1765185616" sldId="617"/>
        </pc:sldMkLst>
        <pc:spChg chg="mod">
          <ac:chgData name="Soheil Abbasloo" userId="d71572ce-aea6-4a3a-9d7a-c1bc96c12f67" providerId="ADAL" clId="{DDE4F9D8-C739-42FF-BE0D-8BF8F0AECEDA}" dt="2022-09-26T16:02:09.476" v="10" actId="5793"/>
          <ac:spMkLst>
            <pc:docMk/>
            <pc:sldMk cId="1765185616" sldId="617"/>
            <ac:spMk id="3" creationId="{20126FA2-F63B-F426-6484-50BC1EEBAB5D}"/>
          </ac:spMkLst>
        </pc:spChg>
      </pc:sldChg>
      <pc:sldChg chg="modSp mod">
        <pc:chgData name="Soheil Abbasloo" userId="d71572ce-aea6-4a3a-9d7a-c1bc96c12f67" providerId="ADAL" clId="{DDE4F9D8-C739-42FF-BE0D-8BF8F0AECEDA}" dt="2022-09-26T16:02:13.346" v="12" actId="5793"/>
        <pc:sldMkLst>
          <pc:docMk/>
          <pc:sldMk cId="2136661981" sldId="618"/>
        </pc:sldMkLst>
        <pc:spChg chg="mod">
          <ac:chgData name="Soheil Abbasloo" userId="d71572ce-aea6-4a3a-9d7a-c1bc96c12f67" providerId="ADAL" clId="{DDE4F9D8-C739-42FF-BE0D-8BF8F0AECEDA}" dt="2022-09-26T16:02:13.346" v="12" actId="5793"/>
          <ac:spMkLst>
            <pc:docMk/>
            <pc:sldMk cId="2136661981" sldId="618"/>
            <ac:spMk id="3" creationId="{724426F0-846C-2D75-23BA-C135B81422F9}"/>
          </ac:spMkLst>
        </pc:spChg>
      </pc:sldChg>
      <pc:sldChg chg="modSp mod">
        <pc:chgData name="Soheil Abbasloo" userId="d71572ce-aea6-4a3a-9d7a-c1bc96c12f67" providerId="ADAL" clId="{DDE4F9D8-C739-42FF-BE0D-8BF8F0AECEDA}" dt="2022-09-26T18:01:22.260" v="590" actId="207"/>
        <pc:sldMkLst>
          <pc:docMk/>
          <pc:sldMk cId="1067327999" sldId="619"/>
        </pc:sldMkLst>
        <pc:spChg chg="mod">
          <ac:chgData name="Soheil Abbasloo" userId="d71572ce-aea6-4a3a-9d7a-c1bc96c12f67" providerId="ADAL" clId="{DDE4F9D8-C739-42FF-BE0D-8BF8F0AECEDA}" dt="2022-09-26T18:01:22.260" v="590" actId="207"/>
          <ac:spMkLst>
            <pc:docMk/>
            <pc:sldMk cId="1067327999" sldId="619"/>
            <ac:spMk id="3" creationId="{00000000-0000-0000-0000-000000000000}"/>
          </ac:spMkLst>
        </pc:spChg>
      </pc:sldChg>
      <pc:sldChg chg="modSp mod">
        <pc:chgData name="Soheil Abbasloo" userId="d71572ce-aea6-4a3a-9d7a-c1bc96c12f67" providerId="ADAL" clId="{DDE4F9D8-C739-42FF-BE0D-8BF8F0AECEDA}" dt="2022-09-26T17:37:11.768" v="370" actId="6549"/>
        <pc:sldMkLst>
          <pc:docMk/>
          <pc:sldMk cId="2382530684" sldId="620"/>
        </pc:sldMkLst>
        <pc:spChg chg="mod">
          <ac:chgData name="Soheil Abbasloo" userId="d71572ce-aea6-4a3a-9d7a-c1bc96c12f67" providerId="ADAL" clId="{DDE4F9D8-C739-42FF-BE0D-8BF8F0AECEDA}" dt="2022-09-26T17:37:11.768" v="370" actId="6549"/>
          <ac:spMkLst>
            <pc:docMk/>
            <pc:sldMk cId="2382530684" sldId="620"/>
            <ac:spMk id="263" creationId="{E8DAF213-775B-0244-CA96-E0771F619058}"/>
          </ac:spMkLst>
        </pc:spChg>
      </pc:sldChg>
      <pc:sldChg chg="del">
        <pc:chgData name="Soheil Abbasloo" userId="d71572ce-aea6-4a3a-9d7a-c1bc96c12f67" providerId="ADAL" clId="{DDE4F9D8-C739-42FF-BE0D-8BF8F0AECEDA}" dt="2022-09-26T18:38:27.633" v="597" actId="47"/>
        <pc:sldMkLst>
          <pc:docMk/>
          <pc:sldMk cId="2298973704" sldId="621"/>
        </pc:sldMkLst>
      </pc:sldChg>
      <pc:sldChg chg="modAnim">
        <pc:chgData name="Soheil Abbasloo" userId="d71572ce-aea6-4a3a-9d7a-c1bc96c12f67" providerId="ADAL" clId="{DDE4F9D8-C739-42FF-BE0D-8BF8F0AECEDA}" dt="2022-09-26T22:22:26.630" v="1954"/>
        <pc:sldMkLst>
          <pc:docMk/>
          <pc:sldMk cId="1248753361" sldId="622"/>
        </pc:sldMkLst>
      </pc:sldChg>
      <pc:sldChg chg="modAnim">
        <pc:chgData name="Soheil Abbasloo" userId="d71572ce-aea6-4a3a-9d7a-c1bc96c12f67" providerId="ADAL" clId="{DDE4F9D8-C739-42FF-BE0D-8BF8F0AECEDA}" dt="2022-09-26T22:41:14.482" v="1961"/>
        <pc:sldMkLst>
          <pc:docMk/>
          <pc:sldMk cId="2325632427" sldId="630"/>
        </pc:sldMkLst>
      </pc:sldChg>
      <pc:sldChg chg="modSp mod">
        <pc:chgData name="Soheil Abbasloo" userId="d71572ce-aea6-4a3a-9d7a-c1bc96c12f67" providerId="ADAL" clId="{DDE4F9D8-C739-42FF-BE0D-8BF8F0AECEDA}" dt="2022-09-27T14:56:25.394" v="1967" actId="20577"/>
        <pc:sldMkLst>
          <pc:docMk/>
          <pc:sldMk cId="2546119110" sldId="635"/>
        </pc:sldMkLst>
        <pc:spChg chg="mod">
          <ac:chgData name="Soheil Abbasloo" userId="d71572ce-aea6-4a3a-9d7a-c1bc96c12f67" providerId="ADAL" clId="{DDE4F9D8-C739-42FF-BE0D-8BF8F0AECEDA}" dt="2022-09-27T14:56:25.394" v="1967" actId="20577"/>
          <ac:spMkLst>
            <pc:docMk/>
            <pc:sldMk cId="2546119110" sldId="635"/>
            <ac:spMk id="71" creationId="{A157A6C6-C7DE-1F42-5B14-37070310DE86}"/>
          </ac:spMkLst>
        </pc:spChg>
      </pc:sldChg>
      <pc:sldChg chg="modSp mod">
        <pc:chgData name="Soheil Abbasloo" userId="d71572ce-aea6-4a3a-9d7a-c1bc96c12f67" providerId="ADAL" clId="{DDE4F9D8-C739-42FF-BE0D-8BF8F0AECEDA}" dt="2022-09-27T14:56:29.709" v="1969" actId="20577"/>
        <pc:sldMkLst>
          <pc:docMk/>
          <pc:sldMk cId="1292419436" sldId="636"/>
        </pc:sldMkLst>
        <pc:spChg chg="mod">
          <ac:chgData name="Soheil Abbasloo" userId="d71572ce-aea6-4a3a-9d7a-c1bc96c12f67" providerId="ADAL" clId="{DDE4F9D8-C739-42FF-BE0D-8BF8F0AECEDA}" dt="2022-09-27T14:56:29.709" v="1969" actId="20577"/>
          <ac:spMkLst>
            <pc:docMk/>
            <pc:sldMk cId="1292419436" sldId="636"/>
            <ac:spMk id="71" creationId="{A157A6C6-C7DE-1F42-5B14-37070310DE86}"/>
          </ac:spMkLst>
        </pc:spChg>
      </pc:sldChg>
      <pc:sldChg chg="modSp mod">
        <pc:chgData name="Soheil Abbasloo" userId="d71572ce-aea6-4a3a-9d7a-c1bc96c12f67" providerId="ADAL" clId="{DDE4F9D8-C739-42FF-BE0D-8BF8F0AECEDA}" dt="2022-09-26T18:35:58.077" v="593" actId="20577"/>
        <pc:sldMkLst>
          <pc:docMk/>
          <pc:sldMk cId="3039628124" sldId="642"/>
        </pc:sldMkLst>
        <pc:spChg chg="mod">
          <ac:chgData name="Soheil Abbasloo" userId="d71572ce-aea6-4a3a-9d7a-c1bc96c12f67" providerId="ADAL" clId="{DDE4F9D8-C739-42FF-BE0D-8BF8F0AECEDA}" dt="2022-09-26T18:35:58.077" v="593" actId="20577"/>
          <ac:spMkLst>
            <pc:docMk/>
            <pc:sldMk cId="3039628124" sldId="642"/>
            <ac:spMk id="86021" creationId="{56F2F409-1E5F-D945-39DE-BEFBC3980BC6}"/>
          </ac:spMkLst>
        </pc:spChg>
      </pc:sldChg>
      <pc:sldChg chg="modSp modAnim">
        <pc:chgData name="Soheil Abbasloo" userId="d71572ce-aea6-4a3a-9d7a-c1bc96c12f67" providerId="ADAL" clId="{DDE4F9D8-C739-42FF-BE0D-8BF8F0AECEDA}" dt="2022-09-26T19:46:19.357" v="1241" actId="207"/>
        <pc:sldMkLst>
          <pc:docMk/>
          <pc:sldMk cId="3849126561" sldId="652"/>
        </pc:sldMkLst>
        <pc:spChg chg="mod">
          <ac:chgData name="Soheil Abbasloo" userId="d71572ce-aea6-4a3a-9d7a-c1bc96c12f67" providerId="ADAL" clId="{DDE4F9D8-C739-42FF-BE0D-8BF8F0AECEDA}" dt="2022-09-26T19:46:19.357" v="1241" actId="207"/>
          <ac:spMkLst>
            <pc:docMk/>
            <pc:sldMk cId="3849126561" sldId="652"/>
            <ac:spMk id="5" creationId="{00000000-0000-0000-0000-000000000000}"/>
          </ac:spMkLst>
        </pc:spChg>
      </pc:sldChg>
      <pc:sldChg chg="modSp mod">
        <pc:chgData name="Soheil Abbasloo" userId="d71572ce-aea6-4a3a-9d7a-c1bc96c12f67" providerId="ADAL" clId="{DDE4F9D8-C739-42FF-BE0D-8BF8F0AECEDA}" dt="2022-09-26T18:02:02.926" v="592" actId="207"/>
        <pc:sldMkLst>
          <pc:docMk/>
          <pc:sldMk cId="4003770266" sldId="653"/>
        </pc:sldMkLst>
        <pc:spChg chg="mod">
          <ac:chgData name="Soheil Abbasloo" userId="d71572ce-aea6-4a3a-9d7a-c1bc96c12f67" providerId="ADAL" clId="{DDE4F9D8-C739-42FF-BE0D-8BF8F0AECEDA}" dt="2022-09-26T18:02:02.926" v="592" actId="207"/>
          <ac:spMkLst>
            <pc:docMk/>
            <pc:sldMk cId="4003770266" sldId="653"/>
            <ac:spMk id="3" creationId="{00000000-0000-0000-0000-000000000000}"/>
          </ac:spMkLst>
        </pc:spChg>
      </pc:sldChg>
      <pc:sldChg chg="add del">
        <pc:chgData name="Soheil Abbasloo" userId="d71572ce-aea6-4a3a-9d7a-c1bc96c12f67" providerId="ADAL" clId="{DDE4F9D8-C739-42FF-BE0D-8BF8F0AECEDA}" dt="2022-09-26T16:47:49.727" v="301" actId="47"/>
        <pc:sldMkLst>
          <pc:docMk/>
          <pc:sldMk cId="3030977969" sldId="654"/>
        </pc:sldMkLst>
      </pc:sldChg>
      <pc:sldChg chg="add del">
        <pc:chgData name="Soheil Abbasloo" userId="d71572ce-aea6-4a3a-9d7a-c1bc96c12f67" providerId="ADAL" clId="{DDE4F9D8-C739-42FF-BE0D-8BF8F0AECEDA}" dt="2022-09-26T16:13:48.249" v="41"/>
        <pc:sldMkLst>
          <pc:docMk/>
          <pc:sldMk cId="715603618" sldId="655"/>
        </pc:sldMkLst>
      </pc:sldChg>
      <pc:sldChg chg="add del">
        <pc:chgData name="Soheil Abbasloo" userId="d71572ce-aea6-4a3a-9d7a-c1bc96c12f67" providerId="ADAL" clId="{DDE4F9D8-C739-42FF-BE0D-8BF8F0AECEDA}" dt="2022-09-26T16:13:50.958" v="43"/>
        <pc:sldMkLst>
          <pc:docMk/>
          <pc:sldMk cId="1464785618" sldId="655"/>
        </pc:sldMkLst>
      </pc:sldChg>
      <pc:sldChg chg="add del">
        <pc:chgData name="Soheil Abbasloo" userId="d71572ce-aea6-4a3a-9d7a-c1bc96c12f67" providerId="ADAL" clId="{DDE4F9D8-C739-42FF-BE0D-8BF8F0AECEDA}" dt="2022-09-26T16:15:42.065" v="127"/>
        <pc:sldMkLst>
          <pc:docMk/>
          <pc:sldMk cId="2179276294" sldId="655"/>
        </pc:sldMkLst>
      </pc:sldChg>
      <pc:sldChg chg="addSp delSp modSp add mod modClrScheme modAnim chgLayout">
        <pc:chgData name="Soheil Abbasloo" userId="d71572ce-aea6-4a3a-9d7a-c1bc96c12f67" providerId="ADAL" clId="{DDE4F9D8-C739-42FF-BE0D-8BF8F0AECEDA}" dt="2022-09-26T21:44:16.813" v="1950"/>
        <pc:sldMkLst>
          <pc:docMk/>
          <pc:sldMk cId="3130301826" sldId="655"/>
        </pc:sldMkLst>
        <pc:spChg chg="mod ord">
          <ac:chgData name="Soheil Abbasloo" userId="d71572ce-aea6-4a3a-9d7a-c1bc96c12f67" providerId="ADAL" clId="{DDE4F9D8-C739-42FF-BE0D-8BF8F0AECEDA}" dt="2022-09-26T16:15:58.040" v="129" actId="700"/>
          <ac:spMkLst>
            <pc:docMk/>
            <pc:sldMk cId="3130301826" sldId="655"/>
            <ac:spMk id="2" creationId="{00000000-0000-0000-0000-000000000000}"/>
          </ac:spMkLst>
        </pc:spChg>
        <pc:spChg chg="mod ord">
          <ac:chgData name="Soheil Abbasloo" userId="d71572ce-aea6-4a3a-9d7a-c1bc96c12f67" providerId="ADAL" clId="{DDE4F9D8-C739-42FF-BE0D-8BF8F0AECEDA}" dt="2022-09-26T16:47:34.673" v="300" actId="1035"/>
          <ac:spMkLst>
            <pc:docMk/>
            <pc:sldMk cId="3130301826" sldId="655"/>
            <ac:spMk id="3" creationId="{00000000-0000-0000-0000-000000000000}"/>
          </ac:spMkLst>
        </pc:spChg>
        <pc:spChg chg="add del mod ord">
          <ac:chgData name="Soheil Abbasloo" userId="d71572ce-aea6-4a3a-9d7a-c1bc96c12f67" providerId="ADAL" clId="{DDE4F9D8-C739-42FF-BE0D-8BF8F0AECEDA}" dt="2022-09-26T16:47:03.550" v="241" actId="478"/>
          <ac:spMkLst>
            <pc:docMk/>
            <pc:sldMk cId="3130301826" sldId="655"/>
            <ac:spMk id="10" creationId="{F5FAC5B5-DF02-ED6C-06E1-49D7F74D7C60}"/>
          </ac:spMkLst>
        </pc:spChg>
        <pc:spChg chg="mod ord">
          <ac:chgData name="Soheil Abbasloo" userId="d71572ce-aea6-4a3a-9d7a-c1bc96c12f67" providerId="ADAL" clId="{DDE4F9D8-C739-42FF-BE0D-8BF8F0AECEDA}" dt="2022-09-26T16:47:19.004" v="242" actId="167"/>
          <ac:spMkLst>
            <pc:docMk/>
            <pc:sldMk cId="3130301826" sldId="655"/>
            <ac:spMk id="33" creationId="{00000000-0000-0000-0000-000000000000}"/>
          </ac:spMkLst>
        </pc:spChg>
        <pc:grpChg chg="mod">
          <ac:chgData name="Soheil Abbasloo" userId="d71572ce-aea6-4a3a-9d7a-c1bc96c12f67" providerId="ADAL" clId="{DDE4F9D8-C739-42FF-BE0D-8BF8F0AECEDA}" dt="2022-09-26T16:46:43.951" v="238" actId="1038"/>
          <ac:grpSpMkLst>
            <pc:docMk/>
            <pc:sldMk cId="3130301826" sldId="655"/>
            <ac:grpSpMk id="36" creationId="{00000000-0000-0000-0000-000000000000}"/>
          </ac:grpSpMkLst>
        </pc:grpChg>
      </pc:sldChg>
      <pc:sldChg chg="modSp add mod">
        <pc:chgData name="Soheil Abbasloo" userId="d71572ce-aea6-4a3a-9d7a-c1bc96c12f67" providerId="ADAL" clId="{DDE4F9D8-C739-42FF-BE0D-8BF8F0AECEDA}" dt="2022-09-26T18:38:21.767" v="596" actId="207"/>
        <pc:sldMkLst>
          <pc:docMk/>
          <pc:sldMk cId="147584245" sldId="656"/>
        </pc:sldMkLst>
        <pc:spChg chg="mod">
          <ac:chgData name="Soheil Abbasloo" userId="d71572ce-aea6-4a3a-9d7a-c1bc96c12f67" providerId="ADAL" clId="{DDE4F9D8-C739-42FF-BE0D-8BF8F0AECEDA}" dt="2022-09-26T18:38:21.767" v="596" actId="207"/>
          <ac:spMkLst>
            <pc:docMk/>
            <pc:sldMk cId="147584245" sldId="656"/>
            <ac:spMk id="3" creationId="{00000000-0000-0000-0000-000000000000}"/>
          </ac:spMkLst>
        </pc:spChg>
      </pc:sldChg>
      <pc:sldChg chg="addSp delSp modSp new mod ord modClrScheme modAnim chgLayout">
        <pc:chgData name="Soheil Abbasloo" userId="d71572ce-aea6-4a3a-9d7a-c1bc96c12f67" providerId="ADAL" clId="{DDE4F9D8-C739-42FF-BE0D-8BF8F0AECEDA}" dt="2022-09-26T19:03:25.629" v="754"/>
        <pc:sldMkLst>
          <pc:docMk/>
          <pc:sldMk cId="4270566575" sldId="657"/>
        </pc:sldMkLst>
        <pc:spChg chg="mod ord">
          <ac:chgData name="Soheil Abbasloo" userId="d71572ce-aea6-4a3a-9d7a-c1bc96c12f67" providerId="ADAL" clId="{DDE4F9D8-C739-42FF-BE0D-8BF8F0AECEDA}" dt="2022-09-26T18:47:21.650" v="641" actId="700"/>
          <ac:spMkLst>
            <pc:docMk/>
            <pc:sldMk cId="4270566575" sldId="657"/>
            <ac:spMk id="2" creationId="{2BE4AABE-DF1B-0B09-2AC0-B44BEDBFD92B}"/>
          </ac:spMkLst>
        </pc:spChg>
        <pc:spChg chg="del">
          <ac:chgData name="Soheil Abbasloo" userId="d71572ce-aea6-4a3a-9d7a-c1bc96c12f67" providerId="ADAL" clId="{DDE4F9D8-C739-42FF-BE0D-8BF8F0AECEDA}" dt="2022-09-26T18:47:21.650" v="641" actId="700"/>
          <ac:spMkLst>
            <pc:docMk/>
            <pc:sldMk cId="4270566575" sldId="657"/>
            <ac:spMk id="3" creationId="{CD288F9A-6E3A-7121-10DA-E40315B617F2}"/>
          </ac:spMkLst>
        </pc:spChg>
        <pc:spChg chg="del mod ord">
          <ac:chgData name="Soheil Abbasloo" userId="d71572ce-aea6-4a3a-9d7a-c1bc96c12f67" providerId="ADAL" clId="{DDE4F9D8-C739-42FF-BE0D-8BF8F0AECEDA}" dt="2022-09-26T18:47:21.650" v="641" actId="700"/>
          <ac:spMkLst>
            <pc:docMk/>
            <pc:sldMk cId="4270566575" sldId="657"/>
            <ac:spMk id="4" creationId="{8A0D73B5-0BE4-17BD-2F78-719FFB6339B4}"/>
          </ac:spMkLst>
        </pc:spChg>
        <pc:spChg chg="add mod ord">
          <ac:chgData name="Soheil Abbasloo" userId="d71572ce-aea6-4a3a-9d7a-c1bc96c12f67" providerId="ADAL" clId="{DDE4F9D8-C739-42FF-BE0D-8BF8F0AECEDA}" dt="2022-09-26T19:02:37.667" v="746" actId="20577"/>
          <ac:spMkLst>
            <pc:docMk/>
            <pc:sldMk cId="4270566575" sldId="657"/>
            <ac:spMk id="5" creationId="{D5D36120-F836-6F7F-798C-B001D438A214}"/>
          </ac:spMkLst>
        </pc:spChg>
        <pc:picChg chg="add mod modCrop">
          <ac:chgData name="Soheil Abbasloo" userId="d71572ce-aea6-4a3a-9d7a-c1bc96c12f67" providerId="ADAL" clId="{DDE4F9D8-C739-42FF-BE0D-8BF8F0AECEDA}" dt="2022-09-26T19:03:05.536" v="752" actId="1076"/>
          <ac:picMkLst>
            <pc:docMk/>
            <pc:sldMk cId="4270566575" sldId="657"/>
            <ac:picMk id="6" creationId="{E787D37B-7E64-2C0D-CCA6-A9D60CD850C1}"/>
          </ac:picMkLst>
        </pc:picChg>
      </pc:sldChg>
      <pc:sldMasterChg chg="del delSldLayout">
        <pc:chgData name="Soheil Abbasloo" userId="d71572ce-aea6-4a3a-9d7a-c1bc96c12f67" providerId="ADAL" clId="{DDE4F9D8-C739-42FF-BE0D-8BF8F0AECEDA}" dt="2022-09-26T16:15:58.040" v="129" actId="700"/>
        <pc:sldMasterMkLst>
          <pc:docMk/>
          <pc:sldMasterMk cId="1314397815" sldId="2147483683"/>
        </pc:sldMasterMkLst>
        <pc:sldLayoutChg chg="del">
          <pc:chgData name="Soheil Abbasloo" userId="d71572ce-aea6-4a3a-9d7a-c1bc96c12f67" providerId="ADAL" clId="{DDE4F9D8-C739-42FF-BE0D-8BF8F0AECEDA}" dt="2022-09-26T16:15:58.040" v="129" actId="700"/>
          <pc:sldLayoutMkLst>
            <pc:docMk/>
            <pc:sldMasterMk cId="1314397815" sldId="2147483683"/>
            <pc:sldLayoutMk cId="355409198" sldId="2147483684"/>
          </pc:sldLayoutMkLst>
        </pc:sldLayoutChg>
        <pc:sldLayoutChg chg="del">
          <pc:chgData name="Soheil Abbasloo" userId="d71572ce-aea6-4a3a-9d7a-c1bc96c12f67" providerId="ADAL" clId="{DDE4F9D8-C739-42FF-BE0D-8BF8F0AECEDA}" dt="2022-09-26T16:15:58.040" v="129" actId="700"/>
          <pc:sldLayoutMkLst>
            <pc:docMk/>
            <pc:sldMasterMk cId="1314397815" sldId="2147483683"/>
            <pc:sldLayoutMk cId="2271651501" sldId="2147483685"/>
          </pc:sldLayoutMkLst>
        </pc:sldLayoutChg>
        <pc:sldLayoutChg chg="del">
          <pc:chgData name="Soheil Abbasloo" userId="d71572ce-aea6-4a3a-9d7a-c1bc96c12f67" providerId="ADAL" clId="{DDE4F9D8-C739-42FF-BE0D-8BF8F0AECEDA}" dt="2022-09-26T16:15:58.040" v="129" actId="700"/>
          <pc:sldLayoutMkLst>
            <pc:docMk/>
            <pc:sldMasterMk cId="1314397815" sldId="2147483683"/>
            <pc:sldLayoutMk cId="2646965301" sldId="2147483686"/>
          </pc:sldLayoutMkLst>
        </pc:sldLayoutChg>
        <pc:sldLayoutChg chg="del">
          <pc:chgData name="Soheil Abbasloo" userId="d71572ce-aea6-4a3a-9d7a-c1bc96c12f67" providerId="ADAL" clId="{DDE4F9D8-C739-42FF-BE0D-8BF8F0AECEDA}" dt="2022-09-26T16:15:58.040" v="129" actId="700"/>
          <pc:sldLayoutMkLst>
            <pc:docMk/>
            <pc:sldMasterMk cId="1314397815" sldId="2147483683"/>
            <pc:sldLayoutMk cId="410642654" sldId="2147483687"/>
          </pc:sldLayoutMkLst>
        </pc:sldLayoutChg>
        <pc:sldLayoutChg chg="del">
          <pc:chgData name="Soheil Abbasloo" userId="d71572ce-aea6-4a3a-9d7a-c1bc96c12f67" providerId="ADAL" clId="{DDE4F9D8-C739-42FF-BE0D-8BF8F0AECEDA}" dt="2022-09-26T16:15:58.040" v="129" actId="700"/>
          <pc:sldLayoutMkLst>
            <pc:docMk/>
            <pc:sldMasterMk cId="1314397815" sldId="2147483683"/>
            <pc:sldLayoutMk cId="2499452932" sldId="2147483688"/>
          </pc:sldLayoutMkLst>
        </pc:sldLayoutChg>
        <pc:sldLayoutChg chg="del">
          <pc:chgData name="Soheil Abbasloo" userId="d71572ce-aea6-4a3a-9d7a-c1bc96c12f67" providerId="ADAL" clId="{DDE4F9D8-C739-42FF-BE0D-8BF8F0AECEDA}" dt="2022-09-26T16:15:58.040" v="129" actId="700"/>
          <pc:sldLayoutMkLst>
            <pc:docMk/>
            <pc:sldMasterMk cId="1314397815" sldId="2147483683"/>
            <pc:sldLayoutMk cId="3263544209" sldId="2147483689"/>
          </pc:sldLayoutMkLst>
        </pc:sldLayoutChg>
        <pc:sldLayoutChg chg="del">
          <pc:chgData name="Soheil Abbasloo" userId="d71572ce-aea6-4a3a-9d7a-c1bc96c12f67" providerId="ADAL" clId="{DDE4F9D8-C739-42FF-BE0D-8BF8F0AECEDA}" dt="2022-09-26T16:15:58.040" v="129" actId="700"/>
          <pc:sldLayoutMkLst>
            <pc:docMk/>
            <pc:sldMasterMk cId="1314397815" sldId="2147483683"/>
            <pc:sldLayoutMk cId="3901812334" sldId="2147483690"/>
          </pc:sldLayoutMkLst>
        </pc:sldLayoutChg>
        <pc:sldLayoutChg chg="del">
          <pc:chgData name="Soheil Abbasloo" userId="d71572ce-aea6-4a3a-9d7a-c1bc96c12f67" providerId="ADAL" clId="{DDE4F9D8-C739-42FF-BE0D-8BF8F0AECEDA}" dt="2022-09-26T16:15:58.040" v="129" actId="700"/>
          <pc:sldLayoutMkLst>
            <pc:docMk/>
            <pc:sldMasterMk cId="1314397815" sldId="2147483683"/>
            <pc:sldLayoutMk cId="2524312776" sldId="2147483691"/>
          </pc:sldLayoutMkLst>
        </pc:sldLayoutChg>
        <pc:sldLayoutChg chg="del">
          <pc:chgData name="Soheil Abbasloo" userId="d71572ce-aea6-4a3a-9d7a-c1bc96c12f67" providerId="ADAL" clId="{DDE4F9D8-C739-42FF-BE0D-8BF8F0AECEDA}" dt="2022-09-26T16:15:58.040" v="129" actId="700"/>
          <pc:sldLayoutMkLst>
            <pc:docMk/>
            <pc:sldMasterMk cId="1314397815" sldId="2147483683"/>
            <pc:sldLayoutMk cId="2584747499" sldId="2147483692"/>
          </pc:sldLayoutMkLst>
        </pc:sldLayoutChg>
        <pc:sldLayoutChg chg="del">
          <pc:chgData name="Soheil Abbasloo" userId="d71572ce-aea6-4a3a-9d7a-c1bc96c12f67" providerId="ADAL" clId="{DDE4F9D8-C739-42FF-BE0D-8BF8F0AECEDA}" dt="2022-09-26T16:15:58.040" v="129" actId="700"/>
          <pc:sldLayoutMkLst>
            <pc:docMk/>
            <pc:sldMasterMk cId="1314397815" sldId="2147483683"/>
            <pc:sldLayoutMk cId="2723545259" sldId="2147483693"/>
          </pc:sldLayoutMkLst>
        </pc:sldLayoutChg>
        <pc:sldLayoutChg chg="del">
          <pc:chgData name="Soheil Abbasloo" userId="d71572ce-aea6-4a3a-9d7a-c1bc96c12f67" providerId="ADAL" clId="{DDE4F9D8-C739-42FF-BE0D-8BF8F0AECEDA}" dt="2022-09-26T16:15:58.040" v="129" actId="700"/>
          <pc:sldLayoutMkLst>
            <pc:docMk/>
            <pc:sldMasterMk cId="1314397815" sldId="2147483683"/>
            <pc:sldLayoutMk cId="2761002339" sldId="2147483694"/>
          </pc:sldLayoutMkLst>
        </pc:sldLayoutChg>
      </pc:sldMasterChg>
      <pc:sldMasterChg chg="del delSldLayout">
        <pc:chgData name="Soheil Abbasloo" userId="d71572ce-aea6-4a3a-9d7a-c1bc96c12f67" providerId="ADAL" clId="{DDE4F9D8-C739-42FF-BE0D-8BF8F0AECEDA}" dt="2022-09-26T16:14:12.435" v="48" actId="700"/>
        <pc:sldMasterMkLst>
          <pc:docMk/>
          <pc:sldMasterMk cId="4191580789" sldId="2147483683"/>
        </pc:sldMasterMkLst>
        <pc:sldLayoutChg chg="del">
          <pc:chgData name="Soheil Abbasloo" userId="d71572ce-aea6-4a3a-9d7a-c1bc96c12f67" providerId="ADAL" clId="{DDE4F9D8-C739-42FF-BE0D-8BF8F0AECEDA}" dt="2022-09-26T16:14:12.435" v="48" actId="700"/>
          <pc:sldLayoutMkLst>
            <pc:docMk/>
            <pc:sldMasterMk cId="4191580789" sldId="2147483683"/>
            <pc:sldLayoutMk cId="3430142932" sldId="2147483684"/>
          </pc:sldLayoutMkLst>
        </pc:sldLayoutChg>
        <pc:sldLayoutChg chg="del">
          <pc:chgData name="Soheil Abbasloo" userId="d71572ce-aea6-4a3a-9d7a-c1bc96c12f67" providerId="ADAL" clId="{DDE4F9D8-C739-42FF-BE0D-8BF8F0AECEDA}" dt="2022-09-26T16:14:12.435" v="48" actId="700"/>
          <pc:sldLayoutMkLst>
            <pc:docMk/>
            <pc:sldMasterMk cId="4191580789" sldId="2147483683"/>
            <pc:sldLayoutMk cId="3596958261" sldId="2147483685"/>
          </pc:sldLayoutMkLst>
        </pc:sldLayoutChg>
        <pc:sldLayoutChg chg="del">
          <pc:chgData name="Soheil Abbasloo" userId="d71572ce-aea6-4a3a-9d7a-c1bc96c12f67" providerId="ADAL" clId="{DDE4F9D8-C739-42FF-BE0D-8BF8F0AECEDA}" dt="2022-09-26T16:14:12.435" v="48" actId="700"/>
          <pc:sldLayoutMkLst>
            <pc:docMk/>
            <pc:sldMasterMk cId="4191580789" sldId="2147483683"/>
            <pc:sldLayoutMk cId="3330176565" sldId="2147483686"/>
          </pc:sldLayoutMkLst>
        </pc:sldLayoutChg>
        <pc:sldLayoutChg chg="del">
          <pc:chgData name="Soheil Abbasloo" userId="d71572ce-aea6-4a3a-9d7a-c1bc96c12f67" providerId="ADAL" clId="{DDE4F9D8-C739-42FF-BE0D-8BF8F0AECEDA}" dt="2022-09-26T16:14:12.435" v="48" actId="700"/>
          <pc:sldLayoutMkLst>
            <pc:docMk/>
            <pc:sldMasterMk cId="4191580789" sldId="2147483683"/>
            <pc:sldLayoutMk cId="4224449147" sldId="2147483687"/>
          </pc:sldLayoutMkLst>
        </pc:sldLayoutChg>
        <pc:sldLayoutChg chg="del">
          <pc:chgData name="Soheil Abbasloo" userId="d71572ce-aea6-4a3a-9d7a-c1bc96c12f67" providerId="ADAL" clId="{DDE4F9D8-C739-42FF-BE0D-8BF8F0AECEDA}" dt="2022-09-26T16:14:12.435" v="48" actId="700"/>
          <pc:sldLayoutMkLst>
            <pc:docMk/>
            <pc:sldMasterMk cId="4191580789" sldId="2147483683"/>
            <pc:sldLayoutMk cId="438207266" sldId="2147483688"/>
          </pc:sldLayoutMkLst>
        </pc:sldLayoutChg>
        <pc:sldLayoutChg chg="del">
          <pc:chgData name="Soheil Abbasloo" userId="d71572ce-aea6-4a3a-9d7a-c1bc96c12f67" providerId="ADAL" clId="{DDE4F9D8-C739-42FF-BE0D-8BF8F0AECEDA}" dt="2022-09-26T16:14:12.435" v="48" actId="700"/>
          <pc:sldLayoutMkLst>
            <pc:docMk/>
            <pc:sldMasterMk cId="4191580789" sldId="2147483683"/>
            <pc:sldLayoutMk cId="752538545" sldId="2147483689"/>
          </pc:sldLayoutMkLst>
        </pc:sldLayoutChg>
        <pc:sldLayoutChg chg="del">
          <pc:chgData name="Soheil Abbasloo" userId="d71572ce-aea6-4a3a-9d7a-c1bc96c12f67" providerId="ADAL" clId="{DDE4F9D8-C739-42FF-BE0D-8BF8F0AECEDA}" dt="2022-09-26T16:14:12.435" v="48" actId="700"/>
          <pc:sldLayoutMkLst>
            <pc:docMk/>
            <pc:sldMasterMk cId="4191580789" sldId="2147483683"/>
            <pc:sldLayoutMk cId="1970870179" sldId="2147483690"/>
          </pc:sldLayoutMkLst>
        </pc:sldLayoutChg>
        <pc:sldLayoutChg chg="del">
          <pc:chgData name="Soheil Abbasloo" userId="d71572ce-aea6-4a3a-9d7a-c1bc96c12f67" providerId="ADAL" clId="{DDE4F9D8-C739-42FF-BE0D-8BF8F0AECEDA}" dt="2022-09-26T16:14:12.435" v="48" actId="700"/>
          <pc:sldLayoutMkLst>
            <pc:docMk/>
            <pc:sldMasterMk cId="4191580789" sldId="2147483683"/>
            <pc:sldLayoutMk cId="3422592335" sldId="2147483691"/>
          </pc:sldLayoutMkLst>
        </pc:sldLayoutChg>
        <pc:sldLayoutChg chg="del">
          <pc:chgData name="Soheil Abbasloo" userId="d71572ce-aea6-4a3a-9d7a-c1bc96c12f67" providerId="ADAL" clId="{DDE4F9D8-C739-42FF-BE0D-8BF8F0AECEDA}" dt="2022-09-26T16:14:12.435" v="48" actId="700"/>
          <pc:sldLayoutMkLst>
            <pc:docMk/>
            <pc:sldMasterMk cId="4191580789" sldId="2147483683"/>
            <pc:sldLayoutMk cId="685890247" sldId="2147483692"/>
          </pc:sldLayoutMkLst>
        </pc:sldLayoutChg>
        <pc:sldLayoutChg chg="del">
          <pc:chgData name="Soheil Abbasloo" userId="d71572ce-aea6-4a3a-9d7a-c1bc96c12f67" providerId="ADAL" clId="{DDE4F9D8-C739-42FF-BE0D-8BF8F0AECEDA}" dt="2022-09-26T16:14:12.435" v="48" actId="700"/>
          <pc:sldLayoutMkLst>
            <pc:docMk/>
            <pc:sldMasterMk cId="4191580789" sldId="2147483683"/>
            <pc:sldLayoutMk cId="166749295" sldId="2147483693"/>
          </pc:sldLayoutMkLst>
        </pc:sldLayoutChg>
        <pc:sldLayoutChg chg="del">
          <pc:chgData name="Soheil Abbasloo" userId="d71572ce-aea6-4a3a-9d7a-c1bc96c12f67" providerId="ADAL" clId="{DDE4F9D8-C739-42FF-BE0D-8BF8F0AECEDA}" dt="2022-09-26T16:14:12.435" v="48" actId="700"/>
          <pc:sldLayoutMkLst>
            <pc:docMk/>
            <pc:sldMasterMk cId="4191580789" sldId="2147483683"/>
            <pc:sldLayoutMk cId="4253876065" sldId="2147483694"/>
          </pc:sldLayoutMkLst>
        </pc:sldLayoutChg>
      </pc:sldMasterChg>
    </pc:docChg>
  </pc:docChgLst>
  <pc:docChgLst>
    <pc:chgData name="Soheil Abbasloo" userId="d71572ce-aea6-4a3a-9d7a-c1bc96c12f67" providerId="ADAL" clId="{ED41F9C1-8274-4F08-8693-1523C4FF26CB}"/>
    <pc:docChg chg="undo redo custSel addSld delSld modSld sldOrd delMainMaster modMainMaster">
      <pc:chgData name="Soheil Abbasloo" userId="d71572ce-aea6-4a3a-9d7a-c1bc96c12f67" providerId="ADAL" clId="{ED41F9C1-8274-4F08-8693-1523C4FF26CB}" dt="2022-08-12T22:30:01.390" v="6092" actId="20577"/>
      <pc:docMkLst>
        <pc:docMk/>
      </pc:docMkLst>
      <pc:sldChg chg="addSp delSp modSp add del mod modClrScheme chgLayout modNotes">
        <pc:chgData name="Soheil Abbasloo" userId="d71572ce-aea6-4a3a-9d7a-c1bc96c12f67" providerId="ADAL" clId="{ED41F9C1-8274-4F08-8693-1523C4FF26CB}" dt="2022-08-10T22:35:34.422" v="159" actId="47"/>
        <pc:sldMkLst>
          <pc:docMk/>
          <pc:sldMk cId="492546949" sldId="257"/>
        </pc:sldMkLst>
        <pc:spChg chg="add 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492546949" sldId="257"/>
            <ac:spMk id="2" creationId="{3B65623A-2F2E-F755-58C5-ADAFAD805E89}"/>
          </ac:spMkLst>
        </pc:spChg>
        <pc:spChg chg="add mod ord">
          <ac:chgData name="Soheil Abbasloo" userId="d71572ce-aea6-4a3a-9d7a-c1bc96c12f67" providerId="ADAL" clId="{ED41F9C1-8274-4F08-8693-1523C4FF26CB}" dt="2022-08-10T22:30:18.980" v="65" actId="700"/>
          <ac:spMkLst>
            <pc:docMk/>
            <pc:sldMk cId="492546949" sldId="257"/>
            <ac:spMk id="2" creationId="{48113BFA-98A6-F954-5EBD-A1CA6260CE93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492546949" sldId="257"/>
            <ac:spMk id="45059" creationId="{00000000-0000-0000-0000-000000000000}"/>
          </ac:spMkLst>
        </pc:spChg>
        <pc:spChg chg="del 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492546949" sldId="257"/>
            <ac:spMk id="45060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42:20.717" v="237" actId="404"/>
        <pc:sldMkLst>
          <pc:docMk/>
          <pc:sldMk cId="3641850373" sldId="261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641850373" sldId="261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42:20.717" v="237" actId="404"/>
          <ac:spMkLst>
            <pc:docMk/>
            <pc:sldMk cId="3641850373" sldId="261"/>
            <ac:spMk id="3" creationId="{00000000-0000-0000-0000-000000000000}"/>
          </ac:spMkLst>
        </pc:spChg>
      </pc:sldChg>
      <pc:sldChg chg="addSp delSp modSp add mod modClrScheme chgLayout">
        <pc:chgData name="Soheil Abbasloo" userId="d71572ce-aea6-4a3a-9d7a-c1bc96c12f67" providerId="ADAL" clId="{ED41F9C1-8274-4F08-8693-1523C4FF26CB}" dt="2022-08-12T20:42:02.481" v="4263" actId="404"/>
        <pc:sldMkLst>
          <pc:docMk/>
          <pc:sldMk cId="0" sldId="262"/>
        </pc:sldMkLst>
        <pc:spChg chg="add del mod ord">
          <ac:chgData name="Soheil Abbasloo" userId="d71572ce-aea6-4a3a-9d7a-c1bc96c12f67" providerId="ADAL" clId="{ED41F9C1-8274-4F08-8693-1523C4FF26CB}" dt="2022-08-12T20:40:48.877" v="4240" actId="700"/>
          <ac:spMkLst>
            <pc:docMk/>
            <pc:sldMk cId="0" sldId="262"/>
            <ac:spMk id="2" creationId="{607FCA05-65EC-8E71-6ED6-AF54FFAD32D2}"/>
          </ac:spMkLst>
        </pc:spChg>
        <pc:spChg chg="add mod ord">
          <ac:chgData name="Soheil Abbasloo" userId="d71572ce-aea6-4a3a-9d7a-c1bc96c12f67" providerId="ADAL" clId="{ED41F9C1-8274-4F08-8693-1523C4FF26CB}" dt="2022-08-12T20:40:48.877" v="4240" actId="700"/>
          <ac:spMkLst>
            <pc:docMk/>
            <pc:sldMk cId="0" sldId="262"/>
            <ac:spMk id="3" creationId="{C52F03C0-F65C-0995-A873-797A4F687B76}"/>
          </ac:spMkLst>
        </pc:spChg>
        <pc:spChg chg="del mod ord">
          <ac:chgData name="Soheil Abbasloo" userId="d71572ce-aea6-4a3a-9d7a-c1bc96c12f67" providerId="ADAL" clId="{ED41F9C1-8274-4F08-8693-1523C4FF26CB}" dt="2022-08-12T20:40:40.651" v="4239" actId="700"/>
          <ac:spMkLst>
            <pc:docMk/>
            <pc:sldMk cId="0" sldId="262"/>
            <ac:spMk id="6" creationId="{C099AD0F-258C-A633-1F42-89889443A0DA}"/>
          </ac:spMkLst>
        </pc:spChg>
        <pc:spChg chg="mod ord">
          <ac:chgData name="Soheil Abbasloo" userId="d71572ce-aea6-4a3a-9d7a-c1bc96c12f67" providerId="ADAL" clId="{ED41F9C1-8274-4F08-8693-1523C4FF26CB}" dt="2022-08-12T20:42:02.481" v="4263" actId="404"/>
          <ac:spMkLst>
            <pc:docMk/>
            <pc:sldMk cId="0" sldId="262"/>
            <ac:spMk id="71682" creationId="{F1C8E079-4D87-D96E-355C-939DB42877DF}"/>
          </ac:spMkLst>
        </pc:spChg>
        <pc:spChg chg="mod ord">
          <ac:chgData name="Soheil Abbasloo" userId="d71572ce-aea6-4a3a-9d7a-c1bc96c12f67" providerId="ADAL" clId="{ED41F9C1-8274-4F08-8693-1523C4FF26CB}" dt="2022-08-12T20:40:48.877" v="4240" actId="700"/>
          <ac:spMkLst>
            <pc:docMk/>
            <pc:sldMk cId="0" sldId="262"/>
            <ac:spMk id="71684" creationId="{7B0E1DA2-7908-E530-375C-4DE21C8A8B7C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6:18.874" v="166" actId="404"/>
        <pc:sldMkLst>
          <pc:docMk/>
          <pc:sldMk cId="1601892164" sldId="285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601892164" sldId="285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6:18.874" v="166" actId="404"/>
          <ac:spMkLst>
            <pc:docMk/>
            <pc:sldMk cId="1601892164" sldId="285"/>
            <ac:spMk id="3" creationId="{00000000-0000-0000-0000-000000000000}"/>
          </ac:spMkLst>
        </pc:spChg>
      </pc:sldChg>
      <pc:sldChg chg="modSp add del mod modClrScheme chgLayout modNotes">
        <pc:chgData name="Soheil Abbasloo" userId="d71572ce-aea6-4a3a-9d7a-c1bc96c12f67" providerId="ADAL" clId="{ED41F9C1-8274-4F08-8693-1523C4FF26CB}" dt="2022-08-10T22:35:59.319" v="164" actId="2710"/>
        <pc:sldMkLst>
          <pc:docMk/>
          <pc:sldMk cId="461722359" sldId="286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461722359" sldId="286"/>
            <ac:spMk id="24579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59.319" v="164" actId="2710"/>
          <ac:spMkLst>
            <pc:docMk/>
            <pc:sldMk cId="461722359" sldId="286"/>
            <ac:spMk id="939011" creationId="{00000000-0000-0000-0000-000000000000}"/>
          </ac:spMkLst>
        </pc:spChg>
      </pc:sldChg>
      <pc:sldChg chg="addSp delSp modSp add mod modClrScheme chgLayout">
        <pc:chgData name="Soheil Abbasloo" userId="d71572ce-aea6-4a3a-9d7a-c1bc96c12f67" providerId="ADAL" clId="{ED41F9C1-8274-4F08-8693-1523C4FF26CB}" dt="2022-08-12T22:07:33.309" v="5825" actId="1076"/>
        <pc:sldMkLst>
          <pc:docMk/>
          <pc:sldMk cId="0" sldId="287"/>
        </pc:sldMkLst>
        <pc:spChg chg="add del mod ord">
          <ac:chgData name="Soheil Abbasloo" userId="d71572ce-aea6-4a3a-9d7a-c1bc96c12f67" providerId="ADAL" clId="{ED41F9C1-8274-4F08-8693-1523C4FF26CB}" dt="2022-08-12T21:50:28.495" v="5487" actId="478"/>
          <ac:spMkLst>
            <pc:docMk/>
            <pc:sldMk cId="0" sldId="287"/>
            <ac:spMk id="2" creationId="{C391D56C-CBA8-3883-35C4-1A11A91761DE}"/>
          </ac:spMkLst>
        </pc:spChg>
        <pc:spChg chg="add del mod">
          <ac:chgData name="Soheil Abbasloo" userId="d71572ce-aea6-4a3a-9d7a-c1bc96c12f67" providerId="ADAL" clId="{ED41F9C1-8274-4F08-8693-1523C4FF26CB}" dt="2022-08-12T22:04:06.415" v="5776"/>
          <ac:spMkLst>
            <pc:docMk/>
            <pc:sldMk cId="0" sldId="287"/>
            <ac:spMk id="33" creationId="{ABC8382B-7750-05BE-9959-4F18E73784BF}"/>
          </ac:spMkLst>
        </pc:spChg>
        <pc:spChg chg="add mod">
          <ac:chgData name="Soheil Abbasloo" userId="d71572ce-aea6-4a3a-9d7a-c1bc96c12f67" providerId="ADAL" clId="{ED41F9C1-8274-4F08-8693-1523C4FF26CB}" dt="2022-08-12T22:07:33.309" v="5825" actId="1076"/>
          <ac:spMkLst>
            <pc:docMk/>
            <pc:sldMk cId="0" sldId="287"/>
            <ac:spMk id="36" creationId="{75DD97DA-F6D5-ADE8-7210-3660D0A532FB}"/>
          </ac:spMkLst>
        </pc:spChg>
        <pc:spChg chg="del mod">
          <ac:chgData name="Soheil Abbasloo" userId="d71572ce-aea6-4a3a-9d7a-c1bc96c12f67" providerId="ADAL" clId="{ED41F9C1-8274-4F08-8693-1523C4FF26CB}" dt="2022-08-12T22:02:28.515" v="5737" actId="478"/>
          <ac:spMkLst>
            <pc:docMk/>
            <pc:sldMk cId="0" sldId="287"/>
            <ac:spMk id="86018" creationId="{E2C1949C-A3D2-B71F-388C-36A8923392EA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19" creationId="{18EA9F22-8316-5C85-7ACE-E42C15994848}"/>
          </ac:spMkLst>
        </pc:spChg>
        <pc:spChg chg="mod">
          <ac:chgData name="Soheil Abbasloo" userId="d71572ce-aea6-4a3a-9d7a-c1bc96c12f67" providerId="ADAL" clId="{ED41F9C1-8274-4F08-8693-1523C4FF26CB}" dt="2022-08-12T21:58:33.756" v="5566" actId="1076"/>
          <ac:spMkLst>
            <pc:docMk/>
            <pc:sldMk cId="0" sldId="287"/>
            <ac:spMk id="86020" creationId="{271495D2-BDB8-7168-0E59-3BF7225BAA49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287"/>
            <ac:spMk id="86021" creationId="{56F2F409-1E5F-D945-39DE-BEFBC3980BC6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22" creationId="{626BA02B-51B3-AD53-355A-629828CA790D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23" creationId="{2A4E253C-BCC1-2824-8E3B-E744D4F09471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24" creationId="{8708FC7E-52A0-26E1-1A64-5969B8AAB2B4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25" creationId="{46B266CC-8756-5097-ADF9-F92B79ED87B9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26" creationId="{49C95285-064A-BA70-F83E-9DA56D530E79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27" creationId="{2EA49595-8307-3162-6E97-CA162E2DD697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28" creationId="{356F3A2A-CCFF-D3F2-9347-81AA74FEB132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29" creationId="{ED7C7D10-D75A-7864-68EF-2D583A588814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0" creationId="{6DD6B276-B906-A1DC-C71B-5EA9588AF795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1" creationId="{DE2C081B-770F-8448-8127-E434EE962E71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2" creationId="{4ABB1F42-CE62-86AC-364C-1119C2080079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3" creationId="{383E5BF5-DCB6-91A8-7BD9-F7A570F197EC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4" creationId="{C1E509E0-66C5-E3D3-3508-98EFEB9DFD39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5" creationId="{10EFAE50-92ED-5414-5908-FD110D3DBC3E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6" creationId="{B56AB681-D304-DEEE-A346-7461C53B516D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7" creationId="{6CFE60D1-32B2-5D73-E62A-395FAA9BB22F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8" creationId="{FC2C32C6-AA35-0871-0792-293BD24DAB47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39" creationId="{892298C6-D743-3204-AFA2-49405379E211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40" creationId="{F7B3626C-3A22-904A-9CDC-4E8EA6993F3B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41" creationId="{033A2FF9-6DC5-86C3-6B6F-F6FC7B83A6E9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42" creationId="{DD486098-30A2-F00C-757F-6B4754D0491F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43" creationId="{93C4CC32-0F17-595F-97A8-B5C77DE01C8F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44" creationId="{88FF531C-1A24-D950-C380-49EDB03147CD}"/>
          </ac:spMkLst>
        </pc:spChg>
        <pc:spChg chg="del mod">
          <ac:chgData name="Soheil Abbasloo" userId="d71572ce-aea6-4a3a-9d7a-c1bc96c12f67" providerId="ADAL" clId="{ED41F9C1-8274-4F08-8693-1523C4FF26CB}" dt="2022-08-12T22:02:32.672" v="5738" actId="478"/>
          <ac:spMkLst>
            <pc:docMk/>
            <pc:sldMk cId="0" sldId="287"/>
            <ac:spMk id="86045" creationId="{9B8AC7A2-94BF-86D4-AD09-684252D85866}"/>
          </ac:spMkLst>
        </pc:spChg>
        <pc:graphicFrameChg chg="add mod modGraphic">
          <ac:chgData name="Soheil Abbasloo" userId="d71572ce-aea6-4a3a-9d7a-c1bc96c12f67" providerId="ADAL" clId="{ED41F9C1-8274-4F08-8693-1523C4FF26CB}" dt="2022-08-12T22:02:36.704" v="5739" actId="1076"/>
          <ac:graphicFrameMkLst>
            <pc:docMk/>
            <pc:sldMk cId="0" sldId="287"/>
            <ac:graphicFrameMk id="3" creationId="{99D8422D-68C5-0116-D74C-6B1594BBC5AD}"/>
          </ac:graphicFrameMkLst>
        </pc:graphicFrameChg>
        <pc:graphicFrameChg chg="add mod modGraphic">
          <ac:chgData name="Soheil Abbasloo" userId="d71572ce-aea6-4a3a-9d7a-c1bc96c12f67" providerId="ADAL" clId="{ED41F9C1-8274-4F08-8693-1523C4FF26CB}" dt="2022-08-12T22:07:04.459" v="5816"/>
          <ac:graphicFrameMkLst>
            <pc:docMk/>
            <pc:sldMk cId="0" sldId="287"/>
            <ac:graphicFrameMk id="5" creationId="{B5DE3FCC-62BE-2CAB-A7CE-488BF7D5CA9C}"/>
          </ac:graphicFrameMkLst>
        </pc:graphicFrameChg>
      </pc:sldChg>
      <pc:sldChg chg="modSp add del mod modClrScheme chgLayout modNotes">
        <pc:chgData name="Soheil Abbasloo" userId="d71572ce-aea6-4a3a-9d7a-c1bc96c12f67" providerId="ADAL" clId="{ED41F9C1-8274-4F08-8693-1523C4FF26CB}" dt="2022-08-10T22:37:31.539" v="183" actId="47"/>
        <pc:sldMkLst>
          <pc:docMk/>
          <pc:sldMk cId="3249102476" sldId="287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249102476" sldId="287"/>
            <ac:spMk id="180736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249102476" sldId="287"/>
            <ac:spMk id="1807363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2T22:14:05.223" v="5876" actId="47"/>
        <pc:sldMkLst>
          <pc:docMk/>
          <pc:sldMk cId="0" sldId="288"/>
        </pc:sldMkLst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288"/>
            <ac:spMk id="88066" creationId="{386DB028-678C-0D6B-35A1-E9D26325FCB8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288"/>
            <ac:spMk id="88068" creationId="{A49DF403-0A78-9A15-5DC4-A32051B443E2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288"/>
            <ac:spMk id="822275" creationId="{B0AB4551-D1FF-E395-0DF3-DAAC9CE12962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2T22:20:19.609" v="5954" actId="47"/>
        <pc:sldMkLst>
          <pc:docMk/>
          <pc:sldMk cId="0" sldId="289"/>
        </pc:sldMkLst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289"/>
            <ac:spMk id="90114" creationId="{6413DF75-8A1B-EA13-2B50-BBBA7C18D0A5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289"/>
            <ac:spMk id="90116" creationId="{45637AE0-D94A-64B1-CB49-687BCC8A5BB9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289"/>
            <ac:spMk id="823299" creationId="{FBAFE36F-FE0B-0965-8C02-BE7FD6258EC7}"/>
          </ac:spMkLst>
        </pc:spChg>
      </pc:sldChg>
      <pc:sldChg chg="addSp modSp add del mod ord modClrScheme modAnim chgLayout">
        <pc:chgData name="Soheil Abbasloo" userId="d71572ce-aea6-4a3a-9d7a-c1bc96c12f67" providerId="ADAL" clId="{ED41F9C1-8274-4F08-8693-1523C4FF26CB}" dt="2022-08-12T22:28:49.573" v="6085" actId="20577"/>
        <pc:sldMkLst>
          <pc:docMk/>
          <pc:sldMk cId="530479192" sldId="290"/>
        </pc:sldMkLst>
        <pc:spChg chg="add mod ord">
          <ac:chgData name="Soheil Abbasloo" userId="d71572ce-aea6-4a3a-9d7a-c1bc96c12f67" providerId="ADAL" clId="{ED41F9C1-8274-4F08-8693-1523C4FF26CB}" dt="2022-08-12T22:28:48.428" v="6084" actId="20577"/>
          <ac:spMkLst>
            <pc:docMk/>
            <pc:sldMk cId="530479192" sldId="290"/>
            <ac:spMk id="2" creationId="{96870B53-20AA-B057-6867-68B33F9BEC60}"/>
          </ac:spMkLst>
        </pc:spChg>
        <pc:spChg chg="mod ord">
          <ac:chgData name="Soheil Abbasloo" userId="d71572ce-aea6-4a3a-9d7a-c1bc96c12f67" providerId="ADAL" clId="{ED41F9C1-8274-4F08-8693-1523C4FF26CB}" dt="2022-08-12T22:26:30.715" v="6057" actId="120"/>
          <ac:spMkLst>
            <pc:docMk/>
            <pc:sldMk cId="530479192" sldId="290"/>
            <ac:spMk id="43011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2T22:28:49.573" v="6085" actId="20577"/>
          <ac:spMkLst>
            <pc:docMk/>
            <pc:sldMk cId="530479192" sldId="290"/>
            <ac:spMk id="928771" creationId="{00000000-0000-0000-0000-000000000000}"/>
          </ac:spMkLst>
        </pc:spChg>
      </pc:sldChg>
      <pc:sldChg chg="modSp add del mod modClrScheme modAnim chgLayout">
        <pc:chgData name="Soheil Abbasloo" userId="d71572ce-aea6-4a3a-9d7a-c1bc96c12f67" providerId="ADAL" clId="{ED41F9C1-8274-4F08-8693-1523C4FF26CB}" dt="2022-08-10T22:57:24.316" v="488" actId="207"/>
        <pc:sldMkLst>
          <pc:docMk/>
          <pc:sldMk cId="372867175" sldId="291"/>
        </pc:sldMkLst>
        <pc:spChg chg="mod ord">
          <ac:chgData name="Soheil Abbasloo" userId="d71572ce-aea6-4a3a-9d7a-c1bc96c12f67" providerId="ADAL" clId="{ED41F9C1-8274-4F08-8693-1523C4FF26CB}" dt="2022-08-10T22:57:24.316" v="488" actId="207"/>
          <ac:spMkLst>
            <pc:docMk/>
            <pc:sldMk cId="372867175" sldId="291"/>
            <ac:spMk id="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72867175" sldId="291"/>
            <ac:spMk id="4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72867175" sldId="291"/>
            <ac:spMk id="115714" creationId="{00000000-0000-0000-0000-000000000000}"/>
          </ac:spMkLst>
        </pc:spChg>
      </pc:sldChg>
      <pc:sldChg chg="addSp delSp modSp add del mod modClrScheme modAnim chgLayout modNotes">
        <pc:chgData name="Soheil Abbasloo" userId="d71572ce-aea6-4a3a-9d7a-c1bc96c12f67" providerId="ADAL" clId="{ED41F9C1-8274-4F08-8693-1523C4FF26CB}" dt="2022-08-10T22:37:20.128" v="182" actId="1076"/>
        <pc:sldMkLst>
          <pc:docMk/>
          <pc:sldMk cId="1490950182" sldId="292"/>
        </pc:sldMkLst>
        <pc:spChg chg="add del mod ord">
          <ac:chgData name="Soheil Abbasloo" userId="d71572ce-aea6-4a3a-9d7a-c1bc96c12f67" providerId="ADAL" clId="{ED41F9C1-8274-4F08-8693-1523C4FF26CB}" dt="2022-08-10T22:36:27.592" v="167" actId="478"/>
          <ac:spMkLst>
            <pc:docMk/>
            <pc:sldMk cId="1490950182" sldId="292"/>
            <ac:spMk id="2" creationId="{AA274271-4CA3-F226-5258-EB496023002A}"/>
          </ac:spMkLst>
        </pc:spChg>
        <pc:spChg chg="add mod ord">
          <ac:chgData name="Soheil Abbasloo" userId="d71572ce-aea6-4a3a-9d7a-c1bc96c12f67" providerId="ADAL" clId="{ED41F9C1-8274-4F08-8693-1523C4FF26CB}" dt="2022-08-10T22:29:07.532" v="60" actId="700"/>
          <ac:spMkLst>
            <pc:docMk/>
            <pc:sldMk cId="1490950182" sldId="292"/>
            <ac:spMk id="2" creationId="{BC6F5B07-6FA2-8C47-18C4-6CD833F3C811}"/>
          </ac:spMkLst>
        </pc:spChg>
        <pc:spChg chg="mod ord">
          <ac:chgData name="Soheil Abbasloo" userId="d71572ce-aea6-4a3a-9d7a-c1bc96c12f67" providerId="ADAL" clId="{ED41F9C1-8274-4F08-8693-1523C4FF26CB}" dt="2022-08-10T22:35:24.468" v="149" actId="27636"/>
          <ac:spMkLst>
            <pc:docMk/>
            <pc:sldMk cId="1490950182" sldId="292"/>
            <ac:spMk id="58375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78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7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0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4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5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6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7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8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89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90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14.940" v="181" actId="1076"/>
          <ac:spMkLst>
            <pc:docMk/>
            <pc:sldMk cId="1490950182" sldId="292"/>
            <ac:spMk id="5839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37:20.128" v="182" actId="1076"/>
          <ac:spMkLst>
            <pc:docMk/>
            <pc:sldMk cId="1490950182" sldId="292"/>
            <ac:spMk id="965655" creationId="{00000000-0000-0000-0000-000000000000}"/>
          </ac:spMkLst>
        </pc:spChg>
        <pc:graphicFrameChg chg="mod">
          <ac:chgData name="Soheil Abbasloo" userId="d71572ce-aea6-4a3a-9d7a-c1bc96c12f67" providerId="ADAL" clId="{ED41F9C1-8274-4F08-8693-1523C4FF26CB}" dt="2022-08-10T22:37:14.940" v="181" actId="1076"/>
          <ac:graphicFrameMkLst>
            <pc:docMk/>
            <pc:sldMk cId="1490950182" sldId="292"/>
            <ac:graphicFrameMk id="58370" creationId="{00000000-0000-0000-0000-000000000000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37:14.940" v="181" actId="1076"/>
          <ac:graphicFrameMkLst>
            <pc:docMk/>
            <pc:sldMk cId="1490950182" sldId="292"/>
            <ac:graphicFrameMk id="58371" creationId="{00000000-0000-0000-0000-000000000000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37:14.940" v="181" actId="1076"/>
          <ac:graphicFrameMkLst>
            <pc:docMk/>
            <pc:sldMk cId="1490950182" sldId="292"/>
            <ac:graphicFrameMk id="58372" creationId="{00000000-0000-0000-0000-000000000000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37:14.940" v="181" actId="1076"/>
          <ac:graphicFrameMkLst>
            <pc:docMk/>
            <pc:sldMk cId="1490950182" sldId="292"/>
            <ac:graphicFrameMk id="58373" creationId="{00000000-0000-0000-0000-000000000000}"/>
          </ac:graphicFrameMkLst>
        </pc:graphicFrameChg>
        <pc:picChg chg="mod">
          <ac:chgData name="Soheil Abbasloo" userId="d71572ce-aea6-4a3a-9d7a-c1bc96c12f67" providerId="ADAL" clId="{ED41F9C1-8274-4F08-8693-1523C4FF26CB}" dt="2022-08-10T22:37:14.940" v="181" actId="1076"/>
          <ac:picMkLst>
            <pc:docMk/>
            <pc:sldMk cId="1490950182" sldId="292"/>
            <ac:picMk id="23" creationId="{00000000-0000-0000-0000-000000000000}"/>
          </ac:picMkLst>
        </pc:picChg>
      </pc:sldChg>
      <pc:sldChg chg="addSp modSp add mod modClrScheme chgLayout">
        <pc:chgData name="Soheil Abbasloo" userId="d71572ce-aea6-4a3a-9d7a-c1bc96c12f67" providerId="ADAL" clId="{ED41F9C1-8274-4F08-8693-1523C4FF26CB}" dt="2022-08-12T19:02:42.746" v="2265" actId="1036"/>
        <pc:sldMkLst>
          <pc:docMk/>
          <pc:sldMk cId="0" sldId="293"/>
        </pc:sldMkLst>
        <pc:spChg chg="add 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2" creationId="{C9BA98D3-C0CD-0F13-CD2C-02A7AEA2A962}"/>
          </ac:spMkLst>
        </pc:spChg>
        <pc:spChg chg="add 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24" creationId="{D3F26632-4F3A-2C7A-0097-7CE854035E33}"/>
          </ac:spMkLst>
        </pc:spChg>
        <pc:spChg chg="add 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25" creationId="{6D2FB962-67C6-944B-50A9-E54A1CDC554A}"/>
          </ac:spMkLst>
        </pc:spChg>
        <pc:spChg chg="mod ord">
          <ac:chgData name="Soheil Abbasloo" userId="d71572ce-aea6-4a3a-9d7a-c1bc96c12f67" providerId="ADAL" clId="{ED41F9C1-8274-4F08-8693-1523C4FF26CB}" dt="2022-08-12T16:52:42.961" v="1061" actId="700"/>
          <ac:spMkLst>
            <pc:docMk/>
            <pc:sldMk cId="0" sldId="293"/>
            <ac:spMk id="36866" creationId="{7E21D0CC-42FB-38D8-D6B2-CAB4419A223E}"/>
          </ac:spMkLst>
        </pc:spChg>
        <pc:spChg chg="mod ord">
          <ac:chgData name="Soheil Abbasloo" userId="d71572ce-aea6-4a3a-9d7a-c1bc96c12f67" providerId="ADAL" clId="{ED41F9C1-8274-4F08-8693-1523C4FF26CB}" dt="2022-08-12T19:00:17.085" v="2126" actId="1076"/>
          <ac:spMkLst>
            <pc:docMk/>
            <pc:sldMk cId="0" sldId="293"/>
            <ac:spMk id="36867" creationId="{7E6CBF4A-56AA-9505-8B5F-2B4CF055B35C}"/>
          </ac:spMkLst>
        </pc:spChg>
        <pc:spChg chg="mod ord">
          <ac:chgData name="Soheil Abbasloo" userId="d71572ce-aea6-4a3a-9d7a-c1bc96c12f67" providerId="ADAL" clId="{ED41F9C1-8274-4F08-8693-1523C4FF26CB}" dt="2022-08-12T16:52:42.961" v="1061" actId="700"/>
          <ac:spMkLst>
            <pc:docMk/>
            <pc:sldMk cId="0" sldId="293"/>
            <ac:spMk id="36868" creationId="{02A32637-6431-CFE5-CDFE-13495459982D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0" creationId="{EE793FC6-8353-9DA5-1BF7-3CD346646E1B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1" creationId="{39078240-BFDE-61F9-E334-453BECE073AD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2" creationId="{607D5708-F6EC-8CB6-E6A3-01F33E6B3898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3" creationId="{8BF84659-1F00-D35B-DD9E-B14E13373E52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4" creationId="{FE2775A3-C551-1818-07D1-107C42825E87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5" creationId="{F76C2B83-C91E-6173-5EE9-F396686426B3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6" creationId="{4A5FC061-04F6-EE9B-6DA0-56B13251C69D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7" creationId="{BDEA0140-D247-683E-7F9A-FAE7815418FA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79" creationId="{4A73AE05-D2E3-1A68-BBA6-676BD4F1E6F7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80" creationId="{2F437BED-F613-0240-5F06-D8873D2B3F6A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81" creationId="{702E2B58-46C5-C776-78AB-F21C3CF31053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82" creationId="{7D3FC3F0-2E17-DAF6-B773-29B58F66CF1F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84" creationId="{8FF810B2-015E-76FA-F53C-C1AF8A600454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85" creationId="{554EEF38-1C07-AB98-313B-C8C40F5DB7C7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36886" creationId="{7EEA14FD-3C8E-FF1F-8F0F-E7E341155C65}"/>
          </ac:spMkLst>
        </pc:spChg>
        <pc:spChg chg="mod">
          <ac:chgData name="Soheil Abbasloo" userId="d71572ce-aea6-4a3a-9d7a-c1bc96c12f67" providerId="ADAL" clId="{ED41F9C1-8274-4F08-8693-1523C4FF26CB}" dt="2022-08-12T19:02:42.746" v="2265" actId="1036"/>
          <ac:spMkLst>
            <pc:docMk/>
            <pc:sldMk cId="0" sldId="293"/>
            <ac:spMk id="861190" creationId="{A8F1DD9B-0FBF-9FEE-CB7D-7704D412CB32}"/>
          </ac:spMkLst>
        </pc:spChg>
        <pc:grpChg chg="add mod">
          <ac:chgData name="Soheil Abbasloo" userId="d71572ce-aea6-4a3a-9d7a-c1bc96c12f67" providerId="ADAL" clId="{ED41F9C1-8274-4F08-8693-1523C4FF26CB}" dt="2022-08-12T19:02:42.746" v="2265" actId="1036"/>
          <ac:grpSpMkLst>
            <pc:docMk/>
            <pc:sldMk cId="0" sldId="293"/>
            <ac:grpSpMk id="3" creationId="{2801BDDD-86BC-96CD-2E69-9C9639F384E5}"/>
          </ac:grpSpMkLst>
        </pc:grpChg>
        <pc:grpChg chg="mod">
          <ac:chgData name="Soheil Abbasloo" userId="d71572ce-aea6-4a3a-9d7a-c1bc96c12f67" providerId="ADAL" clId="{ED41F9C1-8274-4F08-8693-1523C4FF26CB}" dt="2022-08-12T19:02:42.746" v="2265" actId="1036"/>
          <ac:grpSpMkLst>
            <pc:docMk/>
            <pc:sldMk cId="0" sldId="293"/>
            <ac:grpSpMk id="36869" creationId="{21984258-4E0B-10DB-D8FA-DB818D64906B}"/>
          </ac:grpSpMkLst>
        </pc:grpChg>
        <pc:grpChg chg="mod">
          <ac:chgData name="Soheil Abbasloo" userId="d71572ce-aea6-4a3a-9d7a-c1bc96c12f67" providerId="ADAL" clId="{ED41F9C1-8274-4F08-8693-1523C4FF26CB}" dt="2022-08-12T19:02:42.746" v="2265" actId="1036"/>
          <ac:grpSpMkLst>
            <pc:docMk/>
            <pc:sldMk cId="0" sldId="293"/>
            <ac:grpSpMk id="36878" creationId="{F33CF29D-BDA7-BF86-0DB3-478843DBD16B}"/>
          </ac:grpSpMkLst>
        </pc:grpChg>
      </pc:sldChg>
      <pc:sldChg chg="modSp add del mod modClrScheme chgLayout">
        <pc:chgData name="Soheil Abbasloo" userId="d71572ce-aea6-4a3a-9d7a-c1bc96c12f67" providerId="ADAL" clId="{ED41F9C1-8274-4F08-8693-1523C4FF26CB}" dt="2022-08-10T22:37:41.577" v="191" actId="47"/>
        <pc:sldMkLst>
          <pc:docMk/>
          <pc:sldMk cId="3966140293" sldId="293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966140293" sldId="293"/>
            <ac:spMk id="3072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966140293" sldId="293"/>
            <ac:spMk id="30723" creationId="{00000000-0000-0000-0000-000000000000}"/>
          </ac:spMkLst>
        </pc:spChg>
      </pc:sldChg>
      <pc:sldChg chg="modSp add mod modClrScheme chgLayout">
        <pc:chgData name="Soheil Abbasloo" userId="d71572ce-aea6-4a3a-9d7a-c1bc96c12f67" providerId="ADAL" clId="{ED41F9C1-8274-4F08-8693-1523C4FF26CB}" dt="2022-08-12T17:01:47.884" v="1454" actId="1036"/>
        <pc:sldMkLst>
          <pc:docMk/>
          <pc:sldMk cId="0" sldId="294"/>
        </pc:sldMkLst>
        <pc:spChg chg="mod ord">
          <ac:chgData name="Soheil Abbasloo" userId="d71572ce-aea6-4a3a-9d7a-c1bc96c12f67" providerId="ADAL" clId="{ED41F9C1-8274-4F08-8693-1523C4FF26CB}" dt="2022-08-12T16:56:49.905" v="1308" actId="700"/>
          <ac:spMkLst>
            <pc:docMk/>
            <pc:sldMk cId="0" sldId="294"/>
            <ac:spMk id="38914" creationId="{6DCFEC2E-A59B-210E-5E27-B7933F78B037}"/>
          </ac:spMkLst>
        </pc:spChg>
        <pc:spChg chg="mod ord">
          <ac:chgData name="Soheil Abbasloo" userId="d71572ce-aea6-4a3a-9d7a-c1bc96c12f67" providerId="ADAL" clId="{ED41F9C1-8274-4F08-8693-1523C4FF26CB}" dt="2022-08-12T17:01:22.126" v="1449" actId="14100"/>
          <ac:spMkLst>
            <pc:docMk/>
            <pc:sldMk cId="0" sldId="294"/>
            <ac:spMk id="38915" creationId="{113EE8D8-48DE-7647-EC78-C682FBA01FEC}"/>
          </ac:spMkLst>
        </pc:spChg>
        <pc:spChg chg="mod ord">
          <ac:chgData name="Soheil Abbasloo" userId="d71572ce-aea6-4a3a-9d7a-c1bc96c12f67" providerId="ADAL" clId="{ED41F9C1-8274-4F08-8693-1523C4FF26CB}" dt="2022-08-12T16:56:49.905" v="1308" actId="700"/>
          <ac:spMkLst>
            <pc:docMk/>
            <pc:sldMk cId="0" sldId="294"/>
            <ac:spMk id="38916" creationId="{A860DDCF-38C9-2127-D6E2-5762AF072D45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17" creationId="{285F07FE-842C-1DD5-C8B5-2EADB0194F0D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18" creationId="{CFA8FDBD-E223-31A9-35A3-2E5DF82F5B5B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19" creationId="{E8190261-B474-BAC8-0D81-321D34A0175B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0" creationId="{022ED415-F44C-0A8D-6559-0740922FF898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1" creationId="{9DB5985B-3CBB-BCC4-7DF0-6C5E4F361D92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2" creationId="{C26E9E25-6EEA-AAB2-68E4-A2C8A0F17162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3" creationId="{BA8BFFF9-006D-0B0D-87B7-E4176DD5009D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4" creationId="{57C25A4F-0262-F0CF-20B4-BC29A56E8EF9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5" creationId="{641D3762-55E3-51F8-A857-78FCB00CFE87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6" creationId="{2C703E0F-1F18-8263-BB08-728845CFA041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7" creationId="{A2EC260F-1DDA-44D9-A362-325B604F8F3B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8" creationId="{7260179C-B30E-B175-7D6B-D7F67E13AA59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29" creationId="{67511857-ABE4-C5F5-9FAB-3C2F29FAA0B0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0" creationId="{5BD004D4-7B9A-B344-2562-C945B5603C2D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1" creationId="{EFA42F6A-0F1C-573E-58A8-4CDE40DE753A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2" creationId="{5253C09B-42B5-9C2D-E4FB-D3059A6185C5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3" creationId="{0C0F7E9C-0521-F758-83AC-3A920E705213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4" creationId="{88AC5EAC-8A4D-FC44-14A1-647128A17DEF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5" creationId="{38D879E7-6AFB-874C-035F-28A0D4D17935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6" creationId="{3A52DDF0-8D1E-0A23-358B-755BB6C3166A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7" creationId="{056A5D54-E882-BD57-561C-49420399BDFA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8" creationId="{EA609244-A896-DFF0-9F31-B6A41252A3D7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39" creationId="{40768DA2-5479-FF69-BED8-961768110BF8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40" creationId="{AF3812B3-A6FE-FC6D-ED7B-B810AB4B7C4F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41" creationId="{82A2BA5C-74D9-035A-4EAC-92A3E9C4EF5C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42" creationId="{D00885E1-E496-782F-3A4D-6ED62F01EE6A}"/>
          </ac:spMkLst>
        </pc:spChg>
        <pc:spChg chg="mod">
          <ac:chgData name="Soheil Abbasloo" userId="d71572ce-aea6-4a3a-9d7a-c1bc96c12f67" providerId="ADAL" clId="{ED41F9C1-8274-4F08-8693-1523C4FF26CB}" dt="2022-08-12T17:01:47.884" v="1454" actId="1036"/>
          <ac:spMkLst>
            <pc:docMk/>
            <pc:sldMk cId="0" sldId="294"/>
            <ac:spMk id="38943" creationId="{45550BC5-B410-67D7-115A-903FFBE5CB25}"/>
          </ac:spMkLst>
        </pc:spChg>
        <pc:spChg chg="mod">
          <ac:chgData name="Soheil Abbasloo" userId="d71572ce-aea6-4a3a-9d7a-c1bc96c12f67" providerId="ADAL" clId="{ED41F9C1-8274-4F08-8693-1523C4FF26CB}" dt="2022-08-12T16:58:50.665" v="1413" actId="1076"/>
          <ac:spMkLst>
            <pc:docMk/>
            <pc:sldMk cId="0" sldId="294"/>
            <ac:spMk id="38944" creationId="{A9E42738-0227-08BE-66F3-F17CD272EF5E}"/>
          </ac:spMkLst>
        </pc:spChg>
      </pc:sldChg>
      <pc:sldChg chg="modSp add mod modClrScheme chgLayout">
        <pc:chgData name="Soheil Abbasloo" userId="d71572ce-aea6-4a3a-9d7a-c1bc96c12f67" providerId="ADAL" clId="{ED41F9C1-8274-4F08-8693-1523C4FF26CB}" dt="2022-08-12T17:02:33.947" v="1455" actId="2711"/>
        <pc:sldMkLst>
          <pc:docMk/>
          <pc:sldMk cId="0" sldId="295"/>
        </pc:sldMkLst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295"/>
            <ac:spMk id="40962" creationId="{172E6FA6-E546-7449-D02A-AB62F0282710}"/>
          </ac:spMkLst>
        </pc:spChg>
        <pc:spChg chg="mod ord">
          <ac:chgData name="Soheil Abbasloo" userId="d71572ce-aea6-4a3a-9d7a-c1bc96c12f67" providerId="ADAL" clId="{ED41F9C1-8274-4F08-8693-1523C4FF26CB}" dt="2022-08-12T17:02:33.947" v="1455" actId="2711"/>
          <ac:spMkLst>
            <pc:docMk/>
            <pc:sldMk cId="0" sldId="295"/>
            <ac:spMk id="40963" creationId="{D3A7135F-E966-2770-FE28-D1C1DB0A43D8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295"/>
            <ac:spMk id="40964" creationId="{B1403742-18A0-EF6D-E26E-CA7DF7B43DC0}"/>
          </ac:spMkLst>
        </pc:spChg>
      </pc:sldChg>
      <pc:sldChg chg="addSp delSp modSp add mod modClrScheme modAnim chgLayout">
        <pc:chgData name="Soheil Abbasloo" userId="d71572ce-aea6-4a3a-9d7a-c1bc96c12f67" providerId="ADAL" clId="{ED41F9C1-8274-4F08-8693-1523C4FF26CB}" dt="2022-08-12T19:05:39.744" v="2442"/>
        <pc:sldMkLst>
          <pc:docMk/>
          <pc:sldMk cId="0" sldId="297"/>
        </pc:sldMkLst>
        <pc:spChg chg="add mod">
          <ac:chgData name="Soheil Abbasloo" userId="d71572ce-aea6-4a3a-9d7a-c1bc96c12f67" providerId="ADAL" clId="{ED41F9C1-8274-4F08-8693-1523C4FF26CB}" dt="2022-08-12T18:45:35.396" v="1823" actId="20577"/>
          <ac:spMkLst>
            <pc:docMk/>
            <pc:sldMk cId="0" sldId="297"/>
            <ac:spMk id="9" creationId="{449E11E8-CDC2-B57D-2670-63F2D62100F3}"/>
          </ac:spMkLst>
        </pc:spChg>
        <pc:spChg chg="add del mod">
          <ac:chgData name="Soheil Abbasloo" userId="d71572ce-aea6-4a3a-9d7a-c1bc96c12f67" providerId="ADAL" clId="{ED41F9C1-8274-4F08-8693-1523C4FF26CB}" dt="2022-08-12T18:45:50.773" v="1828" actId="478"/>
          <ac:spMkLst>
            <pc:docMk/>
            <pc:sldMk cId="0" sldId="297"/>
            <ac:spMk id="12" creationId="{B05E9356-DC3B-EA6A-4776-81F0CDFC142E}"/>
          </ac:spMkLst>
        </pc:spChg>
        <pc:spChg chg="mod ord">
          <ac:chgData name="Soheil Abbasloo" userId="d71572ce-aea6-4a3a-9d7a-c1bc96c12f67" providerId="ADAL" clId="{ED41F9C1-8274-4F08-8693-1523C4FF26CB}" dt="2022-08-12T18:52:44.494" v="1880" actId="20577"/>
          <ac:spMkLst>
            <pc:docMk/>
            <pc:sldMk cId="0" sldId="297"/>
            <ac:spMk id="43010" creationId="{0EE6D546-F623-246C-C71C-F0E6B33791B0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297"/>
            <ac:spMk id="43012" creationId="{FE753E60-0273-F9BB-7EBC-E861EEB9170E}"/>
          </ac:spMkLst>
        </pc:spChg>
        <pc:spChg chg="del">
          <ac:chgData name="Soheil Abbasloo" userId="d71572ce-aea6-4a3a-9d7a-c1bc96c12f67" providerId="ADAL" clId="{ED41F9C1-8274-4F08-8693-1523C4FF26CB}" dt="2022-08-12T18:37:35.368" v="1666" actId="478"/>
          <ac:spMkLst>
            <pc:docMk/>
            <pc:sldMk cId="0" sldId="297"/>
            <ac:spMk id="43014" creationId="{8C5F4E1A-D390-2FF9-1C8C-93D21F0A9014}"/>
          </ac:spMkLst>
        </pc:spChg>
        <pc:spChg chg="del mod ord">
          <ac:chgData name="Soheil Abbasloo" userId="d71572ce-aea6-4a3a-9d7a-c1bc96c12f67" providerId="ADAL" clId="{ED41F9C1-8274-4F08-8693-1523C4FF26CB}" dt="2022-08-12T18:45:42.217" v="1825" actId="478"/>
          <ac:spMkLst>
            <pc:docMk/>
            <pc:sldMk cId="0" sldId="297"/>
            <ac:spMk id="866307" creationId="{394BB70D-C211-7C26-4F4D-9B4409B6FE65}"/>
          </ac:spMkLst>
        </pc:spChg>
        <pc:spChg chg="del">
          <ac:chgData name="Soheil Abbasloo" userId="d71572ce-aea6-4a3a-9d7a-c1bc96c12f67" providerId="ADAL" clId="{ED41F9C1-8274-4F08-8693-1523C4FF26CB}" dt="2022-08-12T18:37:32.344" v="1665" actId="478"/>
          <ac:spMkLst>
            <pc:docMk/>
            <pc:sldMk cId="0" sldId="297"/>
            <ac:spMk id="866308" creationId="{F0D95AF3-4612-7D56-2996-7474FF510381}"/>
          </ac:spMkLst>
        </pc:spChg>
        <pc:picChg chg="add del mod ord">
          <ac:chgData name="Soheil Abbasloo" userId="d71572ce-aea6-4a3a-9d7a-c1bc96c12f67" providerId="ADAL" clId="{ED41F9C1-8274-4F08-8693-1523C4FF26CB}" dt="2022-08-12T18:45:45.917" v="1826" actId="478"/>
          <ac:picMkLst>
            <pc:docMk/>
            <pc:sldMk cId="0" sldId="297"/>
            <ac:picMk id="4" creationId="{E0AC9836-FD0C-3074-C494-58B379726E36}"/>
          </ac:picMkLst>
        </pc:picChg>
        <pc:picChg chg="add del mod modCrop">
          <ac:chgData name="Soheil Abbasloo" userId="d71572ce-aea6-4a3a-9d7a-c1bc96c12f67" providerId="ADAL" clId="{ED41F9C1-8274-4F08-8693-1523C4FF26CB}" dt="2022-08-12T18:45:48.041" v="1827" actId="478"/>
          <ac:picMkLst>
            <pc:docMk/>
            <pc:sldMk cId="0" sldId="297"/>
            <ac:picMk id="6" creationId="{EDB34A8D-F4E3-9629-E733-28B6F86A00D6}"/>
          </ac:picMkLst>
        </pc:picChg>
        <pc:picChg chg="del">
          <ac:chgData name="Soheil Abbasloo" userId="d71572ce-aea6-4a3a-9d7a-c1bc96c12f67" providerId="ADAL" clId="{ED41F9C1-8274-4F08-8693-1523C4FF26CB}" dt="2022-08-12T18:37:36.733" v="1667" actId="478"/>
          <ac:picMkLst>
            <pc:docMk/>
            <pc:sldMk cId="0" sldId="297"/>
            <ac:picMk id="866310" creationId="{84FE570A-6D4B-E030-7789-4D79F435ADE0}"/>
          </ac:picMkLst>
        </pc:picChg>
        <pc:cxnChg chg="add del mod">
          <ac:chgData name="Soheil Abbasloo" userId="d71572ce-aea6-4a3a-9d7a-c1bc96c12f67" providerId="ADAL" clId="{ED41F9C1-8274-4F08-8693-1523C4FF26CB}" dt="2022-08-12T18:45:51.934" v="1829" actId="478"/>
          <ac:cxnSpMkLst>
            <pc:docMk/>
            <pc:sldMk cId="0" sldId="297"/>
            <ac:cxnSpMk id="8" creationId="{72B2C606-04F2-2CFE-10E2-684DFA099047}"/>
          </ac:cxnSpMkLst>
        </pc:cxnChg>
      </pc:sldChg>
      <pc:sldChg chg="addSp delSp modSp add mod modClrScheme chgLayout">
        <pc:chgData name="Soheil Abbasloo" userId="d71572ce-aea6-4a3a-9d7a-c1bc96c12f67" providerId="ADAL" clId="{ED41F9C1-8274-4F08-8693-1523C4FF26CB}" dt="2022-08-12T19:03:20.237" v="2311" actId="207"/>
        <pc:sldMkLst>
          <pc:docMk/>
          <pc:sldMk cId="0" sldId="298"/>
        </pc:sldMkLst>
        <pc:spChg chg="mod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32" creationId="{3F49AB19-B5C3-F05B-D9E9-78C4A2854FE8}"/>
          </ac:spMkLst>
        </pc:spChg>
        <pc:spChg chg="mod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33" creationId="{BE5719A5-E8C7-32CD-8CD8-9B65FC5C8D6F}"/>
          </ac:spMkLst>
        </pc:spChg>
        <pc:spChg chg="mod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34" creationId="{44DB60DC-7B55-41C3-53AE-A783143B7AEB}"/>
          </ac:spMkLst>
        </pc:spChg>
        <pc:spChg chg="mod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35" creationId="{54F020D3-9EC5-43AC-8575-28DBC995B4E7}"/>
          </ac:spMkLst>
        </pc:spChg>
        <pc:spChg chg="mod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36" creationId="{778E1CDB-1404-2854-AAD8-8492B3B0EE8E}"/>
          </ac:spMkLst>
        </pc:spChg>
        <pc:spChg chg="mod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37" creationId="{DFF6D444-41AA-764B-55FF-45B99F8D2A82}"/>
          </ac:spMkLst>
        </pc:spChg>
        <pc:spChg chg="mod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38" creationId="{2B6A8E03-4568-03A0-0FE0-D312D28842F3}"/>
          </ac:spMkLst>
        </pc:spChg>
        <pc:spChg chg="mod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39" creationId="{6A637B08-7976-A75A-1732-F78EE1C0805E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0" creationId="{9916D276-2507-8345-FAE3-9EB7528CBD4D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1" creationId="{0F1C9E0D-A70E-69F1-2EA6-4656A6BCCCAA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2" creationId="{45CDE000-4258-124E-263B-CA9AA469983F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3" creationId="{FB875A2C-0605-D2F7-8864-F43BD21B5432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4" creationId="{395E1B0F-06B9-68C9-ED1D-11997A69B590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5" creationId="{39CE3D17-D7EF-7E19-1BB2-2DF39FF22FF6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6" creationId="{94D327E2-CFE0-6BA3-0152-F8BF2A4882C8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7" creationId="{0CC661F2-63A9-9239-B86E-B4CDDF14CD26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8" creationId="{C313F461-EF9E-B754-B7AF-A86E8D8A1B53}"/>
          </ac:spMkLst>
        </pc:spChg>
        <pc:spChg chg="add del mod topLvl">
          <ac:chgData name="Soheil Abbasloo" userId="d71572ce-aea6-4a3a-9d7a-c1bc96c12f67" providerId="ADAL" clId="{ED41F9C1-8274-4F08-8693-1523C4FF26CB}" dt="2022-08-12T19:02:56.633" v="2267" actId="478"/>
          <ac:spMkLst>
            <pc:docMk/>
            <pc:sldMk cId="0" sldId="298"/>
            <ac:spMk id="49" creationId="{EC509E09-9FD5-F298-0E72-1B4623093AF3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53" creationId="{1E079CC2-CF36-424B-AC7B-B883558DDA21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54" creationId="{25A6A2C5-6548-2E14-2BAD-718CBD552201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55" creationId="{FF7D9B5A-3666-F21C-4E25-56754B9B0CCB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56" creationId="{BD059DA2-7971-5E50-E3A6-5B05005C5929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57" creationId="{1E6B58A9-85D1-219F-FF77-F932BF6E1C22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58" creationId="{ECBBE0DD-DC22-DBE2-8939-1F142484EC1C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59" creationId="{A06E4525-0A3C-F4CF-FFF6-DCC005D8F4AB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60" creationId="{B647FAC7-89A2-55AC-B7A4-A8CC8D4AA4AE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61" creationId="{BB57076E-2FDF-5F66-F562-F00EC24690AD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62" creationId="{AA20B75D-7877-B154-A640-7FE7E6A1ADC0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63" creationId="{D5EB9173-7CDA-6CC8-EC33-1E48166CFF0B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65" creationId="{1E5F56B9-B38F-4ADE-7355-CDE9591F41F0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66" creationId="{DD9B4E64-BD77-4F57-B66C-7C6F0CD0E253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67" creationId="{C3DDF703-D1AA-E3AF-373E-C57F5B3D960F}"/>
          </ac:spMkLst>
        </pc:spChg>
        <pc:spChg chg="mod">
          <ac:chgData name="Soheil Abbasloo" userId="d71572ce-aea6-4a3a-9d7a-c1bc96c12f67" providerId="ADAL" clId="{ED41F9C1-8274-4F08-8693-1523C4FF26CB}" dt="2022-08-12T19:03:17.285" v="2310" actId="207"/>
          <ac:spMkLst>
            <pc:docMk/>
            <pc:sldMk cId="0" sldId="298"/>
            <ac:spMk id="68" creationId="{F9D4E245-74DD-0BA3-6E29-4A2FE60A70B0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69" creationId="{5F6BD061-488E-4D9A-18C0-582AD60F154E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70" creationId="{F892A8A0-B262-B6CC-1D88-9A49A0D18F31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71" creationId="{7448F034-D0B4-24D5-6CDE-2C9FB59243E6}"/>
          </ac:spMkLst>
        </pc:spChg>
        <pc:spChg chg="mod">
          <ac:chgData name="Soheil Abbasloo" userId="d71572ce-aea6-4a3a-9d7a-c1bc96c12f67" providerId="ADAL" clId="{ED41F9C1-8274-4F08-8693-1523C4FF26CB}" dt="2022-08-12T19:03:03.731" v="2309" actId="1036"/>
          <ac:spMkLst>
            <pc:docMk/>
            <pc:sldMk cId="0" sldId="298"/>
            <ac:spMk id="72" creationId="{4FC52622-C4BE-6EB8-E8E0-E1D1ED783A1E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298"/>
            <ac:spMk id="45058" creationId="{710CC87D-616C-5B71-E947-5C1EACAEF9D0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298"/>
            <ac:spMk id="45059" creationId="{A8578017-8158-0DB9-0ADC-88BE7CBF3B76}"/>
          </ac:spMkLst>
        </pc:spChg>
        <pc:spChg chg="mod ord">
          <ac:chgData name="Soheil Abbasloo" userId="d71572ce-aea6-4a3a-9d7a-c1bc96c12f67" providerId="ADAL" clId="{ED41F9C1-8274-4F08-8693-1523C4FF26CB}" dt="2022-08-12T19:01:44.599" v="2221" actId="20577"/>
          <ac:spMkLst>
            <pc:docMk/>
            <pc:sldMk cId="0" sldId="298"/>
            <ac:spMk id="45060" creationId="{EC1806B9-5D04-53C8-B2CB-5905F931F638}"/>
          </ac:spMkLst>
        </pc:spChg>
        <pc:spChg chg="mod topLvl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45062" creationId="{29B953CB-96F1-8731-560E-4893F592CC9C}"/>
          </ac:spMkLst>
        </pc:spChg>
        <pc:spChg chg="mod topLvl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45063" creationId="{94DD43B8-31FB-FCDE-F69A-F6A73161B358}"/>
          </ac:spMkLst>
        </pc:spChg>
        <pc:spChg chg="mod topLvl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45064" creationId="{4B06E6C4-6FBD-FD5F-95FB-8DB6B06D3965}"/>
          </ac:spMkLst>
        </pc:spChg>
        <pc:spChg chg="mod topLvl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45065" creationId="{35359496-D213-F475-AF33-45E3B879718B}"/>
          </ac:spMkLst>
        </pc:spChg>
        <pc:spChg chg="mod topLvl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45066" creationId="{99A600BF-A5BA-C115-FC69-C56422777AA7}"/>
          </ac:spMkLst>
        </pc:spChg>
        <pc:spChg chg="mod topLvl">
          <ac:chgData name="Soheil Abbasloo" userId="d71572ce-aea6-4a3a-9d7a-c1bc96c12f67" providerId="ADAL" clId="{ED41F9C1-8274-4F08-8693-1523C4FF26CB}" dt="2022-08-12T19:03:20.237" v="2311" actId="207"/>
          <ac:spMkLst>
            <pc:docMk/>
            <pc:sldMk cId="0" sldId="298"/>
            <ac:spMk id="45067" creationId="{520AA467-9BCE-AEB0-531E-EA276697C28B}"/>
          </ac:spMkLst>
        </pc:spChg>
        <pc:spChg chg="mod topLvl">
          <ac:chgData name="Soheil Abbasloo" userId="d71572ce-aea6-4a3a-9d7a-c1bc96c12f67" providerId="ADAL" clId="{ED41F9C1-8274-4F08-8693-1523C4FF26CB}" dt="2022-08-12T19:02:51.014" v="2266" actId="165"/>
          <ac:spMkLst>
            <pc:docMk/>
            <pc:sldMk cId="0" sldId="298"/>
            <ac:spMk id="45068" creationId="{667FDB01-6960-3FDE-4502-08A8C26626C9}"/>
          </ac:spMkLst>
        </pc:spChg>
        <pc:spChg chg="add del">
          <ac:chgData name="Soheil Abbasloo" userId="d71572ce-aea6-4a3a-9d7a-c1bc96c12f67" providerId="ADAL" clId="{ED41F9C1-8274-4F08-8693-1523C4FF26CB}" dt="2022-08-12T19:01:42.097" v="2207" actId="478"/>
          <ac:spMkLst>
            <pc:docMk/>
            <pc:sldMk cId="0" sldId="298"/>
            <ac:spMk id="45069" creationId="{EB1685D2-13C5-78B7-C523-DD2D4D6467D5}"/>
          </ac:spMkLst>
        </pc:spChg>
        <pc:spChg chg="add del">
          <ac:chgData name="Soheil Abbasloo" userId="d71572ce-aea6-4a3a-9d7a-c1bc96c12f67" providerId="ADAL" clId="{ED41F9C1-8274-4F08-8693-1523C4FF26CB}" dt="2022-08-12T19:01:42.097" v="2207" actId="478"/>
          <ac:spMkLst>
            <pc:docMk/>
            <pc:sldMk cId="0" sldId="298"/>
            <ac:spMk id="45070" creationId="{1AE3616D-54D2-5BFF-C250-E51812DCA7C1}"/>
          </ac:spMkLst>
        </pc:spChg>
        <pc:spChg chg="add del">
          <ac:chgData name="Soheil Abbasloo" userId="d71572ce-aea6-4a3a-9d7a-c1bc96c12f67" providerId="ADAL" clId="{ED41F9C1-8274-4F08-8693-1523C4FF26CB}" dt="2022-08-12T19:01:42.097" v="2207" actId="478"/>
          <ac:spMkLst>
            <pc:docMk/>
            <pc:sldMk cId="0" sldId="298"/>
            <ac:spMk id="45071" creationId="{EF116381-7062-FD9E-5591-C3DD2CB0FBF1}"/>
          </ac:spMkLst>
        </pc:spChg>
        <pc:spChg chg="add del">
          <ac:chgData name="Soheil Abbasloo" userId="d71572ce-aea6-4a3a-9d7a-c1bc96c12f67" providerId="ADAL" clId="{ED41F9C1-8274-4F08-8693-1523C4FF26CB}" dt="2022-08-12T19:01:42.097" v="2207" actId="478"/>
          <ac:spMkLst>
            <pc:docMk/>
            <pc:sldMk cId="0" sldId="298"/>
            <ac:spMk id="45072" creationId="{DE5682EA-00AB-5262-6F34-5C625A610914}"/>
          </ac:spMkLst>
        </pc:spChg>
        <pc:spChg chg="add del">
          <ac:chgData name="Soheil Abbasloo" userId="d71572ce-aea6-4a3a-9d7a-c1bc96c12f67" providerId="ADAL" clId="{ED41F9C1-8274-4F08-8693-1523C4FF26CB}" dt="2022-08-12T19:01:42.097" v="2207" actId="478"/>
          <ac:spMkLst>
            <pc:docMk/>
            <pc:sldMk cId="0" sldId="298"/>
            <ac:spMk id="45073" creationId="{7BCC0F5F-3123-2AC7-68DD-2C3F1AE5FC06}"/>
          </ac:spMkLst>
        </pc:spChg>
        <pc:spChg chg="add del">
          <ac:chgData name="Soheil Abbasloo" userId="d71572ce-aea6-4a3a-9d7a-c1bc96c12f67" providerId="ADAL" clId="{ED41F9C1-8274-4F08-8693-1523C4FF26CB}" dt="2022-08-12T19:01:42.097" v="2207" actId="478"/>
          <ac:spMkLst>
            <pc:docMk/>
            <pc:sldMk cId="0" sldId="298"/>
            <ac:spMk id="45074" creationId="{BFFD5398-45B5-0498-7963-F306B9E5E446}"/>
          </ac:spMkLst>
        </pc:spChg>
        <pc:spChg chg="add del">
          <ac:chgData name="Soheil Abbasloo" userId="d71572ce-aea6-4a3a-9d7a-c1bc96c12f67" providerId="ADAL" clId="{ED41F9C1-8274-4F08-8693-1523C4FF26CB}" dt="2022-08-12T19:01:42.097" v="2207" actId="478"/>
          <ac:spMkLst>
            <pc:docMk/>
            <pc:sldMk cId="0" sldId="298"/>
            <ac:spMk id="45075" creationId="{A469043D-6E49-F978-1BD1-3B68D1BA998F}"/>
          </ac:spMkLst>
        </pc:spChg>
        <pc:spChg chg="add del">
          <ac:chgData name="Soheil Abbasloo" userId="d71572ce-aea6-4a3a-9d7a-c1bc96c12f67" providerId="ADAL" clId="{ED41F9C1-8274-4F08-8693-1523C4FF26CB}" dt="2022-08-12T19:01:42.097" v="2207" actId="478"/>
          <ac:spMkLst>
            <pc:docMk/>
            <pc:sldMk cId="0" sldId="298"/>
            <ac:spMk id="45076" creationId="{5D46A5BF-D5AB-A077-D20B-C2915BA255B1}"/>
          </ac:spMkLst>
        </pc:spChg>
        <pc:grpChg chg="add del mod">
          <ac:chgData name="Soheil Abbasloo" userId="d71572ce-aea6-4a3a-9d7a-c1bc96c12f67" providerId="ADAL" clId="{ED41F9C1-8274-4F08-8693-1523C4FF26CB}" dt="2022-08-12T19:02:51.014" v="2266" actId="165"/>
          <ac:grpSpMkLst>
            <pc:docMk/>
            <pc:sldMk cId="0" sldId="298"/>
            <ac:grpSpMk id="2" creationId="{BF13EDD5-5581-86AB-71C8-FCA247C8D7F5}"/>
          </ac:grpSpMkLst>
        </pc:grpChg>
        <pc:grpChg chg="add del mod topLvl">
          <ac:chgData name="Soheil Abbasloo" userId="d71572ce-aea6-4a3a-9d7a-c1bc96c12f67" providerId="ADAL" clId="{ED41F9C1-8274-4F08-8693-1523C4FF26CB}" dt="2022-08-12T19:02:56.633" v="2267" actId="478"/>
          <ac:grpSpMkLst>
            <pc:docMk/>
            <pc:sldMk cId="0" sldId="298"/>
            <ac:grpSpMk id="30" creationId="{FD4B4656-2273-C8FB-1703-4EE3CC9B6B64}"/>
          </ac:grpSpMkLst>
        </pc:grpChg>
        <pc:grpChg chg="mod">
          <ac:chgData name="Soheil Abbasloo" userId="d71572ce-aea6-4a3a-9d7a-c1bc96c12f67" providerId="ADAL" clId="{ED41F9C1-8274-4F08-8693-1523C4FF26CB}" dt="2022-08-12T19:02:51.014" v="2266" actId="165"/>
          <ac:grpSpMkLst>
            <pc:docMk/>
            <pc:sldMk cId="0" sldId="298"/>
            <ac:grpSpMk id="31" creationId="{F670052B-B5FB-AF02-C3A7-4B2818171DA1}"/>
          </ac:grpSpMkLst>
        </pc:grpChg>
        <pc:grpChg chg="add mod">
          <ac:chgData name="Soheil Abbasloo" userId="d71572ce-aea6-4a3a-9d7a-c1bc96c12f67" providerId="ADAL" clId="{ED41F9C1-8274-4F08-8693-1523C4FF26CB}" dt="2022-08-12T19:03:03.731" v="2309" actId="1036"/>
          <ac:grpSpMkLst>
            <pc:docMk/>
            <pc:sldMk cId="0" sldId="298"/>
            <ac:grpSpMk id="51" creationId="{04FF2506-BC26-CDAD-62D3-8A1D4560884A}"/>
          </ac:grpSpMkLst>
        </pc:grpChg>
        <pc:grpChg chg="mod">
          <ac:chgData name="Soheil Abbasloo" userId="d71572ce-aea6-4a3a-9d7a-c1bc96c12f67" providerId="ADAL" clId="{ED41F9C1-8274-4F08-8693-1523C4FF26CB}" dt="2022-08-12T19:03:03.731" v="2309" actId="1036"/>
          <ac:grpSpMkLst>
            <pc:docMk/>
            <pc:sldMk cId="0" sldId="298"/>
            <ac:grpSpMk id="52" creationId="{ACDAF3E1-F13E-9127-38D8-09C38D88B2C8}"/>
          </ac:grpSpMkLst>
        </pc:grpChg>
        <pc:grpChg chg="mod">
          <ac:chgData name="Soheil Abbasloo" userId="d71572ce-aea6-4a3a-9d7a-c1bc96c12f67" providerId="ADAL" clId="{ED41F9C1-8274-4F08-8693-1523C4FF26CB}" dt="2022-08-12T19:03:03.731" v="2309" actId="1036"/>
          <ac:grpSpMkLst>
            <pc:docMk/>
            <pc:sldMk cId="0" sldId="298"/>
            <ac:grpSpMk id="64" creationId="{453AA330-51BF-44F8-EC06-D6DAAD73594E}"/>
          </ac:grpSpMkLst>
        </pc:grpChg>
        <pc:grpChg chg="add del">
          <ac:chgData name="Soheil Abbasloo" userId="d71572ce-aea6-4a3a-9d7a-c1bc96c12f67" providerId="ADAL" clId="{ED41F9C1-8274-4F08-8693-1523C4FF26CB}" dt="2022-08-12T19:01:42.097" v="2207" actId="478"/>
          <ac:grpSpMkLst>
            <pc:docMk/>
            <pc:sldMk cId="0" sldId="298"/>
            <ac:grpSpMk id="45061" creationId="{650AAE21-D626-8FED-8338-D43F79D14891}"/>
          </ac:grpSpMkLst>
        </pc:grpChg>
      </pc:sldChg>
      <pc:sldChg chg="addSp delSp modSp add mod modClrScheme chgLayout">
        <pc:chgData name="Soheil Abbasloo" userId="d71572ce-aea6-4a3a-9d7a-c1bc96c12f67" providerId="ADAL" clId="{ED41F9C1-8274-4F08-8693-1523C4FF26CB}" dt="2022-08-12T19:04:25.500" v="2440" actId="1036"/>
        <pc:sldMkLst>
          <pc:docMk/>
          <pc:sldMk cId="0" sldId="299"/>
        </pc:sldMkLst>
        <pc:spChg chg="add del mod ord">
          <ac:chgData name="Soheil Abbasloo" userId="d71572ce-aea6-4a3a-9d7a-c1bc96c12f67" providerId="ADAL" clId="{ED41F9C1-8274-4F08-8693-1523C4FF26CB}" dt="2022-08-12T19:02:14.584" v="2263" actId="478"/>
          <ac:spMkLst>
            <pc:docMk/>
            <pc:sldMk cId="0" sldId="299"/>
            <ac:spMk id="2" creationId="{9A07AED6-39D1-5A50-D805-BD3DF39E159B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45" creationId="{55E18216-0E7D-F02B-770C-DB8730463EF0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46" creationId="{B8139C07-90FD-CCD3-412B-A9FC34F1CD22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47" creationId="{984987DE-1DCC-993B-B22A-DC2079453D7C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48" creationId="{D9F78710-EDE3-00F8-3ED5-24888F5F9267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49" creationId="{9094773F-86FE-0A33-1E50-34B4222A2C84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0" creationId="{D0412464-110C-11CA-53B5-3E8EDED21D99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1" creationId="{4C22B20C-2F8D-92C9-A543-256E5AA71BD7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2" creationId="{5688039C-ED7A-FBE5-49D1-6BB19E03413A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3" creationId="{453E464A-0D28-0E6D-3C20-812D0CD7CACF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4" creationId="{378265C6-020E-9285-5384-86A72FC7D91C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5" creationId="{768D99C3-4319-7A0C-CDC1-430642271181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7" creationId="{CC2A95EF-B428-A14D-16D8-4C221AA75D39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8" creationId="{48AA03C1-540F-48BA-DCF6-5928ACD16544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59" creationId="{565F45A0-3806-BD76-DE4E-1AD5769DCA59}"/>
          </ac:spMkLst>
        </pc:spChg>
        <pc:spChg chg="mod">
          <ac:chgData name="Soheil Abbasloo" userId="d71572ce-aea6-4a3a-9d7a-c1bc96c12f67" providerId="ADAL" clId="{ED41F9C1-8274-4F08-8693-1523C4FF26CB}" dt="2022-08-12T19:03:55.090" v="2428" actId="207"/>
          <ac:spMkLst>
            <pc:docMk/>
            <pc:sldMk cId="0" sldId="299"/>
            <ac:spMk id="60" creationId="{EAA427CC-2E1E-5880-D9E5-8BE4B2667BA5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61" creationId="{FB5C83FE-AFE4-D83D-4F6E-2819BEFA8D45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62" creationId="{DF7E710E-99DC-5A05-C057-68A07163BFF6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63" creationId="{AC47C2F8-B682-CC20-CF8F-C65B5A3F401C}"/>
          </ac:spMkLst>
        </pc:spChg>
        <pc:spChg chg="mod">
          <ac:chgData name="Soheil Abbasloo" userId="d71572ce-aea6-4a3a-9d7a-c1bc96c12f67" providerId="ADAL" clId="{ED41F9C1-8274-4F08-8693-1523C4FF26CB}" dt="2022-08-12T19:03:46.052" v="2427" actId="1038"/>
          <ac:spMkLst>
            <pc:docMk/>
            <pc:sldMk cId="0" sldId="299"/>
            <ac:spMk id="64" creationId="{777CC76D-B618-1116-849B-4E76757F5B7E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299"/>
            <ac:spMk id="47106" creationId="{F082C860-4942-6325-5BFB-7A41971121DD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299"/>
            <ac:spMk id="47107" creationId="{80AA644A-CCB0-28B1-A99E-97B03292B85C}"/>
          </ac:spMkLst>
        </pc:spChg>
        <pc:spChg chg="del">
          <ac:chgData name="Soheil Abbasloo" userId="d71572ce-aea6-4a3a-9d7a-c1bc96c12f67" providerId="ADAL" clId="{ED41F9C1-8274-4F08-8693-1523C4FF26CB}" dt="2022-08-12T19:03:35.507" v="2312" actId="478"/>
          <ac:spMkLst>
            <pc:docMk/>
            <pc:sldMk cId="0" sldId="299"/>
            <ac:spMk id="47109" creationId="{762636FF-9166-63BA-2EE1-FDEADDE80ECD}"/>
          </ac:spMkLst>
        </pc:spChg>
        <pc:spChg chg="del">
          <ac:chgData name="Soheil Abbasloo" userId="d71572ce-aea6-4a3a-9d7a-c1bc96c12f67" providerId="ADAL" clId="{ED41F9C1-8274-4F08-8693-1523C4FF26CB}" dt="2022-08-12T19:03:35.507" v="2312" actId="478"/>
          <ac:spMkLst>
            <pc:docMk/>
            <pc:sldMk cId="0" sldId="299"/>
            <ac:spMk id="47110" creationId="{9178DFA6-DD6A-E02B-295C-5ADCF7B6C100}"/>
          </ac:spMkLst>
        </pc:spChg>
        <pc:spChg chg="del">
          <ac:chgData name="Soheil Abbasloo" userId="d71572ce-aea6-4a3a-9d7a-c1bc96c12f67" providerId="ADAL" clId="{ED41F9C1-8274-4F08-8693-1523C4FF26CB}" dt="2022-08-12T19:03:35.507" v="2312" actId="478"/>
          <ac:spMkLst>
            <pc:docMk/>
            <pc:sldMk cId="0" sldId="299"/>
            <ac:spMk id="47111" creationId="{FE9C5708-1183-505B-EE23-9C258BAC894F}"/>
          </ac:spMkLst>
        </pc:spChg>
        <pc:spChg chg="del">
          <ac:chgData name="Soheil Abbasloo" userId="d71572ce-aea6-4a3a-9d7a-c1bc96c12f67" providerId="ADAL" clId="{ED41F9C1-8274-4F08-8693-1523C4FF26CB}" dt="2022-08-12T19:03:35.507" v="2312" actId="478"/>
          <ac:spMkLst>
            <pc:docMk/>
            <pc:sldMk cId="0" sldId="299"/>
            <ac:spMk id="47112" creationId="{D6852965-AE9A-7F4A-7130-6AC93CB3CA81}"/>
          </ac:spMkLst>
        </pc:spChg>
        <pc:spChg chg="del">
          <ac:chgData name="Soheil Abbasloo" userId="d71572ce-aea6-4a3a-9d7a-c1bc96c12f67" providerId="ADAL" clId="{ED41F9C1-8274-4F08-8693-1523C4FF26CB}" dt="2022-08-12T19:03:35.507" v="2312" actId="478"/>
          <ac:spMkLst>
            <pc:docMk/>
            <pc:sldMk cId="0" sldId="299"/>
            <ac:spMk id="47113" creationId="{A5B2CC7D-F548-A8B9-8964-CD68FFF98BBE}"/>
          </ac:spMkLst>
        </pc:spChg>
        <pc:spChg chg="del">
          <ac:chgData name="Soheil Abbasloo" userId="d71572ce-aea6-4a3a-9d7a-c1bc96c12f67" providerId="ADAL" clId="{ED41F9C1-8274-4F08-8693-1523C4FF26CB}" dt="2022-08-12T19:03:35.507" v="2312" actId="478"/>
          <ac:spMkLst>
            <pc:docMk/>
            <pc:sldMk cId="0" sldId="299"/>
            <ac:spMk id="47114" creationId="{0E2AEBF4-9598-D5A2-0593-FAED07C533BE}"/>
          </ac:spMkLst>
        </pc:spChg>
        <pc:spChg chg="del">
          <ac:chgData name="Soheil Abbasloo" userId="d71572ce-aea6-4a3a-9d7a-c1bc96c12f67" providerId="ADAL" clId="{ED41F9C1-8274-4F08-8693-1523C4FF26CB}" dt="2022-08-12T19:03:35.507" v="2312" actId="478"/>
          <ac:spMkLst>
            <pc:docMk/>
            <pc:sldMk cId="0" sldId="299"/>
            <ac:spMk id="47115" creationId="{52065502-58FF-374F-4F28-4CD26614B045}"/>
          </ac:spMkLst>
        </pc:spChg>
        <pc:spChg chg="del">
          <ac:chgData name="Soheil Abbasloo" userId="d71572ce-aea6-4a3a-9d7a-c1bc96c12f67" providerId="ADAL" clId="{ED41F9C1-8274-4F08-8693-1523C4FF26CB}" dt="2022-08-12T19:03:35.507" v="2312" actId="478"/>
          <ac:spMkLst>
            <pc:docMk/>
            <pc:sldMk cId="0" sldId="299"/>
            <ac:spMk id="47116" creationId="{3E4D5568-9AA3-F100-588C-D1C6456B14F4}"/>
          </ac:spMkLst>
        </pc:spChg>
        <pc:spChg chg="mod">
          <ac:chgData name="Soheil Abbasloo" userId="d71572ce-aea6-4a3a-9d7a-c1bc96c12f67" providerId="ADAL" clId="{ED41F9C1-8274-4F08-8693-1523C4FF26CB}" dt="2022-08-12T19:04:11.957" v="2432" actId="1076"/>
          <ac:spMkLst>
            <pc:docMk/>
            <pc:sldMk cId="0" sldId="299"/>
            <ac:spMk id="47126" creationId="{05A08EF4-CD4E-4105-EB82-1E13D85CFD42}"/>
          </ac:spMkLst>
        </pc:spChg>
        <pc:spChg chg="mod">
          <ac:chgData name="Soheil Abbasloo" userId="d71572ce-aea6-4a3a-9d7a-c1bc96c12f67" providerId="ADAL" clId="{ED41F9C1-8274-4F08-8693-1523C4FF26CB}" dt="2022-08-12T19:04:25.500" v="2440" actId="1036"/>
          <ac:spMkLst>
            <pc:docMk/>
            <pc:sldMk cId="0" sldId="299"/>
            <ac:spMk id="47127" creationId="{308483D4-C4A4-160F-F272-0BB3AB30FA6B}"/>
          </ac:spMkLst>
        </pc:spChg>
        <pc:spChg chg="mod">
          <ac:chgData name="Soheil Abbasloo" userId="d71572ce-aea6-4a3a-9d7a-c1bc96c12f67" providerId="ADAL" clId="{ED41F9C1-8274-4F08-8693-1523C4FF26CB}" dt="2022-08-12T19:03:57.674" v="2429" actId="207"/>
          <ac:spMkLst>
            <pc:docMk/>
            <pc:sldMk cId="0" sldId="299"/>
            <ac:spMk id="47132" creationId="{CE0C0B96-14C7-B46C-19B6-FD81769ABEF9}"/>
          </ac:spMkLst>
        </pc:spChg>
        <pc:grpChg chg="add mod">
          <ac:chgData name="Soheil Abbasloo" userId="d71572ce-aea6-4a3a-9d7a-c1bc96c12f67" providerId="ADAL" clId="{ED41F9C1-8274-4F08-8693-1523C4FF26CB}" dt="2022-08-12T19:03:46.052" v="2427" actId="1038"/>
          <ac:grpSpMkLst>
            <pc:docMk/>
            <pc:sldMk cId="0" sldId="299"/>
            <ac:grpSpMk id="43" creationId="{CF587FB2-A2BA-4F8E-2CD1-D148A23B9FCF}"/>
          </ac:grpSpMkLst>
        </pc:grpChg>
        <pc:grpChg chg="mod">
          <ac:chgData name="Soheil Abbasloo" userId="d71572ce-aea6-4a3a-9d7a-c1bc96c12f67" providerId="ADAL" clId="{ED41F9C1-8274-4F08-8693-1523C4FF26CB}" dt="2022-08-12T19:03:46.052" v="2427" actId="1038"/>
          <ac:grpSpMkLst>
            <pc:docMk/>
            <pc:sldMk cId="0" sldId="299"/>
            <ac:grpSpMk id="44" creationId="{013D603F-86A8-AA20-8B3B-C840E4544853}"/>
          </ac:grpSpMkLst>
        </pc:grpChg>
        <pc:grpChg chg="mod">
          <ac:chgData name="Soheil Abbasloo" userId="d71572ce-aea6-4a3a-9d7a-c1bc96c12f67" providerId="ADAL" clId="{ED41F9C1-8274-4F08-8693-1523C4FF26CB}" dt="2022-08-12T19:03:46.052" v="2427" actId="1038"/>
          <ac:grpSpMkLst>
            <pc:docMk/>
            <pc:sldMk cId="0" sldId="299"/>
            <ac:grpSpMk id="56" creationId="{7549BFEE-89EA-4607-515C-9654F60BD2DB}"/>
          </ac:grpSpMkLst>
        </pc:grpChg>
        <pc:grpChg chg="del">
          <ac:chgData name="Soheil Abbasloo" userId="d71572ce-aea6-4a3a-9d7a-c1bc96c12f67" providerId="ADAL" clId="{ED41F9C1-8274-4F08-8693-1523C4FF26CB}" dt="2022-08-12T19:03:35.507" v="2312" actId="478"/>
          <ac:grpSpMkLst>
            <pc:docMk/>
            <pc:sldMk cId="0" sldId="299"/>
            <ac:grpSpMk id="47108" creationId="{75396063-DF4F-0209-FC1B-D276D050C9B7}"/>
          </ac:grpSpMkLst>
        </pc:grpChg>
      </pc:sldChg>
      <pc:sldChg chg="modSp add mod modClrScheme chgLayout">
        <pc:chgData name="Soheil Abbasloo" userId="d71572ce-aea6-4a3a-9d7a-c1bc96c12f67" providerId="ADAL" clId="{ED41F9C1-8274-4F08-8693-1523C4FF26CB}" dt="2022-08-12T19:04:34.900" v="2441" actId="5793"/>
        <pc:sldMkLst>
          <pc:docMk/>
          <pc:sldMk cId="0" sldId="300"/>
        </pc:sldMkLst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300"/>
            <ac:spMk id="49154" creationId="{7EC5ADE8-26D2-2ACB-0019-F82B6711A694}"/>
          </ac:spMkLst>
        </pc:spChg>
        <pc:spChg chg="mod ord">
          <ac:chgData name="Soheil Abbasloo" userId="d71572ce-aea6-4a3a-9d7a-c1bc96c12f67" providerId="ADAL" clId="{ED41F9C1-8274-4F08-8693-1523C4FF26CB}" dt="2022-08-12T19:04:34.900" v="2441" actId="5793"/>
          <ac:spMkLst>
            <pc:docMk/>
            <pc:sldMk cId="0" sldId="300"/>
            <ac:spMk id="49155" creationId="{9608E815-94E7-99BB-CB91-066CC2F191EA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300"/>
            <ac:spMk id="49156" creationId="{2E8D1589-6375-8138-55E5-05537DAC85AC}"/>
          </ac:spMkLst>
        </pc:spChg>
      </pc:sldChg>
      <pc:sldChg chg="modSp add mod modClrScheme chgLayout">
        <pc:chgData name="Soheil Abbasloo" userId="d71572ce-aea6-4a3a-9d7a-c1bc96c12f67" providerId="ADAL" clId="{ED41F9C1-8274-4F08-8693-1523C4FF26CB}" dt="2022-08-12T17:04:12.427" v="1461" actId="14100"/>
        <pc:sldMkLst>
          <pc:docMk/>
          <pc:sldMk cId="0" sldId="301"/>
        </pc:sldMkLst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301"/>
            <ac:spMk id="51202" creationId="{DA53974C-81FC-05A5-915D-3D34DB245D16}"/>
          </ac:spMkLst>
        </pc:spChg>
        <pc:spChg chg="mod ord">
          <ac:chgData name="Soheil Abbasloo" userId="d71572ce-aea6-4a3a-9d7a-c1bc96c12f67" providerId="ADAL" clId="{ED41F9C1-8274-4F08-8693-1523C4FF26CB}" dt="2022-08-12T17:04:12.427" v="1461" actId="14100"/>
          <ac:spMkLst>
            <pc:docMk/>
            <pc:sldMk cId="0" sldId="301"/>
            <ac:spMk id="51203" creationId="{D7685624-134A-ECB8-82A0-54FDB4C594C2}"/>
          </ac:spMkLst>
        </pc:spChg>
        <pc:spChg chg="mod ord">
          <ac:chgData name="Soheil Abbasloo" userId="d71572ce-aea6-4a3a-9d7a-c1bc96c12f67" providerId="ADAL" clId="{ED41F9C1-8274-4F08-8693-1523C4FF26CB}" dt="2022-08-12T17:00:13.140" v="1415" actId="700"/>
          <ac:spMkLst>
            <pc:docMk/>
            <pc:sldMk cId="0" sldId="301"/>
            <ac:spMk id="51204" creationId="{4F5A6343-0ADD-C785-E40F-8A817525CEA9}"/>
          </ac:spMkLst>
        </pc:spChg>
      </pc:sldChg>
      <pc:sldChg chg="addSp delSp modSp add mod modClrScheme chgLayout">
        <pc:chgData name="Soheil Abbasloo" userId="d71572ce-aea6-4a3a-9d7a-c1bc96c12f67" providerId="ADAL" clId="{ED41F9C1-8274-4F08-8693-1523C4FF26CB}" dt="2022-08-12T19:07:12.704" v="2457" actId="20577"/>
        <pc:sldMkLst>
          <pc:docMk/>
          <pc:sldMk cId="0" sldId="302"/>
        </pc:sldMkLst>
        <pc:spChg chg="add del mod ord">
          <ac:chgData name="Soheil Abbasloo" userId="d71572ce-aea6-4a3a-9d7a-c1bc96c12f67" providerId="ADAL" clId="{ED41F9C1-8274-4F08-8693-1523C4FF26CB}" dt="2022-08-12T19:07:03.359" v="2446" actId="700"/>
          <ac:spMkLst>
            <pc:docMk/>
            <pc:sldMk cId="0" sldId="302"/>
            <ac:spMk id="2" creationId="{F70E779A-D99B-93EE-9B2F-A2284299120C}"/>
          </ac:spMkLst>
        </pc:spChg>
        <pc:spChg chg="add mod ord">
          <ac:chgData name="Soheil Abbasloo" userId="d71572ce-aea6-4a3a-9d7a-c1bc96c12f67" providerId="ADAL" clId="{ED41F9C1-8274-4F08-8693-1523C4FF26CB}" dt="2022-08-12T19:07:03.359" v="2446" actId="700"/>
          <ac:spMkLst>
            <pc:docMk/>
            <pc:sldMk cId="0" sldId="302"/>
            <ac:spMk id="3" creationId="{E6898785-41FB-D922-0D29-0408DDCAFE0A}"/>
          </ac:spMkLst>
        </pc:spChg>
        <pc:spChg chg="del mod ord">
          <ac:chgData name="Soheil Abbasloo" userId="d71572ce-aea6-4a3a-9d7a-c1bc96c12f67" providerId="ADAL" clId="{ED41F9C1-8274-4F08-8693-1523C4FF26CB}" dt="2022-08-12T19:06:55.659" v="2445" actId="700"/>
          <ac:spMkLst>
            <pc:docMk/>
            <pc:sldMk cId="0" sldId="302"/>
            <ac:spMk id="6" creationId="{B7F836BA-D189-B431-8FE0-56F9FEE71F32}"/>
          </ac:spMkLst>
        </pc:spChg>
        <pc:spChg chg="mod ord">
          <ac:chgData name="Soheil Abbasloo" userId="d71572ce-aea6-4a3a-9d7a-c1bc96c12f67" providerId="ADAL" clId="{ED41F9C1-8274-4F08-8693-1523C4FF26CB}" dt="2022-08-12T19:07:12.704" v="2457" actId="20577"/>
          <ac:spMkLst>
            <pc:docMk/>
            <pc:sldMk cId="0" sldId="302"/>
            <ac:spMk id="53250" creationId="{1C702CD1-20FF-3DB2-EBFD-1946DB6AF933}"/>
          </ac:spMkLst>
        </pc:spChg>
        <pc:spChg chg="mod ord">
          <ac:chgData name="Soheil Abbasloo" userId="d71572ce-aea6-4a3a-9d7a-c1bc96c12f67" providerId="ADAL" clId="{ED41F9C1-8274-4F08-8693-1523C4FF26CB}" dt="2022-08-12T19:07:03.359" v="2446" actId="700"/>
          <ac:spMkLst>
            <pc:docMk/>
            <pc:sldMk cId="0" sldId="302"/>
            <ac:spMk id="53252" creationId="{C6825AAF-9963-0741-D78C-573AF7A510C8}"/>
          </ac:spMkLst>
        </pc:spChg>
      </pc:sldChg>
      <pc:sldChg chg="addSp delSp modSp add mod modMedia modClrScheme delAnim modAnim chgLayout">
        <pc:chgData name="Soheil Abbasloo" userId="d71572ce-aea6-4a3a-9d7a-c1bc96c12f67" providerId="ADAL" clId="{ED41F9C1-8274-4F08-8693-1523C4FF26CB}" dt="2022-08-12T19:46:55.108" v="3207" actId="20577"/>
        <pc:sldMkLst>
          <pc:docMk/>
          <pc:sldMk cId="0" sldId="303"/>
        </pc:sldMkLst>
        <pc:spChg chg="add mod">
          <ac:chgData name="Soheil Abbasloo" userId="d71572ce-aea6-4a3a-9d7a-c1bc96c12f67" providerId="ADAL" clId="{ED41F9C1-8274-4F08-8693-1523C4FF26CB}" dt="2022-08-12T19:46:55.108" v="3207" actId="20577"/>
          <ac:spMkLst>
            <pc:docMk/>
            <pc:sldMk cId="0" sldId="303"/>
            <ac:spMk id="8" creationId="{6C0C5A42-9B82-50AE-CDC7-E8D6C3ECCE2D}"/>
          </ac:spMkLst>
        </pc:spChg>
        <pc:spChg chg="mod ord">
          <ac:chgData name="Soheil Abbasloo" userId="d71572ce-aea6-4a3a-9d7a-c1bc96c12f67" providerId="ADAL" clId="{ED41F9C1-8274-4F08-8693-1523C4FF26CB}" dt="2022-08-12T19:08:51.703" v="2462" actId="26606"/>
          <ac:spMkLst>
            <pc:docMk/>
            <pc:sldMk cId="0" sldId="303"/>
            <ac:spMk id="54274" creationId="{0488E3D9-7F53-167C-A3C7-F1E03426ED88}"/>
          </ac:spMkLst>
        </pc:spChg>
        <pc:spChg chg="mod ord">
          <ac:chgData name="Soheil Abbasloo" userId="d71572ce-aea6-4a3a-9d7a-c1bc96c12f67" providerId="ADAL" clId="{ED41F9C1-8274-4F08-8693-1523C4FF26CB}" dt="2022-08-12T19:08:51.703" v="2462" actId="26606"/>
          <ac:spMkLst>
            <pc:docMk/>
            <pc:sldMk cId="0" sldId="303"/>
            <ac:spMk id="54275" creationId="{64168C54-CF0D-90DF-FFCB-0DA1B24205DC}"/>
          </ac:spMkLst>
        </pc:spChg>
        <pc:spChg chg="mod ord">
          <ac:chgData name="Soheil Abbasloo" userId="d71572ce-aea6-4a3a-9d7a-c1bc96c12f67" providerId="ADAL" clId="{ED41F9C1-8274-4F08-8693-1523C4FF26CB}" dt="2022-08-12T19:36:26.091" v="3130" actId="14100"/>
          <ac:spMkLst>
            <pc:docMk/>
            <pc:sldMk cId="0" sldId="303"/>
            <ac:spMk id="848899" creationId="{DAD69880-B517-3C94-93AE-B8FA84D8C6F5}"/>
          </ac:spMkLst>
        </pc:spChg>
        <pc:graphicFrameChg chg="add mod modGraphic">
          <ac:chgData name="Soheil Abbasloo" userId="d71572ce-aea6-4a3a-9d7a-c1bc96c12f67" providerId="ADAL" clId="{ED41F9C1-8274-4F08-8693-1523C4FF26CB}" dt="2022-08-12T19:36:34.652" v="3132" actId="14100"/>
          <ac:graphicFrameMkLst>
            <pc:docMk/>
            <pc:sldMk cId="0" sldId="303"/>
            <ac:graphicFrameMk id="2" creationId="{05B7A72D-918B-4674-B118-2AAAE6B86F04}"/>
          </ac:graphicFrameMkLst>
        </pc:graphicFrameChg>
        <pc:picChg chg="add del mod">
          <ac:chgData name="Soheil Abbasloo" userId="d71572ce-aea6-4a3a-9d7a-c1bc96c12f67" providerId="ADAL" clId="{ED41F9C1-8274-4F08-8693-1523C4FF26CB}" dt="2022-08-12T19:08:51.703" v="2462" actId="26606"/>
          <ac:picMkLst>
            <pc:docMk/>
            <pc:sldMk cId="0" sldId="303"/>
            <ac:picMk id="848901" creationId="{78268134-BB32-76BA-A4D4-743D9ED0EF73}"/>
          </ac:picMkLst>
        </pc:picChg>
      </pc:sldChg>
      <pc:sldChg chg="addSp delSp modSp add mod modClrScheme chgLayout">
        <pc:chgData name="Soheil Abbasloo" userId="d71572ce-aea6-4a3a-9d7a-c1bc96c12f67" providerId="ADAL" clId="{ED41F9C1-8274-4F08-8693-1523C4FF26CB}" dt="2022-08-12T19:58:21.347" v="3553" actId="1036"/>
        <pc:sldMkLst>
          <pc:docMk/>
          <pc:sldMk cId="0" sldId="304"/>
        </pc:sldMkLst>
        <pc:spChg chg="add del mod ord">
          <ac:chgData name="Soheil Abbasloo" userId="d71572ce-aea6-4a3a-9d7a-c1bc96c12f67" providerId="ADAL" clId="{ED41F9C1-8274-4F08-8693-1523C4FF26CB}" dt="2022-08-12T19:32:00.360" v="3050" actId="700"/>
          <ac:spMkLst>
            <pc:docMk/>
            <pc:sldMk cId="0" sldId="304"/>
            <ac:spMk id="2" creationId="{184DE079-803C-188C-CC72-EC810A5D22E3}"/>
          </ac:spMkLst>
        </pc:spChg>
        <pc:spChg chg="add del mod ord">
          <ac:chgData name="Soheil Abbasloo" userId="d71572ce-aea6-4a3a-9d7a-c1bc96c12f67" providerId="ADAL" clId="{ED41F9C1-8274-4F08-8693-1523C4FF26CB}" dt="2022-08-12T19:32:02.951" v="3051" actId="478"/>
          <ac:spMkLst>
            <pc:docMk/>
            <pc:sldMk cId="0" sldId="304"/>
            <ac:spMk id="3" creationId="{7F308F35-3A69-62D9-7BC7-278556960869}"/>
          </ac:spMkLst>
        </pc:spChg>
        <pc:spChg chg="add mod ord">
          <ac:chgData name="Soheil Abbasloo" userId="d71572ce-aea6-4a3a-9d7a-c1bc96c12f67" providerId="ADAL" clId="{ED41F9C1-8274-4F08-8693-1523C4FF26CB}" dt="2022-08-12T19:32:28.075" v="3055"/>
          <ac:spMkLst>
            <pc:docMk/>
            <pc:sldMk cId="0" sldId="304"/>
            <ac:spMk id="4" creationId="{1EFEF46D-7122-62BC-5A48-5A97DCDBCD0C}"/>
          </ac:spMkLst>
        </pc:spChg>
        <pc:spChg chg="add del mod ord">
          <ac:chgData name="Soheil Abbasloo" userId="d71572ce-aea6-4a3a-9d7a-c1bc96c12f67" providerId="ADAL" clId="{ED41F9C1-8274-4F08-8693-1523C4FF26CB}" dt="2022-08-12T19:45:55.346" v="3198" actId="478"/>
          <ac:spMkLst>
            <pc:docMk/>
            <pc:sldMk cId="0" sldId="304"/>
            <ac:spMk id="5" creationId="{2044BC42-DD84-D200-181E-B93070D4AB87}"/>
          </ac:spMkLst>
        </pc:spChg>
        <pc:spChg chg="add del mod">
          <ac:chgData name="Soheil Abbasloo" userId="d71572ce-aea6-4a3a-9d7a-c1bc96c12f67" providerId="ADAL" clId="{ED41F9C1-8274-4F08-8693-1523C4FF26CB}" dt="2022-08-12T19:54:43.116" v="3457" actId="478"/>
          <ac:spMkLst>
            <pc:docMk/>
            <pc:sldMk cId="0" sldId="304"/>
            <ac:spMk id="44" creationId="{4A83F5ED-59E8-5D9B-3F15-57F7FFC9B665}"/>
          </ac:spMkLst>
        </pc:spChg>
        <pc:spChg chg="add del mod">
          <ac:chgData name="Soheil Abbasloo" userId="d71572ce-aea6-4a3a-9d7a-c1bc96c12f67" providerId="ADAL" clId="{ED41F9C1-8274-4F08-8693-1523C4FF26CB}" dt="2022-08-12T19:58:15.506" v="3538" actId="478"/>
          <ac:spMkLst>
            <pc:docMk/>
            <pc:sldMk cId="0" sldId="304"/>
            <ac:spMk id="46" creationId="{3E402551-1C5D-CD8F-8C89-F18F034AB8BA}"/>
          </ac:spMkLst>
        </pc:spChg>
        <pc:spChg chg="del mod ord">
          <ac:chgData name="Soheil Abbasloo" userId="d71572ce-aea6-4a3a-9d7a-c1bc96c12f67" providerId="ADAL" clId="{ED41F9C1-8274-4F08-8693-1523C4FF26CB}" dt="2022-08-12T19:32:23.347" v="3053" actId="478"/>
          <ac:spMkLst>
            <pc:docMk/>
            <pc:sldMk cId="0" sldId="304"/>
            <ac:spMk id="56322" creationId="{7BBE7D4C-A614-CB92-8457-A496EB10A97F}"/>
          </ac:spMkLst>
        </pc:spChg>
        <pc:spChg chg="mod ord">
          <ac:chgData name="Soheil Abbasloo" userId="d71572ce-aea6-4a3a-9d7a-c1bc96c12f67" providerId="ADAL" clId="{ED41F9C1-8274-4F08-8693-1523C4FF26CB}" dt="2022-08-12T19:32:26.533" v="3054" actId="700"/>
          <ac:spMkLst>
            <pc:docMk/>
            <pc:sldMk cId="0" sldId="304"/>
            <ac:spMk id="56323" creationId="{38CF2612-9629-F20C-C884-52FE1AE958B2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24" creationId="{3CD1D580-63B8-0809-FDA9-34328B510888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25" creationId="{3E7E394E-2BE3-53D2-8414-439098C4BB76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28" creationId="{4945BE69-EB37-CF7A-E758-3EDB5224C18E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29" creationId="{19FB781D-3A2E-50B4-B5B6-12E5E71EE70D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0" creationId="{25FE867E-A8CF-6857-6903-8587D37DB20E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1" creationId="{40B8225F-8111-0995-3298-B0129A04265E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2" creationId="{A8EB0579-6D47-9B33-159B-768BC7414634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3" creationId="{054739D7-4012-2FD9-18D6-7C9D1CE459E0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4" creationId="{C893A604-7EB7-8380-2279-76C388DFC9A4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5" creationId="{E2596749-3A78-1240-646E-A64053DAB4FA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6" creationId="{F4A85FB1-2B39-07A0-39D9-6504751A2DC8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7" creationId="{C464A941-955B-C8A2-1E0C-3576433B2C9B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8" creationId="{B7B608CE-6FF2-764D-BC27-F0C89BA8985B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39" creationId="{14998881-C6F6-CF99-3076-E08D1F7970F2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40" creationId="{2E79BEBD-D39D-D29A-D389-758687E109D8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42" creationId="{7C574585-5CFC-824B-F1D5-A6395C6E6C0D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43" creationId="{5B1E64E9-5C48-8142-5D45-6C79FC045FFD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44" creationId="{DB57E5E2-FE8F-A131-16FB-23EFD897610E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45" creationId="{052A66FC-9F1D-C0F1-E5D7-7CB20E7BEEE1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47" creationId="{867216B6-1530-B75F-5632-DD03B7974A8B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48" creationId="{BB6495D9-3708-A92B-441D-0E2C43EA8326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49" creationId="{8F2A79A4-ACAF-EF8D-6785-021CA0426B4D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51" creationId="{F26F44DC-49D0-1593-6227-548252B6424C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52" creationId="{E129581B-916A-3627-AF9F-B61DE2D46946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53" creationId="{6F4EB1E2-C468-0E61-CB9F-0E9D9FCA581B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54" creationId="{99E1985A-B74F-672F-469D-1512D8EA3459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56" creationId="{D43A672B-EABE-7F45-4982-25948BB39023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57" creationId="{F666B7C1-90FD-75AD-8A0B-18EFBAB7A5CF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56358" creationId="{A19F320B-F5B3-E036-795A-CB6586540450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849927" creationId="{6240C337-A35C-2CA4-ACB8-044DE986780D}"/>
          </ac:spMkLst>
        </pc:spChg>
        <pc:spChg chg="mod">
          <ac:chgData name="Soheil Abbasloo" userId="d71572ce-aea6-4a3a-9d7a-c1bc96c12f67" providerId="ADAL" clId="{ED41F9C1-8274-4F08-8693-1523C4FF26CB}" dt="2022-08-12T19:58:21.347" v="3553" actId="1036"/>
          <ac:spMkLst>
            <pc:docMk/>
            <pc:sldMk cId="0" sldId="304"/>
            <ac:spMk id="849937" creationId="{A548DBB0-7895-39C5-3B10-E1995245F3AE}"/>
          </ac:spMkLst>
        </pc:spChg>
        <pc:grpChg chg="add mod">
          <ac:chgData name="Soheil Abbasloo" userId="d71572ce-aea6-4a3a-9d7a-c1bc96c12f67" providerId="ADAL" clId="{ED41F9C1-8274-4F08-8693-1523C4FF26CB}" dt="2022-08-12T19:58:21.347" v="3553" actId="1036"/>
          <ac:grpSpMkLst>
            <pc:docMk/>
            <pc:sldMk cId="0" sldId="304"/>
            <ac:grpSpMk id="8" creationId="{3D08566B-8A16-88CB-CB11-4748AFB88A8E}"/>
          </ac:grpSpMkLst>
        </pc:grpChg>
        <pc:grpChg chg="mod">
          <ac:chgData name="Soheil Abbasloo" userId="d71572ce-aea6-4a3a-9d7a-c1bc96c12f67" providerId="ADAL" clId="{ED41F9C1-8274-4F08-8693-1523C4FF26CB}" dt="2022-08-12T19:58:21.347" v="3553" actId="1036"/>
          <ac:grpSpMkLst>
            <pc:docMk/>
            <pc:sldMk cId="0" sldId="304"/>
            <ac:grpSpMk id="56326" creationId="{BDF0CB93-283F-75DA-6467-E007BFB9EFB9}"/>
          </ac:grpSpMkLst>
        </pc:grpChg>
        <pc:grpChg chg="mod">
          <ac:chgData name="Soheil Abbasloo" userId="d71572ce-aea6-4a3a-9d7a-c1bc96c12f67" providerId="ADAL" clId="{ED41F9C1-8274-4F08-8693-1523C4FF26CB}" dt="2022-08-12T19:58:21.347" v="3553" actId="1036"/>
          <ac:grpSpMkLst>
            <pc:docMk/>
            <pc:sldMk cId="0" sldId="304"/>
            <ac:grpSpMk id="56327" creationId="{6724FE2E-0671-3242-3A2F-5EC14764C0D9}"/>
          </ac:grpSpMkLst>
        </pc:grpChg>
        <pc:grpChg chg="mod">
          <ac:chgData name="Soheil Abbasloo" userId="d71572ce-aea6-4a3a-9d7a-c1bc96c12f67" providerId="ADAL" clId="{ED41F9C1-8274-4F08-8693-1523C4FF26CB}" dt="2022-08-12T19:58:21.347" v="3553" actId="1036"/>
          <ac:grpSpMkLst>
            <pc:docMk/>
            <pc:sldMk cId="0" sldId="304"/>
            <ac:grpSpMk id="56341" creationId="{7115FF16-2F0D-5B5A-E808-1500B56F1C6A}"/>
          </ac:grpSpMkLst>
        </pc:grpChg>
        <pc:grpChg chg="mod">
          <ac:chgData name="Soheil Abbasloo" userId="d71572ce-aea6-4a3a-9d7a-c1bc96c12f67" providerId="ADAL" clId="{ED41F9C1-8274-4F08-8693-1523C4FF26CB}" dt="2022-08-12T19:58:21.347" v="3553" actId="1036"/>
          <ac:grpSpMkLst>
            <pc:docMk/>
            <pc:sldMk cId="0" sldId="304"/>
            <ac:grpSpMk id="56350" creationId="{F7D89341-3D35-03CC-E51A-F6DE5407325A}"/>
          </ac:grpSpMkLst>
        </pc:grpChg>
      </pc:sldChg>
      <pc:sldChg chg="modSp add del mod modClrScheme chgLayout">
        <pc:chgData name="Soheil Abbasloo" userId="d71572ce-aea6-4a3a-9d7a-c1bc96c12f67" providerId="ADAL" clId="{ED41F9C1-8274-4F08-8693-1523C4FF26CB}" dt="2022-08-12T20:39:46.159" v="4237" actId="47"/>
        <pc:sldMkLst>
          <pc:docMk/>
          <pc:sldMk cId="0" sldId="319"/>
        </pc:sldMkLst>
        <pc:spChg chg="mod ord">
          <ac:chgData name="Soheil Abbasloo" userId="d71572ce-aea6-4a3a-9d7a-c1bc96c12f67" providerId="ADAL" clId="{ED41F9C1-8274-4F08-8693-1523C4FF26CB}" dt="2022-08-12T19:06:55.659" v="2445" actId="700"/>
          <ac:spMkLst>
            <pc:docMk/>
            <pc:sldMk cId="0" sldId="319"/>
            <ac:spMk id="58370" creationId="{36360151-D98E-B35F-D277-CF84C62BD02B}"/>
          </ac:spMkLst>
        </pc:spChg>
        <pc:spChg chg="mod ord">
          <ac:chgData name="Soheil Abbasloo" userId="d71572ce-aea6-4a3a-9d7a-c1bc96c12f67" providerId="ADAL" clId="{ED41F9C1-8274-4F08-8693-1523C4FF26CB}" dt="2022-08-12T20:38:58.481" v="4236" actId="14100"/>
          <ac:spMkLst>
            <pc:docMk/>
            <pc:sldMk cId="0" sldId="319"/>
            <ac:spMk id="58371" creationId="{9BF6A223-C38B-7B09-E59F-797DAF2326F2}"/>
          </ac:spMkLst>
        </pc:spChg>
        <pc:spChg chg="mod ord">
          <ac:chgData name="Soheil Abbasloo" userId="d71572ce-aea6-4a3a-9d7a-c1bc96c12f67" providerId="ADAL" clId="{ED41F9C1-8274-4F08-8693-1523C4FF26CB}" dt="2022-08-12T19:06:55.659" v="2445" actId="700"/>
          <ac:spMkLst>
            <pc:docMk/>
            <pc:sldMk cId="0" sldId="319"/>
            <ac:spMk id="58372" creationId="{450519A7-6F8E-3AD0-6C40-D7308F4F2DBE}"/>
          </ac:spMkLst>
        </pc:spChg>
      </pc:sldChg>
      <pc:sldChg chg="modSp add del mod ord modClrScheme chgLayout">
        <pc:chgData name="Soheil Abbasloo" userId="d71572ce-aea6-4a3a-9d7a-c1bc96c12f67" providerId="ADAL" clId="{ED41F9C1-8274-4F08-8693-1523C4FF26CB}" dt="2022-08-12T20:38:39.796" v="4235" actId="47"/>
        <pc:sldMkLst>
          <pc:docMk/>
          <pc:sldMk cId="0" sldId="320"/>
        </pc:sldMkLst>
        <pc:spChg chg="mod ord">
          <ac:chgData name="Soheil Abbasloo" userId="d71572ce-aea6-4a3a-9d7a-c1bc96c12f67" providerId="ADAL" clId="{ED41F9C1-8274-4F08-8693-1523C4FF26CB}" dt="2022-08-12T19:06:55.659" v="2445" actId="700"/>
          <ac:spMkLst>
            <pc:docMk/>
            <pc:sldMk cId="0" sldId="320"/>
            <ac:spMk id="59394" creationId="{91BA928E-5E5F-29E9-A18E-586F0052F5DF}"/>
          </ac:spMkLst>
        </pc:spChg>
        <pc:spChg chg="mod ord">
          <ac:chgData name="Soheil Abbasloo" userId="d71572ce-aea6-4a3a-9d7a-c1bc96c12f67" providerId="ADAL" clId="{ED41F9C1-8274-4F08-8693-1523C4FF26CB}" dt="2022-08-12T19:06:55.659" v="2445" actId="700"/>
          <ac:spMkLst>
            <pc:docMk/>
            <pc:sldMk cId="0" sldId="320"/>
            <ac:spMk id="59396" creationId="{B3EE6CEB-EE3E-7770-F292-B24B38C467A3}"/>
          </ac:spMkLst>
        </pc:spChg>
        <pc:spChg chg="mod ord">
          <ac:chgData name="Soheil Abbasloo" userId="d71572ce-aea6-4a3a-9d7a-c1bc96c12f67" providerId="ADAL" clId="{ED41F9C1-8274-4F08-8693-1523C4FF26CB}" dt="2022-08-12T19:06:55.659" v="2445" actId="700"/>
          <ac:spMkLst>
            <pc:docMk/>
            <pc:sldMk cId="0" sldId="320"/>
            <ac:spMk id="874499" creationId="{55A5F6C2-1817-3E7A-7CB3-1D95E18C5EB9}"/>
          </ac:spMkLst>
        </pc:spChg>
      </pc:sldChg>
      <pc:sldChg chg="modSp add mod modClrScheme modAnim chgLayout">
        <pc:chgData name="Soheil Abbasloo" userId="d71572ce-aea6-4a3a-9d7a-c1bc96c12f67" providerId="ADAL" clId="{ED41F9C1-8274-4F08-8693-1523C4FF26CB}" dt="2022-08-12T21:03:56.452" v="4564" actId="404"/>
        <pc:sldMkLst>
          <pc:docMk/>
          <pc:sldMk cId="0" sldId="321"/>
        </pc:sldMkLst>
        <pc:spChg chg="mod ord">
          <ac:chgData name="Soheil Abbasloo" userId="d71572ce-aea6-4a3a-9d7a-c1bc96c12f67" providerId="ADAL" clId="{ED41F9C1-8274-4F08-8693-1523C4FF26CB}" dt="2022-08-12T20:48:50.909" v="4288" actId="700"/>
          <ac:spMkLst>
            <pc:docMk/>
            <pc:sldMk cId="0" sldId="321"/>
            <ac:spMk id="74754" creationId="{53436034-BB52-B1A5-C9E4-2CFF11521C07}"/>
          </ac:spMkLst>
        </pc:spChg>
        <pc:spChg chg="mod ord">
          <ac:chgData name="Soheil Abbasloo" userId="d71572ce-aea6-4a3a-9d7a-c1bc96c12f67" providerId="ADAL" clId="{ED41F9C1-8274-4F08-8693-1523C4FF26CB}" dt="2022-08-12T20:48:50.909" v="4288" actId="700"/>
          <ac:spMkLst>
            <pc:docMk/>
            <pc:sldMk cId="0" sldId="321"/>
            <ac:spMk id="74756" creationId="{56E4A2D7-2D59-C416-6A48-A269A12ED408}"/>
          </ac:spMkLst>
        </pc:spChg>
        <pc:spChg chg="mod ord">
          <ac:chgData name="Soheil Abbasloo" userId="d71572ce-aea6-4a3a-9d7a-c1bc96c12f67" providerId="ADAL" clId="{ED41F9C1-8274-4F08-8693-1523C4FF26CB}" dt="2022-08-12T21:03:56.452" v="4564" actId="404"/>
          <ac:spMkLst>
            <pc:docMk/>
            <pc:sldMk cId="0" sldId="321"/>
            <ac:spMk id="899075" creationId="{14D16A27-3C6F-C648-8EFF-967887D33810}"/>
          </ac:spMkLst>
        </pc:spChg>
      </pc:sldChg>
      <pc:sldChg chg="modSp add mod modClrScheme chgLayout">
        <pc:chgData name="Soheil Abbasloo" userId="d71572ce-aea6-4a3a-9d7a-c1bc96c12f67" providerId="ADAL" clId="{ED41F9C1-8274-4F08-8693-1523C4FF26CB}" dt="2022-08-12T21:03:23.666" v="4554" actId="1037"/>
        <pc:sldMkLst>
          <pc:docMk/>
          <pc:sldMk cId="0" sldId="323"/>
        </pc:sldMkLst>
        <pc:spChg chg="mod ord">
          <ac:chgData name="Soheil Abbasloo" userId="d71572ce-aea6-4a3a-9d7a-c1bc96c12f67" providerId="ADAL" clId="{ED41F9C1-8274-4F08-8693-1523C4FF26CB}" dt="2022-08-12T21:02:23.209" v="4520" actId="113"/>
          <ac:spMkLst>
            <pc:docMk/>
            <pc:sldMk cId="0" sldId="323"/>
            <ac:spMk id="76802" creationId="{A1026274-3B82-BD6C-B3BE-871C4AB4A304}"/>
          </ac:spMkLst>
        </pc:spChg>
        <pc:spChg chg="mod ord">
          <ac:chgData name="Soheil Abbasloo" userId="d71572ce-aea6-4a3a-9d7a-c1bc96c12f67" providerId="ADAL" clId="{ED41F9C1-8274-4F08-8693-1523C4FF26CB}" dt="2022-08-12T20:43:05.083" v="4269" actId="5793"/>
          <ac:spMkLst>
            <pc:docMk/>
            <pc:sldMk cId="0" sldId="323"/>
            <ac:spMk id="76803" creationId="{05E9072E-63CF-17BD-7B91-5428D264604F}"/>
          </ac:spMkLst>
        </pc:spChg>
        <pc:spChg chg="mod ord">
          <ac:chgData name="Soheil Abbasloo" userId="d71572ce-aea6-4a3a-9d7a-c1bc96c12f67" providerId="ADAL" clId="{ED41F9C1-8274-4F08-8693-1523C4FF26CB}" dt="2022-08-12T20:40:40.651" v="4239" actId="700"/>
          <ac:spMkLst>
            <pc:docMk/>
            <pc:sldMk cId="0" sldId="323"/>
            <ac:spMk id="76804" creationId="{08D6D445-B7FF-ED7D-C1BA-D2705A225B41}"/>
          </ac:spMkLst>
        </pc:spChg>
        <pc:spChg chg="mod">
          <ac:chgData name="Soheil Abbasloo" userId="d71572ce-aea6-4a3a-9d7a-c1bc96c12f67" providerId="ADAL" clId="{ED41F9C1-8274-4F08-8693-1523C4FF26CB}" dt="2022-08-12T21:03:13.875" v="4549" actId="1035"/>
          <ac:spMkLst>
            <pc:docMk/>
            <pc:sldMk cId="0" sldId="323"/>
            <ac:spMk id="76825" creationId="{5879B96F-13DB-DD0E-CBD7-2E14A9C851BE}"/>
          </ac:spMkLst>
        </pc:spChg>
        <pc:spChg chg="mod">
          <ac:chgData name="Soheil Abbasloo" userId="d71572ce-aea6-4a3a-9d7a-c1bc96c12f67" providerId="ADAL" clId="{ED41F9C1-8274-4F08-8693-1523C4FF26CB}" dt="2022-08-12T21:03:08.385" v="4543" actId="14100"/>
          <ac:spMkLst>
            <pc:docMk/>
            <pc:sldMk cId="0" sldId="323"/>
            <ac:spMk id="76827" creationId="{D9BBC0DF-D244-2ED3-9A60-8FC963618DEF}"/>
          </ac:spMkLst>
        </pc:spChg>
        <pc:spChg chg="mod">
          <ac:chgData name="Soheil Abbasloo" userId="d71572ce-aea6-4a3a-9d7a-c1bc96c12f67" providerId="ADAL" clId="{ED41F9C1-8274-4F08-8693-1523C4FF26CB}" dt="2022-08-12T21:02:51.953" v="4535" actId="1036"/>
          <ac:spMkLst>
            <pc:docMk/>
            <pc:sldMk cId="0" sldId="323"/>
            <ac:spMk id="76829" creationId="{A2EF3F48-6836-D070-BEEA-598EA9D2847B}"/>
          </ac:spMkLst>
        </pc:spChg>
        <pc:spChg chg="mod">
          <ac:chgData name="Soheil Abbasloo" userId="d71572ce-aea6-4a3a-9d7a-c1bc96c12f67" providerId="ADAL" clId="{ED41F9C1-8274-4F08-8693-1523C4FF26CB}" dt="2022-08-12T21:03:20.209" v="4550" actId="14100"/>
          <ac:spMkLst>
            <pc:docMk/>
            <pc:sldMk cId="0" sldId="323"/>
            <ac:spMk id="76837" creationId="{1549197C-D6DF-3AFB-B1F7-87B73D69F66C}"/>
          </ac:spMkLst>
        </pc:spChg>
        <pc:spChg chg="mod">
          <ac:chgData name="Soheil Abbasloo" userId="d71572ce-aea6-4a3a-9d7a-c1bc96c12f67" providerId="ADAL" clId="{ED41F9C1-8274-4F08-8693-1523C4FF26CB}" dt="2022-08-12T21:03:23.666" v="4554" actId="1037"/>
          <ac:spMkLst>
            <pc:docMk/>
            <pc:sldMk cId="0" sldId="323"/>
            <ac:spMk id="76847" creationId="{8A59F24E-DDD8-9D8E-F5E6-2140CD362763}"/>
          </ac:spMkLst>
        </pc:spChg>
      </pc:sldChg>
      <pc:sldChg chg="addSp delSp modSp add del mod modClrScheme modAnim chgLayout">
        <pc:chgData name="Soheil Abbasloo" userId="d71572ce-aea6-4a3a-9d7a-c1bc96c12f67" providerId="ADAL" clId="{ED41F9C1-8274-4F08-8693-1523C4FF26CB}" dt="2022-08-12T21:33:45.908" v="5269" actId="403"/>
        <pc:sldMkLst>
          <pc:docMk/>
          <pc:sldMk cId="0" sldId="325"/>
        </pc:sldMkLst>
        <pc:spChg chg="add mod">
          <ac:chgData name="Soheil Abbasloo" userId="d71572ce-aea6-4a3a-9d7a-c1bc96c12f67" providerId="ADAL" clId="{ED41F9C1-8274-4F08-8693-1523C4FF26CB}" dt="2022-08-12T21:32:15.642" v="5250"/>
          <ac:spMkLst>
            <pc:docMk/>
            <pc:sldMk cId="0" sldId="325"/>
            <ac:spMk id="16" creationId="{A453C276-F61C-06E6-BC9F-3A41EEBDA901}"/>
          </ac:spMkLst>
        </pc:spChg>
        <pc:spChg chg="add mod">
          <ac:chgData name="Soheil Abbasloo" userId="d71572ce-aea6-4a3a-9d7a-c1bc96c12f67" providerId="ADAL" clId="{ED41F9C1-8274-4F08-8693-1523C4FF26CB}" dt="2022-08-12T21:21:14.989" v="4949" actId="207"/>
          <ac:spMkLst>
            <pc:docMk/>
            <pc:sldMk cId="0" sldId="325"/>
            <ac:spMk id="36" creationId="{652379FC-C0D1-3A82-A4B5-24F9D8C0EAA1}"/>
          </ac:spMkLst>
        </pc:spChg>
        <pc:spChg chg="add mod">
          <ac:chgData name="Soheil Abbasloo" userId="d71572ce-aea6-4a3a-9d7a-c1bc96c12f67" providerId="ADAL" clId="{ED41F9C1-8274-4F08-8693-1523C4FF26CB}" dt="2022-08-12T21:31:18.193" v="5244" actId="404"/>
          <ac:spMkLst>
            <pc:docMk/>
            <pc:sldMk cId="0" sldId="325"/>
            <ac:spMk id="41" creationId="{215A40E1-30DB-62FC-6613-E680943429A1}"/>
          </ac:spMkLst>
        </pc:spChg>
        <pc:spChg chg="add del mod">
          <ac:chgData name="Soheil Abbasloo" userId="d71572ce-aea6-4a3a-9d7a-c1bc96c12f67" providerId="ADAL" clId="{ED41F9C1-8274-4F08-8693-1523C4FF26CB}" dt="2022-08-12T21:30:53.164" v="5238" actId="404"/>
          <ac:spMkLst>
            <pc:docMk/>
            <pc:sldMk cId="0" sldId="325"/>
            <ac:spMk id="71" creationId="{A157A6C6-C7DE-1F42-5B14-37070310DE86}"/>
          </ac:spMkLst>
        </pc:spChg>
        <pc:spChg chg="mod ord">
          <ac:chgData name="Soheil Abbasloo" userId="d71572ce-aea6-4a3a-9d7a-c1bc96c12f67" providerId="ADAL" clId="{ED41F9C1-8274-4F08-8693-1523C4FF26CB}" dt="2022-08-12T20:40:40.651" v="4239" actId="700"/>
          <ac:spMkLst>
            <pc:docMk/>
            <pc:sldMk cId="0" sldId="325"/>
            <ac:spMk id="78850" creationId="{D7324D57-5CF8-1378-F09A-99ABE47705F9}"/>
          </ac:spMkLst>
        </pc:spChg>
        <pc:spChg chg="mod ord">
          <ac:chgData name="Soheil Abbasloo" userId="d71572ce-aea6-4a3a-9d7a-c1bc96c12f67" providerId="ADAL" clId="{ED41F9C1-8274-4F08-8693-1523C4FF26CB}" dt="2022-08-12T21:33:45.908" v="5269" actId="403"/>
          <ac:spMkLst>
            <pc:docMk/>
            <pc:sldMk cId="0" sldId="325"/>
            <ac:spMk id="78851" creationId="{11FB9309-E1DD-12C2-C3F5-0DFA0BDFCDCE}"/>
          </ac:spMkLst>
        </pc:spChg>
        <pc:spChg chg="mod ord">
          <ac:chgData name="Soheil Abbasloo" userId="d71572ce-aea6-4a3a-9d7a-c1bc96c12f67" providerId="ADAL" clId="{ED41F9C1-8274-4F08-8693-1523C4FF26CB}" dt="2022-08-12T20:40:40.651" v="4239" actId="700"/>
          <ac:spMkLst>
            <pc:docMk/>
            <pc:sldMk cId="0" sldId="325"/>
            <ac:spMk id="78852" creationId="{3E7E2ACB-84CF-89EC-AEFB-A74930CF749C}"/>
          </ac:spMkLst>
        </pc:spChg>
        <pc:spChg chg="mod">
          <ac:chgData name="Soheil Abbasloo" userId="d71572ce-aea6-4a3a-9d7a-c1bc96c12f67" providerId="ADAL" clId="{ED41F9C1-8274-4F08-8693-1523C4FF26CB}" dt="2022-08-12T21:27:50.538" v="5125" actId="20577"/>
          <ac:spMkLst>
            <pc:docMk/>
            <pc:sldMk cId="0" sldId="325"/>
            <ac:spMk id="78854" creationId="{EA216DC9-E83E-CE01-0577-EE7BFC2B9405}"/>
          </ac:spMkLst>
        </pc:spChg>
        <pc:spChg chg="mod">
          <ac:chgData name="Soheil Abbasloo" userId="d71572ce-aea6-4a3a-9d7a-c1bc96c12f67" providerId="ADAL" clId="{ED41F9C1-8274-4F08-8693-1523C4FF26CB}" dt="2022-08-12T21:16:30.553" v="4813" actId="404"/>
          <ac:spMkLst>
            <pc:docMk/>
            <pc:sldMk cId="0" sldId="325"/>
            <ac:spMk id="78855" creationId="{264704E8-8616-AE96-1791-3F7A83263782}"/>
          </ac:spMkLst>
        </pc:spChg>
        <pc:spChg chg="mod">
          <ac:chgData name="Soheil Abbasloo" userId="d71572ce-aea6-4a3a-9d7a-c1bc96c12f67" providerId="ADAL" clId="{ED41F9C1-8274-4F08-8693-1523C4FF26CB}" dt="2022-08-12T21:16:48.747" v="4823" actId="1076"/>
          <ac:spMkLst>
            <pc:docMk/>
            <pc:sldMk cId="0" sldId="325"/>
            <ac:spMk id="78856" creationId="{971C7F67-CEC3-6770-6593-D3094920BDE0}"/>
          </ac:spMkLst>
        </pc:spChg>
        <pc:spChg chg="mod">
          <ac:chgData name="Soheil Abbasloo" userId="d71572ce-aea6-4a3a-9d7a-c1bc96c12f67" providerId="ADAL" clId="{ED41F9C1-8274-4F08-8693-1523C4FF26CB}" dt="2022-08-12T21:25:08.544" v="5040" actId="20577"/>
          <ac:spMkLst>
            <pc:docMk/>
            <pc:sldMk cId="0" sldId="325"/>
            <ac:spMk id="78857" creationId="{AD0865E9-4D76-3471-ED72-95F700AD43BE}"/>
          </ac:spMkLst>
        </pc:spChg>
        <pc:spChg chg="mod">
          <ac:chgData name="Soheil Abbasloo" userId="d71572ce-aea6-4a3a-9d7a-c1bc96c12f67" providerId="ADAL" clId="{ED41F9C1-8274-4F08-8693-1523C4FF26CB}" dt="2022-08-12T21:25:22.334" v="5057" actId="20577"/>
          <ac:spMkLst>
            <pc:docMk/>
            <pc:sldMk cId="0" sldId="325"/>
            <ac:spMk id="78858" creationId="{42C846CE-F711-21A1-BEA3-1A12ED6EDABC}"/>
          </ac:spMkLst>
        </pc:spChg>
        <pc:spChg chg="mod">
          <ac:chgData name="Soheil Abbasloo" userId="d71572ce-aea6-4a3a-9d7a-c1bc96c12f67" providerId="ADAL" clId="{ED41F9C1-8274-4F08-8693-1523C4FF26CB}" dt="2022-08-12T21:20:07.586" v="4874" actId="20577"/>
          <ac:spMkLst>
            <pc:docMk/>
            <pc:sldMk cId="0" sldId="325"/>
            <ac:spMk id="78859" creationId="{2CC7BEC8-20F7-3F10-18A3-7B8D629D263D}"/>
          </ac:spMkLst>
        </pc:spChg>
        <pc:spChg chg="mod">
          <ac:chgData name="Soheil Abbasloo" userId="d71572ce-aea6-4a3a-9d7a-c1bc96c12f67" providerId="ADAL" clId="{ED41F9C1-8274-4F08-8693-1523C4FF26CB}" dt="2022-08-12T21:19:26.327" v="4866" actId="2085"/>
          <ac:spMkLst>
            <pc:docMk/>
            <pc:sldMk cId="0" sldId="325"/>
            <ac:spMk id="78860" creationId="{BAF329E7-CD69-F351-B089-CB20F7D3C8CC}"/>
          </ac:spMkLst>
        </pc:spChg>
        <pc:spChg chg="mod">
          <ac:chgData name="Soheil Abbasloo" userId="d71572ce-aea6-4a3a-9d7a-c1bc96c12f67" providerId="ADAL" clId="{ED41F9C1-8274-4F08-8693-1523C4FF26CB}" dt="2022-08-12T21:19:26.327" v="4866" actId="2085"/>
          <ac:spMkLst>
            <pc:docMk/>
            <pc:sldMk cId="0" sldId="325"/>
            <ac:spMk id="78861" creationId="{CAE69AF8-5D86-8D72-03B2-9B15408823E1}"/>
          </ac:spMkLst>
        </pc:spChg>
        <pc:spChg chg="mod">
          <ac:chgData name="Soheil Abbasloo" userId="d71572ce-aea6-4a3a-9d7a-c1bc96c12f67" providerId="ADAL" clId="{ED41F9C1-8274-4F08-8693-1523C4FF26CB}" dt="2022-08-12T21:19:26.327" v="4866" actId="2085"/>
          <ac:spMkLst>
            <pc:docMk/>
            <pc:sldMk cId="0" sldId="325"/>
            <ac:spMk id="78862" creationId="{507E9174-90D1-63F1-E9CE-C413EE910491}"/>
          </ac:spMkLst>
        </pc:spChg>
        <pc:spChg chg="mod">
          <ac:chgData name="Soheil Abbasloo" userId="d71572ce-aea6-4a3a-9d7a-c1bc96c12f67" providerId="ADAL" clId="{ED41F9C1-8274-4F08-8693-1523C4FF26CB}" dt="2022-08-12T21:20:57.113" v="4947" actId="1037"/>
          <ac:spMkLst>
            <pc:docMk/>
            <pc:sldMk cId="0" sldId="325"/>
            <ac:spMk id="78863" creationId="{9F27A9DC-34AD-F5D0-59E9-5F12392F17E2}"/>
          </ac:spMkLst>
        </pc:spChg>
        <pc:spChg chg="del mod">
          <ac:chgData name="Soheil Abbasloo" userId="d71572ce-aea6-4a3a-9d7a-c1bc96c12f67" providerId="ADAL" clId="{ED41F9C1-8274-4F08-8693-1523C4FF26CB}" dt="2022-08-12T21:13:46.485" v="4600" actId="478"/>
          <ac:spMkLst>
            <pc:docMk/>
            <pc:sldMk cId="0" sldId="325"/>
            <ac:spMk id="78869" creationId="{D1A93671-DCC4-02AB-879A-61A4A3FDB32A}"/>
          </ac:spMkLst>
        </pc:spChg>
        <pc:spChg chg="mod">
          <ac:chgData name="Soheil Abbasloo" userId="d71572ce-aea6-4a3a-9d7a-c1bc96c12f67" providerId="ADAL" clId="{ED41F9C1-8274-4F08-8693-1523C4FF26CB}" dt="2022-08-12T21:21:20.341" v="4950" actId="208"/>
          <ac:spMkLst>
            <pc:docMk/>
            <pc:sldMk cId="0" sldId="325"/>
            <ac:spMk id="78870" creationId="{C634363C-7E02-4F72-D91B-CE116CF016B6}"/>
          </ac:spMkLst>
        </pc:spChg>
        <pc:spChg chg="mod">
          <ac:chgData name="Soheil Abbasloo" userId="d71572ce-aea6-4a3a-9d7a-c1bc96c12f67" providerId="ADAL" clId="{ED41F9C1-8274-4F08-8693-1523C4FF26CB}" dt="2022-08-12T21:20:04.733" v="4872" actId="20577"/>
          <ac:spMkLst>
            <pc:docMk/>
            <pc:sldMk cId="0" sldId="325"/>
            <ac:spMk id="78871" creationId="{1D1EAB4A-E6D7-2A96-E0A5-1F303A23BADE}"/>
          </ac:spMkLst>
        </pc:spChg>
        <pc:spChg chg="del mod">
          <ac:chgData name="Soheil Abbasloo" userId="d71572ce-aea6-4a3a-9d7a-c1bc96c12f67" providerId="ADAL" clId="{ED41F9C1-8274-4F08-8693-1523C4FF26CB}" dt="2022-08-12T21:10:27.918" v="4570" actId="478"/>
          <ac:spMkLst>
            <pc:docMk/>
            <pc:sldMk cId="0" sldId="325"/>
            <ac:spMk id="901124" creationId="{4E044CE9-8362-D1D8-E94F-11C4FCDAEB22}"/>
          </ac:spMkLst>
        </pc:spChg>
        <pc:graphicFrameChg chg="add mod modGraphic">
          <ac:chgData name="Soheil Abbasloo" userId="d71572ce-aea6-4a3a-9d7a-c1bc96c12f67" providerId="ADAL" clId="{ED41F9C1-8274-4F08-8693-1523C4FF26CB}" dt="2022-08-12T21:31:10.116" v="5242" actId="1076"/>
          <ac:graphicFrameMkLst>
            <pc:docMk/>
            <pc:sldMk cId="0" sldId="325"/>
            <ac:graphicFrameMk id="42" creationId="{8EF833B3-58E0-C947-0D99-3EEBC58897AB}"/>
          </ac:graphicFrameMkLst>
        </pc:graphicFrameChg>
        <pc:cxnChg chg="add del mod">
          <ac:chgData name="Soheil Abbasloo" userId="d71572ce-aea6-4a3a-9d7a-c1bc96c12f67" providerId="ADAL" clId="{ED41F9C1-8274-4F08-8693-1523C4FF26CB}" dt="2022-08-12T21:22:41.648" v="4969" actId="478"/>
          <ac:cxnSpMkLst>
            <pc:docMk/>
            <pc:sldMk cId="0" sldId="325"/>
            <ac:cxnSpMk id="4" creationId="{30D905C0-B6C2-71EF-296D-51EE288E28C3}"/>
          </ac:cxnSpMkLst>
        </pc:cxnChg>
        <pc:cxnChg chg="add del mod">
          <ac:chgData name="Soheil Abbasloo" userId="d71572ce-aea6-4a3a-9d7a-c1bc96c12f67" providerId="ADAL" clId="{ED41F9C1-8274-4F08-8693-1523C4FF26CB}" dt="2022-08-12T21:22:54.634" v="4974" actId="478"/>
          <ac:cxnSpMkLst>
            <pc:docMk/>
            <pc:sldMk cId="0" sldId="325"/>
            <ac:cxnSpMk id="9" creationId="{2CB6CCAE-9762-4AFB-47ED-EFDD802312AC}"/>
          </ac:cxnSpMkLst>
        </pc:cxnChg>
        <pc:cxnChg chg="add mod">
          <ac:chgData name="Soheil Abbasloo" userId="d71572ce-aea6-4a3a-9d7a-c1bc96c12f67" providerId="ADAL" clId="{ED41F9C1-8274-4F08-8693-1523C4FF26CB}" dt="2022-08-12T21:22:06.935" v="4957" actId="208"/>
          <ac:cxnSpMkLst>
            <pc:docMk/>
            <pc:sldMk cId="0" sldId="325"/>
            <ac:cxnSpMk id="25" creationId="{1EA836F7-3AA1-3FE1-6BD9-7AADAB526D02}"/>
          </ac:cxnSpMkLst>
        </pc:cxnChg>
        <pc:cxnChg chg="add del mod">
          <ac:chgData name="Soheil Abbasloo" userId="d71572ce-aea6-4a3a-9d7a-c1bc96c12f67" providerId="ADAL" clId="{ED41F9C1-8274-4F08-8693-1523C4FF26CB}" dt="2022-08-12T21:13:07.360" v="4592" actId="478"/>
          <ac:cxnSpMkLst>
            <pc:docMk/>
            <pc:sldMk cId="0" sldId="325"/>
            <ac:cxnSpMk id="28" creationId="{C2C57B5C-788F-F20D-027A-D36A1B2E9EB3}"/>
          </ac:cxnSpMkLst>
        </pc:cxnChg>
        <pc:cxnChg chg="add mod">
          <ac:chgData name="Soheil Abbasloo" userId="d71572ce-aea6-4a3a-9d7a-c1bc96c12f67" providerId="ADAL" clId="{ED41F9C1-8274-4F08-8693-1523C4FF26CB}" dt="2022-08-12T21:22:24.743" v="4962" actId="14100"/>
          <ac:cxnSpMkLst>
            <pc:docMk/>
            <pc:sldMk cId="0" sldId="325"/>
            <ac:cxnSpMk id="51" creationId="{985BA4E8-5497-66E9-6307-49515601444A}"/>
          </ac:cxnSpMkLst>
        </pc:cxnChg>
        <pc:cxnChg chg="add mod">
          <ac:chgData name="Soheil Abbasloo" userId="d71572ce-aea6-4a3a-9d7a-c1bc96c12f67" providerId="ADAL" clId="{ED41F9C1-8274-4F08-8693-1523C4FF26CB}" dt="2022-08-12T21:22:30.994" v="4965" actId="14100"/>
          <ac:cxnSpMkLst>
            <pc:docMk/>
            <pc:sldMk cId="0" sldId="325"/>
            <ac:cxnSpMk id="55" creationId="{EE374595-E166-50C5-BADA-BDA32561038A}"/>
          </ac:cxnSpMkLst>
        </pc:cxnChg>
        <pc:cxnChg chg="add mod">
          <ac:chgData name="Soheil Abbasloo" userId="d71572ce-aea6-4a3a-9d7a-c1bc96c12f67" providerId="ADAL" clId="{ED41F9C1-8274-4F08-8693-1523C4FF26CB}" dt="2022-08-12T21:23:34.940" v="4985" actId="208"/>
          <ac:cxnSpMkLst>
            <pc:docMk/>
            <pc:sldMk cId="0" sldId="325"/>
            <ac:cxnSpMk id="58" creationId="{108EAF8A-C8DD-0351-7795-953D44D97143}"/>
          </ac:cxnSpMkLst>
        </pc:cxnChg>
        <pc:cxnChg chg="add mod">
          <ac:chgData name="Soheil Abbasloo" userId="d71572ce-aea6-4a3a-9d7a-c1bc96c12f67" providerId="ADAL" clId="{ED41F9C1-8274-4F08-8693-1523C4FF26CB}" dt="2022-08-12T21:23:29.613" v="4983" actId="208"/>
          <ac:cxnSpMkLst>
            <pc:docMk/>
            <pc:sldMk cId="0" sldId="325"/>
            <ac:cxnSpMk id="61" creationId="{76341DB4-6038-DFF6-DB34-908751672EAC}"/>
          </ac:cxnSpMkLst>
        </pc:cxnChg>
        <pc:cxnChg chg="add mod">
          <ac:chgData name="Soheil Abbasloo" userId="d71572ce-aea6-4a3a-9d7a-c1bc96c12f67" providerId="ADAL" clId="{ED41F9C1-8274-4F08-8693-1523C4FF26CB}" dt="2022-08-12T21:23:29.613" v="4983" actId="208"/>
          <ac:cxnSpMkLst>
            <pc:docMk/>
            <pc:sldMk cId="0" sldId="325"/>
            <ac:cxnSpMk id="64" creationId="{F2E93976-1F2B-D868-A000-3F34F9BF718E}"/>
          </ac:cxnSpMkLst>
        </pc:cxnChg>
        <pc:cxnChg chg="del mod">
          <ac:chgData name="Soheil Abbasloo" userId="d71572ce-aea6-4a3a-9d7a-c1bc96c12f67" providerId="ADAL" clId="{ED41F9C1-8274-4F08-8693-1523C4FF26CB}" dt="2022-08-12T21:21:50.512" v="4955" actId="478"/>
          <ac:cxnSpMkLst>
            <pc:docMk/>
            <pc:sldMk cId="0" sldId="325"/>
            <ac:cxnSpMk id="78864" creationId="{D0AEEC78-B96D-4AF8-EF2D-74844C64626C}"/>
          </ac:cxnSpMkLst>
        </pc:cxnChg>
        <pc:cxnChg chg="del mod">
          <ac:chgData name="Soheil Abbasloo" userId="d71572ce-aea6-4a3a-9d7a-c1bc96c12f67" providerId="ADAL" clId="{ED41F9C1-8274-4F08-8693-1523C4FF26CB}" dt="2022-08-12T21:21:49.762" v="4954" actId="478"/>
          <ac:cxnSpMkLst>
            <pc:docMk/>
            <pc:sldMk cId="0" sldId="325"/>
            <ac:cxnSpMk id="78865" creationId="{EBEBF735-D3D8-F5FE-3C42-49CCF34EF585}"/>
          </ac:cxnSpMkLst>
        </pc:cxnChg>
        <pc:cxnChg chg="del mod">
          <ac:chgData name="Soheil Abbasloo" userId="d71572ce-aea6-4a3a-9d7a-c1bc96c12f67" providerId="ADAL" clId="{ED41F9C1-8274-4F08-8693-1523C4FF26CB}" dt="2022-08-12T21:21:48.211" v="4952" actId="478"/>
          <ac:cxnSpMkLst>
            <pc:docMk/>
            <pc:sldMk cId="0" sldId="325"/>
            <ac:cxnSpMk id="78866" creationId="{29B30932-BE1C-C650-361A-AB96C616A0C6}"/>
          </ac:cxnSpMkLst>
        </pc:cxnChg>
        <pc:cxnChg chg="del mod">
          <ac:chgData name="Soheil Abbasloo" userId="d71572ce-aea6-4a3a-9d7a-c1bc96c12f67" providerId="ADAL" clId="{ED41F9C1-8274-4F08-8693-1523C4FF26CB}" dt="2022-08-12T21:21:49.179" v="4953" actId="478"/>
          <ac:cxnSpMkLst>
            <pc:docMk/>
            <pc:sldMk cId="0" sldId="325"/>
            <ac:cxnSpMk id="78867" creationId="{E9421EB4-7D16-BB94-5259-FCAA36BC4F44}"/>
          </ac:cxnSpMkLst>
        </pc:cxnChg>
        <pc:cxnChg chg="del mod">
          <ac:chgData name="Soheil Abbasloo" userId="d71572ce-aea6-4a3a-9d7a-c1bc96c12f67" providerId="ADAL" clId="{ED41F9C1-8274-4F08-8693-1523C4FF26CB}" dt="2022-08-12T21:11:28.161" v="4574" actId="478"/>
          <ac:cxnSpMkLst>
            <pc:docMk/>
            <pc:sldMk cId="0" sldId="325"/>
            <ac:cxnSpMk id="78868" creationId="{DEDE66F7-B1AD-2B9F-F840-B01640533DD2}"/>
          </ac:cxnSpMkLst>
        </pc:cxnChg>
      </pc:sldChg>
      <pc:sldChg chg="addSp delSp modSp add del mod modClrScheme chgLayout">
        <pc:chgData name="Soheil Abbasloo" userId="d71572ce-aea6-4a3a-9d7a-c1bc96c12f67" providerId="ADAL" clId="{ED41F9C1-8274-4F08-8693-1523C4FF26CB}" dt="2022-08-12T21:47:16.230" v="5431" actId="47"/>
        <pc:sldMkLst>
          <pc:docMk/>
          <pc:sldMk cId="0" sldId="326"/>
        </pc:sldMkLst>
        <pc:spChg chg="add del mod">
          <ac:chgData name="Soheil Abbasloo" userId="d71572ce-aea6-4a3a-9d7a-c1bc96c12f67" providerId="ADAL" clId="{ED41F9C1-8274-4F08-8693-1523C4FF26CB}" dt="2022-08-12T21:42:39.947" v="5313" actId="22"/>
          <ac:spMkLst>
            <pc:docMk/>
            <pc:sldMk cId="0" sldId="326"/>
            <ac:spMk id="14" creationId="{447B59FA-2F9E-7F38-671C-EE9B3119E6D2}"/>
          </ac:spMkLst>
        </pc:spChg>
        <pc:spChg chg="mod ord">
          <ac:chgData name="Soheil Abbasloo" userId="d71572ce-aea6-4a3a-9d7a-c1bc96c12f67" providerId="ADAL" clId="{ED41F9C1-8274-4F08-8693-1523C4FF26CB}" dt="2022-08-12T21:47:07.918" v="5428" actId="21"/>
          <ac:spMkLst>
            <pc:docMk/>
            <pc:sldMk cId="0" sldId="326"/>
            <ac:spMk id="80898" creationId="{F08F815D-C8E5-6D17-1CAA-FF0817D927D4}"/>
          </ac:spMkLst>
        </pc:spChg>
        <pc:spChg chg="mod ord">
          <ac:chgData name="Soheil Abbasloo" userId="d71572ce-aea6-4a3a-9d7a-c1bc96c12f67" providerId="ADAL" clId="{ED41F9C1-8274-4F08-8693-1523C4FF26CB}" dt="2022-08-12T21:44:15.110" v="5332" actId="21"/>
          <ac:spMkLst>
            <pc:docMk/>
            <pc:sldMk cId="0" sldId="326"/>
            <ac:spMk id="80899" creationId="{F484DCF6-F050-3668-2B0F-ABDDEEDAEAD8}"/>
          </ac:spMkLst>
        </pc:spChg>
        <pc:spChg chg="mod ord">
          <ac:chgData name="Soheil Abbasloo" userId="d71572ce-aea6-4a3a-9d7a-c1bc96c12f67" providerId="ADAL" clId="{ED41F9C1-8274-4F08-8693-1523C4FF26CB}" dt="2022-08-12T20:40:40.651" v="4239" actId="700"/>
          <ac:spMkLst>
            <pc:docMk/>
            <pc:sldMk cId="0" sldId="326"/>
            <ac:spMk id="80900" creationId="{1455ADDF-7928-2E6A-1375-F410DA0D0976}"/>
          </ac:spMkLst>
        </pc:spChg>
        <pc:spChg chg="del mod">
          <ac:chgData name="Soheil Abbasloo" userId="d71572ce-aea6-4a3a-9d7a-c1bc96c12f67" providerId="ADAL" clId="{ED41F9C1-8274-4F08-8693-1523C4FF26CB}" dt="2022-08-12T21:43:37.864" v="5324" actId="478"/>
          <ac:spMkLst>
            <pc:docMk/>
            <pc:sldMk cId="0" sldId="326"/>
            <ac:spMk id="80901" creationId="{3468BAC5-7E75-6279-89C5-67147DEA980D}"/>
          </ac:spMkLst>
        </pc:spChg>
        <pc:spChg chg="del mod">
          <ac:chgData name="Soheil Abbasloo" userId="d71572ce-aea6-4a3a-9d7a-c1bc96c12f67" providerId="ADAL" clId="{ED41F9C1-8274-4F08-8693-1523C4FF26CB}" dt="2022-08-12T21:44:07.642" v="5330" actId="478"/>
          <ac:spMkLst>
            <pc:docMk/>
            <pc:sldMk cId="0" sldId="326"/>
            <ac:spMk id="80902" creationId="{3E9CFC3A-5F6E-1EFB-B4C0-D58C77183FF5}"/>
          </ac:spMkLst>
        </pc:spChg>
        <pc:spChg chg="del mod">
          <ac:chgData name="Soheil Abbasloo" userId="d71572ce-aea6-4a3a-9d7a-c1bc96c12f67" providerId="ADAL" clId="{ED41F9C1-8274-4F08-8693-1523C4FF26CB}" dt="2022-08-12T21:44:07.642" v="5330" actId="478"/>
          <ac:spMkLst>
            <pc:docMk/>
            <pc:sldMk cId="0" sldId="326"/>
            <ac:spMk id="80903" creationId="{86A02055-DFAE-028B-3EC7-A8DF478203C5}"/>
          </ac:spMkLst>
        </pc:spChg>
        <pc:spChg chg="del mod">
          <ac:chgData name="Soheil Abbasloo" userId="d71572ce-aea6-4a3a-9d7a-c1bc96c12f67" providerId="ADAL" clId="{ED41F9C1-8274-4F08-8693-1523C4FF26CB}" dt="2022-08-12T21:44:07.642" v="5330" actId="478"/>
          <ac:spMkLst>
            <pc:docMk/>
            <pc:sldMk cId="0" sldId="326"/>
            <ac:spMk id="80904" creationId="{AFFACD2B-4420-B9D3-DF73-A61C80A7E9C8}"/>
          </ac:spMkLst>
        </pc:spChg>
        <pc:spChg chg="del mod">
          <ac:chgData name="Soheil Abbasloo" userId="d71572ce-aea6-4a3a-9d7a-c1bc96c12f67" providerId="ADAL" clId="{ED41F9C1-8274-4F08-8693-1523C4FF26CB}" dt="2022-08-12T21:44:07.642" v="5330" actId="478"/>
          <ac:spMkLst>
            <pc:docMk/>
            <pc:sldMk cId="0" sldId="326"/>
            <ac:spMk id="80905" creationId="{BD595DFF-E783-93A9-7EAC-6D071F5F118E}"/>
          </ac:spMkLst>
        </pc:spChg>
        <pc:spChg chg="del mod">
          <ac:chgData name="Soheil Abbasloo" userId="d71572ce-aea6-4a3a-9d7a-c1bc96c12f67" providerId="ADAL" clId="{ED41F9C1-8274-4F08-8693-1523C4FF26CB}" dt="2022-08-12T21:44:07.642" v="5330" actId="478"/>
          <ac:spMkLst>
            <pc:docMk/>
            <pc:sldMk cId="0" sldId="326"/>
            <ac:spMk id="80906" creationId="{CF3ACB87-7340-366A-3D23-AE346C79E35E}"/>
          </ac:spMkLst>
        </pc:spChg>
        <pc:spChg chg="del mod">
          <ac:chgData name="Soheil Abbasloo" userId="d71572ce-aea6-4a3a-9d7a-c1bc96c12f67" providerId="ADAL" clId="{ED41F9C1-8274-4F08-8693-1523C4FF26CB}" dt="2022-08-12T21:44:07.642" v="5330" actId="478"/>
          <ac:spMkLst>
            <pc:docMk/>
            <pc:sldMk cId="0" sldId="326"/>
            <ac:spMk id="80907" creationId="{76C5B8C4-9BE0-4899-2E34-0E51BAC715ED}"/>
          </ac:spMkLst>
        </pc:spChg>
        <pc:spChg chg="del mod">
          <ac:chgData name="Soheil Abbasloo" userId="d71572ce-aea6-4a3a-9d7a-c1bc96c12f67" providerId="ADAL" clId="{ED41F9C1-8274-4F08-8693-1523C4FF26CB}" dt="2022-08-12T21:44:07.642" v="5330" actId="478"/>
          <ac:spMkLst>
            <pc:docMk/>
            <pc:sldMk cId="0" sldId="326"/>
            <ac:spMk id="80908" creationId="{49E33339-055E-BF09-C347-B144B7A8B6C7}"/>
          </ac:spMkLst>
        </pc:spChg>
        <pc:graphicFrameChg chg="add del mod modGraphic">
          <ac:chgData name="Soheil Abbasloo" userId="d71572ce-aea6-4a3a-9d7a-c1bc96c12f67" providerId="ADAL" clId="{ED41F9C1-8274-4F08-8693-1523C4FF26CB}" dt="2022-08-12T21:44:07.642" v="5330" actId="478"/>
          <ac:graphicFrameMkLst>
            <pc:docMk/>
            <pc:sldMk cId="0" sldId="326"/>
            <ac:graphicFrameMk id="15" creationId="{295F0695-C95E-6F63-867B-46CD9B68C8D7}"/>
          </ac:graphicFrameMkLst>
        </pc:graphicFrameChg>
      </pc:sldChg>
      <pc:sldChg chg="modSp add mod modClrScheme modAnim chgLayout">
        <pc:chgData name="Soheil Abbasloo" userId="d71572ce-aea6-4a3a-9d7a-c1bc96c12f67" providerId="ADAL" clId="{ED41F9C1-8274-4F08-8693-1523C4FF26CB}" dt="2022-08-12T21:50:05.509" v="5482" actId="700"/>
        <pc:sldMkLst>
          <pc:docMk/>
          <pc:sldMk cId="0" sldId="330"/>
        </pc:sldMkLst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330"/>
            <ac:spMk id="82946" creationId="{47978DB2-09F1-547A-74B8-ACC0EE96DA89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330"/>
            <ac:spMk id="82948" creationId="{5E6DFE19-7C16-5685-7496-5CAB26C58612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330"/>
            <ac:spMk id="885763" creationId="{E734B403-D411-DA1D-69CD-7E0EC11580FE}"/>
          </ac:spMkLst>
        </pc:spChg>
      </pc:sldChg>
      <pc:sldChg chg="addSp delSp modSp add mod modClrScheme modAnim chgLayout">
        <pc:chgData name="Soheil Abbasloo" userId="d71572ce-aea6-4a3a-9d7a-c1bc96c12f67" providerId="ADAL" clId="{ED41F9C1-8274-4F08-8693-1523C4FF26CB}" dt="2022-08-12T21:01:05.665" v="4518"/>
        <pc:sldMkLst>
          <pc:docMk/>
          <pc:sldMk cId="0" sldId="331"/>
        </pc:sldMkLst>
        <pc:spChg chg="add del mod ord">
          <ac:chgData name="Soheil Abbasloo" userId="d71572ce-aea6-4a3a-9d7a-c1bc96c12f67" providerId="ADAL" clId="{ED41F9C1-8274-4F08-8693-1523C4FF26CB}" dt="2022-08-12T20:43:45.432" v="4270" actId="478"/>
          <ac:spMkLst>
            <pc:docMk/>
            <pc:sldMk cId="0" sldId="331"/>
            <ac:spMk id="2" creationId="{9F14F661-634E-F21F-13AF-CDF0FCF0603B}"/>
          </ac:spMkLst>
        </pc:spChg>
        <pc:spChg chg="add mod">
          <ac:chgData name="Soheil Abbasloo" userId="d71572ce-aea6-4a3a-9d7a-c1bc96c12f67" providerId="ADAL" clId="{ED41F9C1-8274-4F08-8693-1523C4FF26CB}" dt="2022-08-12T20:57:16.376" v="4355" actId="1035"/>
          <ac:spMkLst>
            <pc:docMk/>
            <pc:sldMk cId="0" sldId="331"/>
            <ac:spMk id="3" creationId="{168D7462-B991-6958-8A4E-A1B0F1AE2EAF}"/>
          </ac:spMkLst>
        </pc:spChg>
        <pc:spChg chg="add mod">
          <ac:chgData name="Soheil Abbasloo" userId="d71572ce-aea6-4a3a-9d7a-c1bc96c12f67" providerId="ADAL" clId="{ED41F9C1-8274-4F08-8693-1523C4FF26CB}" dt="2022-08-12T21:00:00.617" v="4466" actId="1076"/>
          <ac:spMkLst>
            <pc:docMk/>
            <pc:sldMk cId="0" sldId="331"/>
            <ac:spMk id="38" creationId="{EFCB533E-B9DD-6EB7-3A57-10F3A09C1D76}"/>
          </ac:spMkLst>
        </pc:spChg>
        <pc:spChg chg="add mod">
          <ac:chgData name="Soheil Abbasloo" userId="d71572ce-aea6-4a3a-9d7a-c1bc96c12f67" providerId="ADAL" clId="{ED41F9C1-8274-4F08-8693-1523C4FF26CB}" dt="2022-08-12T20:58:46.864" v="4395" actId="1076"/>
          <ac:spMkLst>
            <pc:docMk/>
            <pc:sldMk cId="0" sldId="331"/>
            <ac:spMk id="40" creationId="{44F258DF-61F2-6CBB-84D0-4DD5F5C9D610}"/>
          </ac:spMkLst>
        </pc:spChg>
        <pc:spChg chg="add mod">
          <ac:chgData name="Soheil Abbasloo" userId="d71572ce-aea6-4a3a-9d7a-c1bc96c12f67" providerId="ADAL" clId="{ED41F9C1-8274-4F08-8693-1523C4FF26CB}" dt="2022-08-12T21:01:02.673" v="4517" actId="1076"/>
          <ac:spMkLst>
            <pc:docMk/>
            <pc:sldMk cId="0" sldId="331"/>
            <ac:spMk id="41" creationId="{BB75B6BC-0B87-8AD5-409E-E663AE1E749D}"/>
          </ac:spMkLst>
        </pc:spChg>
        <pc:spChg chg="mod ord">
          <ac:chgData name="Soheil Abbasloo" userId="d71572ce-aea6-4a3a-9d7a-c1bc96c12f67" providerId="ADAL" clId="{ED41F9C1-8274-4F08-8693-1523C4FF26CB}" dt="2022-08-12T20:53:13.300" v="4318" actId="1076"/>
          <ac:spMkLst>
            <pc:docMk/>
            <pc:sldMk cId="0" sldId="331"/>
            <ac:spMk id="72706" creationId="{985E94AD-0C4F-A4B4-DA4C-8703B83B69DF}"/>
          </ac:spMkLst>
        </pc:spChg>
        <pc:spChg chg="mod ord">
          <ac:chgData name="Soheil Abbasloo" userId="d71572ce-aea6-4a3a-9d7a-c1bc96c12f67" providerId="ADAL" clId="{ED41F9C1-8274-4F08-8693-1523C4FF26CB}" dt="2022-08-12T20:40:40.651" v="4239" actId="700"/>
          <ac:spMkLst>
            <pc:docMk/>
            <pc:sldMk cId="0" sldId="331"/>
            <ac:spMk id="72707" creationId="{E83D7B10-041D-70A8-5F57-9FB874A44EE4}"/>
          </ac:spMkLst>
        </pc:spChg>
        <pc:spChg chg="mod">
          <ac:chgData name="Soheil Abbasloo" userId="d71572ce-aea6-4a3a-9d7a-c1bc96c12f67" providerId="ADAL" clId="{ED41F9C1-8274-4F08-8693-1523C4FF26CB}" dt="2022-08-12T20:46:14.040" v="4285" actId="207"/>
          <ac:spMkLst>
            <pc:docMk/>
            <pc:sldMk cId="0" sldId="331"/>
            <ac:spMk id="72708" creationId="{0062EA5C-8BDF-9E5E-10DA-95A699D26CE6}"/>
          </ac:spMkLst>
        </pc:spChg>
        <pc:spChg chg="mod">
          <ac:chgData name="Soheil Abbasloo" userId="d71572ce-aea6-4a3a-9d7a-c1bc96c12f67" providerId="ADAL" clId="{ED41F9C1-8274-4F08-8693-1523C4FF26CB}" dt="2022-08-12T20:51:17.564" v="4296" actId="1076"/>
          <ac:spMkLst>
            <pc:docMk/>
            <pc:sldMk cId="0" sldId="331"/>
            <ac:spMk id="72709" creationId="{FBFE8469-33F8-4D23-1003-F49B27852A47}"/>
          </ac:spMkLst>
        </pc:spChg>
        <pc:spChg chg="add del mod">
          <ac:chgData name="Soheil Abbasloo" userId="d71572ce-aea6-4a3a-9d7a-c1bc96c12f67" providerId="ADAL" clId="{ED41F9C1-8274-4F08-8693-1523C4FF26CB}" dt="2022-08-12T20:51:40.023" v="4300" actId="207"/>
          <ac:spMkLst>
            <pc:docMk/>
            <pc:sldMk cId="0" sldId="331"/>
            <ac:spMk id="72710" creationId="{ECF9FD9A-45B0-245A-550B-DCE5C7485A97}"/>
          </ac:spMkLst>
        </pc:spChg>
        <pc:spChg chg="mod">
          <ac:chgData name="Soheil Abbasloo" userId="d71572ce-aea6-4a3a-9d7a-c1bc96c12f67" providerId="ADAL" clId="{ED41F9C1-8274-4F08-8693-1523C4FF26CB}" dt="2022-08-12T20:54:20.234" v="4323" actId="207"/>
          <ac:spMkLst>
            <pc:docMk/>
            <pc:sldMk cId="0" sldId="331"/>
            <ac:spMk id="72711" creationId="{2B6012C6-A2BA-A4F7-1210-A184E53DD4BF}"/>
          </ac:spMkLst>
        </pc:spChg>
        <pc:spChg chg="mod">
          <ac:chgData name="Soheil Abbasloo" userId="d71572ce-aea6-4a3a-9d7a-c1bc96c12f67" providerId="ADAL" clId="{ED41F9C1-8274-4F08-8693-1523C4FF26CB}" dt="2022-08-12T20:54:02.584" v="4322" actId="207"/>
          <ac:spMkLst>
            <pc:docMk/>
            <pc:sldMk cId="0" sldId="331"/>
            <ac:spMk id="72712" creationId="{5692CCAD-EB7E-BF64-9BB4-7B268A1576EC}"/>
          </ac:spMkLst>
        </pc:spChg>
        <pc:spChg chg="mod">
          <ac:chgData name="Soheil Abbasloo" userId="d71572ce-aea6-4a3a-9d7a-c1bc96c12f67" providerId="ADAL" clId="{ED41F9C1-8274-4F08-8693-1523C4FF26CB}" dt="2022-08-12T20:59:44.187" v="4439" actId="1037"/>
          <ac:spMkLst>
            <pc:docMk/>
            <pc:sldMk cId="0" sldId="331"/>
            <ac:spMk id="72714" creationId="{EC59C55C-CACA-6030-334D-FF5808CD7D93}"/>
          </ac:spMkLst>
        </pc:spChg>
        <pc:spChg chg="mod">
          <ac:chgData name="Soheil Abbasloo" userId="d71572ce-aea6-4a3a-9d7a-c1bc96c12f67" providerId="ADAL" clId="{ED41F9C1-8274-4F08-8693-1523C4FF26CB}" dt="2022-08-12T20:54:20.234" v="4323" actId="207"/>
          <ac:spMkLst>
            <pc:docMk/>
            <pc:sldMk cId="0" sldId="331"/>
            <ac:spMk id="72715" creationId="{B9B56F58-56E1-ABD0-CA17-4BFD95A5B694}"/>
          </ac:spMkLst>
        </pc:spChg>
        <pc:spChg chg="mod">
          <ac:chgData name="Soheil Abbasloo" userId="d71572ce-aea6-4a3a-9d7a-c1bc96c12f67" providerId="ADAL" clId="{ED41F9C1-8274-4F08-8693-1523C4FF26CB}" dt="2022-08-12T20:54:02.584" v="4322" actId="207"/>
          <ac:spMkLst>
            <pc:docMk/>
            <pc:sldMk cId="0" sldId="331"/>
            <ac:spMk id="72716" creationId="{DF25542A-9A02-EFAC-231D-98F4BBCDA469}"/>
          </ac:spMkLst>
        </pc:spChg>
        <pc:spChg chg="mod">
          <ac:chgData name="Soheil Abbasloo" userId="d71572ce-aea6-4a3a-9d7a-c1bc96c12f67" providerId="ADAL" clId="{ED41F9C1-8274-4F08-8693-1523C4FF26CB}" dt="2022-08-12T20:59:44.187" v="4439" actId="1037"/>
          <ac:spMkLst>
            <pc:docMk/>
            <pc:sldMk cId="0" sldId="331"/>
            <ac:spMk id="72718" creationId="{9F78AD85-F153-29F5-D985-C76E2E47B27A}"/>
          </ac:spMkLst>
        </pc:spChg>
        <pc:spChg chg="mod">
          <ac:chgData name="Soheil Abbasloo" userId="d71572ce-aea6-4a3a-9d7a-c1bc96c12f67" providerId="ADAL" clId="{ED41F9C1-8274-4F08-8693-1523C4FF26CB}" dt="2022-08-12T20:54:20.234" v="4323" actId="207"/>
          <ac:spMkLst>
            <pc:docMk/>
            <pc:sldMk cId="0" sldId="331"/>
            <ac:spMk id="72719" creationId="{89FB90AC-A6AC-D12F-E172-8C44131F1181}"/>
          </ac:spMkLst>
        </pc:spChg>
        <pc:spChg chg="mod">
          <ac:chgData name="Soheil Abbasloo" userId="d71572ce-aea6-4a3a-9d7a-c1bc96c12f67" providerId="ADAL" clId="{ED41F9C1-8274-4F08-8693-1523C4FF26CB}" dt="2022-08-12T20:54:02.584" v="4322" actId="207"/>
          <ac:spMkLst>
            <pc:docMk/>
            <pc:sldMk cId="0" sldId="331"/>
            <ac:spMk id="72720" creationId="{57CC0103-D3B9-6829-4AF6-C7DBA06011A6}"/>
          </ac:spMkLst>
        </pc:spChg>
        <pc:spChg chg="mod">
          <ac:chgData name="Soheil Abbasloo" userId="d71572ce-aea6-4a3a-9d7a-c1bc96c12f67" providerId="ADAL" clId="{ED41F9C1-8274-4F08-8693-1523C4FF26CB}" dt="2022-08-12T20:59:44.187" v="4439" actId="1037"/>
          <ac:spMkLst>
            <pc:docMk/>
            <pc:sldMk cId="0" sldId="331"/>
            <ac:spMk id="72722" creationId="{5095A05A-3F79-DDE4-0FDE-9DF538BE55C6}"/>
          </ac:spMkLst>
        </pc:spChg>
        <pc:spChg chg="mod">
          <ac:chgData name="Soheil Abbasloo" userId="d71572ce-aea6-4a3a-9d7a-c1bc96c12f67" providerId="ADAL" clId="{ED41F9C1-8274-4F08-8693-1523C4FF26CB}" dt="2022-08-12T20:54:20.234" v="4323" actId="207"/>
          <ac:spMkLst>
            <pc:docMk/>
            <pc:sldMk cId="0" sldId="331"/>
            <ac:spMk id="72723" creationId="{ABEFBE26-E676-A355-B14A-6A85C44A708D}"/>
          </ac:spMkLst>
        </pc:spChg>
        <pc:spChg chg="mod">
          <ac:chgData name="Soheil Abbasloo" userId="d71572ce-aea6-4a3a-9d7a-c1bc96c12f67" providerId="ADAL" clId="{ED41F9C1-8274-4F08-8693-1523C4FF26CB}" dt="2022-08-12T20:54:02.584" v="4322" actId="207"/>
          <ac:spMkLst>
            <pc:docMk/>
            <pc:sldMk cId="0" sldId="331"/>
            <ac:spMk id="72724" creationId="{E461B439-7AB3-F535-F779-730269583F1A}"/>
          </ac:spMkLst>
        </pc:spChg>
        <pc:spChg chg="mod">
          <ac:chgData name="Soheil Abbasloo" userId="d71572ce-aea6-4a3a-9d7a-c1bc96c12f67" providerId="ADAL" clId="{ED41F9C1-8274-4F08-8693-1523C4FF26CB}" dt="2022-08-12T20:59:55.782" v="4465" actId="1038"/>
          <ac:spMkLst>
            <pc:docMk/>
            <pc:sldMk cId="0" sldId="331"/>
            <ac:spMk id="72726" creationId="{F014C459-5CEC-C5F8-E5CE-49C95B7DE191}"/>
          </ac:spMkLst>
        </pc:spChg>
        <pc:spChg chg="mod">
          <ac:chgData name="Soheil Abbasloo" userId="d71572ce-aea6-4a3a-9d7a-c1bc96c12f67" providerId="ADAL" clId="{ED41F9C1-8274-4F08-8693-1523C4FF26CB}" dt="2022-08-12T20:54:20.234" v="4323" actId="207"/>
          <ac:spMkLst>
            <pc:docMk/>
            <pc:sldMk cId="0" sldId="331"/>
            <ac:spMk id="72727" creationId="{070FDDAB-75A0-502E-E6D5-B0FB1DEECABF}"/>
          </ac:spMkLst>
        </pc:spChg>
        <pc:spChg chg="mod">
          <ac:chgData name="Soheil Abbasloo" userId="d71572ce-aea6-4a3a-9d7a-c1bc96c12f67" providerId="ADAL" clId="{ED41F9C1-8274-4F08-8693-1523C4FF26CB}" dt="2022-08-12T20:54:02.584" v="4322" actId="207"/>
          <ac:spMkLst>
            <pc:docMk/>
            <pc:sldMk cId="0" sldId="331"/>
            <ac:spMk id="72728" creationId="{AF4EAE0B-ED8C-BE07-8E99-527529BBE48B}"/>
          </ac:spMkLst>
        </pc:spChg>
        <pc:spChg chg="mod">
          <ac:chgData name="Soheil Abbasloo" userId="d71572ce-aea6-4a3a-9d7a-c1bc96c12f67" providerId="ADAL" clId="{ED41F9C1-8274-4F08-8693-1523C4FF26CB}" dt="2022-08-12T20:59:55.782" v="4465" actId="1038"/>
          <ac:spMkLst>
            <pc:docMk/>
            <pc:sldMk cId="0" sldId="331"/>
            <ac:spMk id="72730" creationId="{6B50EA98-7BF8-04F8-9C27-6951D960BCFA}"/>
          </ac:spMkLst>
        </pc:spChg>
        <pc:spChg chg="mod">
          <ac:chgData name="Soheil Abbasloo" userId="d71572ce-aea6-4a3a-9d7a-c1bc96c12f67" providerId="ADAL" clId="{ED41F9C1-8274-4F08-8693-1523C4FF26CB}" dt="2022-08-12T20:54:20.234" v="4323" actId="207"/>
          <ac:spMkLst>
            <pc:docMk/>
            <pc:sldMk cId="0" sldId="331"/>
            <ac:spMk id="72731" creationId="{A6665197-87D3-5158-03FD-42AE379F5EE9}"/>
          </ac:spMkLst>
        </pc:spChg>
        <pc:spChg chg="mod">
          <ac:chgData name="Soheil Abbasloo" userId="d71572ce-aea6-4a3a-9d7a-c1bc96c12f67" providerId="ADAL" clId="{ED41F9C1-8274-4F08-8693-1523C4FF26CB}" dt="2022-08-12T20:54:02.584" v="4322" actId="207"/>
          <ac:spMkLst>
            <pc:docMk/>
            <pc:sldMk cId="0" sldId="331"/>
            <ac:spMk id="72732" creationId="{7A5663E5-E393-76DF-1659-0FA01D9096C2}"/>
          </ac:spMkLst>
        </pc:spChg>
        <pc:spChg chg="mod">
          <ac:chgData name="Soheil Abbasloo" userId="d71572ce-aea6-4a3a-9d7a-c1bc96c12f67" providerId="ADAL" clId="{ED41F9C1-8274-4F08-8693-1523C4FF26CB}" dt="2022-08-12T20:59:55.782" v="4465" actId="1038"/>
          <ac:spMkLst>
            <pc:docMk/>
            <pc:sldMk cId="0" sldId="331"/>
            <ac:spMk id="72734" creationId="{7C9E2C54-D322-EA14-FF47-77F23DC27883}"/>
          </ac:spMkLst>
        </pc:spChg>
        <pc:spChg chg="mod ord">
          <ac:chgData name="Soheil Abbasloo" userId="d71572ce-aea6-4a3a-9d7a-c1bc96c12f67" providerId="ADAL" clId="{ED41F9C1-8274-4F08-8693-1523C4FF26CB}" dt="2022-08-12T20:57:07.244" v="4349" actId="14100"/>
          <ac:spMkLst>
            <pc:docMk/>
            <pc:sldMk cId="0" sldId="331"/>
            <ac:spMk id="72735" creationId="{57FAB9BA-43C4-B73B-FF09-529D4EFEBFAB}"/>
          </ac:spMkLst>
        </pc:spChg>
        <pc:spChg chg="del">
          <ac:chgData name="Soheil Abbasloo" userId="d71572ce-aea6-4a3a-9d7a-c1bc96c12f67" providerId="ADAL" clId="{ED41F9C1-8274-4F08-8693-1523C4FF26CB}" dt="2022-08-12T20:51:03.084" v="4290" actId="478"/>
          <ac:spMkLst>
            <pc:docMk/>
            <pc:sldMk cId="0" sldId="331"/>
            <ac:spMk id="72736" creationId="{8A784068-28DD-4219-E1A3-43D14CAAB598}"/>
          </ac:spMkLst>
        </pc:spChg>
        <pc:spChg chg="mod">
          <ac:chgData name="Soheil Abbasloo" userId="d71572ce-aea6-4a3a-9d7a-c1bc96c12f67" providerId="ADAL" clId="{ED41F9C1-8274-4F08-8693-1523C4FF26CB}" dt="2022-08-12T21:01:02.673" v="4517" actId="1076"/>
          <ac:spMkLst>
            <pc:docMk/>
            <pc:sldMk cId="0" sldId="331"/>
            <ac:spMk id="72737" creationId="{99A88683-7EFB-2A4A-9D57-BA6A2843E296}"/>
          </ac:spMkLst>
        </pc:spChg>
        <pc:spChg chg="del">
          <ac:chgData name="Soheil Abbasloo" userId="d71572ce-aea6-4a3a-9d7a-c1bc96c12f67" providerId="ADAL" clId="{ED41F9C1-8274-4F08-8693-1523C4FF26CB}" dt="2022-08-12T20:51:01.187" v="4289" actId="478"/>
          <ac:spMkLst>
            <pc:docMk/>
            <pc:sldMk cId="0" sldId="331"/>
            <ac:spMk id="72738" creationId="{ED37D120-75E1-0E34-F819-0D1C1D443EB2}"/>
          </ac:spMkLst>
        </pc:spChg>
        <pc:spChg chg="mod">
          <ac:chgData name="Soheil Abbasloo" userId="d71572ce-aea6-4a3a-9d7a-c1bc96c12f67" providerId="ADAL" clId="{ED41F9C1-8274-4F08-8693-1523C4FF26CB}" dt="2022-08-12T20:58:55.226" v="4406" actId="1035"/>
          <ac:spMkLst>
            <pc:docMk/>
            <pc:sldMk cId="0" sldId="331"/>
            <ac:spMk id="72739" creationId="{F2DD8306-8282-D90E-4E98-1F7FA53CCB13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2T22:29:22.929" v="6086" actId="47"/>
        <pc:sldMkLst>
          <pc:docMk/>
          <pc:sldMk cId="0" sldId="332"/>
        </pc:sldMkLst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332"/>
            <ac:spMk id="98306" creationId="{55047250-8790-4E51-2F1D-C0B98B30016E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332"/>
            <ac:spMk id="98307" creationId="{2BC713BB-FB72-E348-0FEB-222E68C809AF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332"/>
            <ac:spMk id="98308" creationId="{216D500F-2114-23AA-531E-8F61F7F92E0C}"/>
          </ac:spMkLst>
        </pc:spChg>
      </pc:sldChg>
      <pc:sldChg chg="addSp delSp modSp add del mod modClrScheme chgLayout modNotes">
        <pc:chgData name="Soheil Abbasloo" userId="d71572ce-aea6-4a3a-9d7a-c1bc96c12f67" providerId="ADAL" clId="{ED41F9C1-8274-4F08-8693-1523C4FF26CB}" dt="2022-08-12T16:00:41.338" v="499" actId="404"/>
        <pc:sldMkLst>
          <pc:docMk/>
          <pc:sldMk cId="3167830260" sldId="339"/>
        </pc:sldMkLst>
        <pc:spChg chg="add del mod ord">
          <ac:chgData name="Soheil Abbasloo" userId="d71572ce-aea6-4a3a-9d7a-c1bc96c12f67" providerId="ADAL" clId="{ED41F9C1-8274-4F08-8693-1523C4FF26CB}" dt="2022-08-12T16:00:35.865" v="498" actId="478"/>
          <ac:spMkLst>
            <pc:docMk/>
            <pc:sldMk cId="3167830260" sldId="339"/>
            <ac:spMk id="2" creationId="{53643370-532B-32DD-0F42-598FDB0FA222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3167830260" sldId="339"/>
            <ac:spMk id="2" creationId="{72F48BF4-30E9-3155-3162-65769F630449}"/>
          </ac:spMkLst>
        </pc:spChg>
        <pc:spChg chg="mod">
          <ac:chgData name="Soheil Abbasloo" userId="d71572ce-aea6-4a3a-9d7a-c1bc96c12f67" providerId="ADAL" clId="{ED41F9C1-8274-4F08-8693-1523C4FF26CB}" dt="2022-08-12T16:00:41.338" v="499" actId="404"/>
          <ac:spMkLst>
            <pc:docMk/>
            <pc:sldMk cId="3167830260" sldId="339"/>
            <ac:spMk id="44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510" v="151" actId="27636"/>
          <ac:spMkLst>
            <pc:docMk/>
            <pc:sldMk cId="3167830260" sldId="339"/>
            <ac:spMk id="58375" creationId="{00000000-0000-0000-0000-000000000000}"/>
          </ac:spMkLst>
        </pc:spChg>
      </pc:sldChg>
      <pc:sldChg chg="addSp delSp modSp add del mod modClrScheme delAnim modAnim chgLayout modNotes">
        <pc:chgData name="Soheil Abbasloo" userId="d71572ce-aea6-4a3a-9d7a-c1bc96c12f67" providerId="ADAL" clId="{ED41F9C1-8274-4F08-8693-1523C4FF26CB}" dt="2022-08-10T22:40:25.574" v="222" actId="1076"/>
        <pc:sldMkLst>
          <pc:docMk/>
          <pc:sldMk cId="3216256231" sldId="343"/>
        </pc:sldMkLst>
        <pc:spChg chg="add del mod ord">
          <ac:chgData name="Soheil Abbasloo" userId="d71572ce-aea6-4a3a-9d7a-c1bc96c12f67" providerId="ADAL" clId="{ED41F9C1-8274-4F08-8693-1523C4FF26CB}" dt="2022-08-10T22:39:16.634" v="200" actId="478"/>
          <ac:spMkLst>
            <pc:docMk/>
            <pc:sldMk cId="3216256231" sldId="343"/>
            <ac:spMk id="2" creationId="{182AD7A9-AC9F-9EC4-ECAF-EED37D4384EB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3216256231" sldId="343"/>
            <ac:spMk id="2" creationId="{D59F4376-4227-D4BF-D210-F9428C04EF88}"/>
          </ac:spMkLst>
        </pc:spChg>
        <pc:spChg chg="add del mod ord">
          <ac:chgData name="Soheil Abbasloo" userId="d71572ce-aea6-4a3a-9d7a-c1bc96c12f67" providerId="ADAL" clId="{ED41F9C1-8274-4F08-8693-1523C4FF26CB}" dt="2022-08-10T22:40:12.349" v="216" actId="478"/>
          <ac:spMkLst>
            <pc:docMk/>
            <pc:sldMk cId="3216256231" sldId="343"/>
            <ac:spMk id="3" creationId="{B95A6362-D249-C9AD-ACBF-615FACC7F3BD}"/>
          </ac:spMkLst>
        </pc:spChg>
        <pc:spChg chg="del">
          <ac:chgData name="Soheil Abbasloo" userId="d71572ce-aea6-4a3a-9d7a-c1bc96c12f67" providerId="ADAL" clId="{ED41F9C1-8274-4F08-8693-1523C4FF26CB}" dt="2022-08-10T22:40:12.349" v="216" actId="478"/>
          <ac:spMkLst>
            <pc:docMk/>
            <pc:sldMk cId="3216256231" sldId="343"/>
            <ac:spMk id="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12.349" v="216" actId="478"/>
          <ac:spMkLst>
            <pc:docMk/>
            <pc:sldMk cId="3216256231" sldId="343"/>
            <ac:spMk id="104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08" creationId="{8BA5E3F2-35A2-F5C2-9AAF-859278D42FFC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15" creationId="{6B575634-E670-9426-9535-0351D31CD8F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16" creationId="{2ADB2899-BB35-7084-83A7-D8EFA59C88F8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33" creationId="{4CFC3F66-387C-EC7F-C48E-82D1E19F9C92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34" creationId="{156E952C-310A-16F7-C762-21925F90EB0F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35" creationId="{6D9A3709-3743-2C26-D1C9-EB728D2452A2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36" creationId="{0B4E9B58-1716-3AAC-E060-3D61A961F31F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37" creationId="{0B6F9D4F-2EFC-51D9-00AE-869DFA0BD72A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38" creationId="{29493885-12A1-2D66-F779-BF8C4F8B56C2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39" creationId="{06D8B5BC-918C-E19A-DA53-59F5E2E87DC5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0" creationId="{CA7BF3F5-0AEC-CE0F-79D0-38D8AB83FE61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1" creationId="{A3D10D94-9DF6-0FFF-B5C3-2933227EF8CA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2" creationId="{B629DC34-A9D8-0DA6-F09C-8AAE341E441C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4" creationId="{C2AFDE4F-C672-D8F5-56C0-73C3BAD1E3F7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5" creationId="{0AD3E498-11B6-FC6A-D153-878CA552E2D1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6" creationId="{2656E26A-E0C2-2C1D-850F-5C03BC9C2992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7" creationId="{7433249C-5BE7-606F-9387-03E24A5AED8A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8" creationId="{FBCA8446-3BCC-EC0D-288C-DB9996193CCF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49" creationId="{077B773E-F2E2-7562-1589-8CB62A185EC7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0" creationId="{A25AFDFD-FA80-2F5C-4D2E-1FBA2577046E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1" creationId="{A20A5C3F-0572-0F6D-8F24-DB9C559A2CDD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2" creationId="{5B539C7D-3C67-064B-97B6-29A0AE200A5E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4" creationId="{58390021-94AA-B640-208A-EEBE74F583A8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5" creationId="{768A14D7-D80E-0D33-0C8A-D6328A396B21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6" creationId="{FA7DE11F-A362-17D7-A391-83786DD5A5D3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7" creationId="{9858A3F2-A084-90F4-0F94-8B3B333CF24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8" creationId="{599AA585-91E4-C9A0-A53A-ADD43264923E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59" creationId="{3CEE5DF3-DE4A-59F4-638A-D6BBA3547D37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0" creationId="{E5B34169-AD1B-1F55-1C2E-A214A0317435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1" creationId="{AE1D2783-D6B0-B664-6390-74A7A034A75A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2" creationId="{BD18244C-B6BF-24EC-9EAF-DBE1BE90C6CC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4" creationId="{56B06E9D-3C65-4E57-AB18-6BE5A4ED8D62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5" creationId="{2C71A91E-F158-1048-AD15-16C2BE9AA285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6" creationId="{C30384E9-E39C-CEEE-7EC0-5FE81A65E7C4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7" creationId="{61DAA73C-99C6-F66C-7EC6-56DF6D53544B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8" creationId="{2A439292-CDEC-7DEB-C93E-82BB7D4F247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69" creationId="{BD55AF05-5FB9-0BFA-C5A5-473371A28CE5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70" creationId="{075E0FC1-30F6-D906-6EFE-C9B06FAC863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71" creationId="{DD4F2440-CF6F-A000-EEF0-132DFF6172A1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72" creationId="{EC067334-D2EF-4ABC-1520-201EEFA17BF6}"/>
          </ac:spMkLst>
        </pc:spChg>
        <pc:spChg chg="add del mod">
          <ac:chgData name="Soheil Abbasloo" userId="d71572ce-aea6-4a3a-9d7a-c1bc96c12f67" providerId="ADAL" clId="{ED41F9C1-8274-4F08-8693-1523C4FF26CB}" dt="2022-08-10T22:40:19.572" v="220"/>
          <ac:spMkLst>
            <pc:docMk/>
            <pc:sldMk cId="3216256231" sldId="343"/>
            <ac:spMk id="173" creationId="{C29C2063-875E-B84A-40ED-64CF68D61FA2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77" creationId="{726BE8C6-272A-C189-9DF9-79D4C9A2B5C8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78" creationId="{ECE0CAB6-7101-5F57-E1FE-63521F75BB6A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79" creationId="{52AAF65A-4EBC-4372-D114-C92DABD9BF01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80" creationId="{CE4A549C-1FDB-3E95-581E-401B548EEED3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81" creationId="{1FA6A92A-4455-B2DA-436B-260C447B1A6B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83" creationId="{7E61D948-7E9B-63B2-783F-8424B351459C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84" creationId="{784EF6F9-E405-DC47-4C53-9FE94FB3F01D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85" creationId="{BD2A2D80-1917-A7EA-C47E-1D31FC3D551D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86" creationId="{EA5DD671-AF0E-3C3D-BBEA-20197C1A87EC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87" creationId="{BE738E3D-471C-D32A-E475-9C17BFE24DB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89" creationId="{18E25949-9C41-FF18-1CE6-FF179D10A009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90" creationId="{25D53A6F-CFC4-4B35-CD3E-9D5B3D1D0D5D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91" creationId="{31A965E5-1C82-7F95-2612-D8716A91685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92" creationId="{E4C9FC6B-8ED8-0C86-5740-238364DF5737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93" creationId="{B74DF0B5-A377-781A-FA26-C0D508759E20}"/>
          </ac:spMkLst>
        </pc:spChg>
        <pc:spChg chg="add del mod">
          <ac:chgData name="Soheil Abbasloo" userId="d71572ce-aea6-4a3a-9d7a-c1bc96c12f67" providerId="ADAL" clId="{ED41F9C1-8274-4F08-8693-1523C4FF26CB}" dt="2022-08-10T22:40:19.572" v="220"/>
          <ac:spMkLst>
            <pc:docMk/>
            <pc:sldMk cId="3216256231" sldId="343"/>
            <ac:spMk id="194" creationId="{0A0E3493-4B1D-4117-B393-494E90A18BFB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98" creationId="{52CA0843-593E-48B1-1C1D-6ABE7F514747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199" creationId="{89158F6C-EA1D-B14C-9A44-DFFA2891DB11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0" creationId="{547971FC-6587-51C1-8765-E82295C0400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1" creationId="{B2D16A30-8319-6046-B258-7B9263084196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2" creationId="{F5B65489-3CFA-7AA0-C606-E0C2555033D3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4" creationId="{EB4F146B-7C17-7E9B-C87F-87368DE82561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5" creationId="{2FEE2D27-08B8-79B1-8BB4-F0FE54D7323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6" creationId="{7E1B0119-A475-EFC0-1704-D4434E4B5205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7" creationId="{3FF517C9-0358-9525-1ACC-2128C90277A1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8" creationId="{5CB48CDE-A6F5-63D6-9B96-ABD89AE88E50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09" creationId="{86231E0B-BF57-59C7-92E5-6A4E38DFF537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10" creationId="{A1D26231-4892-A9A4-A748-BC38E8326E47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11" creationId="{37A3754D-3605-BF69-4316-8420D7806F22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12" creationId="{530F1577-F880-61B9-6DB6-DF5A4BBD1E28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14" creationId="{C1757D2F-1722-EC4C-42AB-A4936D005D28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15" creationId="{2D66F0CA-4859-9FE7-B9AD-7DB16BD0B3CD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16" creationId="{91258A20-7EE4-A0EE-19BD-076DCE556872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17" creationId="{6A5D6158-9D65-282E-76A7-6F1C2EAD6673}"/>
          </ac:spMkLst>
        </pc:spChg>
        <pc:spChg chg="mod">
          <ac:chgData name="Soheil Abbasloo" userId="d71572ce-aea6-4a3a-9d7a-c1bc96c12f67" providerId="ADAL" clId="{ED41F9C1-8274-4F08-8693-1523C4FF26CB}" dt="2022-08-10T22:40:16.517" v="217"/>
          <ac:spMkLst>
            <pc:docMk/>
            <pc:sldMk cId="3216256231" sldId="343"/>
            <ac:spMk id="218" creationId="{BF7DF122-9C45-E1C8-E1AD-A1698F40FC13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0" creationId="{25661242-DB95-72B8-22B6-7876F07DF069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1" creationId="{F3F020AC-C6B0-8345-6FDC-46F73858DA36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2" creationId="{65339C97-7B22-A847-7412-7D1A0B0FC7AF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3" creationId="{18A5EF5B-1444-2671-D825-5FAA21FABC97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4" creationId="{B63F5B9E-621E-53C5-2FEB-429869B8F0DA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5" creationId="{741F1113-9346-D025-9522-6E825CDB6C17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6" creationId="{D3B2C1C0-9067-1F2C-1BEA-1A189AABF6D2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7" creationId="{1D65A5AE-3086-F6C8-AACF-CC12D4B46FB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8" creationId="{F16A9E72-66DA-85D4-5D53-4C8DD57F947A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29" creationId="{2627A818-1D2A-B446-AF1E-CD21FC00683D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0" creationId="{D2D88A2D-A1D6-2002-481C-A6B4BECEF72B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1" creationId="{CF305E8B-8896-8B72-DE69-48F10ED87424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2" creationId="{4EEE2D4C-3E34-0A84-94EF-FAA2A6EDF26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4" creationId="{A736E88D-BACD-E263-2006-48CB8C43BED6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5" creationId="{8F723A8C-B240-057E-36D2-F0C2E4AF305C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6" creationId="{9469E78A-EC4A-A6A1-D82E-6BB633549469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7" creationId="{683E66AE-7513-FD59-72A8-67D92486A633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8" creationId="{F556B919-DEA3-5D1D-408F-A5671B5566CB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39" creationId="{68DFDD9E-49AC-3850-8AE5-ABB2E15F860F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0" creationId="{A6511891-52EF-662F-0997-BFA516B6AB38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1" creationId="{5DB04834-23D0-4720-408D-A5B6507F7A52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2" creationId="{C70F1514-FFDA-2EEB-15F4-DE8663A47B10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4" creationId="{7DE4AF6E-4D1E-1C3E-DD01-6CC0A1B3F04D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5" creationId="{039953C2-63F4-DCD9-021E-114CF348DCA3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6" creationId="{290DEF24-F8A9-E47B-9893-C7DEBC8651C4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7" creationId="{A94CA363-ED22-7C0F-F582-48E5E325267F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8" creationId="{90491C55-B985-5C93-E1EA-AD64C8A0087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49" creationId="{F1AAA1C6-843F-015D-F946-9B2709F40B21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0" creationId="{E60A1ECF-C46E-8DDD-1063-FE068D6062BE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1" creationId="{99ED90B5-6A4D-7315-25DF-9CE5D079818E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2" creationId="{04C752A1-DDD7-5C8F-3C5D-F48550679044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4" creationId="{71AEF313-B122-BAA8-C111-AFF2F137B5BE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5" creationId="{CC55845A-04B1-71A3-1DDB-F1C697579FC9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6" creationId="{D1EEC6EC-BF8A-3089-9FC8-CDE747A83339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7" creationId="{C1ACA28E-16D0-F842-72F8-8733F4722C64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8" creationId="{EE2F1429-280B-9627-0E10-4AE6938370ED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59" creationId="{311B32DD-5834-171C-105E-8E5B2387577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60" creationId="{AB141618-1199-9724-139C-8539DA2930DE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61" creationId="{5002C6C6-E79C-C5CA-4BE8-F85BF17F1122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62" creationId="{1C887832-65BD-75D6-50C8-4626745CC48A}"/>
          </ac:spMkLst>
        </pc:spChg>
        <pc:spChg chg="add mod">
          <ac:chgData name="Soheil Abbasloo" userId="d71572ce-aea6-4a3a-9d7a-c1bc96c12f67" providerId="ADAL" clId="{ED41F9C1-8274-4F08-8693-1523C4FF26CB}" dt="2022-08-10T22:40:25.574" v="222" actId="1076"/>
          <ac:spMkLst>
            <pc:docMk/>
            <pc:sldMk cId="3216256231" sldId="343"/>
            <ac:spMk id="263" creationId="{74C94DB9-D754-DE80-6856-38BF89D7E0B6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67" creationId="{0E92933D-CAF5-2F51-6431-FF2390209786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68" creationId="{A01A2537-C332-C10D-B2E2-C7D1A59E457F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69" creationId="{19280484-1899-D36E-89E9-446692419B18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70" creationId="{5E52B355-714D-7315-AB77-49A5AFAD9AB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71" creationId="{BFE7531B-21D6-DE32-55E3-9FBE4A30B2C6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73" creationId="{29953CF6-6E5B-46D3-127F-9D9AE3C07890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74" creationId="{683D3DFE-90AB-8ECB-FAD2-71F65B7F6C08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75" creationId="{088E6769-998D-B755-F5C6-2FECBB1F0C4A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76" creationId="{E0593136-CC62-DEAB-D6A8-78B703EF176C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77" creationId="{25317C6B-4A0D-82A5-3302-990D9A1C80DE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79" creationId="{72FDBC01-7099-5BDA-496F-2965883E60B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80" creationId="{B0D0A8E3-7871-D7F9-48FD-16FE5E1AE25C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81" creationId="{4CC45525-22EA-42CC-75FF-2E5B6AA2E08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82" creationId="{BACDC032-A261-EDA1-D3C4-F17862109E10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83" creationId="{DD8D447C-DB17-D015-776E-853EEAC4AB3D}"/>
          </ac:spMkLst>
        </pc:spChg>
        <pc:spChg chg="add mod">
          <ac:chgData name="Soheil Abbasloo" userId="d71572ce-aea6-4a3a-9d7a-c1bc96c12f67" providerId="ADAL" clId="{ED41F9C1-8274-4F08-8693-1523C4FF26CB}" dt="2022-08-10T22:40:25.574" v="222" actId="1076"/>
          <ac:spMkLst>
            <pc:docMk/>
            <pc:sldMk cId="3216256231" sldId="343"/>
            <ac:spMk id="284" creationId="{5749BB31-9D8B-1BFC-FE6B-774DED9B5CE1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88" creationId="{E05A0A5A-9A04-2CC3-0F67-983D98AE503F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89" creationId="{550ABA03-94AF-3478-EA2B-3DA176398DC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0" creationId="{D9EC6FCA-83C2-74CC-5F1F-B92681378F0C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1" creationId="{7EB99112-4027-4065-D549-3375371874DF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2" creationId="{BAB89E02-2AA5-F48A-0AA3-B78A25BA2C1F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4" creationId="{1174A74D-4EBB-2A05-0F7A-22571237E67D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5" creationId="{95EA239A-7AB8-BB7E-AF89-5C9BA67B1B36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6" creationId="{D10D4501-15A0-9638-8378-9FBBEE4AEC57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7" creationId="{FCB1949B-56CE-23EF-8384-06D7F370EEB7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8" creationId="{598C9D44-F117-7618-7911-4D8D87428860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299" creationId="{6E276813-6C59-DC76-BFB3-8B1DEC6167C2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300" creationId="{A9D669B6-B43E-9861-A64D-73775383C8A5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301" creationId="{55B781A9-7810-506F-58D0-6A3B9A2CBE2F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302" creationId="{F9A06571-A99F-CA7D-D671-A5785B386099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304" creationId="{E3069150-7F55-717B-FD10-99A6719982FD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305" creationId="{032B6FCA-BF06-FE05-24F3-B621A155B2E0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306" creationId="{4CE79BF2-69FD-0374-A81E-E3AB7D8C4002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307" creationId="{632E98B8-E858-629C-3AC4-C375FBEB0D2D}"/>
          </ac:spMkLst>
        </pc:spChg>
        <pc:spChg chg="mod">
          <ac:chgData name="Soheil Abbasloo" userId="d71572ce-aea6-4a3a-9d7a-c1bc96c12f67" providerId="ADAL" clId="{ED41F9C1-8274-4F08-8693-1523C4FF26CB}" dt="2022-08-10T22:40:19.596" v="221"/>
          <ac:spMkLst>
            <pc:docMk/>
            <pc:sldMk cId="3216256231" sldId="343"/>
            <ac:spMk id="308" creationId="{98DEF0EE-A78E-0AA4-87C3-79F882FEA772}"/>
          </ac:spMkLst>
        </pc:spChg>
        <pc:spChg chg="mod ord">
          <ac:chgData name="Soheil Abbasloo" userId="d71572ce-aea6-4a3a-9d7a-c1bc96c12f67" providerId="ADAL" clId="{ED41F9C1-8274-4F08-8693-1523C4FF26CB}" dt="2022-08-10T22:40:05.710" v="215" actId="255"/>
          <ac:spMkLst>
            <pc:docMk/>
            <pc:sldMk cId="3216256231" sldId="343"/>
            <ac:spMk id="58375" creationId="{00000000-0000-0000-0000-000000000000}"/>
          </ac:spMkLst>
        </pc:s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4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11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46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66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76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92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98" creationId="{00000000-0000-0000-0000-000000000000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107" creationId="{7F7D97C2-2DBE-3CB3-E41C-DCFDD519998B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109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117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12.349" v="216" actId="478"/>
          <ac:grpSpMkLst>
            <pc:docMk/>
            <pc:sldMk cId="3216256231" sldId="343"/>
            <ac:grpSpMk id="127" creationId="{00000000-0000-0000-0000-000000000000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143" creationId="{BFFAD316-BCF2-9E88-0CC4-F0F9DF2A99B8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153" creationId="{1797A8F6-69C1-3478-0314-9B2CA55A5B5A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163" creationId="{16D4E110-F891-1F88-B8CC-06C53E8A5937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176" creationId="{941D86A8-39D6-2A7D-AA5F-7DBAD8026B30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182" creationId="{882FA7D1-989E-DEE6-E6EE-F41B636DC116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188" creationId="{1ABB2AC3-C548-E834-070B-4F3948EE9592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197" creationId="{9A700EFE-085E-4A66-5007-4FFFF3E6ADDE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203" creationId="{20559ED1-F812-E422-45F5-369A3F2172B8}"/>
          </ac:grpSpMkLst>
        </pc:grpChg>
        <pc:grpChg chg="add del mod">
          <ac:chgData name="Soheil Abbasloo" userId="d71572ce-aea6-4a3a-9d7a-c1bc96c12f67" providerId="ADAL" clId="{ED41F9C1-8274-4F08-8693-1523C4FF26CB}" dt="2022-08-10T22:40:19.572" v="220"/>
          <ac:grpSpMkLst>
            <pc:docMk/>
            <pc:sldMk cId="3216256231" sldId="343"/>
            <ac:grpSpMk id="213" creationId="{C1528FB1-B1B6-CEC7-0DAE-6AE2BBFFC79D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19" creationId="{8F2CE4A0-4CC9-AC1E-60E3-3A8134830D9B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33" creationId="{35F6872B-63DC-9C83-5DDC-74F5ADC082B1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43" creationId="{1D8014CF-BEE9-E813-CBED-CB4FA560F921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53" creationId="{FCD5B7F0-2825-B846-D731-ED4D75604B86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66" creationId="{DCAD8A91-65EE-C5C9-F800-B4EAE300EE64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72" creationId="{CFEBB41E-0406-F3AD-AA4C-474977488C24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78" creationId="{E31854BF-BEA3-A53A-151E-53E66E341AED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87" creationId="{6853AC38-EF80-631E-D0BC-7A84288C7695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293" creationId="{4705F176-F45F-3B8A-ADA7-B9682D2064A5}"/>
          </ac:grpSpMkLst>
        </pc:grpChg>
        <pc:grpChg chg="add mod">
          <ac:chgData name="Soheil Abbasloo" userId="d71572ce-aea6-4a3a-9d7a-c1bc96c12f67" providerId="ADAL" clId="{ED41F9C1-8274-4F08-8693-1523C4FF26CB}" dt="2022-08-10T22:40:25.574" v="222" actId="1076"/>
          <ac:grpSpMkLst>
            <pc:docMk/>
            <pc:sldMk cId="3216256231" sldId="343"/>
            <ac:grpSpMk id="303" creationId="{81549B1E-713D-FDB0-B5FC-C02489A826DA}"/>
          </ac:grpSpMkLst>
        </pc:grpChg>
        <pc:cxnChg chg="del mod">
          <ac:chgData name="Soheil Abbasloo" userId="d71572ce-aea6-4a3a-9d7a-c1bc96c12f67" providerId="ADAL" clId="{ED41F9C1-8274-4F08-8693-1523C4FF26CB}" dt="2022-08-10T22:40:12.349" v="216" actId="478"/>
          <ac:cxnSpMkLst>
            <pc:docMk/>
            <pc:sldMk cId="3216256231" sldId="343"/>
            <ac:cxnSpMk id="7" creationId="{00000000-0000-0000-0000-000000000000}"/>
          </ac:cxnSpMkLst>
        </pc:cxnChg>
        <pc:cxnChg chg="del">
          <ac:chgData name="Soheil Abbasloo" userId="d71572ce-aea6-4a3a-9d7a-c1bc96c12f67" providerId="ADAL" clId="{ED41F9C1-8274-4F08-8693-1523C4FF26CB}" dt="2022-08-10T22:40:12.349" v="216" actId="478"/>
          <ac:cxnSpMkLst>
            <pc:docMk/>
            <pc:sldMk cId="3216256231" sldId="343"/>
            <ac:cxnSpMk id="87" creationId="{00000000-0000-0000-0000-000000000000}"/>
          </ac:cxnSpMkLst>
        </pc:cxnChg>
        <pc:cxnChg chg="del mod">
          <ac:chgData name="Soheil Abbasloo" userId="d71572ce-aea6-4a3a-9d7a-c1bc96c12f67" providerId="ADAL" clId="{ED41F9C1-8274-4F08-8693-1523C4FF26CB}" dt="2022-08-10T22:40:12.349" v="216" actId="478"/>
          <ac:cxnSpMkLst>
            <pc:docMk/>
            <pc:sldMk cId="3216256231" sldId="343"/>
            <ac:cxnSpMk id="105" creationId="{00000000-0000-0000-0000-000000000000}"/>
          </ac:cxnSpMkLst>
        </pc:cxnChg>
        <pc:cxnChg chg="del mod">
          <ac:chgData name="Soheil Abbasloo" userId="d71572ce-aea6-4a3a-9d7a-c1bc96c12f67" providerId="ADAL" clId="{ED41F9C1-8274-4F08-8693-1523C4FF26CB}" dt="2022-08-10T22:40:12.349" v="216" actId="478"/>
          <ac:cxnSpMkLst>
            <pc:docMk/>
            <pc:sldMk cId="3216256231" sldId="343"/>
            <ac:cxnSpMk id="106" creationId="{00000000-0000-0000-0000-000000000000}"/>
          </ac:cxnSpMkLst>
        </pc:cxnChg>
        <pc:cxnChg chg="add del mod">
          <ac:chgData name="Soheil Abbasloo" userId="d71572ce-aea6-4a3a-9d7a-c1bc96c12f67" providerId="ADAL" clId="{ED41F9C1-8274-4F08-8693-1523C4FF26CB}" dt="2022-08-10T22:40:19.572" v="220"/>
          <ac:cxnSpMkLst>
            <pc:docMk/>
            <pc:sldMk cId="3216256231" sldId="343"/>
            <ac:cxnSpMk id="174" creationId="{3AEF5147-77D9-2D03-C362-76120076B7DE}"/>
          </ac:cxnSpMkLst>
        </pc:cxnChg>
        <pc:cxnChg chg="add del mod">
          <ac:chgData name="Soheil Abbasloo" userId="d71572ce-aea6-4a3a-9d7a-c1bc96c12f67" providerId="ADAL" clId="{ED41F9C1-8274-4F08-8693-1523C4FF26CB}" dt="2022-08-10T22:40:19.572" v="220"/>
          <ac:cxnSpMkLst>
            <pc:docMk/>
            <pc:sldMk cId="3216256231" sldId="343"/>
            <ac:cxnSpMk id="175" creationId="{AB5B94A6-9869-A750-A02E-1DA767EC0863}"/>
          </ac:cxnSpMkLst>
        </pc:cxnChg>
        <pc:cxnChg chg="add del mod">
          <ac:chgData name="Soheil Abbasloo" userId="d71572ce-aea6-4a3a-9d7a-c1bc96c12f67" providerId="ADAL" clId="{ED41F9C1-8274-4F08-8693-1523C4FF26CB}" dt="2022-08-10T22:40:19.572" v="220"/>
          <ac:cxnSpMkLst>
            <pc:docMk/>
            <pc:sldMk cId="3216256231" sldId="343"/>
            <ac:cxnSpMk id="195" creationId="{09E155B2-FB85-2238-878F-7020A69B4A05}"/>
          </ac:cxnSpMkLst>
        </pc:cxnChg>
        <pc:cxnChg chg="add del mod">
          <ac:chgData name="Soheil Abbasloo" userId="d71572ce-aea6-4a3a-9d7a-c1bc96c12f67" providerId="ADAL" clId="{ED41F9C1-8274-4F08-8693-1523C4FF26CB}" dt="2022-08-10T22:40:19.572" v="220"/>
          <ac:cxnSpMkLst>
            <pc:docMk/>
            <pc:sldMk cId="3216256231" sldId="343"/>
            <ac:cxnSpMk id="196" creationId="{9D91FE93-B0BE-CF2D-5DAE-B3639990992A}"/>
          </ac:cxnSpMkLst>
        </pc:cxnChg>
        <pc:cxnChg chg="add mod">
          <ac:chgData name="Soheil Abbasloo" userId="d71572ce-aea6-4a3a-9d7a-c1bc96c12f67" providerId="ADAL" clId="{ED41F9C1-8274-4F08-8693-1523C4FF26CB}" dt="2022-08-10T22:40:25.574" v="222" actId="1076"/>
          <ac:cxnSpMkLst>
            <pc:docMk/>
            <pc:sldMk cId="3216256231" sldId="343"/>
            <ac:cxnSpMk id="264" creationId="{CD3CD635-7759-95C4-BD20-497710C4AF13}"/>
          </ac:cxnSpMkLst>
        </pc:cxnChg>
        <pc:cxnChg chg="add mod">
          <ac:chgData name="Soheil Abbasloo" userId="d71572ce-aea6-4a3a-9d7a-c1bc96c12f67" providerId="ADAL" clId="{ED41F9C1-8274-4F08-8693-1523C4FF26CB}" dt="2022-08-10T22:40:25.574" v="222" actId="1076"/>
          <ac:cxnSpMkLst>
            <pc:docMk/>
            <pc:sldMk cId="3216256231" sldId="343"/>
            <ac:cxnSpMk id="265" creationId="{5BF8A764-570D-05E7-4BBC-59A11A4C5426}"/>
          </ac:cxnSpMkLst>
        </pc:cxnChg>
        <pc:cxnChg chg="add mod">
          <ac:chgData name="Soheil Abbasloo" userId="d71572ce-aea6-4a3a-9d7a-c1bc96c12f67" providerId="ADAL" clId="{ED41F9C1-8274-4F08-8693-1523C4FF26CB}" dt="2022-08-10T22:40:25.574" v="222" actId="1076"/>
          <ac:cxnSpMkLst>
            <pc:docMk/>
            <pc:sldMk cId="3216256231" sldId="343"/>
            <ac:cxnSpMk id="285" creationId="{278072B7-9BAD-9DF0-89F3-984882FDCBD7}"/>
          </ac:cxnSpMkLst>
        </pc:cxnChg>
        <pc:cxnChg chg="add mod">
          <ac:chgData name="Soheil Abbasloo" userId="d71572ce-aea6-4a3a-9d7a-c1bc96c12f67" providerId="ADAL" clId="{ED41F9C1-8274-4F08-8693-1523C4FF26CB}" dt="2022-08-10T22:40:25.574" v="222" actId="1076"/>
          <ac:cxnSpMkLst>
            <pc:docMk/>
            <pc:sldMk cId="3216256231" sldId="343"/>
            <ac:cxnSpMk id="286" creationId="{2195B2C7-CBBF-A866-2C81-0154D43F85D0}"/>
          </ac:cxnSpMkLst>
        </pc:cxnChg>
      </pc:sldChg>
      <pc:sldChg chg="modSp add del mod modClrScheme chgLayout">
        <pc:chgData name="Soheil Abbasloo" userId="d71572ce-aea6-4a3a-9d7a-c1bc96c12f67" providerId="ADAL" clId="{ED41F9C1-8274-4F08-8693-1523C4FF26CB}" dt="2022-08-10T22:43:07.854" v="246" actId="2711"/>
        <pc:sldMkLst>
          <pc:docMk/>
          <pc:sldMk cId="380704521" sldId="349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80704521" sldId="349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43:07.854" v="246" actId="2711"/>
          <ac:spMkLst>
            <pc:docMk/>
            <pc:sldMk cId="380704521" sldId="349"/>
            <ac:spMk id="3" creationId="{00000000-0000-0000-0000-000000000000}"/>
          </ac:spMkLst>
        </pc:spChg>
      </pc:sldChg>
      <pc:sldChg chg="modSp add del mod modClrScheme chgLayout modNotes">
        <pc:chgData name="Soheil Abbasloo" userId="d71572ce-aea6-4a3a-9d7a-c1bc96c12f67" providerId="ADAL" clId="{ED41F9C1-8274-4F08-8693-1523C4FF26CB}" dt="2022-08-10T22:35:24.551" v="156" actId="27636"/>
        <pc:sldMkLst>
          <pc:docMk/>
          <pc:sldMk cId="3241441198" sldId="354"/>
        </pc:sldMkLst>
        <pc:spChg chg="mod ord">
          <ac:chgData name="Soheil Abbasloo" userId="d71572ce-aea6-4a3a-9d7a-c1bc96c12f67" providerId="ADAL" clId="{ED41F9C1-8274-4F08-8693-1523C4FF26CB}" dt="2022-08-10T22:35:24.551" v="156" actId="27636"/>
          <ac:spMkLst>
            <pc:docMk/>
            <pc:sldMk cId="3241441198" sldId="354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241441198" sldId="354"/>
            <ac:spMk id="3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5:24.382" v="148" actId="700"/>
        <pc:sldMkLst>
          <pc:docMk/>
          <pc:sldMk cId="106320093" sldId="359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06320093" sldId="359"/>
            <ac:spMk id="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06320093" sldId="359"/>
            <ac:spMk id="141314" creationId="{00000000-0000-0000-0000-000000000000}"/>
          </ac:spMkLst>
        </pc:spChg>
      </pc:sldChg>
      <pc:sldChg chg="addSp delSp modSp add del mod modClrScheme modAnim chgLayout modNotes">
        <pc:chgData name="Soheil Abbasloo" userId="d71572ce-aea6-4a3a-9d7a-c1bc96c12f67" providerId="ADAL" clId="{ED41F9C1-8274-4F08-8693-1523C4FF26CB}" dt="2022-08-10T22:52:40.196" v="433" actId="255"/>
        <pc:sldMkLst>
          <pc:docMk/>
          <pc:sldMk cId="170034789" sldId="362"/>
        </pc:sldMkLst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26" creationId="{7C32CD23-9801-C7E7-950B-E8D767ABA279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27" creationId="{822361B8-76D5-01ED-04ED-A64400F734B2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28" creationId="{29E4F474-842F-B39C-987C-4B9FA72293BA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29" creationId="{88C7C473-C8C2-E3C3-DC7A-9132A8010B84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0" creationId="{7AD5A669-6089-01C6-B636-143B432477F7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1" creationId="{9FC843E0-5FEA-03FD-7A8B-30515B26F5F2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2" creationId="{CD974F69-52F0-2648-0EA6-DF46335B9A70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3" creationId="{732A5CDE-B512-6A4F-39F9-7261F5310849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4" creationId="{C535CB58-2B68-7209-A9E8-858E47D64318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5" creationId="{E0497F01-28D7-2624-578A-48A6DE316289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6" creationId="{EE7086B6-7B59-54A4-DA9D-471F1C8F473B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7" creationId="{46F8DB6F-323B-A89D-BB12-87D7DE58F070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8" creationId="{DDEAEBC3-E043-220C-2300-B831EFE49D33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39" creationId="{B77B5555-86B0-2085-96F0-4F618933B3C9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40" creationId="{8353B3CC-A6FC-052A-BDE5-903783C8986B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41" creationId="{673D3820-CFCF-AE01-FDDA-A8F9D2B834F5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42" creationId="{B0EE6E65-01F6-82EC-5482-C7C7485CCC5F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43" creationId="{32D7C7FC-1F75-FBA9-DA9A-4F60FD2D55B0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44" creationId="{EA7E02AA-78BA-ACDF-CA76-FC07D1CF18AD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45" creationId="{E3BD9E26-0B09-5FAA-13AA-9CEE15C8B74C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46" creationId="{2F5EB8F9-422B-25B2-446A-6DD426FB36B5}"/>
          </ac:spMkLst>
        </pc:spChg>
        <pc:spChg chg="add del mod">
          <ac:chgData name="Soheil Abbasloo" userId="d71572ce-aea6-4a3a-9d7a-c1bc96c12f67" providerId="ADAL" clId="{ED41F9C1-8274-4F08-8693-1523C4FF26CB}" dt="2022-08-10T22:50:54.502" v="405"/>
          <ac:spMkLst>
            <pc:docMk/>
            <pc:sldMk cId="170034789" sldId="362"/>
            <ac:spMk id="47" creationId="{B7014654-E6F4-8EC0-3E34-18716D76A0CE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48" creationId="{760684F9-9E87-E6AD-32A0-D443C046067F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49" creationId="{28CB1AF5-CA9D-5159-C9BA-30CD63313253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0" creationId="{41C1F774-771F-18D3-3B3E-C8BE1CB1A303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1" creationId="{B9A97C83-FE33-77F5-9727-23CD1645BC10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2" creationId="{EF60915F-5EDD-BAF8-D7EB-69B94B1D4A5B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3" creationId="{B6B7E3B3-D8D8-E8E9-E5AD-27BF6A2E88A3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4" creationId="{35493043-8F2A-B562-60A7-5826CC4BA62C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5" creationId="{362E4ED9-36E4-5DF3-A089-4B12040DDA16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6" creationId="{F114534B-0E68-657D-E9AC-00146264FE55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7" creationId="{2ED8E06F-B141-A085-9F72-E20EFF998E7A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8" creationId="{C815E731-308D-0C37-9953-8BD569DC696E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59" creationId="{DE8B159E-734F-C02E-E335-CD7822AC4D60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0" creationId="{BA26C484-785F-8163-7F51-50240D90A481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1" creationId="{D6183861-DB4F-09F5-1C94-69410B9B8FB7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2" creationId="{3F21D32B-0D37-67CF-7361-E8C2FF688068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3" creationId="{87587D18-E7D1-9B61-1041-47857FC2DE81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4" creationId="{0DEE5B5E-7256-BFDF-6019-E463A275CE7C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5" creationId="{A82A2DD1-F24B-3802-A0A0-70E431722A57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6" creationId="{70CCAE26-865A-77FD-6E77-BF605B61E7A8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7" creationId="{DE320BFB-A3FB-60E5-A67D-FB8094FF5EDC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8" creationId="{A5BD1B15-E938-C1EA-30A3-763A0E369A49}"/>
          </ac:spMkLst>
        </pc:spChg>
        <pc:spChg chg="add mod">
          <ac:chgData name="Soheil Abbasloo" userId="d71572ce-aea6-4a3a-9d7a-c1bc96c12f67" providerId="ADAL" clId="{ED41F9C1-8274-4F08-8693-1523C4FF26CB}" dt="2022-08-10T22:50:59.919" v="407" actId="1076"/>
          <ac:spMkLst>
            <pc:docMk/>
            <pc:sldMk cId="170034789" sldId="362"/>
            <ac:spMk id="69" creationId="{0EA181EE-CDB0-2296-44F3-ABFA70A3A17E}"/>
          </ac:spMkLst>
        </pc:spChg>
        <pc:spChg chg="mod ord">
          <ac:chgData name="Soheil Abbasloo" userId="d71572ce-aea6-4a3a-9d7a-c1bc96c12f67" providerId="ADAL" clId="{ED41F9C1-8274-4F08-8693-1523C4FF26CB}" dt="2022-08-10T22:52:40.196" v="433" actId="255"/>
          <ac:spMkLst>
            <pc:docMk/>
            <pc:sldMk cId="170034789" sldId="362"/>
            <ac:spMk id="80899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1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2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3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4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6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8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09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0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1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2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3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4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6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8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19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20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21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0:40.417" v="401" actId="478"/>
          <ac:spMkLst>
            <pc:docMk/>
            <pc:sldMk cId="170034789" sldId="362"/>
            <ac:spMk id="8092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51:15.160" v="410" actId="27636"/>
          <ac:spMkLst>
            <pc:docMk/>
            <pc:sldMk cId="170034789" sldId="362"/>
            <ac:spMk id="996355" creationId="{00000000-0000-0000-0000-000000000000}"/>
          </ac:spMkLst>
        </pc:spChg>
      </pc:sldChg>
      <pc:sldChg chg="addSp delSp modSp add del mod modClrScheme modAnim chgLayout modNotes">
        <pc:chgData name="Soheil Abbasloo" userId="d71572ce-aea6-4a3a-9d7a-c1bc96c12f67" providerId="ADAL" clId="{ED41F9C1-8274-4F08-8693-1523C4FF26CB}" dt="2022-08-10T22:52:49.318" v="437" actId="20577"/>
        <pc:sldMkLst>
          <pc:docMk/>
          <pc:sldMk cId="2542666118" sldId="363"/>
        </pc:sldMkLst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26" creationId="{E3FD9C0B-FE7E-DE86-D6FF-51061CF21925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27" creationId="{F7DC7706-A365-B82F-EF2F-EA1ABFB39FF7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28" creationId="{FC29E051-626D-5C82-024E-0EFFC05B739B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29" creationId="{B4E2EB69-6690-2F5D-E965-C720199BFE1B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0" creationId="{9E48E25B-EA6D-07EE-8C8E-7875F125E56B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1" creationId="{93A6AFAE-51CE-3DA6-2F61-F060C9D11F8D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2" creationId="{CE87A191-AD69-92D3-307A-05A41CF805EB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3" creationId="{D89968CB-3526-6EBC-32C7-16D27CF4777F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4" creationId="{EE433394-F117-13B7-6891-C9C531101745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5" creationId="{18F4048E-7033-89F2-23A3-0C080BFC822E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6" creationId="{84C23278-DD25-D24C-8DFD-8D0BE54C6EA5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7" creationId="{02F5AABA-32A0-D610-EB8B-83C7322DD885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8" creationId="{0169348D-FCDA-A732-39B8-AAD4688A8055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39" creationId="{30AEA318-9209-A4C3-6895-46A9C5243602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40" creationId="{61CFDCF2-ABE7-8DAE-6914-71DF31C9E9FF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41" creationId="{39870691-0BCF-D1A5-BFB7-D11CCBCD0117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42" creationId="{4FEB60E9-83B4-126F-6791-4A3E1D089888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43" creationId="{729FC022-DD5B-DF28-E358-E922F9F90635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44" creationId="{64E32F64-B1D4-7CBB-51BD-AABE16AB0AB5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45" creationId="{AA46DB11-0A37-D235-7303-EAEE3833EC89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46" creationId="{46F9D587-A483-DC8C-0E8C-0E37EEFC5B1E}"/>
          </ac:spMkLst>
        </pc:spChg>
        <pc:spChg chg="add del mod">
          <ac:chgData name="Soheil Abbasloo" userId="d71572ce-aea6-4a3a-9d7a-c1bc96c12f67" providerId="ADAL" clId="{ED41F9C1-8274-4F08-8693-1523C4FF26CB}" dt="2022-08-10T22:51:47.317" v="414" actId="478"/>
          <ac:spMkLst>
            <pc:docMk/>
            <pc:sldMk cId="2542666118" sldId="363"/>
            <ac:spMk id="47" creationId="{9FB11CA3-21E6-5042-983D-2E9C21E6E29D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48" creationId="{CDB7CCE0-D458-BAA7-1A42-5E9B8A12FD60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49" creationId="{7327477F-34EB-3DEE-ACE2-FBE5590568C1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0" creationId="{FF66DA8C-3D88-0948-97C2-8960284B09F1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1" creationId="{B4435959-9CB7-1CE3-27D9-C14C6A2C1F5C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2" creationId="{48216D10-4BA7-BDBC-AB79-5C4DE90DF890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3" creationId="{B23792B7-C96D-FF15-31DB-1E518DB4F3BD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4" creationId="{7437F8EB-D649-6667-C315-866FA0A96F97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5" creationId="{816C0288-CE3E-4B8B-DD34-54A60337465B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6" creationId="{20E890BE-9370-BFEA-4B74-15B28A515F33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7" creationId="{CEC35A73-530C-4D1C-69BE-087F4923D61B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8" creationId="{6693C179-95EB-7B73-8AFB-6F6F3C9A5C64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59" creationId="{D5F4335D-E128-15D9-B841-7C0F4BFEA131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0" creationId="{A9B59272-DD6D-42BA-1C72-077DF46917A5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1" creationId="{C48C1F1C-5A83-EABD-856D-7DCF7F612202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2" creationId="{A9D8DA6B-3503-2504-D2FA-ED8B04C08D7A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3" creationId="{73C5E718-86D8-F201-1905-C4D0BB5E7DFA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4" creationId="{A433AF46-2406-2541-49B2-18862D24F59A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5" creationId="{939BC8CC-B6AE-7FC1-8DB9-7B03EF9CC62F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6" creationId="{4D8FEF43-63D5-3D94-A1FC-0E539C7E6337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7" creationId="{5097B2C7-5149-B5A9-5505-8F84133D6DB3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8" creationId="{2CF27AD3-1873-92F2-6857-7897D54E196D}"/>
          </ac:spMkLst>
        </pc:spChg>
        <pc:spChg chg="add del mod">
          <ac:chgData name="Soheil Abbasloo" userId="d71572ce-aea6-4a3a-9d7a-c1bc96c12f67" providerId="ADAL" clId="{ED41F9C1-8274-4F08-8693-1523C4FF26CB}" dt="2022-08-10T22:51:49.858" v="418"/>
          <ac:spMkLst>
            <pc:docMk/>
            <pc:sldMk cId="2542666118" sldId="363"/>
            <ac:spMk id="69" creationId="{B0A0455D-B6B4-6BB4-F0D2-B41FFDB44EE7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0" creationId="{DD37B8B2-77F0-68D9-5C6C-EED4C848EE0C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1" creationId="{6175F6CD-6266-6311-2CFF-11494ED82B84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2" creationId="{F1A54A23-F1B3-AE9A-045B-80836D375A9B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3" creationId="{32621CCB-405D-EB9B-D44E-D94CF00C1ADB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4" creationId="{1BE90EE6-FEEF-6E8E-B82A-83BF5E220B86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5" creationId="{093D6942-2B39-EE96-2FF2-2C1DC732E16A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6" creationId="{7465CB30-0ECB-3C54-F164-3C46CA3AD7D5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7" creationId="{B37E38C1-75D8-D13C-A578-C417B473A622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8" creationId="{64B7AA47-B43D-229A-35A8-75A9FEB1E800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79" creationId="{C8485CE2-C176-4C51-7C49-E3E9B64AF282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0" creationId="{3CF2CE32-674D-F0E4-9685-840211432627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1" creationId="{CE9FC838-A3E4-B3BE-EFA7-CEDE110C0917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2" creationId="{81E55821-0A08-7EB8-E93B-9C6187A61866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3" creationId="{29C0CFA5-8F2B-BFDE-3834-1FD002438FE1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4" creationId="{24FA6D87-EBB5-CCC7-E046-FD31767C1CC1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5" creationId="{B9A50C49-78AD-B02A-CC95-F4AB9FC5ED1C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6" creationId="{B8945668-EF6E-F6C9-9E20-5CC01288F225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7" creationId="{49FAB00B-6018-10ED-F387-BCE62247CD36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8" creationId="{37D8D651-64F8-624F-22DC-B3582F39E6EE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89" creationId="{8F008555-1EA3-A623-0ABC-08500092BE35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90" creationId="{2464CC37-4E57-98DC-A0F5-BADC7D166B05}"/>
          </ac:spMkLst>
        </pc:spChg>
        <pc:spChg chg="add mod">
          <ac:chgData name="Soheil Abbasloo" userId="d71572ce-aea6-4a3a-9d7a-c1bc96c12f67" providerId="ADAL" clId="{ED41F9C1-8274-4F08-8693-1523C4FF26CB}" dt="2022-08-10T22:51:52.678" v="420" actId="1076"/>
          <ac:spMkLst>
            <pc:docMk/>
            <pc:sldMk cId="2542666118" sldId="363"/>
            <ac:spMk id="91" creationId="{E262BB0B-A14B-BD19-E108-26CEB57E3FC4}"/>
          </ac:spMkLst>
        </pc:spChg>
        <pc:spChg chg="mod ord">
          <ac:chgData name="Soheil Abbasloo" userId="d71572ce-aea6-4a3a-9d7a-c1bc96c12f67" providerId="ADAL" clId="{ED41F9C1-8274-4F08-8693-1523C4FF26CB}" dt="2022-08-10T22:52:49.318" v="437" actId="20577"/>
          <ac:spMkLst>
            <pc:docMk/>
            <pc:sldMk cId="2542666118" sldId="363"/>
            <ac:spMk id="8294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49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0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1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2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3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4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6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8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59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0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1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2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3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4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6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8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69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51:42.573" v="411" actId="478"/>
          <ac:spMkLst>
            <pc:docMk/>
            <pc:sldMk cId="2542666118" sldId="363"/>
            <ac:spMk id="82970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52:11.591" v="429" actId="404"/>
          <ac:spMkLst>
            <pc:docMk/>
            <pc:sldMk cId="2542666118" sldId="363"/>
            <ac:spMk id="998403" creationId="{00000000-0000-0000-0000-000000000000}"/>
          </ac:spMkLst>
        </pc:spChg>
      </pc:sldChg>
      <pc:sldChg chg="modSp add del mod modClrScheme chgLayout modNotes">
        <pc:chgData name="Soheil Abbasloo" userId="d71572ce-aea6-4a3a-9d7a-c1bc96c12f67" providerId="ADAL" clId="{ED41F9C1-8274-4F08-8693-1523C4FF26CB}" dt="2022-08-10T22:35:24.382" v="148" actId="700"/>
        <pc:sldMkLst>
          <pc:docMk/>
          <pc:sldMk cId="2226641972" sldId="365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226641972" sldId="365"/>
            <ac:spMk id="82947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226641972" sldId="365"/>
            <ac:spMk id="998403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5:24.559" v="157" actId="27636"/>
        <pc:sldMkLst>
          <pc:docMk/>
          <pc:sldMk cId="3853269101" sldId="370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853269101" sldId="370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559" v="157" actId="27636"/>
          <ac:spMkLst>
            <pc:docMk/>
            <pc:sldMk cId="3853269101" sldId="370"/>
            <ac:spMk id="3" creationId="{00000000-0000-0000-0000-000000000000}"/>
          </ac:spMkLst>
        </pc:spChg>
      </pc:sldChg>
      <pc:sldChg chg="modSp add del mod modClrScheme chgLayout modNotes">
        <pc:chgData name="Soheil Abbasloo" userId="d71572ce-aea6-4a3a-9d7a-c1bc96c12f67" providerId="ADAL" clId="{ED41F9C1-8274-4F08-8693-1523C4FF26CB}" dt="2022-08-10T22:49:03.402" v="381" actId="20577"/>
        <pc:sldMkLst>
          <pc:docMk/>
          <pc:sldMk cId="1892416411" sldId="371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892416411" sldId="371"/>
            <ac:spMk id="7680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49:03.402" v="381" actId="20577"/>
          <ac:spMkLst>
            <pc:docMk/>
            <pc:sldMk cId="1892416411" sldId="371"/>
            <ac:spMk id="992259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5:24.382" v="148" actId="700"/>
        <pc:sldMkLst>
          <pc:docMk/>
          <pc:sldMk cId="1947809902" sldId="372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947809902" sldId="372"/>
            <ac:spMk id="78851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947809902" sldId="372"/>
            <ac:spMk id="994307" creationId="{00000000-0000-0000-0000-000000000000}"/>
          </ac:spMkLst>
        </pc:spChg>
      </pc:sldChg>
      <pc:sldChg chg="modSp add del mod modClrScheme chgLayout modNotes">
        <pc:chgData name="Soheil Abbasloo" userId="d71572ce-aea6-4a3a-9d7a-c1bc96c12f67" providerId="ADAL" clId="{ED41F9C1-8274-4F08-8693-1523C4FF26CB}" dt="2022-08-10T22:53:13.020" v="439" actId="404"/>
        <pc:sldMkLst>
          <pc:docMk/>
          <pc:sldMk cId="2993966866" sldId="376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993966866" sldId="376"/>
            <ac:spMk id="84995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53:13.020" v="439" actId="404"/>
          <ac:spMkLst>
            <pc:docMk/>
            <pc:sldMk cId="2993966866" sldId="376"/>
            <ac:spMk id="1000451" creationId="{00000000-0000-0000-0000-000000000000}"/>
          </ac:spMkLst>
        </pc:spChg>
      </pc:sldChg>
      <pc:sldChg chg="modSp add del mod modClrScheme chgLayout modNotes">
        <pc:chgData name="Soheil Abbasloo" userId="d71572ce-aea6-4a3a-9d7a-c1bc96c12f67" providerId="ADAL" clId="{ED41F9C1-8274-4F08-8693-1523C4FF26CB}" dt="2022-08-10T22:35:24.382" v="148" actId="700"/>
        <pc:sldMkLst>
          <pc:docMk/>
          <pc:sldMk cId="2191140520" sldId="377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191140520" sldId="377"/>
            <ac:spMk id="82947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191140520" sldId="377"/>
            <ac:spMk id="998403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8:10.957" v="194" actId="47"/>
        <pc:sldMkLst>
          <pc:docMk/>
          <pc:sldMk cId="2838632199" sldId="378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838632199" sldId="378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838632199" sldId="378"/>
            <ac:spMk id="3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7:32.944" v="184" actId="47"/>
        <pc:sldMkLst>
          <pc:docMk/>
          <pc:sldMk cId="473241377" sldId="379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473241377" sldId="379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473241377" sldId="379"/>
            <ac:spMk id="4" creationId="{00000000-0000-0000-0000-000000000000}"/>
          </ac:spMkLst>
        </pc:spChg>
      </pc:sldChg>
      <pc:sldChg chg="modSp add del mod modClrScheme chgLayout modNotes">
        <pc:chgData name="Soheil Abbasloo" userId="d71572ce-aea6-4a3a-9d7a-c1bc96c12f67" providerId="ADAL" clId="{ED41F9C1-8274-4F08-8693-1523C4FF26CB}" dt="2022-08-10T22:37:33.653" v="185" actId="47"/>
        <pc:sldMkLst>
          <pc:docMk/>
          <pc:sldMk cId="1786227742" sldId="380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786227742" sldId="380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786227742" sldId="380"/>
            <ac:spMk id="3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7:35.727" v="186" actId="47"/>
        <pc:sldMkLst>
          <pc:docMk/>
          <pc:sldMk cId="3367426915" sldId="381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367426915" sldId="381"/>
            <ac:spMk id="3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367426915" sldId="381"/>
            <ac:spMk id="36866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7:37.449" v="187" actId="47"/>
        <pc:sldMkLst>
          <pc:docMk/>
          <pc:sldMk cId="729559112" sldId="383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729559112" sldId="383"/>
            <ac:spMk id="37891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729559112" sldId="383"/>
            <ac:spMk id="945155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7:38.814" v="188" actId="47"/>
        <pc:sldMkLst>
          <pc:docMk/>
          <pc:sldMk cId="1863325439" sldId="384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863325439" sldId="384"/>
            <ac:spMk id="39939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863325439" sldId="384"/>
            <ac:spMk id="945155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7:39.563" v="189" actId="47"/>
        <pc:sldMkLst>
          <pc:docMk/>
          <pc:sldMk cId="3130787355" sldId="385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130787355" sldId="385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3130787355" sldId="385"/>
            <ac:spMk id="3" creationId="{00000000-0000-0000-0000-000000000000}"/>
          </ac:spMkLst>
        </pc:spChg>
      </pc:sldChg>
      <pc:sldChg chg="addSp modSp add del mod modClrScheme chgLayout modNotes">
        <pc:chgData name="Soheil Abbasloo" userId="d71572ce-aea6-4a3a-9d7a-c1bc96c12f67" providerId="ADAL" clId="{ED41F9C1-8274-4F08-8693-1523C4FF26CB}" dt="2022-08-10T22:35:24.503" v="150" actId="27636"/>
        <pc:sldMkLst>
          <pc:docMk/>
          <pc:sldMk cId="2324387180" sldId="386"/>
        </pc:sldMkLst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2324387180" sldId="386"/>
            <ac:spMk id="6" creationId="{6F855D8C-DD19-054C-E82B-BF47273F4E47}"/>
          </ac:spMkLst>
        </pc:spChg>
        <pc:spChg chg="add 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324387180" sldId="386"/>
            <ac:spMk id="6" creationId="{B4A6BAAE-0518-77FD-9289-15682E231AC9}"/>
          </ac:spMkLst>
        </pc:spChg>
        <pc:spChg chg="mod ord">
          <ac:chgData name="Soheil Abbasloo" userId="d71572ce-aea6-4a3a-9d7a-c1bc96c12f67" providerId="ADAL" clId="{ED41F9C1-8274-4F08-8693-1523C4FF26CB}" dt="2022-08-10T22:35:24.503" v="150" actId="27636"/>
          <ac:spMkLst>
            <pc:docMk/>
            <pc:sldMk cId="2324387180" sldId="386"/>
            <ac:spMk id="58375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7:39.979" v="190" actId="47"/>
        <pc:sldMkLst>
          <pc:docMk/>
          <pc:sldMk cId="2144239421" sldId="411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144239421" sldId="411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144239421" sldId="411"/>
            <ac:spMk id="3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8:27.957" v="195" actId="47"/>
        <pc:sldMkLst>
          <pc:docMk/>
          <pc:sldMk cId="766159866" sldId="414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766159866" sldId="414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766159866" sldId="414"/>
            <ac:spMk id="3" creationId="{00000000-0000-0000-0000-000000000000}"/>
          </ac:spMkLst>
        </pc:spChg>
      </pc:sldChg>
      <pc:sldChg chg="addSp delSp modSp add del mod modClrScheme chgLayout modNotes">
        <pc:chgData name="Soheil Abbasloo" userId="d71572ce-aea6-4a3a-9d7a-c1bc96c12f67" providerId="ADAL" clId="{ED41F9C1-8274-4F08-8693-1523C4FF26CB}" dt="2022-08-10T22:38:53.858" v="198" actId="478"/>
        <pc:sldMkLst>
          <pc:docMk/>
          <pc:sldMk cId="1059347016" sldId="415"/>
        </pc:sldMkLst>
        <pc:spChg chg="add del mod ord">
          <ac:chgData name="Soheil Abbasloo" userId="d71572ce-aea6-4a3a-9d7a-c1bc96c12f67" providerId="ADAL" clId="{ED41F9C1-8274-4F08-8693-1523C4FF26CB}" dt="2022-08-10T22:38:53.858" v="198" actId="478"/>
          <ac:spMkLst>
            <pc:docMk/>
            <pc:sldMk cId="1059347016" sldId="415"/>
            <ac:spMk id="2" creationId="{21764E1E-15DC-9E87-1816-B84224E0E3F9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1059347016" sldId="415"/>
            <ac:spMk id="2" creationId="{8AE14C25-20BC-8F10-E2A5-11A1C0F174C7}"/>
          </ac:spMkLst>
        </pc:spChg>
        <pc:spChg chg="mod">
          <ac:chgData name="Soheil Abbasloo" userId="d71572ce-aea6-4a3a-9d7a-c1bc96c12f67" providerId="ADAL" clId="{ED41F9C1-8274-4F08-8693-1523C4FF26CB}" dt="2022-08-10T22:38:48.105" v="197" actId="120"/>
          <ac:spMkLst>
            <pc:docMk/>
            <pc:sldMk cId="1059347016" sldId="415"/>
            <ac:spMk id="44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517" v="152" actId="27636"/>
          <ac:spMkLst>
            <pc:docMk/>
            <pc:sldMk cId="1059347016" sldId="415"/>
            <ac:spMk id="58375" creationId="{00000000-0000-0000-0000-000000000000}"/>
          </ac:spMkLst>
        </pc:spChg>
      </pc:sldChg>
      <pc:sldChg chg="addSp delSp modSp add del mod modClrScheme delAnim modAnim chgLayout modNotes">
        <pc:chgData name="Soheil Abbasloo" userId="d71572ce-aea6-4a3a-9d7a-c1bc96c12f67" providerId="ADAL" clId="{ED41F9C1-8274-4F08-8693-1523C4FF26CB}" dt="2022-08-10T22:42:04.256" v="234" actId="1076"/>
        <pc:sldMkLst>
          <pc:docMk/>
          <pc:sldMk cId="926849671" sldId="416"/>
        </pc:sldMkLst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926849671" sldId="416"/>
            <ac:spMk id="2" creationId="{A702A45F-5FC1-76D3-81D0-BC4C0F44390B}"/>
          </ac:spMkLst>
        </pc:spChg>
        <pc:spChg chg="add del mod ord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2" creationId="{EB744AF1-5D55-B9EF-A814-35171039B091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0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08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1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16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33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34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3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36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3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38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39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40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41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42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43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44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45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46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47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40:45.875" v="223" actId="478"/>
          <ac:spMkLst>
            <pc:docMk/>
            <pc:sldMk cId="926849671" sldId="416"/>
            <ac:spMk id="151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53" creationId="{78610880-7182-B7B8-EE80-A64F4526330A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54" creationId="{C3C72713-FE3E-4421-C252-530DF7408F18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55" creationId="{271F1FDB-5FBA-0DA7-5D48-1C7179070417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56" creationId="{17E48382-47BB-48DE-CE8A-566C3A7C8409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57" creationId="{05E971F4-C4EF-57B5-9FBE-B1EE89F6BDD1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58" creationId="{DF815817-A71E-4BFB-B06E-714030566172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59" creationId="{71348FD3-2A11-696C-A29E-D1342A159D34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0" creationId="{6BBD447F-24C5-4FBF-3099-16A84BF47236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1" creationId="{C6F2AA49-24DF-2691-CA57-C84328DF0BF1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2" creationId="{3E622595-9322-0E39-4821-0E39AD283F61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3" creationId="{439526DF-6416-6A1A-AF8A-B987DDCD620E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4" creationId="{01E0AC43-8D0F-4CFF-3F1C-23CB9925D582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5" creationId="{E1F97037-024B-FC13-F964-3957D164F32E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7" creationId="{8299A346-BFE6-6576-74B5-24A66DF5FBDF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8" creationId="{3CDAA53F-EA7C-3DE9-93EB-F5508B5786A9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69" creationId="{DD14C125-14C9-B75B-3CB3-F7DED0C9B8F7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0" creationId="{2F8D3EDD-4BC9-2B94-276A-A6A36601D75A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1" creationId="{352B4E09-2B96-960D-16F1-B1D1930B51ED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2" creationId="{CCCCF191-7A97-733F-C5A5-EEDA4E105E6F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3" creationId="{621425AF-AC68-A40B-99AB-7DBB26A68DE9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4" creationId="{3DAFA2EC-FDDD-8ACE-542B-D06F129EF048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5" creationId="{D07BB266-66F1-853F-AA4A-8CD0641F3125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7" creationId="{4EC0AF33-BDEB-B1DB-29CF-D68802DF9B6D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8" creationId="{29208F88-6B9D-581D-CA89-6B1624FB336F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79" creationId="{7F4D468C-0C14-614B-6C71-66EA18D9D1F2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0" creationId="{A69C7C2E-CDA8-4472-8717-4C16D69DE9EA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1" creationId="{0D5D7470-953D-ADE8-38A1-36A34C3058B8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2" creationId="{CA994FA0-22C3-C9DD-3A42-7399F05B5A71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3" creationId="{DEBB1F31-CA22-D6EE-9A98-51A05CE104FC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4" creationId="{FAEA0655-229E-5C4D-302B-495B8E28A1F5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5" creationId="{3B00C185-55CE-2B43-CE1D-F4561366336F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7" creationId="{292FF827-4385-1A55-40AE-B93FE1E83B9A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8" creationId="{76E864A8-01EC-A5E4-6DB7-DBA50B74102A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89" creationId="{4BCBC30D-74BE-8353-E7C9-09EB79CA2CD9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0" creationId="{552D98DE-B893-9129-2B34-7D28336DC80C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1" creationId="{9F7BC596-1701-34D7-5B64-78CE8D8F2871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2" creationId="{05836483-AFA8-701F-998D-DF6CA520AE22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3" creationId="{AC67ACD0-3028-8FF5-7957-23270FD5045B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4" creationId="{D4F47B7C-944B-6320-D6FD-19B4A17D129D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5" creationId="{750C7773-C6B8-6D2B-F297-24579214092B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7" creationId="{8FE5EFB2-46A9-F928-62A7-48DC43EA6A05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8" creationId="{5F583514-DECE-8647-AFDB-C527F352192A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199" creationId="{0B229885-413B-C3E4-FDC4-F0077DA4527B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00" creationId="{F12D8151-CA39-DB7C-1C73-70C5093CC058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01" creationId="{34290C76-1D7D-B6AF-F38C-17216F579D83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03" creationId="{E5F2A9D2-7519-84F0-26EB-0AF1221DD500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04" creationId="{D23A850E-FFB5-3E2B-9391-BE49D5E2807F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05" creationId="{2748CC3B-E09F-9F3F-454A-1F539F895C0B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06" creationId="{82598D39-B42A-619E-D82C-9C53669522C3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07" creationId="{CB0F6B3E-A433-FE4D-6436-8231C8E69D23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09" creationId="{4E041D2F-88C4-0AA6-A41A-15D5104E246E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0" creationId="{383C697B-3204-CFC2-606A-112D2271FB28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1" creationId="{20D3ECF8-E324-DB8F-EBD1-18FB7720481E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2" creationId="{2D03B138-A906-B126-88C6-5D586029E153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3" creationId="{B55B3D28-640C-3E6F-3CDA-0A78E84CA88E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5" creationId="{64BC1220-D97E-A3F9-41F9-85FE27747ABE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6" creationId="{7B97551C-25C6-563F-D5FF-F8F3BA4F6FEB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7" creationId="{1C411D3E-BD3F-5CFE-36DD-403146F526CB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8" creationId="{2E385CA5-BA8E-17F3-B17E-644863101B77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19" creationId="{6DDCB152-AE98-FBDB-E06E-0872B8778078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1" creationId="{6229F645-616C-1A40-2A50-E3C7B4136725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2" creationId="{1C33D85C-99B3-CA9C-6737-4D5D6E0DA9CD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3" creationId="{AE2C9816-AEB9-990B-8613-7FEEBFD8DF44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4" creationId="{AAB41D5F-906B-3831-4EBE-449CBBB5C6EA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5" creationId="{37F11302-542C-E721-C28B-E6137B48BD52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6" creationId="{EEC999F7-E435-31BD-7227-3C75A24FAA65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7" creationId="{92250827-472F-FE01-3EB2-3102CB3C2C42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8" creationId="{3D4BBB6B-788D-AADF-1A31-3F68E8CE1BE3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29" creationId="{6BDD4DF4-9C29-8C70-1247-507D7208BC32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31" creationId="{D6CC125F-F71D-83BF-40E1-ADA9D0507F7A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32" creationId="{CCC06DFE-9827-193A-A247-4A0261E8FF0F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33" creationId="{CD7E8BA5-7213-7998-D7DF-8E26998141CE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34" creationId="{235005E7-67C9-4606-EA79-AE8E4736FE7B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35" creationId="{0DDFB4C6-4D47-F565-BD10-86EA813082F2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36" creationId="{BF674B6E-6BAE-0830-8D43-DEC70DE9964B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37" creationId="{211EC85E-4838-DEDB-B1F0-7CFEF0D8B60A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38" creationId="{FCA03333-5209-47E9-935A-23EB55917B74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39" creationId="{4D72D8F6-7471-2BC9-A9FB-9404D77ED9F5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0" creationId="{56CDD4E4-9BDA-C107-45CA-58C76091E89D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1" creationId="{3331D10E-3AB2-DDF2-AFAF-963B409CE489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2" creationId="{9D1E37CA-35A5-2B74-17AE-D07857E32649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3" creationId="{984A4D5B-462A-AB9F-6F0D-9BD4EDA64291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4" creationId="{DC446A10-3208-E823-BF06-8368BB998835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5" creationId="{347EED49-CB99-1A17-2550-293EDA21769A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6" creationId="{8AEAA118-E673-603E-F35A-C4E1FEA509A2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7" creationId="{AD98B183-7908-C8A1-020A-14AAD29278C4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8" creationId="{0394FAC8-732F-4124-8E48-8F5622725967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49" creationId="{65BCEB89-21EE-2598-1441-D027EFACB124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50" creationId="{1CCD1C52-216A-0CF4-D272-24A00F4E1787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51" creationId="{8EFC2EE9-8B8D-8183-F436-874EA298E34E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52" creationId="{9C250778-5AE1-F4DA-779A-AA6BE7AF8B2E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53" creationId="{55315CE4-FCEF-4B5A-4E25-C14F94446994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54" creationId="{34BF50AF-CE59-D325-C9D6-DC68BECED3AE}"/>
          </ac:spMkLst>
        </pc:spChg>
        <pc:spChg chg="mod">
          <ac:chgData name="Soheil Abbasloo" userId="d71572ce-aea6-4a3a-9d7a-c1bc96c12f67" providerId="ADAL" clId="{ED41F9C1-8274-4F08-8693-1523C4FF26CB}" dt="2022-08-10T22:41:06.673" v="226"/>
          <ac:spMkLst>
            <pc:docMk/>
            <pc:sldMk cId="926849671" sldId="416"/>
            <ac:spMk id="257" creationId="{29FD1E0B-5836-F34A-94D7-93131B39E99E}"/>
          </ac:spMkLst>
        </pc:spChg>
        <pc:spChg chg="add del mod">
          <ac:chgData name="Soheil Abbasloo" userId="d71572ce-aea6-4a3a-9d7a-c1bc96c12f67" providerId="ADAL" clId="{ED41F9C1-8274-4F08-8693-1523C4FF26CB}" dt="2022-08-10T22:41:10.121" v="231"/>
          <ac:spMkLst>
            <pc:docMk/>
            <pc:sldMk cId="926849671" sldId="416"/>
            <ac:spMk id="258" creationId="{289BC333-5289-F509-9472-2231B116AFC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0" creationId="{C554CC3E-A294-8CDC-5828-410569B3A931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1" creationId="{505DD2DF-B2FC-086E-29ED-19FE49D80C5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2" creationId="{6FFCF567-C14A-19A3-43CE-E1D765B6F9F5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3" creationId="{D5CD13AB-2436-DDC9-D1C1-A0400A9C634A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4" creationId="{3DC6D1D5-FB02-C612-D874-D5F36A6055FD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5" creationId="{52EEE938-E77C-1941-21E4-5CC9880FDDCF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6" creationId="{E1C5F166-3630-0C3C-25B3-1453D011D525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7" creationId="{10E08A3D-23CE-2270-C7C5-82BA0CE7109C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8" creationId="{53237138-481E-A857-C4B4-5F46FA0B75C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69" creationId="{F9F8F1F0-B6A3-C05A-2296-423C7BC1375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0" creationId="{C9538600-5532-3645-C714-4D9B8A7E35FD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1" creationId="{007604B8-4183-864C-A1A4-E427D9FCEC1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2" creationId="{FA14D45C-89E3-B80A-0C82-7082E32B85D2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4" creationId="{E94EF2B7-2DF8-A553-BE3C-129BED74AB3A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5" creationId="{2486195B-F928-7A23-E4ED-52817ED9AD0F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6" creationId="{FB8D69DD-1650-CF5F-16E5-35945D836ABC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7" creationId="{6C3B2BFB-C5AB-686B-5966-F2DDA9617752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8" creationId="{86C90633-3673-14ED-F1B6-60596E683268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79" creationId="{1D78D92F-0BD6-B7F2-ECB0-A58888BEB2A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0" creationId="{062584F5-8E43-FFC5-018C-EEE17E0BB292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1" creationId="{E0A56860-FEE0-B5EC-5DF8-C9A004641E65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2" creationId="{582FADAF-85CF-3D06-44B0-5323C052D788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4" creationId="{013CE4C4-F3EA-7BB1-A15A-EB704222BD9A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5" creationId="{1BCE62F8-6EE7-56E4-407F-12F73EBC6F0C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6" creationId="{0D893EE5-148F-022A-8EBB-5F2DD06063A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7" creationId="{E88C3659-1994-8346-CEE0-C735DC26016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8" creationId="{29474A4A-CF99-27AD-64C1-C149D0416745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89" creationId="{28AC9E4E-DE28-72C6-BA26-55825DA27D3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0" creationId="{CBD3251D-CF0E-03A2-9353-16C1C0B7FBD8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1" creationId="{234D36DB-A152-5650-4929-23ECDAFA795C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2" creationId="{819FC19F-D6B3-752C-219B-3A0B266A848F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4" creationId="{5047147D-93BF-B551-FCFD-B9E26DF6CEA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5" creationId="{95898304-F80E-05C5-1306-61886534A575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6" creationId="{C395441D-A70C-D911-D2C3-992BC9A1F7F2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7" creationId="{116C4A15-91E7-3F6E-727D-9C6319F3B86B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8" creationId="{A5558A41-A81E-AFFA-FA1F-3F40D6F603B5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299" creationId="{39DA62FD-401B-671C-6205-43D4280A7A1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00" creationId="{077746C4-E7C9-5806-752E-8E33E5424F8B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01" creationId="{AE39CE20-3925-119D-B465-959BFBAC408B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02" creationId="{113AA817-67A7-E5EB-2EE6-5F2A356A9E62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04" creationId="{C8026398-1343-9D91-8222-9A94DA9068B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05" creationId="{6798C8A5-F999-EDBB-732E-6284CCEAACDE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06" creationId="{866484E4-A616-843C-2020-5A8FEC077A6B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07" creationId="{0DC89C4C-21E7-D8FD-5A9F-CEA92033F596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08" creationId="{E6B881C1-3BEC-3FE8-D4F2-A9437CA95012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0" creationId="{AFA7658F-0312-35CA-1709-A72158514E55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1" creationId="{21897A45-1219-C1B7-62FF-D7AB4F8F98F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2" creationId="{3B4D98F4-F592-EDC4-9A10-F8F402153852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3" creationId="{BD33FD95-8B42-4C81-BC70-C90D87C1C089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4" creationId="{4CA417CB-3976-BA72-6BC2-50EFA251BBB6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6" creationId="{597465B5-E917-5600-FB3E-7AA7D3A652F9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7" creationId="{7DDF6E25-3FCF-7E68-6426-B49E6CC6F788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8" creationId="{E0DC956F-7D83-02CC-3F10-AFA6BB07C54F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19" creationId="{500D7343-ECCF-E533-1CE9-7D6B849D71FF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20" creationId="{DFE076ED-8490-84B0-CA0C-A0F23B610D4C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22" creationId="{84CE0244-088C-09FF-B0D3-B8F22A11F83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23" creationId="{CE3A1449-2FF6-4FA4-31E0-DB18412458AB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24" creationId="{32866920-E228-18C6-563F-9B1C462AAE3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25" creationId="{A507516A-5492-01F7-E565-785755E67FFA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26" creationId="{ECFA8D66-B6ED-6FB8-7CC6-CD8826BC56F9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28" creationId="{9948853A-95F3-180D-96BC-D20EEF50271C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29" creationId="{C355AC67-A1DB-BF4F-7839-82EAB78BC21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0" creationId="{C04450D6-D103-F2F4-A01B-B99234726FDE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1" creationId="{66CAB0C0-6279-70A1-2305-61D4DBB726F3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2" creationId="{A8160B1A-1CEF-A694-0989-946FF826A362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3" creationId="{A383448D-F8F9-F0FE-103D-16B4363809BF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4" creationId="{3260D76F-B179-A610-1292-27FBF678C40B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5" creationId="{9D5047E6-9499-41A8-5DD4-95CB02AAFABB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6" creationId="{3DB9E91E-8102-31C1-95FB-B29D8C2423B4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8" creationId="{5B7E978A-DCD3-F99B-1B34-34E7E2F067D5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39" creationId="{9D5B63C0-3527-991D-E365-32AB03C3D3C8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40" creationId="{C156CA08-DB5D-B534-7FC4-8268073E2BCD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41" creationId="{545209C8-8D2C-97C7-D7DD-C18BE3B7F159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42" creationId="{38CBF8C0-0FEE-1ACB-9BEC-40DF2A93B08F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43" creationId="{8E28BAB7-5A4D-3315-58E8-49971788048D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44" creationId="{D0B391DC-697F-FC23-E074-A1AE99480916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45" creationId="{5542F1B2-8513-6D1F-B69A-559FB829F2D7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46" creationId="{F7F6CF81-F7DE-C2DF-D282-80BCC6F02E6E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47" creationId="{E50D00A8-B932-C1F3-FB90-F9B6DB91FCDB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48" creationId="{E529FADA-501F-1FA2-7B04-46467AD74E9A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49" creationId="{55320F2C-89CE-A394-358A-32DF9BAD4823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0" creationId="{4777DB3E-A699-3F3A-5AA9-A35C8D9B037A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1" creationId="{FBD887DA-8BC9-7FC5-5B3F-236E03605EBC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2" creationId="{9148963A-C29B-6F41-7C3F-D01E103AA0F4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3" creationId="{B766770C-FA33-374A-F553-83103FB3689B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4" creationId="{A3B2DBF1-DC52-7054-6293-15ECBF284706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5" creationId="{ECD99890-556D-F026-7746-8C9DBA84452F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6" creationId="{D8487416-D8B4-F99A-ECCA-BA0A8D1706F5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7" creationId="{84E78B57-D4E8-7B4B-86DC-ADCE42A99D4D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8" creationId="{997C7684-ACEB-A242-BE9B-56B7BC439517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59" creationId="{B9D04E38-21CD-C8FF-47F8-E97F5B83F395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60" creationId="{DBED0DD2-A234-5DB3-013D-F3EB184D7297}"/>
          </ac:spMkLst>
        </pc:spChg>
        <pc:spChg chg="add mod">
          <ac:chgData name="Soheil Abbasloo" userId="d71572ce-aea6-4a3a-9d7a-c1bc96c12f67" providerId="ADAL" clId="{ED41F9C1-8274-4F08-8693-1523C4FF26CB}" dt="2022-08-10T22:41:13.188" v="233" actId="1076"/>
          <ac:spMkLst>
            <pc:docMk/>
            <pc:sldMk cId="926849671" sldId="416"/>
            <ac:spMk id="361" creationId="{9EA4271B-AEBF-5013-F44B-2A2F43F011E6}"/>
          </ac:spMkLst>
        </pc:spChg>
        <pc:spChg chg="mod">
          <ac:chgData name="Soheil Abbasloo" userId="d71572ce-aea6-4a3a-9d7a-c1bc96c12f67" providerId="ADAL" clId="{ED41F9C1-8274-4F08-8693-1523C4FF26CB}" dt="2022-08-10T22:41:10.153" v="232"/>
          <ac:spMkLst>
            <pc:docMk/>
            <pc:sldMk cId="926849671" sldId="416"/>
            <ac:spMk id="364" creationId="{0F7E8753-E7E8-35CE-3E16-77AFA84CDA62}"/>
          </ac:spMkLst>
        </pc:spChg>
        <pc:spChg chg="add mod">
          <ac:chgData name="Soheil Abbasloo" userId="d71572ce-aea6-4a3a-9d7a-c1bc96c12f67" providerId="ADAL" clId="{ED41F9C1-8274-4F08-8693-1523C4FF26CB}" dt="2022-08-10T22:42:04.256" v="234" actId="1076"/>
          <ac:spMkLst>
            <pc:docMk/>
            <pc:sldMk cId="926849671" sldId="416"/>
            <ac:spMk id="365" creationId="{36AD205D-9A2E-9289-9C3C-9286B98746C8}"/>
          </ac:spMkLst>
        </pc:spChg>
        <pc:spChg chg="mod ord">
          <ac:chgData name="Soheil Abbasloo" userId="d71572ce-aea6-4a3a-9d7a-c1bc96c12f67" providerId="ADAL" clId="{ED41F9C1-8274-4F08-8693-1523C4FF26CB}" dt="2022-08-10T22:40:56.168" v="225" actId="255"/>
          <ac:spMkLst>
            <pc:docMk/>
            <pc:sldMk cId="926849671" sldId="416"/>
            <ac:spMk id="58375" creationId="{00000000-0000-0000-0000-000000000000}"/>
          </ac:spMkLst>
        </pc:s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4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11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46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66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76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92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98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109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117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127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0:45.875" v="223" actId="478"/>
          <ac:grpSpMkLst>
            <pc:docMk/>
            <pc:sldMk cId="926849671" sldId="416"/>
            <ac:grpSpMk id="148" creationId="{00000000-0000-0000-0000-000000000000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152" creationId="{5B858BD5-5808-7871-4C69-C7D061CCCD82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166" creationId="{7023DF0E-06CA-BF33-931C-1F1454492C99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176" creationId="{F0CAD1AD-F290-4CFD-F6A3-74B32E11907A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186" creationId="{EB173B5D-4861-9324-7CA5-EEA78CB964B1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196" creationId="{86DE8B99-5B8E-BE83-AFE4-8D2DF771D6DE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202" creationId="{57A4B6A7-4CAC-75F7-0281-72DC800EC1B9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208" creationId="{20ECEE77-7D14-1FEF-1FD3-09D0C1FD84F8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214" creationId="{D6EFDE8A-CBEE-8778-BFB8-74447B046B52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220" creationId="{3C87DFAC-AF57-706C-E5AA-845AD2CBAC51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230" creationId="{FF746233-17D2-3E59-9D7B-E96E67D8D6E2}"/>
          </ac:grpSpMkLst>
        </pc:grpChg>
        <pc:grpChg chg="add del mod">
          <ac:chgData name="Soheil Abbasloo" userId="d71572ce-aea6-4a3a-9d7a-c1bc96c12f67" providerId="ADAL" clId="{ED41F9C1-8274-4F08-8693-1523C4FF26CB}" dt="2022-08-10T22:41:10.121" v="231"/>
          <ac:grpSpMkLst>
            <pc:docMk/>
            <pc:sldMk cId="926849671" sldId="416"/>
            <ac:grpSpMk id="255" creationId="{8725C5DC-86F6-BE49-9512-4FCF7DDB0077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259" creationId="{EB0A818E-7407-42FC-CBBE-AB1096A08E05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273" creationId="{027C36E1-B2C6-F952-B086-CD18C92ED4AE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283" creationId="{3CD16971-3977-BEDD-44C1-73AEB4FD9A98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293" creationId="{C4F17A10-E22C-5812-2AB7-AC99F89A339E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303" creationId="{B59EB584-982E-DF32-D7E5-61F7385B2D74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309" creationId="{6517D0DB-1CEC-8527-F6ED-FB1E3ACDAE94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315" creationId="{81189911-1351-963E-82A9-B622D1197E56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321" creationId="{0712AB3E-A640-364A-A3C9-288B8889D519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327" creationId="{11CF8313-E280-D587-5303-BCC8B0AE231B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337" creationId="{0111105B-D406-9112-8102-6D3CF31CD49E}"/>
          </ac:grpSpMkLst>
        </pc:grpChg>
        <pc:grpChg chg="add mod">
          <ac:chgData name="Soheil Abbasloo" userId="d71572ce-aea6-4a3a-9d7a-c1bc96c12f67" providerId="ADAL" clId="{ED41F9C1-8274-4F08-8693-1523C4FF26CB}" dt="2022-08-10T22:41:13.188" v="233" actId="1076"/>
          <ac:grpSpMkLst>
            <pc:docMk/>
            <pc:sldMk cId="926849671" sldId="416"/>
            <ac:grpSpMk id="362" creationId="{A1A7D639-CDFF-659A-1D21-4EAF1D382E1E}"/>
          </ac:grpSpMkLst>
        </pc:grpChg>
        <pc:picChg chg="mod">
          <ac:chgData name="Soheil Abbasloo" userId="d71572ce-aea6-4a3a-9d7a-c1bc96c12f67" providerId="ADAL" clId="{ED41F9C1-8274-4F08-8693-1523C4FF26CB}" dt="2022-08-10T22:41:06.673" v="226"/>
          <ac:picMkLst>
            <pc:docMk/>
            <pc:sldMk cId="926849671" sldId="416"/>
            <ac:picMk id="256" creationId="{620648BC-3BBD-3E09-9676-8575EC3E48C2}"/>
          </ac:picMkLst>
        </pc:picChg>
        <pc:picChg chg="mod">
          <ac:chgData name="Soheil Abbasloo" userId="d71572ce-aea6-4a3a-9d7a-c1bc96c12f67" providerId="ADAL" clId="{ED41F9C1-8274-4F08-8693-1523C4FF26CB}" dt="2022-08-10T22:41:10.153" v="232"/>
          <ac:picMkLst>
            <pc:docMk/>
            <pc:sldMk cId="926849671" sldId="416"/>
            <ac:picMk id="363" creationId="{10F48476-90B3-335E-1791-CD4C71EAFF58}"/>
          </ac:picMkLst>
        </pc:picChg>
      </pc:sldChg>
      <pc:sldChg chg="addSp delSp modSp add del mod modClrScheme delAnim modAnim chgLayout modNotes">
        <pc:chgData name="Soheil Abbasloo" userId="d71572ce-aea6-4a3a-9d7a-c1bc96c12f67" providerId="ADAL" clId="{ED41F9C1-8274-4F08-8693-1523C4FF26CB}" dt="2022-08-10T22:43:33.917" v="257" actId="1076"/>
        <pc:sldMkLst>
          <pc:docMk/>
          <pc:sldMk cId="1023182198" sldId="417"/>
        </pc:sldMkLst>
        <pc:spChg chg="add del mod ord">
          <ac:chgData name="Soheil Abbasloo" userId="d71572ce-aea6-4a3a-9d7a-c1bc96c12f67" providerId="ADAL" clId="{ED41F9C1-8274-4F08-8693-1523C4FF26CB}" dt="2022-08-10T22:43:25.186" v="247" actId="478"/>
          <ac:spMkLst>
            <pc:docMk/>
            <pc:sldMk cId="1023182198" sldId="417"/>
            <ac:spMk id="2" creationId="{079CA013-2592-5487-52C4-8C10AC7E6BA8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1023182198" sldId="417"/>
            <ac:spMk id="2" creationId="{8DB27B77-5E76-E25C-D886-9DB020906F17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66" creationId="{0B47D287-8C08-12C4-4378-B7B26A0B1EEB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67" creationId="{FF278513-C95B-302F-54FA-1008E3C014BD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70" creationId="{21E75236-B2DB-E740-7FE3-60FCBAFFB612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76" creationId="{27C3DCF0-E83F-C4EE-00B0-6DA7493546FB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77" creationId="{F1A2161D-366E-88EE-743B-30C5DE48743D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78" creationId="{9BB6C95A-72C5-9927-1603-FE349ECCDB29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79" creationId="{BDEA22D6-0661-8F33-DAC4-445AF4BC5A38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93" creationId="{13E24045-CD88-DA97-66B0-1FF24FEE0499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94" creationId="{2CDD07E1-1CB4-5DDF-10BC-8A911E4EA0BA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20" creationId="{04D405B5-4789-E09C-3AE3-C7A8F0501BF0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36" creationId="{3422DA57-AF48-41C3-CD5B-D06594AF840E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37" creationId="{922B48D6-ECD0-FB64-D5F0-73101CD8F8A1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38" creationId="{77B11396-EF55-84A7-351A-BF0B52FD022B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39" creationId="{788D39D7-D012-A513-1DA2-6C153BF7B380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40" creationId="{F745C25E-7B49-108E-A89D-DE7E17F5037B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43" creationId="{D86E6295-E661-BC5E-6E8A-3661EF154459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44" creationId="{C9F45791-6E1D-EF2C-19B7-CE4CB175E35E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45" creationId="{E0ECAE5D-78F6-1658-ADB7-9C9C0047DD08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46" creationId="{22CF218B-0880-AD96-8F7C-B086DEB4E5E8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47" creationId="{FA958BF6-6A2E-43D6-F696-DFAA6266FE8F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48" creationId="{4F4203BA-BA0B-41D8-A073-098C382D9097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53" creationId="{3EDFC52B-3921-9900-FF13-94B3D8F7DDD9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54" creationId="{95EFA41A-5338-9121-5202-46C673D55B20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55" creationId="{5D3CCEFF-B132-0DE9-5678-EB31AFF31F21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56" creationId="{D482D5DF-5BAB-A2B8-ABE5-58C1CE65F6AB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57" creationId="{A962A24B-BBF5-DA99-F254-F457EE6BB7CD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58" creationId="{2F52B006-9708-DFE4-8AF6-974DAEC73268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60" creationId="{9DAF8412-BB6B-2EF8-7B27-1F18DD4B719D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61" creationId="{1976DAAF-148B-AB48-8077-D097C09612B0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64" creationId="{8FC4D3D3-FE25-4163-DDD3-46C4BB7111E1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65" creationId="{FB9C9246-13DE-7B93-D72A-4084B1457EA1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67" creationId="{EB4D3943-0011-8241-BE1F-C998AF49E84F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68" creationId="{582362D2-4900-CA48-0B49-8ED85FB64F29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70" creationId="{ED440150-9D78-AB4F-3ADE-59F3DC909669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71" creationId="{AC4ADBBE-033C-7EC3-84C3-362601C5C391}"/>
          </ac:spMkLst>
        </pc:spChg>
        <pc:spChg chg="mod">
          <ac:chgData name="Soheil Abbasloo" userId="d71572ce-aea6-4a3a-9d7a-c1bc96c12f67" providerId="ADAL" clId="{ED41F9C1-8274-4F08-8693-1523C4FF26CB}" dt="2022-08-10T22:43:25.917" v="248"/>
          <ac:spMkLst>
            <pc:docMk/>
            <pc:sldMk cId="1023182198" sldId="417"/>
            <ac:spMk id="173" creationId="{155C1196-1BCF-8691-7C14-3D69E84C33AB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77" creationId="{549827A2-5EF1-3D3B-4DE2-6374A904781C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78" creationId="{75B67649-BA88-5F88-98BE-D8B81EE8249E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79" creationId="{49932343-457C-75E0-F683-E1C8818F879A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80" creationId="{D8CF68B9-A0C3-1573-7B42-2055F9008C83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81" creationId="{05A29883-09C3-EB07-2ABB-C1BE30513F96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82" creationId="{EEDEB87D-B79E-65CD-32E7-F00064EC67EF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83" creationId="{8BB312CC-D537-15BD-DB66-31668321322C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86" creationId="{AB4FC724-E5C2-F84E-D854-328E8880F65D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87" creationId="{D9B4EA7E-E06E-A67B-ACA8-97B0FF90AD61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88" creationId="{EE8954C3-CBA2-A3BE-5A6B-2E6D8B41D73E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96" creationId="{2CB7A100-95F4-2231-9F4E-2CB985C71721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97" creationId="{2898E25B-80E6-707B-7E23-E6EA66E1398F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98" creationId="{9B1B4F82-36D4-9D16-EA99-C22634AFEBF3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199" creationId="{67EE7A2F-6D0C-71A5-9B19-FC0802510A89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00" creationId="{C0C47101-2859-A435-FD06-DF123B60B0BD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01" creationId="{F8344F40-C2F3-A61F-F7E7-44A5C35C999D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02" creationId="{AE031C16-B7EC-19FA-EE1B-85CFAE411923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03" creationId="{B9F596DB-CD3F-091C-9C04-D8DC93BD59F9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04" creationId="{8D502F1A-23B5-3F08-87A8-185D0EC2D04E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05" creationId="{75D97D7D-C79F-8972-5931-CB1C41C1A24B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06" creationId="{4B0534F4-26C4-54D5-D3D3-899DED164DF8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11" creationId="{0B75E12F-0851-EFE7-56CD-80900D4710B6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12" creationId="{E2804804-A04C-FD75-60EA-1522DD77C7F0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13" creationId="{802495D9-9779-EB3C-5CD0-5CAF09D2F541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14" creationId="{264E289B-1E6A-108E-9FC6-8987BE7462D3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15" creationId="{7EA73798-BAC9-C7FA-436C-0B5C9F9661CE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16" creationId="{01B42DED-259A-E267-DAB7-4A60447394A7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18" creationId="{45B1762C-277C-8A1C-3333-5AE2765D5206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19" creationId="{A9C00987-8622-0BA2-1662-73C323532DC7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22" creationId="{CF610FC2-A798-ED6B-E405-2143675B6D2A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23" creationId="{9BDCDEBB-1483-6D4B-DB0B-37AF10A1BCF6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25" creationId="{CE04D4D7-804E-7E63-1462-6DE3749F8BDB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26" creationId="{10720DD2-669D-08E2-156C-943258ED5A14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28" creationId="{DA9062CA-856E-3B50-DBD8-CAE1202779AF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29" creationId="{87C3DE29-EB9C-5D9E-EE95-335A92D0AFAB}"/>
          </ac:spMkLst>
        </pc:spChg>
        <pc:spChg chg="mod">
          <ac:chgData name="Soheil Abbasloo" userId="d71572ce-aea6-4a3a-9d7a-c1bc96c12f67" providerId="ADAL" clId="{ED41F9C1-8274-4F08-8693-1523C4FF26CB}" dt="2022-08-10T22:43:31.501" v="256"/>
          <ac:spMkLst>
            <pc:docMk/>
            <pc:sldMk cId="1023182198" sldId="417"/>
            <ac:spMk id="231" creationId="{0031CE89-91F9-6638-8055-FB36F2B484BB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023182198" sldId="417"/>
            <ac:spMk id="58375" creationId="{00000000-0000-0000-0000-000000000000}"/>
          </ac:spMkLst>
        </pc:spChg>
        <pc:grpChg chg="del">
          <ac:chgData name="Soheil Abbasloo" userId="d71572ce-aea6-4a3a-9d7a-c1bc96c12f67" providerId="ADAL" clId="{ED41F9C1-8274-4F08-8693-1523C4FF26CB}" dt="2022-08-10T22:43:25.186" v="247" actId="478"/>
          <ac:grpSpMkLst>
            <pc:docMk/>
            <pc:sldMk cId="1023182198" sldId="417"/>
            <ac:grpSpMk id="57" creationId="{00000000-0000-0000-0000-000000000000}"/>
          </ac:grpSpMkLst>
        </pc:grpChg>
        <pc:grpChg chg="del">
          <ac:chgData name="Soheil Abbasloo" userId="d71572ce-aea6-4a3a-9d7a-c1bc96c12f67" providerId="ADAL" clId="{ED41F9C1-8274-4F08-8693-1523C4FF26CB}" dt="2022-08-10T22:43:25.186" v="247" actId="478"/>
          <ac:grpSpMkLst>
            <pc:docMk/>
            <pc:sldMk cId="1023182198" sldId="417"/>
            <ac:grpSpMk id="60" creationId="{00000000-0000-0000-0000-000000000000}"/>
          </ac:grpSpMkLst>
        </pc:grpChg>
        <pc:grpChg chg="add del mod">
          <ac:chgData name="Soheil Abbasloo" userId="d71572ce-aea6-4a3a-9d7a-c1bc96c12f67" providerId="ADAL" clId="{ED41F9C1-8274-4F08-8693-1523C4FF26CB}" dt="2022-08-10T22:43:31.482" v="255"/>
          <ac:grpSpMkLst>
            <pc:docMk/>
            <pc:sldMk cId="1023182198" sldId="417"/>
            <ac:grpSpMk id="62" creationId="{FAD42ECE-A115-928E-49FA-1C7EEFA54434}"/>
          </ac:grpSpMkLst>
        </pc:grpChg>
        <pc:grpChg chg="mod">
          <ac:chgData name="Soheil Abbasloo" userId="d71572ce-aea6-4a3a-9d7a-c1bc96c12f67" providerId="ADAL" clId="{ED41F9C1-8274-4F08-8693-1523C4FF26CB}" dt="2022-08-10T22:43:25.917" v="248"/>
          <ac:grpSpMkLst>
            <pc:docMk/>
            <pc:sldMk cId="1023182198" sldId="417"/>
            <ac:grpSpMk id="86" creationId="{5E27BB22-BB25-94EC-27F8-FE3A86AB7CB1}"/>
          </ac:grpSpMkLst>
        </pc:grpChg>
        <pc:grpChg chg="mod">
          <ac:chgData name="Soheil Abbasloo" userId="d71572ce-aea6-4a3a-9d7a-c1bc96c12f67" providerId="ADAL" clId="{ED41F9C1-8274-4F08-8693-1523C4FF26CB}" dt="2022-08-10T22:43:25.917" v="248"/>
          <ac:grpSpMkLst>
            <pc:docMk/>
            <pc:sldMk cId="1023182198" sldId="417"/>
            <ac:grpSpMk id="131" creationId="{C27D6C4D-510B-AAF9-DD34-41B65210C52C}"/>
          </ac:grpSpMkLst>
        </pc:grpChg>
        <pc:grpChg chg="mod">
          <ac:chgData name="Soheil Abbasloo" userId="d71572ce-aea6-4a3a-9d7a-c1bc96c12f67" providerId="ADAL" clId="{ED41F9C1-8274-4F08-8693-1523C4FF26CB}" dt="2022-08-10T22:43:25.917" v="248"/>
          <ac:grpSpMkLst>
            <pc:docMk/>
            <pc:sldMk cId="1023182198" sldId="417"/>
            <ac:grpSpMk id="133" creationId="{23D7AE07-C234-8F0E-4F27-49E59F41DAE5}"/>
          </ac:grpSpMkLst>
        </pc:grpChg>
        <pc:grpChg chg="mod">
          <ac:chgData name="Soheil Abbasloo" userId="d71572ce-aea6-4a3a-9d7a-c1bc96c12f67" providerId="ADAL" clId="{ED41F9C1-8274-4F08-8693-1523C4FF26CB}" dt="2022-08-10T22:43:25.917" v="248"/>
          <ac:grpSpMkLst>
            <pc:docMk/>
            <pc:sldMk cId="1023182198" sldId="417"/>
            <ac:grpSpMk id="135" creationId="{187FD69B-9195-F846-88B5-8692E304E229}"/>
          </ac:grpSpMkLst>
        </pc:grpChg>
        <pc:grpChg chg="add del mod">
          <ac:chgData name="Soheil Abbasloo" userId="d71572ce-aea6-4a3a-9d7a-c1bc96c12f67" providerId="ADAL" clId="{ED41F9C1-8274-4F08-8693-1523C4FF26CB}" dt="2022-08-10T22:43:31.482" v="255"/>
          <ac:grpSpMkLst>
            <pc:docMk/>
            <pc:sldMk cId="1023182198" sldId="417"/>
            <ac:grpSpMk id="149" creationId="{2BA6C869-8D68-FDCF-7B7B-6883741267D7}"/>
          </ac:grpSpMkLst>
        </pc:grpChg>
        <pc:grpChg chg="add mod">
          <ac:chgData name="Soheil Abbasloo" userId="d71572ce-aea6-4a3a-9d7a-c1bc96c12f67" providerId="ADAL" clId="{ED41F9C1-8274-4F08-8693-1523C4FF26CB}" dt="2022-08-10T22:43:33.917" v="257" actId="1076"/>
          <ac:grpSpMkLst>
            <pc:docMk/>
            <pc:sldMk cId="1023182198" sldId="417"/>
            <ac:grpSpMk id="174" creationId="{FE9AFE84-40ED-F69A-0482-FCFA86E57EDC}"/>
          </ac:grpSpMkLst>
        </pc:grpChg>
        <pc:grpChg chg="mod">
          <ac:chgData name="Soheil Abbasloo" userId="d71572ce-aea6-4a3a-9d7a-c1bc96c12f67" providerId="ADAL" clId="{ED41F9C1-8274-4F08-8693-1523C4FF26CB}" dt="2022-08-10T22:43:31.501" v="256"/>
          <ac:grpSpMkLst>
            <pc:docMk/>
            <pc:sldMk cId="1023182198" sldId="417"/>
            <ac:grpSpMk id="184" creationId="{09BC7DA1-F07B-C24C-3152-356269B0D659}"/>
          </ac:grpSpMkLst>
        </pc:grpChg>
        <pc:grpChg chg="mod">
          <ac:chgData name="Soheil Abbasloo" userId="d71572ce-aea6-4a3a-9d7a-c1bc96c12f67" providerId="ADAL" clId="{ED41F9C1-8274-4F08-8693-1523C4FF26CB}" dt="2022-08-10T22:43:31.501" v="256"/>
          <ac:grpSpMkLst>
            <pc:docMk/>
            <pc:sldMk cId="1023182198" sldId="417"/>
            <ac:grpSpMk id="191" creationId="{BC5E8E52-0AFF-3243-5EAB-211B4DAEEC0A}"/>
          </ac:grpSpMkLst>
        </pc:grpChg>
        <pc:grpChg chg="mod">
          <ac:chgData name="Soheil Abbasloo" userId="d71572ce-aea6-4a3a-9d7a-c1bc96c12f67" providerId="ADAL" clId="{ED41F9C1-8274-4F08-8693-1523C4FF26CB}" dt="2022-08-10T22:43:31.501" v="256"/>
          <ac:grpSpMkLst>
            <pc:docMk/>
            <pc:sldMk cId="1023182198" sldId="417"/>
            <ac:grpSpMk id="193" creationId="{59DDF025-0ADB-8039-F5B4-58543E9B6715}"/>
          </ac:grpSpMkLst>
        </pc:grpChg>
        <pc:grpChg chg="mod">
          <ac:chgData name="Soheil Abbasloo" userId="d71572ce-aea6-4a3a-9d7a-c1bc96c12f67" providerId="ADAL" clId="{ED41F9C1-8274-4F08-8693-1523C4FF26CB}" dt="2022-08-10T22:43:31.501" v="256"/>
          <ac:grpSpMkLst>
            <pc:docMk/>
            <pc:sldMk cId="1023182198" sldId="417"/>
            <ac:grpSpMk id="195" creationId="{7B4CD69F-A00C-F567-5415-0791570F7268}"/>
          </ac:grpSpMkLst>
        </pc:grpChg>
        <pc:grpChg chg="add mod">
          <ac:chgData name="Soheil Abbasloo" userId="d71572ce-aea6-4a3a-9d7a-c1bc96c12f67" providerId="ADAL" clId="{ED41F9C1-8274-4F08-8693-1523C4FF26CB}" dt="2022-08-10T22:43:33.917" v="257" actId="1076"/>
          <ac:grpSpMkLst>
            <pc:docMk/>
            <pc:sldMk cId="1023182198" sldId="417"/>
            <ac:grpSpMk id="207" creationId="{D2BFA43B-2BD4-5B63-214C-5BB7C98E0061}"/>
          </ac:grpSpMkLst>
        </pc:grp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64" creationId="{EDF24F52-C5C9-5E38-2C13-17AE92CE67F6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65" creationId="{04A5B004-EC16-DC73-59EE-EA6FA75A24DD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87" creationId="{7F4E61F7-7B0B-80E2-0361-1A573FAED7DF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24" creationId="{15BC2249-E35C-7E93-9DE4-671AE9F74CA5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28" creationId="{D642532D-815C-D48D-7F17-56AA2CEF5C72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32" creationId="{67E67BC0-68EC-F0EB-34B4-2B3CF796E338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34" creationId="{E76D3062-CB16-C379-0F95-FF37DB309A8B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51" creationId="{F85E1036-6E36-8859-9A1F-72FFDC538E09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52" creationId="{8700FB26-2B4F-6FD7-1183-C7CDC58CBB57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59" creationId="{6D30CDED-11AA-079F-F43C-64909F7334BB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62" creationId="{EFBC8030-03BF-677F-07B6-03C8E4408DBD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63" creationId="{D43609E6-4638-3784-925D-C3A026FF1204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66" creationId="{397FD1DC-6969-20E2-4780-95A837C74EDC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25.917" v="248"/>
          <ac:graphicFrameMkLst>
            <pc:docMk/>
            <pc:sldMk cId="1023182198" sldId="417"/>
            <ac:graphicFrameMk id="169" creationId="{BAD6A51D-5DC1-D76A-D69A-4951376B92EF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175" creationId="{048984F7-3905-99AA-BA69-4312D7B4E24F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176" creationId="{BDC1AB8E-FEC1-DE50-8F21-D3268D30C3B1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185" creationId="{E405545C-8CF6-1F75-5B02-594525E1D18B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189" creationId="{CFA1D8DB-CFBC-BD0D-A3CA-73571A32DC67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190" creationId="{B4FE50E1-873C-3540-EDD2-F9BBE1D477D1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192" creationId="{B4B90079-321A-A862-B7D4-DE50AEEB64EE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194" creationId="{766DF4DD-4AF1-1BF4-5A83-25E6C9163C83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209" creationId="{0E750C17-B1F9-416C-1F77-B2B723F6027F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210" creationId="{8C517BC3-6E28-468A-55E9-42CE702AF02A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217" creationId="{369E5C46-0865-CFB0-CA7D-F9B4585E02C6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220" creationId="{C8055437-86C8-6D0B-721C-FFC762378D45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221" creationId="{204214BC-704C-F790-8C35-0E93450D9032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224" creationId="{4E6FF111-4B58-D394-214D-7B6A6A1807B6}"/>
          </ac:graphicFrameMkLst>
        </pc:graphicFrameChg>
        <pc:graphicFrameChg chg="mod">
          <ac:chgData name="Soheil Abbasloo" userId="d71572ce-aea6-4a3a-9d7a-c1bc96c12f67" providerId="ADAL" clId="{ED41F9C1-8274-4F08-8693-1523C4FF26CB}" dt="2022-08-10T22:43:31.501" v="256"/>
          <ac:graphicFrameMkLst>
            <pc:docMk/>
            <pc:sldMk cId="1023182198" sldId="417"/>
            <ac:graphicFrameMk id="227" creationId="{5E502CA2-3B0C-CCE4-F8E7-AC975985C1A8}"/>
          </ac:graphicFrameMkLst>
        </pc:graphicFrameChg>
        <pc:picChg chg="mod">
          <ac:chgData name="Soheil Abbasloo" userId="d71572ce-aea6-4a3a-9d7a-c1bc96c12f67" providerId="ADAL" clId="{ED41F9C1-8274-4F08-8693-1523C4FF26CB}" dt="2022-08-10T22:43:25.917" v="248"/>
          <ac:picMkLst>
            <pc:docMk/>
            <pc:sldMk cId="1023182198" sldId="417"/>
            <ac:picMk id="150" creationId="{5FBCFB64-EF26-225C-8400-3135929A144F}"/>
          </ac:picMkLst>
        </pc:picChg>
        <pc:picChg chg="mod">
          <ac:chgData name="Soheil Abbasloo" userId="d71572ce-aea6-4a3a-9d7a-c1bc96c12f67" providerId="ADAL" clId="{ED41F9C1-8274-4F08-8693-1523C4FF26CB}" dt="2022-08-10T22:43:25.917" v="248"/>
          <ac:picMkLst>
            <pc:docMk/>
            <pc:sldMk cId="1023182198" sldId="417"/>
            <ac:picMk id="172" creationId="{2BC926BC-349C-01B8-33D1-F9CDE7D91D5A}"/>
          </ac:picMkLst>
        </pc:picChg>
        <pc:picChg chg="mod">
          <ac:chgData name="Soheil Abbasloo" userId="d71572ce-aea6-4a3a-9d7a-c1bc96c12f67" providerId="ADAL" clId="{ED41F9C1-8274-4F08-8693-1523C4FF26CB}" dt="2022-08-10T22:43:31.501" v="256"/>
          <ac:picMkLst>
            <pc:docMk/>
            <pc:sldMk cId="1023182198" sldId="417"/>
            <ac:picMk id="208" creationId="{B0266F9A-BBD0-29E0-E4CC-CDD881CD7EA9}"/>
          </ac:picMkLst>
        </pc:picChg>
        <pc:picChg chg="mod">
          <ac:chgData name="Soheil Abbasloo" userId="d71572ce-aea6-4a3a-9d7a-c1bc96c12f67" providerId="ADAL" clId="{ED41F9C1-8274-4F08-8693-1523C4FF26CB}" dt="2022-08-10T22:43:31.501" v="256"/>
          <ac:picMkLst>
            <pc:docMk/>
            <pc:sldMk cId="1023182198" sldId="417"/>
            <ac:picMk id="230" creationId="{81EBA384-CC80-F1A0-60E2-E9594ED00DC3}"/>
          </ac:picMkLst>
        </pc:picChg>
      </pc:sldChg>
      <pc:sldChg chg="addSp delSp modSp add del mod modClrScheme chgLayout">
        <pc:chgData name="Soheil Abbasloo" userId="d71572ce-aea6-4a3a-9d7a-c1bc96c12f67" providerId="ADAL" clId="{ED41F9C1-8274-4F08-8693-1523C4FF26CB}" dt="2022-08-10T22:46:08.625" v="345" actId="1076"/>
        <pc:sldMkLst>
          <pc:docMk/>
          <pc:sldMk cId="579477118" sldId="418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579477118" sldId="418"/>
            <ac:spMk id="2" creationId="{00000000-0000-0000-0000-000000000000}"/>
          </ac:spMkLst>
        </pc:spChg>
        <pc:spChg chg="add mod ord">
          <ac:chgData name="Soheil Abbasloo" userId="d71572ce-aea6-4a3a-9d7a-c1bc96c12f67" providerId="ADAL" clId="{ED41F9C1-8274-4F08-8693-1523C4FF26CB}" dt="2022-08-10T22:45:51.758" v="338" actId="404"/>
          <ac:spMkLst>
            <pc:docMk/>
            <pc:sldMk cId="579477118" sldId="418"/>
            <ac:spMk id="3" creationId="{673C67BD-AEE4-05E0-7F38-0E806A78A11E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579477118" sldId="418"/>
            <ac:spMk id="3" creationId="{AD3E6F8B-B5BA-6ADC-B9BB-40F84B206ACD}"/>
          </ac:spMkLst>
        </pc:spChg>
        <pc:spChg chg="mod">
          <ac:chgData name="Soheil Abbasloo" userId="d71572ce-aea6-4a3a-9d7a-c1bc96c12f67" providerId="ADAL" clId="{ED41F9C1-8274-4F08-8693-1523C4FF26CB}" dt="2022-08-10T22:46:04.417" v="340"/>
          <ac:spMkLst>
            <pc:docMk/>
            <pc:sldMk cId="579477118" sldId="418"/>
            <ac:spMk id="25" creationId="{B3E6639D-27EF-6498-C2FF-152F8A85BF10}"/>
          </ac:spMkLst>
        </pc:spChg>
        <pc:spChg chg="mod">
          <ac:chgData name="Soheil Abbasloo" userId="d71572ce-aea6-4a3a-9d7a-c1bc96c12f67" providerId="ADAL" clId="{ED41F9C1-8274-4F08-8693-1523C4FF26CB}" dt="2022-08-10T22:46:04.417" v="340"/>
          <ac:spMkLst>
            <pc:docMk/>
            <pc:sldMk cId="579477118" sldId="418"/>
            <ac:spMk id="26" creationId="{3FF36379-4DB9-8CAF-7B43-BB91E689691E}"/>
          </ac:spMkLst>
        </pc:spChg>
        <pc:spChg chg="mod">
          <ac:chgData name="Soheil Abbasloo" userId="d71572ce-aea6-4a3a-9d7a-c1bc96c12f67" providerId="ADAL" clId="{ED41F9C1-8274-4F08-8693-1523C4FF26CB}" dt="2022-08-10T22:46:04.417" v="340"/>
          <ac:spMkLst>
            <pc:docMk/>
            <pc:sldMk cId="579477118" sldId="418"/>
            <ac:spMk id="27" creationId="{627F3A8B-100C-D322-9CBC-74CCBD82F791}"/>
          </ac:spMkLst>
        </pc:spChg>
        <pc:spChg chg="mod">
          <ac:chgData name="Soheil Abbasloo" userId="d71572ce-aea6-4a3a-9d7a-c1bc96c12f67" providerId="ADAL" clId="{ED41F9C1-8274-4F08-8693-1523C4FF26CB}" dt="2022-08-10T22:46:04.417" v="340"/>
          <ac:spMkLst>
            <pc:docMk/>
            <pc:sldMk cId="579477118" sldId="418"/>
            <ac:spMk id="29" creationId="{2F67BD92-10C9-DC47-52F1-C391ECF07CF9}"/>
          </ac:spMkLst>
        </pc:spChg>
        <pc:spChg chg="del mod">
          <ac:chgData name="Soheil Abbasloo" userId="d71572ce-aea6-4a3a-9d7a-c1bc96c12f67" providerId="ADAL" clId="{ED41F9C1-8274-4F08-8693-1523C4FF26CB}" dt="2022-08-10T22:45:31.770" v="325" actId="478"/>
          <ac:spMkLst>
            <pc:docMk/>
            <pc:sldMk cId="579477118" sldId="418"/>
            <ac:spMk id="3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46:04.417" v="340"/>
          <ac:spMkLst>
            <pc:docMk/>
            <pc:sldMk cId="579477118" sldId="418"/>
            <ac:spMk id="37" creationId="{676A31F0-2FC7-64A0-C82C-A1A18FBD989B}"/>
          </ac:spMkLst>
        </pc:spChg>
        <pc:spChg chg="mod">
          <ac:chgData name="Soheil Abbasloo" userId="d71572ce-aea6-4a3a-9d7a-c1bc96c12f67" providerId="ADAL" clId="{ED41F9C1-8274-4F08-8693-1523C4FF26CB}" dt="2022-08-10T22:46:04.417" v="340"/>
          <ac:spMkLst>
            <pc:docMk/>
            <pc:sldMk cId="579477118" sldId="418"/>
            <ac:spMk id="38" creationId="{CF235ABC-091A-6892-CB25-D5D48743596C}"/>
          </ac:spMkLst>
        </pc:spChg>
        <pc:spChg chg="mod">
          <ac:chgData name="Soheil Abbasloo" userId="d71572ce-aea6-4a3a-9d7a-c1bc96c12f67" providerId="ADAL" clId="{ED41F9C1-8274-4F08-8693-1523C4FF26CB}" dt="2022-08-10T22:46:04.417" v="340"/>
          <ac:spMkLst>
            <pc:docMk/>
            <pc:sldMk cId="579477118" sldId="418"/>
            <ac:spMk id="39" creationId="{0E8EAAC0-D6A3-A1AA-C43B-1DD80BBC91E6}"/>
          </ac:spMkLst>
        </pc:spChg>
        <pc:spChg chg="mod">
          <ac:chgData name="Soheil Abbasloo" userId="d71572ce-aea6-4a3a-9d7a-c1bc96c12f67" providerId="ADAL" clId="{ED41F9C1-8274-4F08-8693-1523C4FF26CB}" dt="2022-08-10T22:46:04.417" v="340"/>
          <ac:spMkLst>
            <pc:docMk/>
            <pc:sldMk cId="579477118" sldId="418"/>
            <ac:spMk id="40" creationId="{C5720D7D-057C-1A15-2BAB-A2CA78C5093C}"/>
          </ac:spMkLst>
        </pc:spChg>
        <pc:spChg chg="mod">
          <ac:chgData name="Soheil Abbasloo" userId="d71572ce-aea6-4a3a-9d7a-c1bc96c12f67" providerId="ADAL" clId="{ED41F9C1-8274-4F08-8693-1523C4FF26CB}" dt="2022-08-10T22:46:06.078" v="344"/>
          <ac:spMkLst>
            <pc:docMk/>
            <pc:sldMk cId="579477118" sldId="418"/>
            <ac:spMk id="46" creationId="{5DC2133C-91E6-C0F7-DC3A-8922F528CEF4}"/>
          </ac:spMkLst>
        </pc:spChg>
        <pc:spChg chg="mod">
          <ac:chgData name="Soheil Abbasloo" userId="d71572ce-aea6-4a3a-9d7a-c1bc96c12f67" providerId="ADAL" clId="{ED41F9C1-8274-4F08-8693-1523C4FF26CB}" dt="2022-08-10T22:46:06.078" v="344"/>
          <ac:spMkLst>
            <pc:docMk/>
            <pc:sldMk cId="579477118" sldId="418"/>
            <ac:spMk id="47" creationId="{C3CF773C-4EE7-630B-31EE-C5C094F0C8A0}"/>
          </ac:spMkLst>
        </pc:spChg>
        <pc:spChg chg="mod">
          <ac:chgData name="Soheil Abbasloo" userId="d71572ce-aea6-4a3a-9d7a-c1bc96c12f67" providerId="ADAL" clId="{ED41F9C1-8274-4F08-8693-1523C4FF26CB}" dt="2022-08-10T22:46:06.078" v="344"/>
          <ac:spMkLst>
            <pc:docMk/>
            <pc:sldMk cId="579477118" sldId="418"/>
            <ac:spMk id="48" creationId="{8F630AAA-45DE-7E46-5AD6-5662F0B47082}"/>
          </ac:spMkLst>
        </pc:spChg>
        <pc:spChg chg="mod">
          <ac:chgData name="Soheil Abbasloo" userId="d71572ce-aea6-4a3a-9d7a-c1bc96c12f67" providerId="ADAL" clId="{ED41F9C1-8274-4F08-8693-1523C4FF26CB}" dt="2022-08-10T22:46:06.078" v="344"/>
          <ac:spMkLst>
            <pc:docMk/>
            <pc:sldMk cId="579477118" sldId="418"/>
            <ac:spMk id="49" creationId="{3BEF5B74-2D6E-0D43-0409-D229B1F20014}"/>
          </ac:spMkLst>
        </pc:spChg>
        <pc:spChg chg="mod">
          <ac:chgData name="Soheil Abbasloo" userId="d71572ce-aea6-4a3a-9d7a-c1bc96c12f67" providerId="ADAL" clId="{ED41F9C1-8274-4F08-8693-1523C4FF26CB}" dt="2022-08-10T22:46:06.078" v="344"/>
          <ac:spMkLst>
            <pc:docMk/>
            <pc:sldMk cId="579477118" sldId="418"/>
            <ac:spMk id="54" creationId="{CDF6D30F-6B77-858C-76DA-FACD92155872}"/>
          </ac:spMkLst>
        </pc:spChg>
        <pc:spChg chg="mod">
          <ac:chgData name="Soheil Abbasloo" userId="d71572ce-aea6-4a3a-9d7a-c1bc96c12f67" providerId="ADAL" clId="{ED41F9C1-8274-4F08-8693-1523C4FF26CB}" dt="2022-08-10T22:46:06.078" v="344"/>
          <ac:spMkLst>
            <pc:docMk/>
            <pc:sldMk cId="579477118" sldId="418"/>
            <ac:spMk id="55" creationId="{8E4818BC-5E75-E42F-E655-5DE081448458}"/>
          </ac:spMkLst>
        </pc:spChg>
        <pc:spChg chg="mod">
          <ac:chgData name="Soheil Abbasloo" userId="d71572ce-aea6-4a3a-9d7a-c1bc96c12f67" providerId="ADAL" clId="{ED41F9C1-8274-4F08-8693-1523C4FF26CB}" dt="2022-08-10T22:46:06.078" v="344"/>
          <ac:spMkLst>
            <pc:docMk/>
            <pc:sldMk cId="579477118" sldId="418"/>
            <ac:spMk id="56" creationId="{57332535-51E6-31F8-4D1A-9FF94D30C7B8}"/>
          </ac:spMkLst>
        </pc:spChg>
        <pc:spChg chg="mod">
          <ac:chgData name="Soheil Abbasloo" userId="d71572ce-aea6-4a3a-9d7a-c1bc96c12f67" providerId="ADAL" clId="{ED41F9C1-8274-4F08-8693-1523C4FF26CB}" dt="2022-08-10T22:46:06.078" v="344"/>
          <ac:spMkLst>
            <pc:docMk/>
            <pc:sldMk cId="579477118" sldId="418"/>
            <ac:spMk id="57" creationId="{A1849488-170B-FFA9-1C8B-BC82C32DFB9B}"/>
          </ac:spMkLst>
        </pc:spChg>
        <pc:grpChg chg="add del mod">
          <ac:chgData name="Soheil Abbasloo" userId="d71572ce-aea6-4a3a-9d7a-c1bc96c12f67" providerId="ADAL" clId="{ED41F9C1-8274-4F08-8693-1523C4FF26CB}" dt="2022-08-10T22:46:06.073" v="343"/>
          <ac:grpSpMkLst>
            <pc:docMk/>
            <pc:sldMk cId="579477118" sldId="418"/>
            <ac:grpSpMk id="23" creationId="{E48EC49E-249D-1E13-C57C-CA1CE836A007}"/>
          </ac:grpSpMkLst>
        </pc:grpChg>
        <pc:grpChg chg="del">
          <ac:chgData name="Soheil Abbasloo" userId="d71572ce-aea6-4a3a-9d7a-c1bc96c12f67" providerId="ADAL" clId="{ED41F9C1-8274-4F08-8693-1523C4FF26CB}" dt="2022-08-10T22:45:56.226" v="339" actId="478"/>
          <ac:grpSpMkLst>
            <pc:docMk/>
            <pc:sldMk cId="579477118" sldId="418"/>
            <ac:grpSpMk id="36" creationId="{00000000-0000-0000-0000-000000000000}"/>
          </ac:grpSpMkLst>
        </pc:grpChg>
        <pc:grpChg chg="add mod">
          <ac:chgData name="Soheil Abbasloo" userId="d71572ce-aea6-4a3a-9d7a-c1bc96c12f67" providerId="ADAL" clId="{ED41F9C1-8274-4F08-8693-1523C4FF26CB}" dt="2022-08-10T22:46:08.625" v="345" actId="1076"/>
          <ac:grpSpMkLst>
            <pc:docMk/>
            <pc:sldMk cId="579477118" sldId="418"/>
            <ac:grpSpMk id="45" creationId="{3806899A-41A8-2289-3569-128357D54BFD}"/>
          </ac:grpSpMkLst>
        </pc:grpChg>
        <pc:cxnChg chg="mod">
          <ac:chgData name="Soheil Abbasloo" userId="d71572ce-aea6-4a3a-9d7a-c1bc96c12f67" providerId="ADAL" clId="{ED41F9C1-8274-4F08-8693-1523C4FF26CB}" dt="2022-08-10T22:45:56.226" v="339" actId="478"/>
          <ac:cxnSpMkLst>
            <pc:docMk/>
            <pc:sldMk cId="579477118" sldId="418"/>
            <ac:cxnSpMk id="9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5:56.226" v="339" actId="478"/>
          <ac:cxnSpMkLst>
            <pc:docMk/>
            <pc:sldMk cId="579477118" sldId="418"/>
            <ac:cxnSpMk id="11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5:56.226" v="339" actId="478"/>
          <ac:cxnSpMkLst>
            <pc:docMk/>
            <pc:sldMk cId="579477118" sldId="418"/>
            <ac:cxnSpMk id="13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5:56.226" v="339" actId="478"/>
          <ac:cxnSpMkLst>
            <pc:docMk/>
            <pc:sldMk cId="579477118" sldId="418"/>
            <ac:cxnSpMk id="15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5:56.226" v="339" actId="478"/>
          <ac:cxnSpMkLst>
            <pc:docMk/>
            <pc:sldMk cId="579477118" sldId="418"/>
            <ac:cxnSpMk id="22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5:56.226" v="339" actId="478"/>
          <ac:cxnSpMkLst>
            <pc:docMk/>
            <pc:sldMk cId="579477118" sldId="418"/>
            <ac:cxnSpMk id="24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5:56.226" v="339" actId="478"/>
          <ac:cxnSpMkLst>
            <pc:docMk/>
            <pc:sldMk cId="579477118" sldId="418"/>
            <ac:cxnSpMk id="28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5:56.226" v="339" actId="478"/>
          <ac:cxnSpMkLst>
            <pc:docMk/>
            <pc:sldMk cId="579477118" sldId="418"/>
            <ac:cxnSpMk id="30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6:04.417" v="340"/>
          <ac:cxnSpMkLst>
            <pc:docMk/>
            <pc:sldMk cId="579477118" sldId="418"/>
            <ac:cxnSpMk id="31" creationId="{54A42B32-6447-3C30-D404-3B92AC16D9CF}"/>
          </ac:cxnSpMkLst>
        </pc:cxnChg>
        <pc:cxnChg chg="mod">
          <ac:chgData name="Soheil Abbasloo" userId="d71572ce-aea6-4a3a-9d7a-c1bc96c12f67" providerId="ADAL" clId="{ED41F9C1-8274-4F08-8693-1523C4FF26CB}" dt="2022-08-10T22:46:04.417" v="340"/>
          <ac:cxnSpMkLst>
            <pc:docMk/>
            <pc:sldMk cId="579477118" sldId="418"/>
            <ac:cxnSpMk id="32" creationId="{6561AC9E-C899-69E5-B8BE-49F3AB91B52E}"/>
          </ac:cxnSpMkLst>
        </pc:cxnChg>
        <pc:cxnChg chg="mod">
          <ac:chgData name="Soheil Abbasloo" userId="d71572ce-aea6-4a3a-9d7a-c1bc96c12f67" providerId="ADAL" clId="{ED41F9C1-8274-4F08-8693-1523C4FF26CB}" dt="2022-08-10T22:46:04.417" v="340"/>
          <ac:cxnSpMkLst>
            <pc:docMk/>
            <pc:sldMk cId="579477118" sldId="418"/>
            <ac:cxnSpMk id="34" creationId="{7EF1790A-003A-A0CF-2C71-DDAFDDE7B65E}"/>
          </ac:cxnSpMkLst>
        </pc:cxnChg>
        <pc:cxnChg chg="mod">
          <ac:chgData name="Soheil Abbasloo" userId="d71572ce-aea6-4a3a-9d7a-c1bc96c12f67" providerId="ADAL" clId="{ED41F9C1-8274-4F08-8693-1523C4FF26CB}" dt="2022-08-10T22:46:04.417" v="340"/>
          <ac:cxnSpMkLst>
            <pc:docMk/>
            <pc:sldMk cId="579477118" sldId="418"/>
            <ac:cxnSpMk id="35" creationId="{61EED78B-4453-E358-64E2-AE24200541F3}"/>
          </ac:cxnSpMkLst>
        </pc:cxnChg>
        <pc:cxnChg chg="mod">
          <ac:chgData name="Soheil Abbasloo" userId="d71572ce-aea6-4a3a-9d7a-c1bc96c12f67" providerId="ADAL" clId="{ED41F9C1-8274-4F08-8693-1523C4FF26CB}" dt="2022-08-10T22:46:04.417" v="340"/>
          <ac:cxnSpMkLst>
            <pc:docMk/>
            <pc:sldMk cId="579477118" sldId="418"/>
            <ac:cxnSpMk id="41" creationId="{36849CF5-B625-602D-6D13-0F36014923C5}"/>
          </ac:cxnSpMkLst>
        </pc:cxnChg>
        <pc:cxnChg chg="mod">
          <ac:chgData name="Soheil Abbasloo" userId="d71572ce-aea6-4a3a-9d7a-c1bc96c12f67" providerId="ADAL" clId="{ED41F9C1-8274-4F08-8693-1523C4FF26CB}" dt="2022-08-10T22:46:04.417" v="340"/>
          <ac:cxnSpMkLst>
            <pc:docMk/>
            <pc:sldMk cId="579477118" sldId="418"/>
            <ac:cxnSpMk id="42" creationId="{20C161D9-CB15-61C9-0E1C-1CA7AC661935}"/>
          </ac:cxnSpMkLst>
        </pc:cxnChg>
        <pc:cxnChg chg="mod">
          <ac:chgData name="Soheil Abbasloo" userId="d71572ce-aea6-4a3a-9d7a-c1bc96c12f67" providerId="ADAL" clId="{ED41F9C1-8274-4F08-8693-1523C4FF26CB}" dt="2022-08-10T22:46:04.417" v="340"/>
          <ac:cxnSpMkLst>
            <pc:docMk/>
            <pc:sldMk cId="579477118" sldId="418"/>
            <ac:cxnSpMk id="43" creationId="{C0B8E51F-F754-59B1-0AC1-D1ABB3C0E03E}"/>
          </ac:cxnSpMkLst>
        </pc:cxnChg>
        <pc:cxnChg chg="mod">
          <ac:chgData name="Soheil Abbasloo" userId="d71572ce-aea6-4a3a-9d7a-c1bc96c12f67" providerId="ADAL" clId="{ED41F9C1-8274-4F08-8693-1523C4FF26CB}" dt="2022-08-10T22:46:04.417" v="340"/>
          <ac:cxnSpMkLst>
            <pc:docMk/>
            <pc:sldMk cId="579477118" sldId="418"/>
            <ac:cxnSpMk id="44" creationId="{E45C76F3-EFD5-E72B-7E7B-A9A2D7230ECE}"/>
          </ac:cxnSpMkLst>
        </pc:cxnChg>
        <pc:cxnChg chg="mod">
          <ac:chgData name="Soheil Abbasloo" userId="d71572ce-aea6-4a3a-9d7a-c1bc96c12f67" providerId="ADAL" clId="{ED41F9C1-8274-4F08-8693-1523C4FF26CB}" dt="2022-08-10T22:46:06.078" v="344"/>
          <ac:cxnSpMkLst>
            <pc:docMk/>
            <pc:sldMk cId="579477118" sldId="418"/>
            <ac:cxnSpMk id="50" creationId="{4922B5CC-3C41-1E19-F718-918E211F61D1}"/>
          </ac:cxnSpMkLst>
        </pc:cxnChg>
        <pc:cxnChg chg="mod">
          <ac:chgData name="Soheil Abbasloo" userId="d71572ce-aea6-4a3a-9d7a-c1bc96c12f67" providerId="ADAL" clId="{ED41F9C1-8274-4F08-8693-1523C4FF26CB}" dt="2022-08-10T22:46:06.078" v="344"/>
          <ac:cxnSpMkLst>
            <pc:docMk/>
            <pc:sldMk cId="579477118" sldId="418"/>
            <ac:cxnSpMk id="51" creationId="{A9E4E400-ADAB-3AD6-3117-5A4308B54DA0}"/>
          </ac:cxnSpMkLst>
        </pc:cxnChg>
        <pc:cxnChg chg="mod">
          <ac:chgData name="Soheil Abbasloo" userId="d71572ce-aea6-4a3a-9d7a-c1bc96c12f67" providerId="ADAL" clId="{ED41F9C1-8274-4F08-8693-1523C4FF26CB}" dt="2022-08-10T22:46:06.078" v="344"/>
          <ac:cxnSpMkLst>
            <pc:docMk/>
            <pc:sldMk cId="579477118" sldId="418"/>
            <ac:cxnSpMk id="52" creationId="{735B8869-7876-7ABF-9CAD-5429B5AA35FA}"/>
          </ac:cxnSpMkLst>
        </pc:cxnChg>
        <pc:cxnChg chg="mod">
          <ac:chgData name="Soheil Abbasloo" userId="d71572ce-aea6-4a3a-9d7a-c1bc96c12f67" providerId="ADAL" clId="{ED41F9C1-8274-4F08-8693-1523C4FF26CB}" dt="2022-08-10T22:46:06.078" v="344"/>
          <ac:cxnSpMkLst>
            <pc:docMk/>
            <pc:sldMk cId="579477118" sldId="418"/>
            <ac:cxnSpMk id="53" creationId="{66C90A69-B365-AD6F-4282-B37C31D25C5B}"/>
          </ac:cxnSpMkLst>
        </pc:cxnChg>
        <pc:cxnChg chg="mod">
          <ac:chgData name="Soheil Abbasloo" userId="d71572ce-aea6-4a3a-9d7a-c1bc96c12f67" providerId="ADAL" clId="{ED41F9C1-8274-4F08-8693-1523C4FF26CB}" dt="2022-08-10T22:46:06.078" v="344"/>
          <ac:cxnSpMkLst>
            <pc:docMk/>
            <pc:sldMk cId="579477118" sldId="418"/>
            <ac:cxnSpMk id="58" creationId="{CA9BCC28-145B-151F-9BCA-ADB5563F08B6}"/>
          </ac:cxnSpMkLst>
        </pc:cxnChg>
        <pc:cxnChg chg="mod">
          <ac:chgData name="Soheil Abbasloo" userId="d71572ce-aea6-4a3a-9d7a-c1bc96c12f67" providerId="ADAL" clId="{ED41F9C1-8274-4F08-8693-1523C4FF26CB}" dt="2022-08-10T22:46:06.078" v="344"/>
          <ac:cxnSpMkLst>
            <pc:docMk/>
            <pc:sldMk cId="579477118" sldId="418"/>
            <ac:cxnSpMk id="59" creationId="{E0733223-AAD8-B943-D513-4902CD5DCE40}"/>
          </ac:cxnSpMkLst>
        </pc:cxnChg>
        <pc:cxnChg chg="mod">
          <ac:chgData name="Soheil Abbasloo" userId="d71572ce-aea6-4a3a-9d7a-c1bc96c12f67" providerId="ADAL" clId="{ED41F9C1-8274-4F08-8693-1523C4FF26CB}" dt="2022-08-10T22:46:06.078" v="344"/>
          <ac:cxnSpMkLst>
            <pc:docMk/>
            <pc:sldMk cId="579477118" sldId="418"/>
            <ac:cxnSpMk id="60" creationId="{86A1E57A-4581-E612-A10F-C95723F8E69A}"/>
          </ac:cxnSpMkLst>
        </pc:cxnChg>
        <pc:cxnChg chg="mod">
          <ac:chgData name="Soheil Abbasloo" userId="d71572ce-aea6-4a3a-9d7a-c1bc96c12f67" providerId="ADAL" clId="{ED41F9C1-8274-4F08-8693-1523C4FF26CB}" dt="2022-08-10T22:46:06.078" v="344"/>
          <ac:cxnSpMkLst>
            <pc:docMk/>
            <pc:sldMk cId="579477118" sldId="418"/>
            <ac:cxnSpMk id="61" creationId="{F1969617-B9F1-C5B9-84A0-F1E85BF57473}"/>
          </ac:cxnSpMkLst>
        </pc:cxnChg>
      </pc:sldChg>
      <pc:sldChg chg="addSp delSp modSp add del mod modClrScheme chgLayout">
        <pc:chgData name="Soheil Abbasloo" userId="d71572ce-aea6-4a3a-9d7a-c1bc96c12f67" providerId="ADAL" clId="{ED41F9C1-8274-4F08-8693-1523C4FF26CB}" dt="2022-08-10T22:47:40.519" v="375" actId="1035"/>
        <pc:sldMkLst>
          <pc:docMk/>
          <pc:sldMk cId="929262914" sldId="419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929262914" sldId="419"/>
            <ac:spMk id="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47:40.519" v="375" actId="1035"/>
          <ac:spMkLst>
            <pc:docMk/>
            <pc:sldMk cId="929262914" sldId="419"/>
            <ac:spMk id="3" creationId="{00000000-0000-0000-0000-000000000000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929262914" sldId="419"/>
            <ac:spMk id="10" creationId="{9499C272-CDDA-5B8F-C9BB-8E2B8F48B9E6}"/>
          </ac:spMkLst>
        </pc:spChg>
        <pc:spChg chg="add mod ord">
          <ac:chgData name="Soheil Abbasloo" userId="d71572ce-aea6-4a3a-9d7a-c1bc96c12f67" providerId="ADAL" clId="{ED41F9C1-8274-4F08-8693-1523C4FF26CB}" dt="2022-08-10T22:47:16.485" v="360" actId="14100"/>
          <ac:spMkLst>
            <pc:docMk/>
            <pc:sldMk cId="929262914" sldId="419"/>
            <ac:spMk id="10" creationId="{C357DA36-A59F-0913-746B-97AA600A35AC}"/>
          </ac:spMkLst>
        </pc:spChg>
        <pc:spChg chg="mod">
          <ac:chgData name="Soheil Abbasloo" userId="d71572ce-aea6-4a3a-9d7a-c1bc96c12f67" providerId="ADAL" clId="{ED41F9C1-8274-4F08-8693-1523C4FF26CB}" dt="2022-08-10T22:47:24.274" v="362"/>
          <ac:spMkLst>
            <pc:docMk/>
            <pc:sldMk cId="929262914" sldId="419"/>
            <ac:spMk id="26" creationId="{37F04506-9360-044D-6961-44EE2A606F4F}"/>
          </ac:spMkLst>
        </pc:spChg>
        <pc:spChg chg="mod">
          <ac:chgData name="Soheil Abbasloo" userId="d71572ce-aea6-4a3a-9d7a-c1bc96c12f67" providerId="ADAL" clId="{ED41F9C1-8274-4F08-8693-1523C4FF26CB}" dt="2022-08-10T22:47:24.274" v="362"/>
          <ac:spMkLst>
            <pc:docMk/>
            <pc:sldMk cId="929262914" sldId="419"/>
            <ac:spMk id="27" creationId="{A2863A81-978E-ABB7-5E03-0AA87C4DFCD2}"/>
          </ac:spMkLst>
        </pc:spChg>
        <pc:spChg chg="mod">
          <ac:chgData name="Soheil Abbasloo" userId="d71572ce-aea6-4a3a-9d7a-c1bc96c12f67" providerId="ADAL" clId="{ED41F9C1-8274-4F08-8693-1523C4FF26CB}" dt="2022-08-10T22:47:24.274" v="362"/>
          <ac:spMkLst>
            <pc:docMk/>
            <pc:sldMk cId="929262914" sldId="419"/>
            <ac:spMk id="29" creationId="{D07C9843-8F78-FEB6-892C-45FD64B571DA}"/>
          </ac:spMkLst>
        </pc:spChg>
        <pc:spChg chg="mod">
          <ac:chgData name="Soheil Abbasloo" userId="d71572ce-aea6-4a3a-9d7a-c1bc96c12f67" providerId="ADAL" clId="{ED41F9C1-8274-4F08-8693-1523C4FF26CB}" dt="2022-08-10T22:47:24.274" v="362"/>
          <ac:spMkLst>
            <pc:docMk/>
            <pc:sldMk cId="929262914" sldId="419"/>
            <ac:spMk id="31" creationId="{B9202B47-DF80-7579-FE24-9446217427BA}"/>
          </ac:spMkLst>
        </pc:spChg>
        <pc:spChg chg="del mod">
          <ac:chgData name="Soheil Abbasloo" userId="d71572ce-aea6-4a3a-9d7a-c1bc96c12f67" providerId="ADAL" clId="{ED41F9C1-8274-4F08-8693-1523C4FF26CB}" dt="2022-08-10T22:46:32.784" v="347" actId="478"/>
          <ac:spMkLst>
            <pc:docMk/>
            <pc:sldMk cId="929262914" sldId="419"/>
            <ac:spMk id="33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47:24.274" v="362"/>
          <ac:spMkLst>
            <pc:docMk/>
            <pc:sldMk cId="929262914" sldId="419"/>
            <ac:spMk id="38" creationId="{0CEC384B-3376-48A5-38CA-3D37F4CD360D}"/>
          </ac:spMkLst>
        </pc:spChg>
        <pc:spChg chg="mod">
          <ac:chgData name="Soheil Abbasloo" userId="d71572ce-aea6-4a3a-9d7a-c1bc96c12f67" providerId="ADAL" clId="{ED41F9C1-8274-4F08-8693-1523C4FF26CB}" dt="2022-08-10T22:47:24.274" v="362"/>
          <ac:spMkLst>
            <pc:docMk/>
            <pc:sldMk cId="929262914" sldId="419"/>
            <ac:spMk id="39" creationId="{27C9A91C-AFDF-9EB8-C1C4-B2AF098C7FF9}"/>
          </ac:spMkLst>
        </pc:spChg>
        <pc:spChg chg="mod">
          <ac:chgData name="Soheil Abbasloo" userId="d71572ce-aea6-4a3a-9d7a-c1bc96c12f67" providerId="ADAL" clId="{ED41F9C1-8274-4F08-8693-1523C4FF26CB}" dt="2022-08-10T22:47:24.274" v="362"/>
          <ac:spMkLst>
            <pc:docMk/>
            <pc:sldMk cId="929262914" sldId="419"/>
            <ac:spMk id="40" creationId="{FBB7A29A-0F20-7CE2-5249-6139436724F5}"/>
          </ac:spMkLst>
        </pc:spChg>
        <pc:spChg chg="mod">
          <ac:chgData name="Soheil Abbasloo" userId="d71572ce-aea6-4a3a-9d7a-c1bc96c12f67" providerId="ADAL" clId="{ED41F9C1-8274-4F08-8693-1523C4FF26CB}" dt="2022-08-10T22:47:24.274" v="362"/>
          <ac:spMkLst>
            <pc:docMk/>
            <pc:sldMk cId="929262914" sldId="419"/>
            <ac:spMk id="41" creationId="{665A9AE0-C53A-24A9-04F6-6FDF3EAA6CDB}"/>
          </ac:spMkLst>
        </pc:spChg>
        <pc:spChg chg="mod">
          <ac:chgData name="Soheil Abbasloo" userId="d71572ce-aea6-4a3a-9d7a-c1bc96c12f67" providerId="ADAL" clId="{ED41F9C1-8274-4F08-8693-1523C4FF26CB}" dt="2022-08-10T22:47:30.108" v="365"/>
          <ac:spMkLst>
            <pc:docMk/>
            <pc:sldMk cId="929262914" sldId="419"/>
            <ac:spMk id="47" creationId="{B99D4EC6-6AB1-37CF-1637-32CEA146D4AF}"/>
          </ac:spMkLst>
        </pc:spChg>
        <pc:spChg chg="mod">
          <ac:chgData name="Soheil Abbasloo" userId="d71572ce-aea6-4a3a-9d7a-c1bc96c12f67" providerId="ADAL" clId="{ED41F9C1-8274-4F08-8693-1523C4FF26CB}" dt="2022-08-10T22:47:30.108" v="365"/>
          <ac:spMkLst>
            <pc:docMk/>
            <pc:sldMk cId="929262914" sldId="419"/>
            <ac:spMk id="48" creationId="{3C2E75D1-7118-969E-755B-D5E50F9F5CEC}"/>
          </ac:spMkLst>
        </pc:spChg>
        <pc:spChg chg="mod">
          <ac:chgData name="Soheil Abbasloo" userId="d71572ce-aea6-4a3a-9d7a-c1bc96c12f67" providerId="ADAL" clId="{ED41F9C1-8274-4F08-8693-1523C4FF26CB}" dt="2022-08-10T22:47:30.108" v="365"/>
          <ac:spMkLst>
            <pc:docMk/>
            <pc:sldMk cId="929262914" sldId="419"/>
            <ac:spMk id="49" creationId="{797FEA9D-9679-301F-C76B-8E31C25ED7DE}"/>
          </ac:spMkLst>
        </pc:spChg>
        <pc:spChg chg="mod">
          <ac:chgData name="Soheil Abbasloo" userId="d71572ce-aea6-4a3a-9d7a-c1bc96c12f67" providerId="ADAL" clId="{ED41F9C1-8274-4F08-8693-1523C4FF26CB}" dt="2022-08-10T22:47:30.108" v="365"/>
          <ac:spMkLst>
            <pc:docMk/>
            <pc:sldMk cId="929262914" sldId="419"/>
            <ac:spMk id="50" creationId="{342B3078-311F-9F9A-37A4-8756DF5E9FCF}"/>
          </ac:spMkLst>
        </pc:spChg>
        <pc:spChg chg="mod">
          <ac:chgData name="Soheil Abbasloo" userId="d71572ce-aea6-4a3a-9d7a-c1bc96c12f67" providerId="ADAL" clId="{ED41F9C1-8274-4F08-8693-1523C4FF26CB}" dt="2022-08-10T22:47:30.108" v="365"/>
          <ac:spMkLst>
            <pc:docMk/>
            <pc:sldMk cId="929262914" sldId="419"/>
            <ac:spMk id="55" creationId="{BD7AD7E9-1034-F4A3-AF6B-FCA3D688CBFA}"/>
          </ac:spMkLst>
        </pc:spChg>
        <pc:spChg chg="mod">
          <ac:chgData name="Soheil Abbasloo" userId="d71572ce-aea6-4a3a-9d7a-c1bc96c12f67" providerId="ADAL" clId="{ED41F9C1-8274-4F08-8693-1523C4FF26CB}" dt="2022-08-10T22:47:30.108" v="365"/>
          <ac:spMkLst>
            <pc:docMk/>
            <pc:sldMk cId="929262914" sldId="419"/>
            <ac:spMk id="56" creationId="{B03666F3-7EAD-AB38-2401-D0D39CEFBF83}"/>
          </ac:spMkLst>
        </pc:spChg>
        <pc:spChg chg="mod">
          <ac:chgData name="Soheil Abbasloo" userId="d71572ce-aea6-4a3a-9d7a-c1bc96c12f67" providerId="ADAL" clId="{ED41F9C1-8274-4F08-8693-1523C4FF26CB}" dt="2022-08-10T22:47:30.108" v="365"/>
          <ac:spMkLst>
            <pc:docMk/>
            <pc:sldMk cId="929262914" sldId="419"/>
            <ac:spMk id="57" creationId="{591728A4-C7E2-4DA2-AC90-F6EC0F80AA6A}"/>
          </ac:spMkLst>
        </pc:spChg>
        <pc:spChg chg="mod">
          <ac:chgData name="Soheil Abbasloo" userId="d71572ce-aea6-4a3a-9d7a-c1bc96c12f67" providerId="ADAL" clId="{ED41F9C1-8274-4F08-8693-1523C4FF26CB}" dt="2022-08-10T22:47:30.108" v="365"/>
          <ac:spMkLst>
            <pc:docMk/>
            <pc:sldMk cId="929262914" sldId="419"/>
            <ac:spMk id="58" creationId="{D28E5537-95E0-616A-BE1D-FD2214387FB2}"/>
          </ac:spMkLst>
        </pc:spChg>
        <pc:spChg chg="mod">
          <ac:chgData name="Soheil Abbasloo" userId="d71572ce-aea6-4a3a-9d7a-c1bc96c12f67" providerId="ADAL" clId="{ED41F9C1-8274-4F08-8693-1523C4FF26CB}" dt="2022-08-10T22:47:32.095" v="369"/>
          <ac:spMkLst>
            <pc:docMk/>
            <pc:sldMk cId="929262914" sldId="419"/>
            <ac:spMk id="64" creationId="{6C935DC9-ABC1-C68B-386F-28EFDFE65474}"/>
          </ac:spMkLst>
        </pc:spChg>
        <pc:spChg chg="mod">
          <ac:chgData name="Soheil Abbasloo" userId="d71572ce-aea6-4a3a-9d7a-c1bc96c12f67" providerId="ADAL" clId="{ED41F9C1-8274-4F08-8693-1523C4FF26CB}" dt="2022-08-10T22:47:32.095" v="369"/>
          <ac:spMkLst>
            <pc:docMk/>
            <pc:sldMk cId="929262914" sldId="419"/>
            <ac:spMk id="65" creationId="{98B3CEF9-71C0-330B-695E-21D7C95104E9}"/>
          </ac:spMkLst>
        </pc:spChg>
        <pc:spChg chg="mod">
          <ac:chgData name="Soheil Abbasloo" userId="d71572ce-aea6-4a3a-9d7a-c1bc96c12f67" providerId="ADAL" clId="{ED41F9C1-8274-4F08-8693-1523C4FF26CB}" dt="2022-08-10T22:47:32.095" v="369"/>
          <ac:spMkLst>
            <pc:docMk/>
            <pc:sldMk cId="929262914" sldId="419"/>
            <ac:spMk id="66" creationId="{3D396E02-0EB7-C541-8C04-D51C6A6E01F2}"/>
          </ac:spMkLst>
        </pc:spChg>
        <pc:spChg chg="mod">
          <ac:chgData name="Soheil Abbasloo" userId="d71572ce-aea6-4a3a-9d7a-c1bc96c12f67" providerId="ADAL" clId="{ED41F9C1-8274-4F08-8693-1523C4FF26CB}" dt="2022-08-10T22:47:32.095" v="369"/>
          <ac:spMkLst>
            <pc:docMk/>
            <pc:sldMk cId="929262914" sldId="419"/>
            <ac:spMk id="67" creationId="{6E0B7304-7F7D-0EA0-8967-22211B35081C}"/>
          </ac:spMkLst>
        </pc:spChg>
        <pc:spChg chg="mod">
          <ac:chgData name="Soheil Abbasloo" userId="d71572ce-aea6-4a3a-9d7a-c1bc96c12f67" providerId="ADAL" clId="{ED41F9C1-8274-4F08-8693-1523C4FF26CB}" dt="2022-08-10T22:47:32.095" v="369"/>
          <ac:spMkLst>
            <pc:docMk/>
            <pc:sldMk cId="929262914" sldId="419"/>
            <ac:spMk id="72" creationId="{D7836AEF-068D-E167-BAFE-EED435E95CE8}"/>
          </ac:spMkLst>
        </pc:spChg>
        <pc:spChg chg="mod">
          <ac:chgData name="Soheil Abbasloo" userId="d71572ce-aea6-4a3a-9d7a-c1bc96c12f67" providerId="ADAL" clId="{ED41F9C1-8274-4F08-8693-1523C4FF26CB}" dt="2022-08-10T22:47:32.095" v="369"/>
          <ac:spMkLst>
            <pc:docMk/>
            <pc:sldMk cId="929262914" sldId="419"/>
            <ac:spMk id="73" creationId="{76EE19A7-CA52-F534-E453-EF25701A2E76}"/>
          </ac:spMkLst>
        </pc:spChg>
        <pc:spChg chg="mod">
          <ac:chgData name="Soheil Abbasloo" userId="d71572ce-aea6-4a3a-9d7a-c1bc96c12f67" providerId="ADAL" clId="{ED41F9C1-8274-4F08-8693-1523C4FF26CB}" dt="2022-08-10T22:47:32.095" v="369"/>
          <ac:spMkLst>
            <pc:docMk/>
            <pc:sldMk cId="929262914" sldId="419"/>
            <ac:spMk id="74" creationId="{D6D27375-7047-D9A2-82A0-AACDC76F4A32}"/>
          </ac:spMkLst>
        </pc:spChg>
        <pc:spChg chg="mod">
          <ac:chgData name="Soheil Abbasloo" userId="d71572ce-aea6-4a3a-9d7a-c1bc96c12f67" providerId="ADAL" clId="{ED41F9C1-8274-4F08-8693-1523C4FF26CB}" dt="2022-08-10T22:47:32.095" v="369"/>
          <ac:spMkLst>
            <pc:docMk/>
            <pc:sldMk cId="929262914" sldId="419"/>
            <ac:spMk id="75" creationId="{F4C6EC1B-0BC5-75B8-E9EC-4BB06ACD24E0}"/>
          </ac:spMkLst>
        </pc:spChg>
        <pc:grpChg chg="add del mod">
          <ac:chgData name="Soheil Abbasloo" userId="d71572ce-aea6-4a3a-9d7a-c1bc96c12f67" providerId="ADAL" clId="{ED41F9C1-8274-4F08-8693-1523C4FF26CB}" dt="2022-08-10T22:47:29.348" v="364" actId="478"/>
          <ac:grpSpMkLst>
            <pc:docMk/>
            <pc:sldMk cId="929262914" sldId="419"/>
            <ac:grpSpMk id="25" creationId="{16B2D080-987D-902A-A56C-C6D1FE19DA31}"/>
          </ac:grpSpMkLst>
        </pc:grpChg>
        <pc:grpChg chg="del">
          <ac:chgData name="Soheil Abbasloo" userId="d71572ce-aea6-4a3a-9d7a-c1bc96c12f67" providerId="ADAL" clId="{ED41F9C1-8274-4F08-8693-1523C4FF26CB}" dt="2022-08-10T22:47:17.890" v="361" actId="478"/>
          <ac:grpSpMkLst>
            <pc:docMk/>
            <pc:sldMk cId="929262914" sldId="419"/>
            <ac:grpSpMk id="36" creationId="{00000000-0000-0000-0000-000000000000}"/>
          </ac:grpSpMkLst>
        </pc:grpChg>
        <pc:grpChg chg="add del mod">
          <ac:chgData name="Soheil Abbasloo" userId="d71572ce-aea6-4a3a-9d7a-c1bc96c12f67" providerId="ADAL" clId="{ED41F9C1-8274-4F08-8693-1523C4FF26CB}" dt="2022-08-10T22:47:32.089" v="368"/>
          <ac:grpSpMkLst>
            <pc:docMk/>
            <pc:sldMk cId="929262914" sldId="419"/>
            <ac:grpSpMk id="46" creationId="{E43309EF-5B69-3FDC-8C64-4911D9D3C82F}"/>
          </ac:grpSpMkLst>
        </pc:grpChg>
        <pc:grpChg chg="add mod">
          <ac:chgData name="Soheil Abbasloo" userId="d71572ce-aea6-4a3a-9d7a-c1bc96c12f67" providerId="ADAL" clId="{ED41F9C1-8274-4F08-8693-1523C4FF26CB}" dt="2022-08-10T22:47:35.178" v="370" actId="1076"/>
          <ac:grpSpMkLst>
            <pc:docMk/>
            <pc:sldMk cId="929262914" sldId="419"/>
            <ac:grpSpMk id="63" creationId="{DAEFEDFF-2D7B-B465-6FFE-D0C4B09B4E86}"/>
          </ac:grpSpMkLst>
        </pc:grpChg>
        <pc:cxnChg chg="mod">
          <ac:chgData name="Soheil Abbasloo" userId="d71572ce-aea6-4a3a-9d7a-c1bc96c12f67" providerId="ADAL" clId="{ED41F9C1-8274-4F08-8693-1523C4FF26CB}" dt="2022-08-10T22:47:17.890" v="361" actId="478"/>
          <ac:cxnSpMkLst>
            <pc:docMk/>
            <pc:sldMk cId="929262914" sldId="419"/>
            <ac:cxnSpMk id="9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7:17.890" v="361" actId="478"/>
          <ac:cxnSpMkLst>
            <pc:docMk/>
            <pc:sldMk cId="929262914" sldId="419"/>
            <ac:cxnSpMk id="11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7:17.890" v="361" actId="478"/>
          <ac:cxnSpMkLst>
            <pc:docMk/>
            <pc:sldMk cId="929262914" sldId="419"/>
            <ac:cxnSpMk id="13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7:17.890" v="361" actId="478"/>
          <ac:cxnSpMkLst>
            <pc:docMk/>
            <pc:sldMk cId="929262914" sldId="419"/>
            <ac:cxnSpMk id="15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7:17.890" v="361" actId="478"/>
          <ac:cxnSpMkLst>
            <pc:docMk/>
            <pc:sldMk cId="929262914" sldId="419"/>
            <ac:cxnSpMk id="22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7:17.890" v="361" actId="478"/>
          <ac:cxnSpMkLst>
            <pc:docMk/>
            <pc:sldMk cId="929262914" sldId="419"/>
            <ac:cxnSpMk id="24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7:17.890" v="361" actId="478"/>
          <ac:cxnSpMkLst>
            <pc:docMk/>
            <pc:sldMk cId="929262914" sldId="419"/>
            <ac:cxnSpMk id="28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7:17.890" v="361" actId="478"/>
          <ac:cxnSpMkLst>
            <pc:docMk/>
            <pc:sldMk cId="929262914" sldId="419"/>
            <ac:cxnSpMk id="30" creationId="{00000000-0000-0000-0000-000000000000}"/>
          </ac:cxnSpMkLst>
        </pc:cxnChg>
        <pc:cxnChg chg="mod">
          <ac:chgData name="Soheil Abbasloo" userId="d71572ce-aea6-4a3a-9d7a-c1bc96c12f67" providerId="ADAL" clId="{ED41F9C1-8274-4F08-8693-1523C4FF26CB}" dt="2022-08-10T22:47:29.348" v="364" actId="478"/>
          <ac:cxnSpMkLst>
            <pc:docMk/>
            <pc:sldMk cId="929262914" sldId="419"/>
            <ac:cxnSpMk id="32" creationId="{41AEE9D8-1C82-C8CD-E047-5112EB6F2678}"/>
          </ac:cxnSpMkLst>
        </pc:cxnChg>
        <pc:cxnChg chg="mod">
          <ac:chgData name="Soheil Abbasloo" userId="d71572ce-aea6-4a3a-9d7a-c1bc96c12f67" providerId="ADAL" clId="{ED41F9C1-8274-4F08-8693-1523C4FF26CB}" dt="2022-08-10T22:47:29.348" v="364" actId="478"/>
          <ac:cxnSpMkLst>
            <pc:docMk/>
            <pc:sldMk cId="929262914" sldId="419"/>
            <ac:cxnSpMk id="34" creationId="{CEC012A1-79C9-3FEB-4231-730CB25B3164}"/>
          </ac:cxnSpMkLst>
        </pc:cxnChg>
        <pc:cxnChg chg="mod">
          <ac:chgData name="Soheil Abbasloo" userId="d71572ce-aea6-4a3a-9d7a-c1bc96c12f67" providerId="ADAL" clId="{ED41F9C1-8274-4F08-8693-1523C4FF26CB}" dt="2022-08-10T22:47:29.348" v="364" actId="478"/>
          <ac:cxnSpMkLst>
            <pc:docMk/>
            <pc:sldMk cId="929262914" sldId="419"/>
            <ac:cxnSpMk id="35" creationId="{3A24D06E-5F39-3E64-D2BD-21B2D1B09571}"/>
          </ac:cxnSpMkLst>
        </pc:cxnChg>
        <pc:cxnChg chg="mod">
          <ac:chgData name="Soheil Abbasloo" userId="d71572ce-aea6-4a3a-9d7a-c1bc96c12f67" providerId="ADAL" clId="{ED41F9C1-8274-4F08-8693-1523C4FF26CB}" dt="2022-08-10T22:47:29.348" v="364" actId="478"/>
          <ac:cxnSpMkLst>
            <pc:docMk/>
            <pc:sldMk cId="929262914" sldId="419"/>
            <ac:cxnSpMk id="37" creationId="{86403F19-A4BA-7D62-2126-481B848436FC}"/>
          </ac:cxnSpMkLst>
        </pc:cxnChg>
        <pc:cxnChg chg="mod">
          <ac:chgData name="Soheil Abbasloo" userId="d71572ce-aea6-4a3a-9d7a-c1bc96c12f67" providerId="ADAL" clId="{ED41F9C1-8274-4F08-8693-1523C4FF26CB}" dt="2022-08-10T22:47:29.348" v="364" actId="478"/>
          <ac:cxnSpMkLst>
            <pc:docMk/>
            <pc:sldMk cId="929262914" sldId="419"/>
            <ac:cxnSpMk id="42" creationId="{DD6CF7C3-C3D9-4B36-CB34-DAA3E2E00732}"/>
          </ac:cxnSpMkLst>
        </pc:cxnChg>
        <pc:cxnChg chg="mod">
          <ac:chgData name="Soheil Abbasloo" userId="d71572ce-aea6-4a3a-9d7a-c1bc96c12f67" providerId="ADAL" clId="{ED41F9C1-8274-4F08-8693-1523C4FF26CB}" dt="2022-08-10T22:47:29.348" v="364" actId="478"/>
          <ac:cxnSpMkLst>
            <pc:docMk/>
            <pc:sldMk cId="929262914" sldId="419"/>
            <ac:cxnSpMk id="43" creationId="{24CC07F9-E6F1-4E38-3677-F3D7E04BA750}"/>
          </ac:cxnSpMkLst>
        </pc:cxnChg>
        <pc:cxnChg chg="mod">
          <ac:chgData name="Soheil Abbasloo" userId="d71572ce-aea6-4a3a-9d7a-c1bc96c12f67" providerId="ADAL" clId="{ED41F9C1-8274-4F08-8693-1523C4FF26CB}" dt="2022-08-10T22:47:29.348" v="364" actId="478"/>
          <ac:cxnSpMkLst>
            <pc:docMk/>
            <pc:sldMk cId="929262914" sldId="419"/>
            <ac:cxnSpMk id="44" creationId="{33B59F3D-42FB-E6E2-9A7B-1E660B19708D}"/>
          </ac:cxnSpMkLst>
        </pc:cxnChg>
        <pc:cxnChg chg="mod">
          <ac:chgData name="Soheil Abbasloo" userId="d71572ce-aea6-4a3a-9d7a-c1bc96c12f67" providerId="ADAL" clId="{ED41F9C1-8274-4F08-8693-1523C4FF26CB}" dt="2022-08-10T22:47:29.348" v="364" actId="478"/>
          <ac:cxnSpMkLst>
            <pc:docMk/>
            <pc:sldMk cId="929262914" sldId="419"/>
            <ac:cxnSpMk id="45" creationId="{04C9D340-F719-10E7-591E-65317E476783}"/>
          </ac:cxnSpMkLst>
        </pc:cxnChg>
        <pc:cxnChg chg="mod">
          <ac:chgData name="Soheil Abbasloo" userId="d71572ce-aea6-4a3a-9d7a-c1bc96c12f67" providerId="ADAL" clId="{ED41F9C1-8274-4F08-8693-1523C4FF26CB}" dt="2022-08-10T22:47:30.108" v="365"/>
          <ac:cxnSpMkLst>
            <pc:docMk/>
            <pc:sldMk cId="929262914" sldId="419"/>
            <ac:cxnSpMk id="51" creationId="{6A04EE07-A511-58A9-B687-F9949525BD9B}"/>
          </ac:cxnSpMkLst>
        </pc:cxnChg>
        <pc:cxnChg chg="mod">
          <ac:chgData name="Soheil Abbasloo" userId="d71572ce-aea6-4a3a-9d7a-c1bc96c12f67" providerId="ADAL" clId="{ED41F9C1-8274-4F08-8693-1523C4FF26CB}" dt="2022-08-10T22:47:30.108" v="365"/>
          <ac:cxnSpMkLst>
            <pc:docMk/>
            <pc:sldMk cId="929262914" sldId="419"/>
            <ac:cxnSpMk id="52" creationId="{34045DEF-7E84-6225-51F1-206CF95BD158}"/>
          </ac:cxnSpMkLst>
        </pc:cxnChg>
        <pc:cxnChg chg="mod">
          <ac:chgData name="Soheil Abbasloo" userId="d71572ce-aea6-4a3a-9d7a-c1bc96c12f67" providerId="ADAL" clId="{ED41F9C1-8274-4F08-8693-1523C4FF26CB}" dt="2022-08-10T22:47:30.108" v="365"/>
          <ac:cxnSpMkLst>
            <pc:docMk/>
            <pc:sldMk cId="929262914" sldId="419"/>
            <ac:cxnSpMk id="53" creationId="{197B1A4D-788F-DD3F-E4BF-0C5C86FC2142}"/>
          </ac:cxnSpMkLst>
        </pc:cxnChg>
        <pc:cxnChg chg="mod">
          <ac:chgData name="Soheil Abbasloo" userId="d71572ce-aea6-4a3a-9d7a-c1bc96c12f67" providerId="ADAL" clId="{ED41F9C1-8274-4F08-8693-1523C4FF26CB}" dt="2022-08-10T22:47:30.108" v="365"/>
          <ac:cxnSpMkLst>
            <pc:docMk/>
            <pc:sldMk cId="929262914" sldId="419"/>
            <ac:cxnSpMk id="54" creationId="{1D409C14-0523-9828-11BA-59EABAE385C1}"/>
          </ac:cxnSpMkLst>
        </pc:cxnChg>
        <pc:cxnChg chg="mod">
          <ac:chgData name="Soheil Abbasloo" userId="d71572ce-aea6-4a3a-9d7a-c1bc96c12f67" providerId="ADAL" clId="{ED41F9C1-8274-4F08-8693-1523C4FF26CB}" dt="2022-08-10T22:47:30.108" v="365"/>
          <ac:cxnSpMkLst>
            <pc:docMk/>
            <pc:sldMk cId="929262914" sldId="419"/>
            <ac:cxnSpMk id="59" creationId="{275E1928-6216-D7FE-0DD2-1A713755F82C}"/>
          </ac:cxnSpMkLst>
        </pc:cxnChg>
        <pc:cxnChg chg="mod">
          <ac:chgData name="Soheil Abbasloo" userId="d71572ce-aea6-4a3a-9d7a-c1bc96c12f67" providerId="ADAL" clId="{ED41F9C1-8274-4F08-8693-1523C4FF26CB}" dt="2022-08-10T22:47:30.108" v="365"/>
          <ac:cxnSpMkLst>
            <pc:docMk/>
            <pc:sldMk cId="929262914" sldId="419"/>
            <ac:cxnSpMk id="60" creationId="{1F477EDA-5DAE-B026-5F84-586DB71FBF6E}"/>
          </ac:cxnSpMkLst>
        </pc:cxnChg>
        <pc:cxnChg chg="mod">
          <ac:chgData name="Soheil Abbasloo" userId="d71572ce-aea6-4a3a-9d7a-c1bc96c12f67" providerId="ADAL" clId="{ED41F9C1-8274-4F08-8693-1523C4FF26CB}" dt="2022-08-10T22:47:30.108" v="365"/>
          <ac:cxnSpMkLst>
            <pc:docMk/>
            <pc:sldMk cId="929262914" sldId="419"/>
            <ac:cxnSpMk id="61" creationId="{715F6C45-8512-4AA8-820C-7C6CE27B0BEF}"/>
          </ac:cxnSpMkLst>
        </pc:cxnChg>
        <pc:cxnChg chg="mod">
          <ac:chgData name="Soheil Abbasloo" userId="d71572ce-aea6-4a3a-9d7a-c1bc96c12f67" providerId="ADAL" clId="{ED41F9C1-8274-4F08-8693-1523C4FF26CB}" dt="2022-08-10T22:47:30.108" v="365"/>
          <ac:cxnSpMkLst>
            <pc:docMk/>
            <pc:sldMk cId="929262914" sldId="419"/>
            <ac:cxnSpMk id="62" creationId="{AA55BD9D-1E6E-475D-4B71-923AFD76A8BC}"/>
          </ac:cxnSpMkLst>
        </pc:cxnChg>
        <pc:cxnChg chg="mod">
          <ac:chgData name="Soheil Abbasloo" userId="d71572ce-aea6-4a3a-9d7a-c1bc96c12f67" providerId="ADAL" clId="{ED41F9C1-8274-4F08-8693-1523C4FF26CB}" dt="2022-08-10T22:47:32.095" v="369"/>
          <ac:cxnSpMkLst>
            <pc:docMk/>
            <pc:sldMk cId="929262914" sldId="419"/>
            <ac:cxnSpMk id="68" creationId="{EA5AA079-8F07-A582-B149-2D4E265293E2}"/>
          </ac:cxnSpMkLst>
        </pc:cxnChg>
        <pc:cxnChg chg="mod">
          <ac:chgData name="Soheil Abbasloo" userId="d71572ce-aea6-4a3a-9d7a-c1bc96c12f67" providerId="ADAL" clId="{ED41F9C1-8274-4F08-8693-1523C4FF26CB}" dt="2022-08-10T22:47:32.095" v="369"/>
          <ac:cxnSpMkLst>
            <pc:docMk/>
            <pc:sldMk cId="929262914" sldId="419"/>
            <ac:cxnSpMk id="69" creationId="{23E63357-5C56-7DBC-8EC1-66C394C8C398}"/>
          </ac:cxnSpMkLst>
        </pc:cxnChg>
        <pc:cxnChg chg="mod">
          <ac:chgData name="Soheil Abbasloo" userId="d71572ce-aea6-4a3a-9d7a-c1bc96c12f67" providerId="ADAL" clId="{ED41F9C1-8274-4F08-8693-1523C4FF26CB}" dt="2022-08-10T22:47:32.095" v="369"/>
          <ac:cxnSpMkLst>
            <pc:docMk/>
            <pc:sldMk cId="929262914" sldId="419"/>
            <ac:cxnSpMk id="70" creationId="{4298729D-FB70-5EA9-9C8E-730AB89167EC}"/>
          </ac:cxnSpMkLst>
        </pc:cxnChg>
        <pc:cxnChg chg="mod">
          <ac:chgData name="Soheil Abbasloo" userId="d71572ce-aea6-4a3a-9d7a-c1bc96c12f67" providerId="ADAL" clId="{ED41F9C1-8274-4F08-8693-1523C4FF26CB}" dt="2022-08-10T22:47:32.095" v="369"/>
          <ac:cxnSpMkLst>
            <pc:docMk/>
            <pc:sldMk cId="929262914" sldId="419"/>
            <ac:cxnSpMk id="71" creationId="{8C0F7D6E-FFFF-074F-5193-5EF05D2F6A2C}"/>
          </ac:cxnSpMkLst>
        </pc:cxnChg>
        <pc:cxnChg chg="mod">
          <ac:chgData name="Soheil Abbasloo" userId="d71572ce-aea6-4a3a-9d7a-c1bc96c12f67" providerId="ADAL" clId="{ED41F9C1-8274-4F08-8693-1523C4FF26CB}" dt="2022-08-10T22:47:32.095" v="369"/>
          <ac:cxnSpMkLst>
            <pc:docMk/>
            <pc:sldMk cId="929262914" sldId="419"/>
            <ac:cxnSpMk id="76" creationId="{F18B0431-FB79-52F0-00ED-2DF30C2D54B9}"/>
          </ac:cxnSpMkLst>
        </pc:cxnChg>
        <pc:cxnChg chg="mod">
          <ac:chgData name="Soheil Abbasloo" userId="d71572ce-aea6-4a3a-9d7a-c1bc96c12f67" providerId="ADAL" clId="{ED41F9C1-8274-4F08-8693-1523C4FF26CB}" dt="2022-08-10T22:47:32.095" v="369"/>
          <ac:cxnSpMkLst>
            <pc:docMk/>
            <pc:sldMk cId="929262914" sldId="419"/>
            <ac:cxnSpMk id="77" creationId="{71C5A8EC-4C56-FDB3-9E00-6EC220C48389}"/>
          </ac:cxnSpMkLst>
        </pc:cxnChg>
        <pc:cxnChg chg="mod">
          <ac:chgData name="Soheil Abbasloo" userId="d71572ce-aea6-4a3a-9d7a-c1bc96c12f67" providerId="ADAL" clId="{ED41F9C1-8274-4F08-8693-1523C4FF26CB}" dt="2022-08-10T22:47:32.095" v="369"/>
          <ac:cxnSpMkLst>
            <pc:docMk/>
            <pc:sldMk cId="929262914" sldId="419"/>
            <ac:cxnSpMk id="78" creationId="{9E4D2955-F28C-FE6D-4C58-8266146B1D15}"/>
          </ac:cxnSpMkLst>
        </pc:cxnChg>
        <pc:cxnChg chg="mod">
          <ac:chgData name="Soheil Abbasloo" userId="d71572ce-aea6-4a3a-9d7a-c1bc96c12f67" providerId="ADAL" clId="{ED41F9C1-8274-4F08-8693-1523C4FF26CB}" dt="2022-08-10T22:47:32.095" v="369"/>
          <ac:cxnSpMkLst>
            <pc:docMk/>
            <pc:sldMk cId="929262914" sldId="419"/>
            <ac:cxnSpMk id="79" creationId="{814BA8D4-45FE-2905-1660-8EACBB1D67E7}"/>
          </ac:cxnSpMkLst>
        </pc:cxnChg>
      </pc:sldChg>
      <pc:sldChg chg="addSp delSp modSp add del mod modClrScheme chgLayout modNotes">
        <pc:chgData name="Soheil Abbasloo" userId="d71572ce-aea6-4a3a-9d7a-c1bc96c12f67" providerId="ADAL" clId="{ED41F9C1-8274-4F08-8693-1523C4FF26CB}" dt="2022-08-10T22:44:30.349" v="277" actId="12"/>
        <pc:sldMkLst>
          <pc:docMk/>
          <pc:sldMk cId="369981030" sldId="420"/>
        </pc:sldMkLst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369981030" sldId="420"/>
            <ac:spMk id="2" creationId="{A20A5628-E395-B356-83A2-C8262CF58E31}"/>
          </ac:spMkLst>
        </pc:spChg>
        <pc:spChg chg="add del mod ord">
          <ac:chgData name="Soheil Abbasloo" userId="d71572ce-aea6-4a3a-9d7a-c1bc96c12f67" providerId="ADAL" clId="{ED41F9C1-8274-4F08-8693-1523C4FF26CB}" dt="2022-08-10T22:43:42.790" v="258" actId="700"/>
          <ac:spMkLst>
            <pc:docMk/>
            <pc:sldMk cId="369981030" sldId="420"/>
            <ac:spMk id="2" creationId="{EAB8F488-0DBB-4981-EF41-887A8944D6C0}"/>
          </ac:spMkLst>
        </pc:spChg>
        <pc:spChg chg="add mod ord">
          <ac:chgData name="Soheil Abbasloo" userId="d71572ce-aea6-4a3a-9d7a-c1bc96c12f67" providerId="ADAL" clId="{ED41F9C1-8274-4F08-8693-1523C4FF26CB}" dt="2022-08-10T22:44:30.349" v="277" actId="12"/>
          <ac:spMkLst>
            <pc:docMk/>
            <pc:sldMk cId="369981030" sldId="420"/>
            <ac:spMk id="3" creationId="{C2756616-786C-9A8D-9D06-9F4C219F5E0C}"/>
          </ac:spMkLst>
        </pc:spChg>
        <pc:spChg chg="mod ord">
          <ac:chgData name="Soheil Abbasloo" userId="d71572ce-aea6-4a3a-9d7a-c1bc96c12f67" providerId="ADAL" clId="{ED41F9C1-8274-4F08-8693-1523C4FF26CB}" dt="2022-08-10T22:43:42.790" v="258" actId="700"/>
          <ac:spMkLst>
            <pc:docMk/>
            <pc:sldMk cId="369981030" sldId="420"/>
            <ac:spMk id="58375" creationId="{00000000-0000-0000-0000-000000000000}"/>
          </ac:spMkLst>
        </pc:spChg>
        <pc:spChg chg="del mod">
          <ac:chgData name="Soheil Abbasloo" userId="d71572ce-aea6-4a3a-9d7a-c1bc96c12f67" providerId="ADAL" clId="{ED41F9C1-8274-4F08-8693-1523C4FF26CB}" dt="2022-08-10T22:44:01.096" v="260" actId="478"/>
          <ac:spMkLst>
            <pc:docMk/>
            <pc:sldMk cId="369981030" sldId="420"/>
            <ac:spMk id="965655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5:24.382" v="148" actId="700"/>
        <pc:sldMkLst>
          <pc:docMk/>
          <pc:sldMk cId="1695064541" sldId="421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695064541" sldId="421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695064541" sldId="421"/>
            <ac:spMk id="3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58:06.994" v="491" actId="47"/>
        <pc:sldMkLst>
          <pc:docMk/>
          <pc:sldMk cId="910048962" sldId="422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910048962" sldId="422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53:29.413" v="440" actId="6549"/>
          <ac:spMkLst>
            <pc:docMk/>
            <pc:sldMk cId="910048962" sldId="422"/>
            <ac:spMk id="3" creationId="{00000000-0000-0000-0000-000000000000}"/>
          </ac:spMkLst>
        </pc:spChg>
      </pc:sldChg>
      <pc:sldChg chg="addSp delSp modSp add del mod modClrScheme chgLayout">
        <pc:chgData name="Soheil Abbasloo" userId="d71572ce-aea6-4a3a-9d7a-c1bc96c12f67" providerId="ADAL" clId="{ED41F9C1-8274-4F08-8693-1523C4FF26CB}" dt="2022-08-10T22:42:27.910" v="238" actId="478"/>
        <pc:sldMkLst>
          <pc:docMk/>
          <pc:sldMk cId="4094624747" sldId="423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4094624747" sldId="423"/>
            <ac:spMk id="2" creationId="{00000000-0000-0000-0000-000000000000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4094624747" sldId="423"/>
            <ac:spMk id="4" creationId="{6083A285-B488-51EC-83F0-7B66F8EEB631}"/>
          </ac:spMkLst>
        </pc:spChg>
        <pc:spChg chg="add del mod ord">
          <ac:chgData name="Soheil Abbasloo" userId="d71572ce-aea6-4a3a-9d7a-c1bc96c12f67" providerId="ADAL" clId="{ED41F9C1-8274-4F08-8693-1523C4FF26CB}" dt="2022-08-10T22:42:27.910" v="238" actId="478"/>
          <ac:spMkLst>
            <pc:docMk/>
            <pc:sldMk cId="4094624747" sldId="423"/>
            <ac:spMk id="4" creationId="{C289BC12-04D8-88F0-235D-4846814CF24E}"/>
          </ac:spMkLst>
        </pc:spChg>
      </pc:sldChg>
      <pc:sldChg chg="addSp modSp add del mod modClrScheme chgLayout">
        <pc:chgData name="Soheil Abbasloo" userId="d71572ce-aea6-4a3a-9d7a-c1bc96c12f67" providerId="ADAL" clId="{ED41F9C1-8274-4F08-8693-1523C4FF26CB}" dt="2022-08-10T22:35:24.382" v="148" actId="700"/>
        <pc:sldMkLst>
          <pc:docMk/>
          <pc:sldMk cId="1598507801" sldId="424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598507801" sldId="424"/>
            <ac:spMk id="2" creationId="{00000000-0000-0000-0000-000000000000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1598507801" sldId="424"/>
            <ac:spMk id="3" creationId="{3B71D9E4-DF85-DAD0-8302-15C04F8DDA7E}"/>
          </ac:spMkLst>
        </pc:spChg>
        <pc:spChg chg="add 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598507801" sldId="424"/>
            <ac:spMk id="3" creationId="{E136D1CC-AF3F-550E-3E26-5E5E4BE3AE5F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598507801" sldId="424"/>
            <ac:spMk id="4" creationId="{00000000-0000-0000-0000-000000000000}"/>
          </ac:spMkLst>
        </pc:spChg>
      </pc:sldChg>
      <pc:sldChg chg="addSp modSp add del mod modClrScheme chgLayout">
        <pc:chgData name="Soheil Abbasloo" userId="d71572ce-aea6-4a3a-9d7a-c1bc96c12f67" providerId="ADAL" clId="{ED41F9C1-8274-4F08-8693-1523C4FF26CB}" dt="2022-08-10T22:35:24.382" v="148" actId="700"/>
        <pc:sldMkLst>
          <pc:docMk/>
          <pc:sldMk cId="2435462095" sldId="425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435462095" sldId="425"/>
            <ac:spMk id="2" creationId="{00000000-0000-0000-0000-000000000000}"/>
          </ac:spMkLst>
        </pc:spChg>
        <pc:spChg chg="add 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435462095" sldId="425"/>
            <ac:spMk id="3" creationId="{5F25159E-426F-9A96-DF60-F1F7BD0342F9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2435462095" sldId="425"/>
            <ac:spMk id="3" creationId="{6EB2C342-9107-702E-7725-3E82CE1E897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2435462095" sldId="425"/>
            <ac:spMk id="4" creationId="{00000000-0000-0000-0000-000000000000}"/>
          </ac:spMkLst>
        </pc:spChg>
      </pc:sldChg>
      <pc:sldChg chg="addSp modSp add del mod modClrScheme chgLayout">
        <pc:chgData name="Soheil Abbasloo" userId="d71572ce-aea6-4a3a-9d7a-c1bc96c12f67" providerId="ADAL" clId="{ED41F9C1-8274-4F08-8693-1523C4FF26CB}" dt="2022-08-10T22:35:24.382" v="148" actId="700"/>
        <pc:sldMkLst>
          <pc:docMk/>
          <pc:sldMk cId="1378290541" sldId="426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378290541" sldId="426"/>
            <ac:spMk id="2" creationId="{00000000-0000-0000-0000-000000000000}"/>
          </ac:spMkLst>
        </pc:spChg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1378290541" sldId="426"/>
            <ac:spMk id="3" creationId="{98D8C268-CAF8-3888-3AF9-06822A2D3AE2}"/>
          </ac:spMkLst>
        </pc:spChg>
        <pc:spChg chg="add 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378290541" sldId="426"/>
            <ac:spMk id="3" creationId="{B6F842CA-3671-0CD9-68E6-2F2FB8874E68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378290541" sldId="426"/>
            <ac:spMk id="4" creationId="{00000000-0000-0000-0000-000000000000}"/>
          </ac:spMkLst>
        </pc:spChg>
      </pc:sldChg>
      <pc:sldChg chg="addSp modSp add del mod modClrScheme chgLayout modNotes">
        <pc:chgData name="Soheil Abbasloo" userId="d71572ce-aea6-4a3a-9d7a-c1bc96c12f67" providerId="ADAL" clId="{ED41F9C1-8274-4F08-8693-1523C4FF26CB}" dt="2022-08-10T22:50:13.483" v="397" actId="47"/>
        <pc:sldMkLst>
          <pc:docMk/>
          <pc:sldMk cId="868029373" sldId="427"/>
        </pc:sldMkLst>
        <pc:spChg chg="add mod ord">
          <ac:chgData name="Soheil Abbasloo" userId="d71572ce-aea6-4a3a-9d7a-c1bc96c12f67" providerId="ADAL" clId="{ED41F9C1-8274-4F08-8693-1523C4FF26CB}" dt="2022-08-10T22:32:08.897" v="106" actId="700"/>
          <ac:spMkLst>
            <pc:docMk/>
            <pc:sldMk cId="868029373" sldId="427"/>
            <ac:spMk id="2" creationId="{47A90ADD-F2D0-4E0A-2147-0D255A3B955F}"/>
          </ac:spMkLst>
        </pc:spChg>
        <pc:spChg chg="add 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868029373" sldId="427"/>
            <ac:spMk id="2" creationId="{DA18ADDF-B3D5-F811-FD55-0090C2C929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868029373" sldId="427"/>
            <ac:spMk id="80899" creationId="{00000000-0000-0000-0000-000000000000}"/>
          </ac:spMkLst>
        </pc:spChg>
      </pc:sldChg>
      <pc:sldChg chg="modSp del">
        <pc:chgData name="Soheil Abbasloo" userId="d71572ce-aea6-4a3a-9d7a-c1bc96c12f67" providerId="ADAL" clId="{ED41F9C1-8274-4F08-8693-1523C4FF26CB}" dt="2022-08-12T22:29:24.926" v="6087" actId="47"/>
        <pc:sldMkLst>
          <pc:docMk/>
          <pc:sldMk cId="0" sldId="428"/>
        </pc:sldMkLst>
        <pc:spChg chg="mod">
          <ac:chgData name="Soheil Abbasloo" userId="d71572ce-aea6-4a3a-9d7a-c1bc96c12f67" providerId="ADAL" clId="{ED41F9C1-8274-4F08-8693-1523C4FF26CB}" dt="2022-08-10T22:22:09.726" v="11"/>
          <ac:spMkLst>
            <pc:docMk/>
            <pc:sldMk cId="0" sldId="428"/>
            <ac:spMk id="27651" creationId="{2431E5CB-7662-ABE3-2518-F75379530A64}"/>
          </ac:spMkLst>
        </pc:spChg>
        <pc:spChg chg="mod">
          <ac:chgData name="Soheil Abbasloo" userId="d71572ce-aea6-4a3a-9d7a-c1bc96c12f67" providerId="ADAL" clId="{ED41F9C1-8274-4F08-8693-1523C4FF26CB}" dt="2022-08-10T22:22:09.726" v="11"/>
          <ac:spMkLst>
            <pc:docMk/>
            <pc:sldMk cId="0" sldId="428"/>
            <ac:spMk id="27652" creationId="{7A50BA24-DCF5-A868-721A-B9070AC58A18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5:40.954" v="160" actId="47"/>
        <pc:sldMkLst>
          <pc:docMk/>
          <pc:sldMk cId="1248519644" sldId="431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248519644" sldId="431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248519644" sldId="431"/>
            <ac:spMk id="3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9:09.810" v="199" actId="47"/>
        <pc:sldMkLst>
          <pc:docMk/>
          <pc:sldMk cId="1828357473" sldId="432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828357473" sldId="432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828357473" sldId="432"/>
            <ac:spMk id="3" creationId="{00000000-0000-0000-0000-000000000000}"/>
          </ac:spMkLst>
        </pc:spChg>
      </pc:sldChg>
      <pc:sldChg chg="modSp mod">
        <pc:chgData name="Soheil Abbasloo" userId="d71572ce-aea6-4a3a-9d7a-c1bc96c12f67" providerId="ADAL" clId="{ED41F9C1-8274-4F08-8693-1523C4FF26CB}" dt="2022-08-10T22:28:11.153" v="56" actId="122"/>
        <pc:sldMkLst>
          <pc:docMk/>
          <pc:sldMk cId="880369482" sldId="450"/>
        </pc:sldMkLst>
        <pc:spChg chg="mod">
          <ac:chgData name="Soheil Abbasloo" userId="d71572ce-aea6-4a3a-9d7a-c1bc96c12f67" providerId="ADAL" clId="{ED41F9C1-8274-4F08-8693-1523C4FF26CB}" dt="2022-08-10T22:28:11.153" v="56" actId="122"/>
          <ac:spMkLst>
            <pc:docMk/>
            <pc:sldMk cId="880369482" sldId="450"/>
            <ac:spMk id="2" creationId="{09C2587D-5EB9-081D-E718-EE8DC906049E}"/>
          </ac:spMkLst>
        </pc:spChg>
      </pc:sldChg>
      <pc:sldChg chg="modSp ord">
        <pc:chgData name="Soheil Abbasloo" userId="d71572ce-aea6-4a3a-9d7a-c1bc96c12f67" providerId="ADAL" clId="{ED41F9C1-8274-4F08-8693-1523C4FF26CB}" dt="2022-08-10T22:57:58.723" v="490"/>
        <pc:sldMkLst>
          <pc:docMk/>
          <pc:sldMk cId="1765185616" sldId="617"/>
        </pc:sldMkLst>
        <pc:spChg chg="mod">
          <ac:chgData name="Soheil Abbasloo" userId="d71572ce-aea6-4a3a-9d7a-c1bc96c12f67" providerId="ADAL" clId="{ED41F9C1-8274-4F08-8693-1523C4FF26CB}" dt="2022-08-10T22:22:09.726" v="11"/>
          <ac:spMkLst>
            <pc:docMk/>
            <pc:sldMk cId="1765185616" sldId="617"/>
            <ac:spMk id="2" creationId="{BE1271E5-B108-E9A1-BBD3-4655FA69A198}"/>
          </ac:spMkLst>
        </pc:spChg>
      </pc:sldChg>
      <pc:sldChg chg="modSp ord">
        <pc:chgData name="Soheil Abbasloo" userId="d71572ce-aea6-4a3a-9d7a-c1bc96c12f67" providerId="ADAL" clId="{ED41F9C1-8274-4F08-8693-1523C4FF26CB}" dt="2022-08-10T22:57:58.723" v="490"/>
        <pc:sldMkLst>
          <pc:docMk/>
          <pc:sldMk cId="2136661981" sldId="618"/>
        </pc:sldMkLst>
        <pc:spChg chg="mod">
          <ac:chgData name="Soheil Abbasloo" userId="d71572ce-aea6-4a3a-9d7a-c1bc96c12f67" providerId="ADAL" clId="{ED41F9C1-8274-4F08-8693-1523C4FF26CB}" dt="2022-08-10T22:22:09.726" v="11"/>
          <ac:spMkLst>
            <pc:docMk/>
            <pc:sldMk cId="2136661981" sldId="618"/>
            <ac:spMk id="2" creationId="{E0DF90D4-35C4-6A7E-215D-1A7713C7B436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0:52.121" v="69" actId="47"/>
        <pc:sldMkLst>
          <pc:docMk/>
          <pc:sldMk cId="58707094" sldId="619"/>
        </pc:sldMkLst>
        <pc:spChg chg="mod ord">
          <ac:chgData name="Soheil Abbasloo" userId="d71572ce-aea6-4a3a-9d7a-c1bc96c12f67" providerId="ADAL" clId="{ED41F9C1-8274-4F08-8693-1523C4FF26CB}" dt="2022-08-10T22:30:18.980" v="65" actId="700"/>
          <ac:spMkLst>
            <pc:docMk/>
            <pc:sldMk cId="58707094" sldId="619"/>
            <ac:spMk id="24579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0:18.980" v="65" actId="700"/>
          <ac:spMkLst>
            <pc:docMk/>
            <pc:sldMk cId="58707094" sldId="619"/>
            <ac:spMk id="939011" creationId="{00000000-0000-0000-0000-000000000000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0T22:35:24.382" v="148" actId="700"/>
        <pc:sldMkLst>
          <pc:docMk/>
          <pc:sldMk cId="1067327999" sldId="619"/>
        </pc:sldMkLst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067327999" sldId="619"/>
            <ac:spMk id="2" creationId="{00000000-0000-0000-0000-000000000000}"/>
          </ac:spMkLst>
        </pc:spChg>
        <pc:spChg chg="mod ord">
          <ac:chgData name="Soheil Abbasloo" userId="d71572ce-aea6-4a3a-9d7a-c1bc96c12f67" providerId="ADAL" clId="{ED41F9C1-8274-4F08-8693-1523C4FF26CB}" dt="2022-08-10T22:35:24.382" v="148" actId="700"/>
          <ac:spMkLst>
            <pc:docMk/>
            <pc:sldMk cId="1067327999" sldId="619"/>
            <ac:spMk id="3" creationId="{00000000-0000-0000-0000-000000000000}"/>
          </ac:spMkLst>
        </pc:spChg>
      </pc:sldChg>
      <pc:sldChg chg="addSp modSp add del mod modClrScheme chgLayout">
        <pc:chgData name="Soheil Abbasloo" userId="d71572ce-aea6-4a3a-9d7a-c1bc96c12f67" providerId="ADAL" clId="{ED41F9C1-8274-4F08-8693-1523C4FF26CB}" dt="2022-08-10T22:30:57.928" v="71" actId="47"/>
        <pc:sldMkLst>
          <pc:docMk/>
          <pc:sldMk cId="2050749804" sldId="620"/>
        </pc:sldMkLst>
        <pc:spChg chg="add mod ord">
          <ac:chgData name="Soheil Abbasloo" userId="d71572ce-aea6-4a3a-9d7a-c1bc96c12f67" providerId="ADAL" clId="{ED41F9C1-8274-4F08-8693-1523C4FF26CB}" dt="2022-08-10T22:30:18.980" v="65" actId="700"/>
          <ac:spMkLst>
            <pc:docMk/>
            <pc:sldMk cId="2050749804" sldId="620"/>
            <ac:spMk id="2" creationId="{9308D836-BBA1-198C-D86A-679DB10AF288}"/>
          </ac:spMkLst>
        </pc:spChg>
        <pc:spChg chg="mod ord">
          <ac:chgData name="Soheil Abbasloo" userId="d71572ce-aea6-4a3a-9d7a-c1bc96c12f67" providerId="ADAL" clId="{ED41F9C1-8274-4F08-8693-1523C4FF26CB}" dt="2022-08-10T22:30:19.022" v="66" actId="27636"/>
          <ac:spMkLst>
            <pc:docMk/>
            <pc:sldMk cId="2050749804" sldId="620"/>
            <ac:spMk id="58375" creationId="{00000000-0000-0000-0000-000000000000}"/>
          </ac:spMkLst>
        </pc:spChg>
      </pc:sldChg>
      <pc:sldChg chg="addSp delSp modSp new mod modClrScheme modAnim chgLayout">
        <pc:chgData name="Soheil Abbasloo" userId="d71572ce-aea6-4a3a-9d7a-c1bc96c12f67" providerId="ADAL" clId="{ED41F9C1-8274-4F08-8693-1523C4FF26CB}" dt="2022-08-10T22:52:30.943" v="431" actId="255"/>
        <pc:sldMkLst>
          <pc:docMk/>
          <pc:sldMk cId="2382530684" sldId="620"/>
        </pc:sldMkLst>
        <pc:spChg chg="mod ord">
          <ac:chgData name="Soheil Abbasloo" userId="d71572ce-aea6-4a3a-9d7a-c1bc96c12f67" providerId="ADAL" clId="{ED41F9C1-8274-4F08-8693-1523C4FF26CB}" dt="2022-08-10T22:49:54.507" v="391" actId="700"/>
          <ac:spMkLst>
            <pc:docMk/>
            <pc:sldMk cId="2382530684" sldId="620"/>
            <ac:spMk id="2" creationId="{50DB0EE2-E3FE-2E5C-100D-2DB7C0DBDD2B}"/>
          </ac:spMkLst>
        </pc:spChg>
        <pc:spChg chg="del">
          <ac:chgData name="Soheil Abbasloo" userId="d71572ce-aea6-4a3a-9d7a-c1bc96c12f67" providerId="ADAL" clId="{ED41F9C1-8274-4F08-8693-1523C4FF26CB}" dt="2022-08-10T22:49:37.762" v="383" actId="700"/>
          <ac:spMkLst>
            <pc:docMk/>
            <pc:sldMk cId="2382530684" sldId="620"/>
            <ac:spMk id="3" creationId="{3714E2AC-0B02-B3B6-5B48-3FCB60C308C8}"/>
          </ac:spMkLst>
        </pc:spChg>
        <pc:spChg chg="del">
          <ac:chgData name="Soheil Abbasloo" userId="d71572ce-aea6-4a3a-9d7a-c1bc96c12f67" providerId="ADAL" clId="{ED41F9C1-8274-4F08-8693-1523C4FF26CB}" dt="2022-08-10T22:49:37.762" v="383" actId="700"/>
          <ac:spMkLst>
            <pc:docMk/>
            <pc:sldMk cId="2382530684" sldId="620"/>
            <ac:spMk id="4" creationId="{E0DEE1E4-EB4F-0D43-FCED-80B342CAE491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5" creationId="{2DF157CA-3D12-44F8-689C-D090625F5771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" creationId="{7B657D34-ACED-E237-3CFB-4FE230C70D6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" creationId="{B1907AC6-32A3-1647-4CBD-81C4F6C9715D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9" creationId="{EA336A34-1AAE-56D1-373D-4DDA62C3AE1D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" creationId="{C958E075-FBC6-C3A7-9DE5-6450311EC1F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" creationId="{A53C5F9F-1C14-7D69-8238-8191AEDBB3C8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2" creationId="{9DA67571-EFF7-86B6-955A-2CEEB91030F8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3" creationId="{D0BF08E0-12D5-389E-749E-80D13DF98E28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4" creationId="{6AAAECEC-9FAB-006F-BA8D-24BCFEBFB7A5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5" creationId="{0EE065BB-BB06-F817-3B3D-3F36B2A350A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6" creationId="{9EE49BA9-A583-0AE6-6F5A-E949C632047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7" creationId="{3A38BA6D-94F3-FD29-A514-2C2895815A5A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8" creationId="{D08D7D55-C573-216A-53DB-6D29A7C98211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9" creationId="{551D91E7-7EBE-01B1-A507-418499B91DB0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0" creationId="{7A90BB42-DEF1-4490-2F46-4D0687996C1D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1" creationId="{809B81DA-3975-CA70-FBBC-B120BC7284B7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2" creationId="{38FAFB17-882D-E81B-0B4E-5B17858AABA1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3" creationId="{294F4DA7-9A6A-4A2F-1352-6F9A366B95A5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4" creationId="{C2135EF7-E69B-38BB-A630-B3681954DC2B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5" creationId="{36A4A586-3F67-FC29-BE14-D587457C5DA2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6" creationId="{F8633F70-AB05-62E6-62BC-3A427FFB98B7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7" creationId="{F5352975-D536-0B7D-E530-8B448E80F8FF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28" creationId="{F8FA8118-E148-2F41-78F8-E630DAF88ED5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0" creationId="{8FD57453-DF90-08CD-5555-317A95630FAE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1" creationId="{C197C6D2-2EC1-93A5-F0AA-99C983E3A7F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2" creationId="{40E8239A-DF50-F062-FF8C-EE35D3D85FE7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3" creationId="{39760DFB-595D-85E5-CF5F-AAE5199F63C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4" creationId="{6151C20C-7862-7388-AD4D-A859874929A3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5" creationId="{A39ED422-7468-4CCE-8AA3-DE41BBD263F5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6" creationId="{D96C61D3-DF27-BC81-D862-2390A4BED391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8" creationId="{8F41A7B4-DAA9-109D-29F0-8DA231F7F51E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39" creationId="{9161D6BC-ED3A-7E73-3440-20FC39679F5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0" creationId="{8E560352-479A-9BD4-AB70-145910F80D18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1" creationId="{C538C15B-0C1F-5452-587E-44A413205C9A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2" creationId="{ECE43DBB-1ED6-0022-BA86-3D83AC29B7AB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3" creationId="{0FED82CF-6FBD-747D-EC2A-B323FA385A6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4" creationId="{5D4D85F9-9A2C-8A6F-BE7D-5CF5B2874DE1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5" creationId="{C515B699-1E16-1D72-A680-BDE1BB97795F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6" creationId="{9197904F-1AC4-96E1-91C3-2DD5D30ABAFC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7" creationId="{469DC767-B267-00F1-C39A-A4159F945345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8" creationId="{2352DE5F-7CE8-8DFE-CFCE-13C1D0A4D952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49" creationId="{634347CD-DFD0-DCB8-2993-9C97584BE544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0" creationId="{15F970C8-EF1B-9282-C2B5-ADAF7437DFA1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1" creationId="{CD60B2D2-DB06-8213-99E5-2728E1B858EA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2" creationId="{F490BCCC-5192-53F6-FCF2-7AD5A2F26CF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3" creationId="{C30985D9-4EC7-40E9-8FDC-79608127E64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4" creationId="{77F67688-19B4-855C-C5AE-9095F124E79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5" creationId="{8E5C77BD-C6A4-9F76-C1D9-6DA088DC1A7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6" creationId="{79576557-8A92-A1E8-7AEF-0F7998076B58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7" creationId="{BE5C56C9-D205-8CD9-59D6-D8F045CF8FCF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8" creationId="{652092DF-52AF-CD0C-AF52-A83F7EC5460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59" creationId="{908D0E3B-B900-1E46-F238-79BEC4B569B2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60" creationId="{44486B9F-C12A-53A0-566C-2110D5F3039E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61" creationId="{31474B0C-0F91-1D17-88BD-6CE615DA8F03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62" creationId="{C4C65346-9D5C-FD2A-2423-363083284B88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63" creationId="{35927AF8-5F39-5FF5-C0CB-CE3ECF4E9BC4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64" creationId="{FE172D4E-735F-9B8E-BFC7-9C675596BE3B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65" creationId="{8013007D-FE75-7D0B-BF26-2D8782880F61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66" creationId="{FE9521C0-DEFF-86A1-8592-B136E5289E34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0" creationId="{F61F659C-4AE9-4F2B-E978-2A1128512A3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1" creationId="{696E675B-6AF0-1E52-DFFD-7902F4C39F97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2" creationId="{C6B5106D-4989-810E-09C3-5373F017136C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3" creationId="{7E3E6568-3BD1-0DAF-FFAE-9F570AC06913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4" creationId="{FAA8E171-95BC-7FC4-145C-BFA847B31ABB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5" creationId="{26972636-6CDD-F0F8-2146-4D0454BCC3E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6" creationId="{1DEB66C5-DBA8-4287-3915-5C1B2CF96D24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7" creationId="{D87B75D1-EFD0-EDBB-5051-5F283AC6E05B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8" creationId="{185D046D-2D8F-1CFD-6B69-C67A17866F37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79" creationId="{0533B4ED-1F29-824F-2CB2-A0A64306271F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0" creationId="{127B17F9-1A74-C1D6-C614-2E106D6902B2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1" creationId="{C98E3340-6D81-84A8-73EA-CFE88FE7A96A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2" creationId="{6EE1B4D4-5577-C15D-AC0E-1ED9FBD91F74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3" creationId="{365B701E-8908-A57F-97A8-8FBA04941F4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4" creationId="{9EEF9B63-387E-F29F-40CF-60D20696140E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5" creationId="{7BE5B596-672E-5087-EF42-B315352A2B3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6" creationId="{5B833B06-532E-231F-5687-D7DAEE5D729E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7" creationId="{E06F283A-4BF9-5855-40BE-857E0A3676D1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8" creationId="{3084649E-318E-3A22-852C-9FF37FC7C2EF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89" creationId="{68D1C2BF-5B1F-B9F3-78FB-1A05F0D25AF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90" creationId="{F2EB9212-3041-2A26-FD7B-1DF5A9F780A4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91" creationId="{FB46B80E-21A4-D3E7-C12F-B5D006470978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92" creationId="{F913B4B8-72DC-D587-6982-44CF0343D053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93" creationId="{EE51E52B-A082-17FF-1FB2-73FAF11230EE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94" creationId="{75D47D30-7D80-AEF6-DF5A-5C3D5E0EF81F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95" creationId="{443D360C-E499-59F5-58AB-356C7BDEBE69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96" creationId="{30404981-C815-1556-577F-6038DAF95A17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97" creationId="{A079B153-89A0-B287-C182-72308D6B6A2C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98" creationId="{C0220719-E7C6-2077-F8B8-67B691A11901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0" creationId="{E41B5D95-C165-E20D-8DE3-BA9FB117D07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1" creationId="{657CF091-B39C-C671-ABC1-E9BFE282BD5A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2" creationId="{8A7C9951-ED59-60AE-2642-EFBB412B7CDE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3" creationId="{FEE284DC-3740-C51F-6B7E-FCB09067B114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4" creationId="{737B3C63-44C8-7DB4-D0C7-169AAA6E000C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5" creationId="{A2B4F91D-BC8F-B3F0-FDF0-C2A1ADC8C8B3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6" creationId="{BDBCB960-2B30-2E26-FAE7-F7678724DA17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7" creationId="{DE389E85-8E90-B0F1-E456-92C422D422B3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8" creationId="{6A538CEA-CB1A-793B-83A8-EEFC6534291D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09" creationId="{54AF6961-2284-47BF-4B7E-1FEE7BEC461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0" creationId="{F7ADAD64-BFBB-0F13-5D29-474345397C9E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1" creationId="{ADB31AE8-F1EC-FB66-C7A6-A347D7178D1C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2" creationId="{9837A2F4-76BD-292D-6235-A8B510929939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3" creationId="{21E9E49E-CDAE-3A42-D489-2AFFAB3C08F6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4" creationId="{EF4A4FEC-FA15-1DBB-C165-FC951878EC97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5" creationId="{52C72A4C-1091-0843-4A3A-C510F4542175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6" creationId="{B4AB44FD-3FA3-1EFF-781D-B63CC283B6E4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7" creationId="{FA11C2B8-D74B-EF7A-1E5A-9104E4AA8C8F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8" creationId="{660AC016-78C4-3324-85C9-58BED82E6007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19" creationId="{3CFFFDFE-F7F9-AAF5-A560-EFACDEAE3502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20" creationId="{96342CCC-2A82-1538-CB96-66B47820BBDB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21" creationId="{29903C5D-8D1D-FAC0-3D62-C0E26EFFC728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122" creationId="{FC8F4993-1A49-2212-3CF0-A1645CB488B1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123" creationId="{D509D06C-2914-0E50-F7A5-2BA80AF9345C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124" creationId="{DE4CC1AD-2E1A-1AD5-F2AE-D8AA69A77E00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125" creationId="{33055AEB-56B4-7849-B39A-D53C3E2C5D2D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126" creationId="{FABA1195-236D-4455-88D4-4042EAFEBA01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127" creationId="{31047FA7-A0A6-FAA9-53D4-28CE91A90895}"/>
          </ac:spMkLst>
        </pc:spChg>
        <pc:spChg chg="add del mod">
          <ac:chgData name="Soheil Abbasloo" userId="d71572ce-aea6-4a3a-9d7a-c1bc96c12f67" providerId="ADAL" clId="{ED41F9C1-8274-4F08-8693-1523C4FF26CB}" dt="2022-08-10T22:49:41.399" v="387"/>
          <ac:spMkLst>
            <pc:docMk/>
            <pc:sldMk cId="2382530684" sldId="620"/>
            <ac:spMk id="128" creationId="{532A42AB-115A-164A-C16B-BD519907FA18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31" creationId="{7DA023B6-266F-D40D-F818-B876041F892C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32" creationId="{A1DAC595-336A-E84C-F958-96F154A3377D}"/>
          </ac:spMkLst>
        </pc:spChg>
        <pc:spChg chg="mod">
          <ac:chgData name="Soheil Abbasloo" userId="d71572ce-aea6-4a3a-9d7a-c1bc96c12f67" providerId="ADAL" clId="{ED41F9C1-8274-4F08-8693-1523C4FF26CB}" dt="2022-08-10T22:49:38.569" v="384"/>
          <ac:spMkLst>
            <pc:docMk/>
            <pc:sldMk cId="2382530684" sldId="620"/>
            <ac:spMk id="133" creationId="{72103B0E-F0D5-C5C7-F73C-64D7A47FDA6F}"/>
          </ac:spMkLst>
        </pc:spChg>
        <pc:spChg chg="add mod">
          <ac:chgData name="Soheil Abbasloo" userId="d71572ce-aea6-4a3a-9d7a-c1bc96c12f67" providerId="ADAL" clId="{ED41F9C1-8274-4F08-8693-1523C4FF26CB}" dt="2022-08-10T22:49:58.140" v="392" actId="21"/>
          <ac:spMkLst>
            <pc:docMk/>
            <pc:sldMk cId="2382530684" sldId="620"/>
            <ac:spMk id="134" creationId="{A34A0562-262E-EF73-43C7-CC60064BE839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36" creationId="{1F499C19-828D-30B8-7B8C-FB65B118F62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37" creationId="{07244761-0C86-EF58-147F-41115E1B452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38" creationId="{B2585C0A-9299-0356-DD12-98F40BEC5096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39" creationId="{25F90138-B2FC-A9DE-90DE-E06DE103C73F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0" creationId="{015AD2CF-5703-4E4B-046A-2409B03AE001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1" creationId="{4DBF5750-C8E4-EDFB-83E2-98FF833B55F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2" creationId="{1CA314C0-8C46-E655-1F76-8B8CB3D97359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3" creationId="{B805D0A3-304F-E750-293E-1C29E4089E1C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4" creationId="{2775AF82-652E-1BDB-DA8F-BC95D8D86E9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5" creationId="{71F439C2-722F-C7DD-479A-818461701B5E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6" creationId="{CA48CA96-2F65-F7D8-8A50-6E4C8672B53D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7" creationId="{FDA85A73-77F5-191B-0298-80DBFC66C3BF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8" creationId="{6B9A6C8A-AF6F-82AD-C5FA-F05D86CF327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49" creationId="{5CD539AD-C750-11C0-EE94-6B9DF44BDB55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0" creationId="{578BFB66-C26C-F57C-740E-BAB6F1E0E024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1" creationId="{763ACF47-1B5F-F3CF-01E2-124D25A9530A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2" creationId="{559BE590-CCD3-E297-9753-9B3EDA9B710E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3" creationId="{F3B0FDF1-0CE2-646D-90AA-C5881169213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4" creationId="{5AA181DF-E0A2-46EA-51C4-DFED6842AF2E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5" creationId="{2790BFB4-EE76-335F-6C41-F929D898403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6" creationId="{D2C56B04-E6BA-323C-1FA0-5CD9BFCE8B19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7" creationId="{BE70E597-5074-44FF-5990-0BCF57568E8C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59" creationId="{7080F3F9-3A4A-805B-3B04-C8EC386C10CA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0" creationId="{2DF93DC4-B545-A988-C3A7-FB2D854E1C6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1" creationId="{01351C67-0AA4-05AC-C5B6-58D039E0F7AF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2" creationId="{F3C4FA76-72D4-C904-4BFF-BC6D8367A95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3" creationId="{5E61BD70-FD21-1D81-C7EB-DF5AB5372704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4" creationId="{8B833C1F-A271-F528-7A92-3113892D9662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5" creationId="{EE900559-81F4-A2CD-65C8-7FB60EB99AC5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7" creationId="{728B7E82-F454-8CBA-1F16-4478EA9949B1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8" creationId="{70964C50-5EFF-5880-BCAB-B8E5280D90FB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69" creationId="{C77F5945-90F3-3D57-3784-2E7C21481481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0" creationId="{15076559-5695-6A60-D276-E8B1C127B9DD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1" creationId="{988A4642-AFEA-E4B4-BA51-C5BC03145ED5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2" creationId="{A7C34ECF-F9A8-CD4C-A86D-EAA0D1878FB4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3" creationId="{BD40EB1F-A032-E904-7428-40669E15E42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4" creationId="{39E35792-E4B4-267A-9787-C5AA14E2BB7B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5" creationId="{1663FC7A-1694-EDBC-7BE9-95EDCC1AAEA9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6" creationId="{7FCBF18E-6156-01D8-28BB-3C5408C68E92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7" creationId="{A7C03D90-FD07-9A9C-6660-27D39E2159CC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8" creationId="{1D3095A7-C67C-B0BB-EF75-5886DF439FC7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79" creationId="{F42F1AC5-FB63-E467-352A-AE6BBD2091C9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0" creationId="{05453F81-6766-8AB5-E99E-40423500E2EE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1" creationId="{596028D2-42C6-2425-DDD2-D462693739D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2" creationId="{792DB960-6D14-5309-9AD1-1E7BDFD5706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3" creationId="{FBA25E1A-BE20-F454-D58F-05DD176505EA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4" creationId="{B037D715-446E-9B26-6728-329E1C49F052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5" creationId="{B192A907-8089-3BBA-C549-2DC0674D1332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6" creationId="{E512FB1F-36D9-0B7C-CA30-4448C7A224FB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7" creationId="{5CA0C3CA-4EE0-559C-DE27-40C6D649D91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88" creationId="{DC417CE7-91EB-8D99-29AA-403A11B22B97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189" creationId="{4466A73B-86B8-EC45-8CA8-BE97BEC73496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190" creationId="{1695A6D2-4A19-F00E-2920-69929977FD9F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191" creationId="{93F89FFF-7CC0-6C0D-8C4D-B9CEDD685DEC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192" creationId="{7E81F9B5-D7BF-4FFD-2DE0-9C893112D7BE}"/>
          </ac:spMkLst>
        </pc:spChg>
        <pc:spChg chg="add mod">
          <ac:chgData name="Soheil Abbasloo" userId="d71572ce-aea6-4a3a-9d7a-c1bc96c12f67" providerId="ADAL" clId="{ED41F9C1-8274-4F08-8693-1523C4FF26CB}" dt="2022-08-10T22:50:05.294" v="396" actId="1076"/>
          <ac:spMkLst>
            <pc:docMk/>
            <pc:sldMk cId="2382530684" sldId="620"/>
            <ac:spMk id="193" creationId="{5AFA72FD-1575-0203-F425-D0373FD8A017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194" creationId="{1C6C1F09-3FBE-6232-1E52-5760C853BC12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195" creationId="{DEE4FC9A-2B9F-24FC-2F98-824AB2A217E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199" creationId="{DE60B65B-9F83-57F0-495D-554F383A87B1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0" creationId="{074B4A5C-5394-81C8-A39C-CA181C3C2726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1" creationId="{FAB3F5CF-DAFE-21E5-F152-9B9C43D4713E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2" creationId="{51CC4CC0-E10D-9B1B-8695-21EF45B5BA4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3" creationId="{A617F126-997C-F600-09E8-CEBEB067294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4" creationId="{23B667C4-4582-45DA-313A-DF95AD47115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5" creationId="{572FCAC2-E0E6-6304-5453-B8E32940D41C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6" creationId="{3B299589-9E78-5C8B-7ACA-FE840135C28D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7" creationId="{5E266E43-84A6-A8FD-A447-9AB1F950E47B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8" creationId="{6E7D83A1-2441-5DC1-C251-BD5ED95851BB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09" creationId="{DCBEC6BE-133E-57FB-0336-59A64D59BB0C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0" creationId="{2F5C8BBD-0BAE-E574-620D-71A1633A33E7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1" creationId="{033C1F61-D924-A969-1C53-8084482F6A99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2" creationId="{B369A428-50DB-4A30-2427-DAB2CF2871A6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3" creationId="{983B0559-6A5D-5E3A-2E41-314A4B9B6E6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4" creationId="{FF8DB81B-50F6-CBE5-02DF-367B0C78A6FA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5" creationId="{64D221DC-A228-248D-A7E7-1046598EFB4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6" creationId="{A5636963-199A-BDFA-53F5-2E7FA3682D1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7" creationId="{BDA71906-ED40-351A-153F-51A4812C7FFD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8" creationId="{4DF856F3-9E96-8004-B96B-FD578F60DB5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19" creationId="{8F783C78-552B-9730-BC84-B6D1FCA5F0D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20" creationId="{F2B8AC02-7F6C-3157-BF5E-00C5468B2DC7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21" creationId="{4B76EA7A-F57E-167A-012B-DC7F6FF9B048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22" creationId="{CE9B7E32-286C-A35F-30F0-FCCC76F33D39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23" creationId="{F21AEB56-FD2C-50C6-6ABC-9BD89CBDCABF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24" creationId="{79E33106-7564-6D4C-C2AE-5E46D8026C7C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25" creationId="{DFC319F0-342F-A128-0BB3-F7A417BDA654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26" creationId="{0E1CE2C2-0436-D1E7-46D1-8E144E638E92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27" creationId="{8E5C44D2-2621-231B-0FC8-B4C08101ED12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29" creationId="{8F291065-9560-AC74-6183-8387235C3311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0" creationId="{CB9B7F73-B40F-A6B2-A377-28359DBA8E9A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1" creationId="{FA398023-E51E-5F07-4C0D-7C550E9B03FD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2" creationId="{61CF8C05-FB96-21D7-9F13-BE48CC3626B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3" creationId="{AC12E620-9A1D-C14F-9652-29C000A207D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4" creationId="{B62AE68D-6F28-5E88-A953-C5C53F2DD389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5" creationId="{391FE780-CCD1-2376-7AD3-7815B272E84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6" creationId="{4C26636A-19DB-922B-3A79-0175AAA6A26C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7" creationId="{653F4A6B-A660-0EC6-1826-EE2B14A5F89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8" creationId="{50FC8786-14BB-1D12-DF27-8A45276626FD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39" creationId="{2EB7F41D-07E8-82D8-ED07-C7398C76C862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0" creationId="{0CCABE96-F997-7669-3626-B8EB05EF3D4B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1" creationId="{F2154760-6584-4638-36AE-1BA1F638A787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2" creationId="{59217E09-5E1D-3E19-150C-B1F4EFC45AC8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3" creationId="{4272578B-4529-5973-CEAB-198B5A572676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4" creationId="{98769DC3-6E35-EC49-959C-85A40D192ADD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5" creationId="{03790153-45AB-C58F-1309-3CB197033753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6" creationId="{7BE13039-7608-9CAC-E776-818080F8B8D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7" creationId="{3439F08D-3BA6-1A9E-E5FD-458BC9434B87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8" creationId="{ACCB64C7-7B0A-FD8A-36AD-FFC177E5BF31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49" creationId="{6992C297-6F43-40D4-23A0-1D0BC516ED44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50" creationId="{5A32F8AD-284A-F111-BB16-8E7741534977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51" creationId="{300B431D-CDCE-2DCD-6DB6-558F9341352D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52" creationId="{EBBF256F-38FE-BA6B-A60B-38AC287BDCD0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53" creationId="{EB7F5D65-18B7-AA64-9161-5A848506CA35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54" creationId="{3BEDAA61-05CA-B3F8-7DB7-4ADD99A7291A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55" creationId="{FC960D98-2C25-5032-E221-AE809311D37B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56" creationId="{2BF6F06E-E615-53F5-B526-E370587178A2}"/>
          </ac:spMkLst>
        </pc:spChg>
        <pc:spChg chg="add mod">
          <ac:chgData name="Soheil Abbasloo" userId="d71572ce-aea6-4a3a-9d7a-c1bc96c12f67" providerId="ADAL" clId="{ED41F9C1-8274-4F08-8693-1523C4FF26CB}" dt="2022-08-10T22:49:45.945" v="389" actId="1076"/>
          <ac:spMkLst>
            <pc:docMk/>
            <pc:sldMk cId="2382530684" sldId="620"/>
            <ac:spMk id="257" creationId="{D666161A-328D-C320-9E46-8F0AFB0A4CC6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60" creationId="{A6A7879C-4E2E-1B34-7D05-6AC6A1BC3135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61" creationId="{641BFD0E-94B2-A43F-B706-6DF5BD224DE0}"/>
          </ac:spMkLst>
        </pc:spChg>
        <pc:spChg chg="mod">
          <ac:chgData name="Soheil Abbasloo" userId="d71572ce-aea6-4a3a-9d7a-c1bc96c12f67" providerId="ADAL" clId="{ED41F9C1-8274-4F08-8693-1523C4FF26CB}" dt="2022-08-10T22:49:41.445" v="388"/>
          <ac:spMkLst>
            <pc:docMk/>
            <pc:sldMk cId="2382530684" sldId="620"/>
            <ac:spMk id="262" creationId="{DB54EDF6-3469-8196-A884-416DCFCD377D}"/>
          </ac:spMkLst>
        </pc:spChg>
        <pc:spChg chg="add mod ord">
          <ac:chgData name="Soheil Abbasloo" userId="d71572ce-aea6-4a3a-9d7a-c1bc96c12f67" providerId="ADAL" clId="{ED41F9C1-8274-4F08-8693-1523C4FF26CB}" dt="2022-08-10T22:52:30.943" v="431" actId="255"/>
          <ac:spMkLst>
            <pc:docMk/>
            <pc:sldMk cId="2382530684" sldId="620"/>
            <ac:spMk id="263" creationId="{E8DAF213-775B-0244-CA96-E0771F619058}"/>
          </ac:spMkLst>
        </pc:spChg>
        <pc:grpChg chg="add del mod">
          <ac:chgData name="Soheil Abbasloo" userId="d71572ce-aea6-4a3a-9d7a-c1bc96c12f67" providerId="ADAL" clId="{ED41F9C1-8274-4F08-8693-1523C4FF26CB}" dt="2022-08-10T22:49:41.399" v="387"/>
          <ac:grpSpMkLst>
            <pc:docMk/>
            <pc:sldMk cId="2382530684" sldId="620"/>
            <ac:grpSpMk id="6" creationId="{3119B358-90ED-9D1F-5EC4-CC224B0C8B6C}"/>
          </ac:grpSpMkLst>
        </pc:grpChg>
        <pc:grpChg chg="add del mod">
          <ac:chgData name="Soheil Abbasloo" userId="d71572ce-aea6-4a3a-9d7a-c1bc96c12f67" providerId="ADAL" clId="{ED41F9C1-8274-4F08-8693-1523C4FF26CB}" dt="2022-08-10T22:49:41.399" v="387"/>
          <ac:grpSpMkLst>
            <pc:docMk/>
            <pc:sldMk cId="2382530684" sldId="620"/>
            <ac:grpSpMk id="29" creationId="{69A5526F-77C5-FA0C-5911-62A812F6BAF6}"/>
          </ac:grpSpMkLst>
        </pc:grpChg>
        <pc:grpChg chg="add del mod">
          <ac:chgData name="Soheil Abbasloo" userId="d71572ce-aea6-4a3a-9d7a-c1bc96c12f67" providerId="ADAL" clId="{ED41F9C1-8274-4F08-8693-1523C4FF26CB}" dt="2022-08-10T22:49:41.399" v="387"/>
          <ac:grpSpMkLst>
            <pc:docMk/>
            <pc:sldMk cId="2382530684" sldId="620"/>
            <ac:grpSpMk id="37" creationId="{7EB3517E-49AD-C8CB-9B01-262C845EFDED}"/>
          </ac:grpSpMkLst>
        </pc:grpChg>
        <pc:grpChg chg="add del mod">
          <ac:chgData name="Soheil Abbasloo" userId="d71572ce-aea6-4a3a-9d7a-c1bc96c12f67" providerId="ADAL" clId="{ED41F9C1-8274-4F08-8693-1523C4FF26CB}" dt="2022-08-10T22:49:41.399" v="387"/>
          <ac:grpSpMkLst>
            <pc:docMk/>
            <pc:sldMk cId="2382530684" sldId="620"/>
            <ac:grpSpMk id="69" creationId="{9105AB4A-DF2C-0D37-8F1D-A6A79F58EFBF}"/>
          </ac:grpSpMkLst>
        </pc:grpChg>
        <pc:grpChg chg="add del mod">
          <ac:chgData name="Soheil Abbasloo" userId="d71572ce-aea6-4a3a-9d7a-c1bc96c12f67" providerId="ADAL" clId="{ED41F9C1-8274-4F08-8693-1523C4FF26CB}" dt="2022-08-10T22:49:41.399" v="387"/>
          <ac:grpSpMkLst>
            <pc:docMk/>
            <pc:sldMk cId="2382530684" sldId="620"/>
            <ac:grpSpMk id="99" creationId="{4FAA2558-654B-38A0-0B82-402966723250}"/>
          </ac:grpSpMkLst>
        </pc:grpChg>
        <pc:grpChg chg="add del mod">
          <ac:chgData name="Soheil Abbasloo" userId="d71572ce-aea6-4a3a-9d7a-c1bc96c12f67" providerId="ADAL" clId="{ED41F9C1-8274-4F08-8693-1523C4FF26CB}" dt="2022-08-10T22:49:41.399" v="387"/>
          <ac:grpSpMkLst>
            <pc:docMk/>
            <pc:sldMk cId="2382530684" sldId="620"/>
            <ac:grpSpMk id="130" creationId="{D53087D3-5860-B651-D7E9-87383B7E90FF}"/>
          </ac:grpSpMkLst>
        </pc:grpChg>
        <pc:grpChg chg="add mod">
          <ac:chgData name="Soheil Abbasloo" userId="d71572ce-aea6-4a3a-9d7a-c1bc96c12f67" providerId="ADAL" clId="{ED41F9C1-8274-4F08-8693-1523C4FF26CB}" dt="2022-08-10T22:49:45.945" v="389" actId="1076"/>
          <ac:grpSpMkLst>
            <pc:docMk/>
            <pc:sldMk cId="2382530684" sldId="620"/>
            <ac:grpSpMk id="135" creationId="{F3B7C7FC-E973-9FA2-6F0F-C8F87BD04EE2}"/>
          </ac:grpSpMkLst>
        </pc:grpChg>
        <pc:grpChg chg="add mod">
          <ac:chgData name="Soheil Abbasloo" userId="d71572ce-aea6-4a3a-9d7a-c1bc96c12f67" providerId="ADAL" clId="{ED41F9C1-8274-4F08-8693-1523C4FF26CB}" dt="2022-08-10T22:49:45.945" v="389" actId="1076"/>
          <ac:grpSpMkLst>
            <pc:docMk/>
            <pc:sldMk cId="2382530684" sldId="620"/>
            <ac:grpSpMk id="158" creationId="{4269B9F2-EF5C-14AB-6C79-2C129682C91E}"/>
          </ac:grpSpMkLst>
        </pc:grpChg>
        <pc:grpChg chg="add mod">
          <ac:chgData name="Soheil Abbasloo" userId="d71572ce-aea6-4a3a-9d7a-c1bc96c12f67" providerId="ADAL" clId="{ED41F9C1-8274-4F08-8693-1523C4FF26CB}" dt="2022-08-10T22:49:45.945" v="389" actId="1076"/>
          <ac:grpSpMkLst>
            <pc:docMk/>
            <pc:sldMk cId="2382530684" sldId="620"/>
            <ac:grpSpMk id="166" creationId="{44FC1CE4-9BA7-116D-048D-BDB5A84ACD74}"/>
          </ac:grpSpMkLst>
        </pc:grpChg>
        <pc:grpChg chg="add mod">
          <ac:chgData name="Soheil Abbasloo" userId="d71572ce-aea6-4a3a-9d7a-c1bc96c12f67" providerId="ADAL" clId="{ED41F9C1-8274-4F08-8693-1523C4FF26CB}" dt="2022-08-10T22:49:45.945" v="389" actId="1076"/>
          <ac:grpSpMkLst>
            <pc:docMk/>
            <pc:sldMk cId="2382530684" sldId="620"/>
            <ac:grpSpMk id="198" creationId="{34D955B6-2828-8B9E-B9A1-FADC239FF52C}"/>
          </ac:grpSpMkLst>
        </pc:grpChg>
        <pc:grpChg chg="add mod">
          <ac:chgData name="Soheil Abbasloo" userId="d71572ce-aea6-4a3a-9d7a-c1bc96c12f67" providerId="ADAL" clId="{ED41F9C1-8274-4F08-8693-1523C4FF26CB}" dt="2022-08-10T22:49:45.945" v="389" actId="1076"/>
          <ac:grpSpMkLst>
            <pc:docMk/>
            <pc:sldMk cId="2382530684" sldId="620"/>
            <ac:grpSpMk id="228" creationId="{625E2287-D300-CCF7-E43D-2FA03833EC85}"/>
          </ac:grpSpMkLst>
        </pc:grpChg>
        <pc:grpChg chg="add mod">
          <ac:chgData name="Soheil Abbasloo" userId="d71572ce-aea6-4a3a-9d7a-c1bc96c12f67" providerId="ADAL" clId="{ED41F9C1-8274-4F08-8693-1523C4FF26CB}" dt="2022-08-10T22:49:45.945" v="389" actId="1076"/>
          <ac:grpSpMkLst>
            <pc:docMk/>
            <pc:sldMk cId="2382530684" sldId="620"/>
            <ac:grpSpMk id="259" creationId="{DF4F30CE-A5A9-8737-F319-6215333E3957}"/>
          </ac:grpSpMkLst>
        </pc:grpChg>
        <pc:cxnChg chg="add del mod">
          <ac:chgData name="Soheil Abbasloo" userId="d71572ce-aea6-4a3a-9d7a-c1bc96c12f67" providerId="ADAL" clId="{ED41F9C1-8274-4F08-8693-1523C4FF26CB}" dt="2022-08-10T22:49:41.399" v="387"/>
          <ac:cxnSpMkLst>
            <pc:docMk/>
            <pc:sldMk cId="2382530684" sldId="620"/>
            <ac:cxnSpMk id="67" creationId="{5D705BD1-C4F6-9D9D-A409-1EF1E1015394}"/>
          </ac:cxnSpMkLst>
        </pc:cxnChg>
        <pc:cxnChg chg="add del mod">
          <ac:chgData name="Soheil Abbasloo" userId="d71572ce-aea6-4a3a-9d7a-c1bc96c12f67" providerId="ADAL" clId="{ED41F9C1-8274-4F08-8693-1523C4FF26CB}" dt="2022-08-10T22:49:41.399" v="387"/>
          <ac:cxnSpMkLst>
            <pc:docMk/>
            <pc:sldMk cId="2382530684" sldId="620"/>
            <ac:cxnSpMk id="68" creationId="{031A9318-A36C-BE78-7786-ECC5A3F068FD}"/>
          </ac:cxnSpMkLst>
        </pc:cxnChg>
        <pc:cxnChg chg="add del mod">
          <ac:chgData name="Soheil Abbasloo" userId="d71572ce-aea6-4a3a-9d7a-c1bc96c12f67" providerId="ADAL" clId="{ED41F9C1-8274-4F08-8693-1523C4FF26CB}" dt="2022-08-10T22:49:41.399" v="387"/>
          <ac:cxnSpMkLst>
            <pc:docMk/>
            <pc:sldMk cId="2382530684" sldId="620"/>
            <ac:cxnSpMk id="129" creationId="{E3664305-9CB2-CF1C-73A3-6DCEE070A1FD}"/>
          </ac:cxnSpMkLst>
        </pc:cxnChg>
        <pc:cxnChg chg="add mod">
          <ac:chgData name="Soheil Abbasloo" userId="d71572ce-aea6-4a3a-9d7a-c1bc96c12f67" providerId="ADAL" clId="{ED41F9C1-8274-4F08-8693-1523C4FF26CB}" dt="2022-08-10T22:49:45.945" v="389" actId="1076"/>
          <ac:cxnSpMkLst>
            <pc:docMk/>
            <pc:sldMk cId="2382530684" sldId="620"/>
            <ac:cxnSpMk id="196" creationId="{2A1857E8-6058-FDD7-D2D9-83A9FA6047C0}"/>
          </ac:cxnSpMkLst>
        </pc:cxnChg>
        <pc:cxnChg chg="add mod">
          <ac:chgData name="Soheil Abbasloo" userId="d71572ce-aea6-4a3a-9d7a-c1bc96c12f67" providerId="ADAL" clId="{ED41F9C1-8274-4F08-8693-1523C4FF26CB}" dt="2022-08-10T22:49:45.945" v="389" actId="1076"/>
          <ac:cxnSpMkLst>
            <pc:docMk/>
            <pc:sldMk cId="2382530684" sldId="620"/>
            <ac:cxnSpMk id="197" creationId="{34CF669A-0899-847F-0500-C4B7A25996CB}"/>
          </ac:cxnSpMkLst>
        </pc:cxnChg>
        <pc:cxnChg chg="add mod">
          <ac:chgData name="Soheil Abbasloo" userId="d71572ce-aea6-4a3a-9d7a-c1bc96c12f67" providerId="ADAL" clId="{ED41F9C1-8274-4F08-8693-1523C4FF26CB}" dt="2022-08-10T22:49:45.945" v="389" actId="1076"/>
          <ac:cxnSpMkLst>
            <pc:docMk/>
            <pc:sldMk cId="2382530684" sldId="620"/>
            <ac:cxnSpMk id="258" creationId="{D54F5D74-C273-A6D3-D9E7-C694C76126DD}"/>
          </ac:cxnSpMkLst>
        </pc:cxnChg>
      </pc:sldChg>
      <pc:sldChg chg="addSp delSp modSp new mod modClrScheme chgLayout">
        <pc:chgData name="Soheil Abbasloo" userId="d71572ce-aea6-4a3a-9d7a-c1bc96c12f67" providerId="ADAL" clId="{ED41F9C1-8274-4F08-8693-1523C4FF26CB}" dt="2022-08-10T22:58:37.001" v="495" actId="20577"/>
        <pc:sldMkLst>
          <pc:docMk/>
          <pc:sldMk cId="2298973704" sldId="621"/>
        </pc:sldMkLst>
        <pc:spChg chg="mod ord">
          <ac:chgData name="Soheil Abbasloo" userId="d71572ce-aea6-4a3a-9d7a-c1bc96c12f67" providerId="ADAL" clId="{ED41F9C1-8274-4F08-8693-1523C4FF26CB}" dt="2022-08-10T22:58:34.165" v="493" actId="700"/>
          <ac:spMkLst>
            <pc:docMk/>
            <pc:sldMk cId="2298973704" sldId="621"/>
            <ac:spMk id="2" creationId="{0F352690-1878-8627-2DC2-AC4DAFE67749}"/>
          </ac:spMkLst>
        </pc:spChg>
        <pc:spChg chg="del mod ord">
          <ac:chgData name="Soheil Abbasloo" userId="d71572ce-aea6-4a3a-9d7a-c1bc96c12f67" providerId="ADAL" clId="{ED41F9C1-8274-4F08-8693-1523C4FF26CB}" dt="2022-08-10T22:58:34.165" v="493" actId="700"/>
          <ac:spMkLst>
            <pc:docMk/>
            <pc:sldMk cId="2298973704" sldId="621"/>
            <ac:spMk id="3" creationId="{57126600-86DC-8E84-716A-32547D5076C2}"/>
          </ac:spMkLst>
        </pc:spChg>
        <pc:spChg chg="del mod ord">
          <ac:chgData name="Soheil Abbasloo" userId="d71572ce-aea6-4a3a-9d7a-c1bc96c12f67" providerId="ADAL" clId="{ED41F9C1-8274-4F08-8693-1523C4FF26CB}" dt="2022-08-10T22:58:34.165" v="493" actId="700"/>
          <ac:spMkLst>
            <pc:docMk/>
            <pc:sldMk cId="2298973704" sldId="621"/>
            <ac:spMk id="4" creationId="{3EAE1060-70C1-2F61-83AB-B72C20190391}"/>
          </ac:spMkLst>
        </pc:spChg>
        <pc:spChg chg="add mod ord">
          <ac:chgData name="Soheil Abbasloo" userId="d71572ce-aea6-4a3a-9d7a-c1bc96c12f67" providerId="ADAL" clId="{ED41F9C1-8274-4F08-8693-1523C4FF26CB}" dt="2022-08-10T22:58:37.001" v="495" actId="20577"/>
          <ac:spMkLst>
            <pc:docMk/>
            <pc:sldMk cId="2298973704" sldId="621"/>
            <ac:spMk id="5" creationId="{8E2DBC7D-1DBF-8814-0761-F31385FDF4BC}"/>
          </ac:spMkLst>
        </pc:spChg>
        <pc:spChg chg="add mod ord">
          <ac:chgData name="Soheil Abbasloo" userId="d71572ce-aea6-4a3a-9d7a-c1bc96c12f67" providerId="ADAL" clId="{ED41F9C1-8274-4F08-8693-1523C4FF26CB}" dt="2022-08-10T22:58:34.165" v="493" actId="700"/>
          <ac:spMkLst>
            <pc:docMk/>
            <pc:sldMk cId="2298973704" sldId="621"/>
            <ac:spMk id="6" creationId="{57750C5E-4A2C-3F32-D29E-5809692FF9ED}"/>
          </ac:spMkLst>
        </pc:spChg>
      </pc:sldChg>
      <pc:sldChg chg="addSp delSp modSp new mod delAnim modAnim">
        <pc:chgData name="Soheil Abbasloo" userId="d71572ce-aea6-4a3a-9d7a-c1bc96c12f67" providerId="ADAL" clId="{ED41F9C1-8274-4F08-8693-1523C4FF26CB}" dt="2022-08-12T20:41:47.689" v="4257" actId="20577"/>
        <pc:sldMkLst>
          <pc:docMk/>
          <pc:sldMk cId="1248753361" sldId="622"/>
        </pc:sldMkLst>
        <pc:spChg chg="mod">
          <ac:chgData name="Soheil Abbasloo" userId="d71572ce-aea6-4a3a-9d7a-c1bc96c12f67" providerId="ADAL" clId="{ED41F9C1-8274-4F08-8693-1523C4FF26CB}" dt="2022-08-12T16:36:26.466" v="533" actId="6549"/>
          <ac:spMkLst>
            <pc:docMk/>
            <pc:sldMk cId="1248753361" sldId="622"/>
            <ac:spMk id="3" creationId="{182F3191-F467-9E4E-B766-D99456B17A57}"/>
          </ac:spMkLst>
        </pc:spChg>
        <pc:spChg chg="mod">
          <ac:chgData name="Soheil Abbasloo" userId="d71572ce-aea6-4a3a-9d7a-c1bc96c12f67" providerId="ADAL" clId="{ED41F9C1-8274-4F08-8693-1523C4FF26CB}" dt="2022-08-12T16:37:32.313" v="534"/>
          <ac:spMkLst>
            <pc:docMk/>
            <pc:sldMk cId="1248753361" sldId="622"/>
            <ac:spMk id="5" creationId="{3883F5C9-7119-BE2A-D179-8212226B9825}"/>
          </ac:spMkLst>
        </pc:spChg>
        <pc:spChg chg="mod">
          <ac:chgData name="Soheil Abbasloo" userId="d71572ce-aea6-4a3a-9d7a-c1bc96c12f67" providerId="ADAL" clId="{ED41F9C1-8274-4F08-8693-1523C4FF26CB}" dt="2022-08-12T16:37:32.313" v="534"/>
          <ac:spMkLst>
            <pc:docMk/>
            <pc:sldMk cId="1248753361" sldId="622"/>
            <ac:spMk id="6" creationId="{5F4DBF56-3697-F97D-8CE0-347BF01271D1}"/>
          </ac:spMkLst>
        </pc:spChg>
        <pc:spChg chg="mod">
          <ac:chgData name="Soheil Abbasloo" userId="d71572ce-aea6-4a3a-9d7a-c1bc96c12f67" providerId="ADAL" clId="{ED41F9C1-8274-4F08-8693-1523C4FF26CB}" dt="2022-08-12T16:37:32.313" v="534"/>
          <ac:spMkLst>
            <pc:docMk/>
            <pc:sldMk cId="1248753361" sldId="622"/>
            <ac:spMk id="8" creationId="{126D0454-2CA2-729E-450A-B3D4DB1973AA}"/>
          </ac:spMkLst>
        </pc:spChg>
        <pc:spChg chg="mod">
          <ac:chgData name="Soheil Abbasloo" userId="d71572ce-aea6-4a3a-9d7a-c1bc96c12f67" providerId="ADAL" clId="{ED41F9C1-8274-4F08-8693-1523C4FF26CB}" dt="2022-08-12T16:37:32.313" v="534"/>
          <ac:spMkLst>
            <pc:docMk/>
            <pc:sldMk cId="1248753361" sldId="622"/>
            <ac:spMk id="9" creationId="{FAF482E7-A2D3-62EF-030C-98DE383228BF}"/>
          </ac:spMkLst>
        </pc:spChg>
        <pc:spChg chg="mod">
          <ac:chgData name="Soheil Abbasloo" userId="d71572ce-aea6-4a3a-9d7a-c1bc96c12f67" providerId="ADAL" clId="{ED41F9C1-8274-4F08-8693-1523C4FF26CB}" dt="2022-08-12T16:40:45.084" v="634" actId="207"/>
          <ac:spMkLst>
            <pc:docMk/>
            <pc:sldMk cId="1248753361" sldId="622"/>
            <ac:spMk id="11" creationId="{03817737-D90B-D246-8B24-20B118780D8A}"/>
          </ac:spMkLst>
        </pc:spChg>
        <pc:spChg chg="mod">
          <ac:chgData name="Soheil Abbasloo" userId="d71572ce-aea6-4a3a-9d7a-c1bc96c12f67" providerId="ADAL" clId="{ED41F9C1-8274-4F08-8693-1523C4FF26CB}" dt="2022-08-12T16:40:45.084" v="634" actId="207"/>
          <ac:spMkLst>
            <pc:docMk/>
            <pc:sldMk cId="1248753361" sldId="622"/>
            <ac:spMk id="12" creationId="{93A846A6-6301-F9C4-96C8-B80483712D68}"/>
          </ac:spMkLst>
        </pc:spChg>
        <pc:spChg chg="mod">
          <ac:chgData name="Soheil Abbasloo" userId="d71572ce-aea6-4a3a-9d7a-c1bc96c12f67" providerId="ADAL" clId="{ED41F9C1-8274-4F08-8693-1523C4FF26CB}" dt="2022-08-12T16:37:32.313" v="534"/>
          <ac:spMkLst>
            <pc:docMk/>
            <pc:sldMk cId="1248753361" sldId="622"/>
            <ac:spMk id="14" creationId="{8AAEE0E4-A8F9-2294-5200-BEB663BE399F}"/>
          </ac:spMkLst>
        </pc:spChg>
        <pc:spChg chg="mod">
          <ac:chgData name="Soheil Abbasloo" userId="d71572ce-aea6-4a3a-9d7a-c1bc96c12f67" providerId="ADAL" clId="{ED41F9C1-8274-4F08-8693-1523C4FF26CB}" dt="2022-08-12T16:37:32.313" v="534"/>
          <ac:spMkLst>
            <pc:docMk/>
            <pc:sldMk cId="1248753361" sldId="622"/>
            <ac:spMk id="15" creationId="{8967FEAC-28EA-084F-6025-97A30F19B2DF}"/>
          </ac:spMkLst>
        </pc:spChg>
        <pc:spChg chg="mod">
          <ac:chgData name="Soheil Abbasloo" userId="d71572ce-aea6-4a3a-9d7a-c1bc96c12f67" providerId="ADAL" clId="{ED41F9C1-8274-4F08-8693-1523C4FF26CB}" dt="2022-08-12T16:37:58.931" v="538" actId="207"/>
          <ac:spMkLst>
            <pc:docMk/>
            <pc:sldMk cId="1248753361" sldId="622"/>
            <ac:spMk id="17" creationId="{B5EF9CB7-297F-C50C-55B7-E50B0B5DBF5F}"/>
          </ac:spMkLst>
        </pc:spChg>
        <pc:spChg chg="mod">
          <ac:chgData name="Soheil Abbasloo" userId="d71572ce-aea6-4a3a-9d7a-c1bc96c12f67" providerId="ADAL" clId="{ED41F9C1-8274-4F08-8693-1523C4FF26CB}" dt="2022-08-12T16:37:58.931" v="538" actId="207"/>
          <ac:spMkLst>
            <pc:docMk/>
            <pc:sldMk cId="1248753361" sldId="622"/>
            <ac:spMk id="18" creationId="{5B2A6278-0C54-6AFE-644A-74FDA2D521A7}"/>
          </ac:spMkLst>
        </pc:spChg>
        <pc:spChg chg="add mod">
          <ac:chgData name="Soheil Abbasloo" userId="d71572ce-aea6-4a3a-9d7a-c1bc96c12f67" providerId="ADAL" clId="{ED41F9C1-8274-4F08-8693-1523C4FF26CB}" dt="2022-08-12T16:46:47.709" v="927" actId="1036"/>
          <ac:spMkLst>
            <pc:docMk/>
            <pc:sldMk cId="1248753361" sldId="622"/>
            <ac:spMk id="19" creationId="{256C37C4-E76C-E258-E5AE-F6D04CDF0893}"/>
          </ac:spMkLst>
        </pc:spChg>
        <pc:spChg chg="add del mod">
          <ac:chgData name="Soheil Abbasloo" userId="d71572ce-aea6-4a3a-9d7a-c1bc96c12f67" providerId="ADAL" clId="{ED41F9C1-8274-4F08-8693-1523C4FF26CB}" dt="2022-08-12T16:38:03.312" v="539" actId="478"/>
          <ac:spMkLst>
            <pc:docMk/>
            <pc:sldMk cId="1248753361" sldId="622"/>
            <ac:spMk id="20" creationId="{8F96D0E2-A4BA-E84F-FDFF-1D9A1CFBA2CA}"/>
          </ac:spMkLst>
        </pc:spChg>
        <pc:spChg chg="mod">
          <ac:chgData name="Soheil Abbasloo" userId="d71572ce-aea6-4a3a-9d7a-c1bc96c12f67" providerId="ADAL" clId="{ED41F9C1-8274-4F08-8693-1523C4FF26CB}" dt="2022-08-12T16:39:53.564" v="613" actId="13822"/>
          <ac:spMkLst>
            <pc:docMk/>
            <pc:sldMk cId="1248753361" sldId="622"/>
            <ac:spMk id="24" creationId="{195082BA-658F-70A6-CE5A-5903071C3A16}"/>
          </ac:spMkLst>
        </pc:spChg>
        <pc:spChg chg="mod">
          <ac:chgData name="Soheil Abbasloo" userId="d71572ce-aea6-4a3a-9d7a-c1bc96c12f67" providerId="ADAL" clId="{ED41F9C1-8274-4F08-8693-1523C4FF26CB}" dt="2022-08-12T16:40:05.867" v="615" actId="207"/>
          <ac:spMkLst>
            <pc:docMk/>
            <pc:sldMk cId="1248753361" sldId="622"/>
            <ac:spMk id="25" creationId="{7091CDA4-6D60-1D30-F7B6-FEA375F52D40}"/>
          </ac:spMkLst>
        </pc:spChg>
        <pc:spChg chg="mod">
          <ac:chgData name="Soheil Abbasloo" userId="d71572ce-aea6-4a3a-9d7a-c1bc96c12f67" providerId="ADAL" clId="{ED41F9C1-8274-4F08-8693-1523C4FF26CB}" dt="2022-08-12T16:38:24.267" v="543"/>
          <ac:spMkLst>
            <pc:docMk/>
            <pc:sldMk cId="1248753361" sldId="622"/>
            <ac:spMk id="27" creationId="{9562FA56-0A6C-647F-0EDE-53966CC9F50D}"/>
          </ac:spMkLst>
        </pc:spChg>
        <pc:spChg chg="mod">
          <ac:chgData name="Soheil Abbasloo" userId="d71572ce-aea6-4a3a-9d7a-c1bc96c12f67" providerId="ADAL" clId="{ED41F9C1-8274-4F08-8693-1523C4FF26CB}" dt="2022-08-12T16:38:52.329" v="583" actId="20577"/>
          <ac:spMkLst>
            <pc:docMk/>
            <pc:sldMk cId="1248753361" sldId="622"/>
            <ac:spMk id="28" creationId="{418ED092-0E07-C8A5-FE23-B25F3AD69888}"/>
          </ac:spMkLst>
        </pc:spChg>
        <pc:spChg chg="add del mod">
          <ac:chgData name="Soheil Abbasloo" userId="d71572ce-aea6-4a3a-9d7a-c1bc96c12f67" providerId="ADAL" clId="{ED41F9C1-8274-4F08-8693-1523C4FF26CB}" dt="2022-08-12T16:38:31.110" v="545" actId="478"/>
          <ac:spMkLst>
            <pc:docMk/>
            <pc:sldMk cId="1248753361" sldId="622"/>
            <ac:spMk id="29" creationId="{3EF5402D-76D1-95A1-2D6C-5A97DA311EC7}"/>
          </ac:spMkLst>
        </pc:spChg>
        <pc:spChg chg="add mod">
          <ac:chgData name="Soheil Abbasloo" userId="d71572ce-aea6-4a3a-9d7a-c1bc96c12f67" providerId="ADAL" clId="{ED41F9C1-8274-4F08-8693-1523C4FF26CB}" dt="2022-08-12T16:46:47.709" v="927" actId="1036"/>
          <ac:spMkLst>
            <pc:docMk/>
            <pc:sldMk cId="1248753361" sldId="622"/>
            <ac:spMk id="31" creationId="{D2F70E21-D2EC-B086-8CBE-04E4AF217AA2}"/>
          </ac:spMkLst>
        </pc:spChg>
        <pc:spChg chg="add mod">
          <ac:chgData name="Soheil Abbasloo" userId="d71572ce-aea6-4a3a-9d7a-c1bc96c12f67" providerId="ADAL" clId="{ED41F9C1-8274-4F08-8693-1523C4FF26CB}" dt="2022-08-12T20:41:47.689" v="4257" actId="20577"/>
          <ac:spMkLst>
            <pc:docMk/>
            <pc:sldMk cId="1248753361" sldId="622"/>
            <ac:spMk id="36" creationId="{49AA3B5E-A499-9FA1-959C-1BBCD832DA0B}"/>
          </ac:spMkLst>
        </pc:spChg>
        <pc:grpChg chg="add mod">
          <ac:chgData name="Soheil Abbasloo" userId="d71572ce-aea6-4a3a-9d7a-c1bc96c12f67" providerId="ADAL" clId="{ED41F9C1-8274-4F08-8693-1523C4FF26CB}" dt="2022-08-12T16:46:47.709" v="927" actId="1036"/>
          <ac:grpSpMkLst>
            <pc:docMk/>
            <pc:sldMk cId="1248753361" sldId="622"/>
            <ac:grpSpMk id="4" creationId="{131CC590-A3C6-C0F3-1FDA-A2E68073A9EA}"/>
          </ac:grpSpMkLst>
        </pc:grpChg>
        <pc:grpChg chg="add mod">
          <ac:chgData name="Soheil Abbasloo" userId="d71572ce-aea6-4a3a-9d7a-c1bc96c12f67" providerId="ADAL" clId="{ED41F9C1-8274-4F08-8693-1523C4FF26CB}" dt="2022-08-12T16:46:47.709" v="927" actId="1036"/>
          <ac:grpSpMkLst>
            <pc:docMk/>
            <pc:sldMk cId="1248753361" sldId="622"/>
            <ac:grpSpMk id="7" creationId="{C92EF6F3-74E0-B088-10CF-473B26200276}"/>
          </ac:grpSpMkLst>
        </pc:grpChg>
        <pc:grpChg chg="add mod">
          <ac:chgData name="Soheil Abbasloo" userId="d71572ce-aea6-4a3a-9d7a-c1bc96c12f67" providerId="ADAL" clId="{ED41F9C1-8274-4F08-8693-1523C4FF26CB}" dt="2022-08-12T16:46:47.709" v="927" actId="1036"/>
          <ac:grpSpMkLst>
            <pc:docMk/>
            <pc:sldMk cId="1248753361" sldId="622"/>
            <ac:grpSpMk id="10" creationId="{3C104737-7B12-E708-8D64-DFEDCB88315B}"/>
          </ac:grpSpMkLst>
        </pc:grpChg>
        <pc:grpChg chg="add mod">
          <ac:chgData name="Soheil Abbasloo" userId="d71572ce-aea6-4a3a-9d7a-c1bc96c12f67" providerId="ADAL" clId="{ED41F9C1-8274-4F08-8693-1523C4FF26CB}" dt="2022-08-12T16:46:47.709" v="927" actId="1036"/>
          <ac:grpSpMkLst>
            <pc:docMk/>
            <pc:sldMk cId="1248753361" sldId="622"/>
            <ac:grpSpMk id="13" creationId="{79BE1E69-9DCE-3378-E751-EC9078EF2CB1}"/>
          </ac:grpSpMkLst>
        </pc:grpChg>
        <pc:grpChg chg="add mod">
          <ac:chgData name="Soheil Abbasloo" userId="d71572ce-aea6-4a3a-9d7a-c1bc96c12f67" providerId="ADAL" clId="{ED41F9C1-8274-4F08-8693-1523C4FF26CB}" dt="2022-08-12T16:46:47.709" v="927" actId="1036"/>
          <ac:grpSpMkLst>
            <pc:docMk/>
            <pc:sldMk cId="1248753361" sldId="622"/>
            <ac:grpSpMk id="16" creationId="{71CF6501-472E-5110-BCA3-D757904B598B}"/>
          </ac:grpSpMkLst>
        </pc:grpChg>
        <pc:grpChg chg="add mod">
          <ac:chgData name="Soheil Abbasloo" userId="d71572ce-aea6-4a3a-9d7a-c1bc96c12f67" providerId="ADAL" clId="{ED41F9C1-8274-4F08-8693-1523C4FF26CB}" dt="2022-08-12T16:46:47.709" v="927" actId="1036"/>
          <ac:grpSpMkLst>
            <pc:docMk/>
            <pc:sldMk cId="1248753361" sldId="622"/>
            <ac:grpSpMk id="23" creationId="{52AC6828-784A-8781-9B36-04C2F8B40FCB}"/>
          </ac:grpSpMkLst>
        </pc:grpChg>
        <pc:grpChg chg="add mod">
          <ac:chgData name="Soheil Abbasloo" userId="d71572ce-aea6-4a3a-9d7a-c1bc96c12f67" providerId="ADAL" clId="{ED41F9C1-8274-4F08-8693-1523C4FF26CB}" dt="2022-08-12T16:46:47.709" v="927" actId="1036"/>
          <ac:grpSpMkLst>
            <pc:docMk/>
            <pc:sldMk cId="1248753361" sldId="622"/>
            <ac:grpSpMk id="26" creationId="{E0C4C2B9-671D-1F7D-BE98-90C296263B30}"/>
          </ac:grpSpMkLst>
        </pc:grpChg>
        <pc:cxnChg chg="add mod">
          <ac:chgData name="Soheil Abbasloo" userId="d71572ce-aea6-4a3a-9d7a-c1bc96c12f67" providerId="ADAL" clId="{ED41F9C1-8274-4F08-8693-1523C4FF26CB}" dt="2022-08-12T16:46:47.709" v="927" actId="1036"/>
          <ac:cxnSpMkLst>
            <pc:docMk/>
            <pc:sldMk cId="1248753361" sldId="622"/>
            <ac:cxnSpMk id="22" creationId="{AE07CED2-3E5E-3A0D-AD40-E047DA1930DF}"/>
          </ac:cxnSpMkLst>
        </pc:cxnChg>
        <pc:cxnChg chg="add mod">
          <ac:chgData name="Soheil Abbasloo" userId="d71572ce-aea6-4a3a-9d7a-c1bc96c12f67" providerId="ADAL" clId="{ED41F9C1-8274-4F08-8693-1523C4FF26CB}" dt="2022-08-12T16:46:47.709" v="927" actId="1036"/>
          <ac:cxnSpMkLst>
            <pc:docMk/>
            <pc:sldMk cId="1248753361" sldId="622"/>
            <ac:cxnSpMk id="30" creationId="{50EF2BFB-6335-FBEC-71E2-02E85B66971F}"/>
          </ac:cxnSpMkLst>
        </pc:cxnChg>
      </pc:sldChg>
      <pc:sldChg chg="addSp modSp new mod modAnim">
        <pc:chgData name="Soheil Abbasloo" userId="d71572ce-aea6-4a3a-9d7a-c1bc96c12f67" providerId="ADAL" clId="{ED41F9C1-8274-4F08-8693-1523C4FF26CB}" dt="2022-08-12T17:23:15.273" v="1648" actId="20577"/>
        <pc:sldMkLst>
          <pc:docMk/>
          <pc:sldMk cId="310457506" sldId="623"/>
        </pc:sldMkLst>
        <pc:spChg chg="mod">
          <ac:chgData name="Soheil Abbasloo" userId="d71572ce-aea6-4a3a-9d7a-c1bc96c12f67" providerId="ADAL" clId="{ED41F9C1-8274-4F08-8693-1523C4FF26CB}" dt="2022-08-12T17:21:32.240" v="1600" actId="20577"/>
          <ac:spMkLst>
            <pc:docMk/>
            <pc:sldMk cId="310457506" sldId="623"/>
            <ac:spMk id="3" creationId="{11ED3A6F-4AC4-FA81-74DB-CB2A8059F1AE}"/>
          </ac:spMkLst>
        </pc:spChg>
        <pc:spChg chg="mod">
          <ac:chgData name="Soheil Abbasloo" userId="d71572ce-aea6-4a3a-9d7a-c1bc96c12f67" providerId="ADAL" clId="{ED41F9C1-8274-4F08-8693-1523C4FF26CB}" dt="2022-08-12T17:22:38.808" v="1637" actId="20577"/>
          <ac:spMkLst>
            <pc:docMk/>
            <pc:sldMk cId="310457506" sldId="623"/>
            <ac:spMk id="4" creationId="{0D08DC10-195F-C71E-BBDE-E8765B4B971F}"/>
          </ac:spMkLst>
        </pc:spChg>
        <pc:spChg chg="add mod">
          <ac:chgData name="Soheil Abbasloo" userId="d71572ce-aea6-4a3a-9d7a-c1bc96c12f67" providerId="ADAL" clId="{ED41F9C1-8274-4F08-8693-1523C4FF26CB}" dt="2022-08-12T17:23:15.273" v="1648" actId="20577"/>
          <ac:spMkLst>
            <pc:docMk/>
            <pc:sldMk cId="310457506" sldId="623"/>
            <ac:spMk id="5" creationId="{DFA5BA59-58B2-56DD-E6E0-4F35D920C983}"/>
          </ac:spMkLst>
        </pc:spChg>
      </pc:sldChg>
      <pc:sldChg chg="addSp delSp modSp new del mod modAnim">
        <pc:chgData name="Soheil Abbasloo" userId="d71572ce-aea6-4a3a-9d7a-c1bc96c12f67" providerId="ADAL" clId="{ED41F9C1-8274-4F08-8693-1523C4FF26CB}" dt="2022-08-12T16:56:44.562" v="1307" actId="47"/>
        <pc:sldMkLst>
          <pc:docMk/>
          <pc:sldMk cId="4265895061" sldId="623"/>
        </pc:sldMkLst>
        <pc:spChg chg="add del mod">
          <ac:chgData name="Soheil Abbasloo" userId="d71572ce-aea6-4a3a-9d7a-c1bc96c12f67" providerId="ADAL" clId="{ED41F9C1-8274-4F08-8693-1523C4FF26CB}" dt="2022-08-12T16:52:14.463" v="1059" actId="5793"/>
          <ac:spMkLst>
            <pc:docMk/>
            <pc:sldMk cId="4265895061" sldId="623"/>
            <ac:spMk id="3" creationId="{B988CF83-F97B-20D2-3CB4-2F045EB4F001}"/>
          </ac:spMkLst>
        </pc:spChg>
        <pc:spChg chg="add del mod">
          <ac:chgData name="Soheil Abbasloo" userId="d71572ce-aea6-4a3a-9d7a-c1bc96c12f67" providerId="ADAL" clId="{ED41F9C1-8274-4F08-8693-1523C4FF26CB}" dt="2022-08-12T16:47:58.857" v="929"/>
          <ac:spMkLst>
            <pc:docMk/>
            <pc:sldMk cId="4265895061" sldId="623"/>
            <ac:spMk id="4" creationId="{CD525EA2-5F23-71CE-9075-77FA9EC603FD}"/>
          </ac:spMkLst>
        </pc:spChg>
      </pc:sldChg>
      <pc:sldChg chg="addSp delSp modSp add mod modNotesTx">
        <pc:chgData name="Soheil Abbasloo" userId="d71572ce-aea6-4a3a-9d7a-c1bc96c12f67" providerId="ADAL" clId="{ED41F9C1-8274-4F08-8693-1523C4FF26CB}" dt="2022-08-12T19:16:46.568" v="2679"/>
        <pc:sldMkLst>
          <pc:docMk/>
          <pc:sldMk cId="3888194005" sldId="624"/>
        </pc:sldMkLst>
        <pc:spChg chg="add del mod">
          <ac:chgData name="Soheil Abbasloo" userId="d71572ce-aea6-4a3a-9d7a-c1bc96c12f67" providerId="ADAL" clId="{ED41F9C1-8274-4F08-8693-1523C4FF26CB}" dt="2022-08-12T19:16:33.834" v="2674" actId="21"/>
          <ac:spMkLst>
            <pc:docMk/>
            <pc:sldMk cId="3888194005" sldId="624"/>
            <ac:spMk id="2" creationId="{39B615EE-BB02-3E67-2DCF-ADA14E5E4C1D}"/>
          </ac:spMkLst>
        </pc:spChg>
        <pc:spChg chg="mod">
          <ac:chgData name="Soheil Abbasloo" userId="d71572ce-aea6-4a3a-9d7a-c1bc96c12f67" providerId="ADAL" clId="{ED41F9C1-8274-4F08-8693-1523C4FF26CB}" dt="2022-08-12T18:46:12.265" v="1830" actId="207"/>
          <ac:spMkLst>
            <pc:docMk/>
            <pc:sldMk cId="3888194005" sldId="624"/>
            <ac:spMk id="9" creationId="{449E11E8-CDC2-B57D-2670-63F2D62100F3}"/>
          </ac:spMkLst>
        </pc:spChg>
        <pc:spChg chg="add del mod">
          <ac:chgData name="Soheil Abbasloo" userId="d71572ce-aea6-4a3a-9d7a-c1bc96c12f67" providerId="ADAL" clId="{ED41F9C1-8274-4F08-8693-1523C4FF26CB}" dt="2022-08-12T19:13:48.155" v="2604" actId="478"/>
          <ac:spMkLst>
            <pc:docMk/>
            <pc:sldMk cId="3888194005" sldId="624"/>
            <ac:spMk id="11" creationId="{593C337C-099B-80D0-4721-71B2A99D3227}"/>
          </ac:spMkLst>
        </pc:spChg>
        <pc:spChg chg="add del mod">
          <ac:chgData name="Soheil Abbasloo" userId="d71572ce-aea6-4a3a-9d7a-c1bc96c12f67" providerId="ADAL" clId="{ED41F9C1-8274-4F08-8693-1523C4FF26CB}" dt="2022-08-12T19:16:46.568" v="2679"/>
          <ac:spMkLst>
            <pc:docMk/>
            <pc:sldMk cId="3888194005" sldId="624"/>
            <ac:spMk id="12" creationId="{91EB64E3-0A0E-539B-B1FC-F1D5283F53A3}"/>
          </ac:spMkLst>
        </pc:spChg>
        <pc:spChg chg="mod">
          <ac:chgData name="Soheil Abbasloo" userId="d71572ce-aea6-4a3a-9d7a-c1bc96c12f67" providerId="ADAL" clId="{ED41F9C1-8274-4F08-8693-1523C4FF26CB}" dt="2022-08-12T18:58:33.312" v="2110"/>
          <ac:spMkLst>
            <pc:docMk/>
            <pc:sldMk cId="3888194005" sldId="624"/>
            <ac:spMk id="43010" creationId="{0EE6D546-F623-246C-C71C-F0E6B33791B0}"/>
          </ac:spMkLst>
        </pc:spChg>
        <pc:picChg chg="mod">
          <ac:chgData name="Soheil Abbasloo" userId="d71572ce-aea6-4a3a-9d7a-c1bc96c12f67" providerId="ADAL" clId="{ED41F9C1-8274-4F08-8693-1523C4FF26CB}" dt="2022-08-12T18:51:04.726" v="1858" actId="1076"/>
          <ac:picMkLst>
            <pc:docMk/>
            <pc:sldMk cId="3888194005" sldId="624"/>
            <ac:picMk id="4" creationId="{E0AC9836-FD0C-3074-C494-58B379726E36}"/>
          </ac:picMkLst>
        </pc:picChg>
        <pc:picChg chg="del mod">
          <ac:chgData name="Soheil Abbasloo" userId="d71572ce-aea6-4a3a-9d7a-c1bc96c12f67" providerId="ADAL" clId="{ED41F9C1-8274-4F08-8693-1523C4FF26CB}" dt="2022-08-12T18:46:31.272" v="1834" actId="478"/>
          <ac:picMkLst>
            <pc:docMk/>
            <pc:sldMk cId="3888194005" sldId="624"/>
            <ac:picMk id="6" creationId="{EDB34A8D-F4E3-9629-E733-28B6F86A00D6}"/>
          </ac:picMkLst>
        </pc:picChg>
        <pc:picChg chg="add del mod">
          <ac:chgData name="Soheil Abbasloo" userId="d71572ce-aea6-4a3a-9d7a-c1bc96c12f67" providerId="ADAL" clId="{ED41F9C1-8274-4F08-8693-1523C4FF26CB}" dt="2022-08-12T18:50:45.599" v="1854" actId="478"/>
          <ac:picMkLst>
            <pc:docMk/>
            <pc:sldMk cId="3888194005" sldId="624"/>
            <ac:picMk id="10" creationId="{0CAC8CC7-A1B4-B89A-C4AF-696173EE4F06}"/>
          </ac:picMkLst>
        </pc:picChg>
        <pc:cxnChg chg="del">
          <ac:chgData name="Soheil Abbasloo" userId="d71572ce-aea6-4a3a-9d7a-c1bc96c12f67" providerId="ADAL" clId="{ED41F9C1-8274-4F08-8693-1523C4FF26CB}" dt="2022-08-12T18:46:14.716" v="1831" actId="478"/>
          <ac:cxnSpMkLst>
            <pc:docMk/>
            <pc:sldMk cId="3888194005" sldId="624"/>
            <ac:cxnSpMk id="8" creationId="{72B2C606-04F2-2CFE-10E2-684DFA099047}"/>
          </ac:cxnSpMkLst>
        </pc:cxnChg>
      </pc:sldChg>
      <pc:sldChg chg="add del">
        <pc:chgData name="Soheil Abbasloo" userId="d71572ce-aea6-4a3a-9d7a-c1bc96c12f67" providerId="ADAL" clId="{ED41F9C1-8274-4F08-8693-1523C4FF26CB}" dt="2022-08-12T18:46:54.216" v="1840" actId="47"/>
        <pc:sldMkLst>
          <pc:docMk/>
          <pc:sldMk cId="2766667209" sldId="625"/>
        </pc:sldMkLst>
      </pc:sldChg>
      <pc:sldChg chg="addSp delSp modSp add del mod">
        <pc:chgData name="Soheil Abbasloo" userId="d71572ce-aea6-4a3a-9d7a-c1bc96c12f67" providerId="ADAL" clId="{ED41F9C1-8274-4F08-8693-1523C4FF26CB}" dt="2022-08-12T18:51:47.355" v="1868" actId="47"/>
        <pc:sldMkLst>
          <pc:docMk/>
          <pc:sldMk cId="3538164178" sldId="626"/>
        </pc:sldMkLst>
        <pc:spChg chg="mod">
          <ac:chgData name="Soheil Abbasloo" userId="d71572ce-aea6-4a3a-9d7a-c1bc96c12f67" providerId="ADAL" clId="{ED41F9C1-8274-4F08-8693-1523C4FF26CB}" dt="2022-08-12T18:47:05.137" v="1841" actId="207"/>
          <ac:spMkLst>
            <pc:docMk/>
            <pc:sldMk cId="3538164178" sldId="626"/>
            <ac:spMk id="9" creationId="{449E11E8-CDC2-B57D-2670-63F2D62100F3}"/>
          </ac:spMkLst>
        </pc:spChg>
        <pc:picChg chg="add del mod modCrop">
          <ac:chgData name="Soheil Abbasloo" userId="d71572ce-aea6-4a3a-9d7a-c1bc96c12f67" providerId="ADAL" clId="{ED41F9C1-8274-4F08-8693-1523C4FF26CB}" dt="2022-08-12T18:51:31.044" v="1863" actId="21"/>
          <ac:picMkLst>
            <pc:docMk/>
            <pc:sldMk cId="3538164178" sldId="626"/>
            <ac:picMk id="3" creationId="{CFCF7D66-0137-88BC-39D1-6BBB4B4E949F}"/>
          </ac:picMkLst>
        </pc:picChg>
        <pc:picChg chg="del mod modCrop">
          <ac:chgData name="Soheil Abbasloo" userId="d71572ce-aea6-4a3a-9d7a-c1bc96c12f67" providerId="ADAL" clId="{ED41F9C1-8274-4F08-8693-1523C4FF26CB}" dt="2022-08-12T18:50:28.936" v="1850" actId="478"/>
          <ac:picMkLst>
            <pc:docMk/>
            <pc:sldMk cId="3538164178" sldId="626"/>
            <ac:picMk id="10" creationId="{0CAC8CC7-A1B4-B89A-C4AF-696173EE4F06}"/>
          </ac:picMkLst>
        </pc:picChg>
      </pc:sldChg>
      <pc:sldChg chg="addSp delSp modSp add mod modNotesTx">
        <pc:chgData name="Soheil Abbasloo" userId="d71572ce-aea6-4a3a-9d7a-c1bc96c12f67" providerId="ADAL" clId="{ED41F9C1-8274-4F08-8693-1523C4FF26CB}" dt="2022-08-12T19:17:05.019" v="2682"/>
        <pc:sldMkLst>
          <pc:docMk/>
          <pc:sldMk cId="2676919859" sldId="627"/>
        </pc:sldMkLst>
        <pc:spChg chg="add del mod">
          <ac:chgData name="Soheil Abbasloo" userId="d71572ce-aea6-4a3a-9d7a-c1bc96c12f67" providerId="ADAL" clId="{ED41F9C1-8274-4F08-8693-1523C4FF26CB}" dt="2022-08-12T19:16:59.259" v="2681" actId="478"/>
          <ac:spMkLst>
            <pc:docMk/>
            <pc:sldMk cId="2676919859" sldId="627"/>
            <ac:spMk id="8" creationId="{DE070598-0BC0-E796-EB84-559BAD143E66}"/>
          </ac:spMkLst>
        </pc:spChg>
        <pc:spChg chg="mod">
          <ac:chgData name="Soheil Abbasloo" userId="d71572ce-aea6-4a3a-9d7a-c1bc96c12f67" providerId="ADAL" clId="{ED41F9C1-8274-4F08-8693-1523C4FF26CB}" dt="2022-08-12T18:52:53.145" v="1881" actId="207"/>
          <ac:spMkLst>
            <pc:docMk/>
            <pc:sldMk cId="2676919859" sldId="627"/>
            <ac:spMk id="9" creationId="{449E11E8-CDC2-B57D-2670-63F2D62100F3}"/>
          </ac:spMkLst>
        </pc:spChg>
        <pc:spChg chg="mod">
          <ac:chgData name="Soheil Abbasloo" userId="d71572ce-aea6-4a3a-9d7a-c1bc96c12f67" providerId="ADAL" clId="{ED41F9C1-8274-4F08-8693-1523C4FF26CB}" dt="2022-08-12T18:58:29.895" v="2109"/>
          <ac:spMkLst>
            <pc:docMk/>
            <pc:sldMk cId="2676919859" sldId="627"/>
            <ac:spMk id="43010" creationId="{0EE6D546-F623-246C-C71C-F0E6B33791B0}"/>
          </ac:spMkLst>
        </pc:spChg>
        <pc:picChg chg="del">
          <ac:chgData name="Soheil Abbasloo" userId="d71572ce-aea6-4a3a-9d7a-c1bc96c12f67" providerId="ADAL" clId="{ED41F9C1-8274-4F08-8693-1523C4FF26CB}" dt="2022-08-12T18:51:50.657" v="1869" actId="478"/>
          <ac:picMkLst>
            <pc:docMk/>
            <pc:sldMk cId="2676919859" sldId="627"/>
            <ac:picMk id="4" creationId="{E0AC9836-FD0C-3074-C494-58B379726E36}"/>
          </ac:picMkLst>
        </pc:picChg>
        <pc:picChg chg="add mod">
          <ac:chgData name="Soheil Abbasloo" userId="d71572ce-aea6-4a3a-9d7a-c1bc96c12f67" providerId="ADAL" clId="{ED41F9C1-8274-4F08-8693-1523C4FF26CB}" dt="2022-08-12T19:15:26.779" v="2637" actId="1076"/>
          <ac:picMkLst>
            <pc:docMk/>
            <pc:sldMk cId="2676919859" sldId="627"/>
            <ac:picMk id="7" creationId="{9B0F3492-AF11-096A-3BA5-3147C9EF0536}"/>
          </ac:picMkLst>
        </pc:picChg>
      </pc:sldChg>
      <pc:sldChg chg="new del">
        <pc:chgData name="Soheil Abbasloo" userId="d71572ce-aea6-4a3a-9d7a-c1bc96c12f67" providerId="ADAL" clId="{ED41F9C1-8274-4F08-8693-1523C4FF26CB}" dt="2022-08-12T18:54:42.768" v="1884" actId="47"/>
        <pc:sldMkLst>
          <pc:docMk/>
          <pc:sldMk cId="4213199486" sldId="628"/>
        </pc:sldMkLst>
      </pc:sldChg>
      <pc:sldChg chg="addSp delSp modSp add mod">
        <pc:chgData name="Soheil Abbasloo" userId="d71572ce-aea6-4a3a-9d7a-c1bc96c12f67" providerId="ADAL" clId="{ED41F9C1-8274-4F08-8693-1523C4FF26CB}" dt="2022-08-12T18:59:26.241" v="2122" actId="1038"/>
        <pc:sldMkLst>
          <pc:docMk/>
          <pc:sldMk cId="3652432546" sldId="629"/>
        </pc:sldMkLst>
        <pc:spChg chg="add mod">
          <ac:chgData name="Soheil Abbasloo" userId="d71572ce-aea6-4a3a-9d7a-c1bc96c12f67" providerId="ADAL" clId="{ED41F9C1-8274-4F08-8693-1523C4FF26CB}" dt="2022-08-12T18:59:12.269" v="2115" actId="207"/>
          <ac:spMkLst>
            <pc:docMk/>
            <pc:sldMk cId="3652432546" sldId="629"/>
            <ac:spMk id="2" creationId="{7F6CC869-FD50-6B7B-0F5A-B0A4B5ADECF1}"/>
          </ac:spMkLst>
        </pc:spChg>
        <pc:spChg chg="add del mod">
          <ac:chgData name="Soheil Abbasloo" userId="d71572ce-aea6-4a3a-9d7a-c1bc96c12f67" providerId="ADAL" clId="{ED41F9C1-8274-4F08-8693-1523C4FF26CB}" dt="2022-08-12T18:57:04.360" v="2041" actId="478"/>
          <ac:spMkLst>
            <pc:docMk/>
            <pc:sldMk cId="3652432546" sldId="629"/>
            <ac:spMk id="5" creationId="{B26498B0-BDEC-93EA-50CB-1C6C9A34F6A9}"/>
          </ac:spMkLst>
        </pc:spChg>
        <pc:spChg chg="add mod">
          <ac:chgData name="Soheil Abbasloo" userId="d71572ce-aea6-4a3a-9d7a-c1bc96c12f67" providerId="ADAL" clId="{ED41F9C1-8274-4F08-8693-1523C4FF26CB}" dt="2022-08-12T18:56:20.598" v="1933" actId="14100"/>
          <ac:spMkLst>
            <pc:docMk/>
            <pc:sldMk cId="3652432546" sldId="629"/>
            <ac:spMk id="6" creationId="{119CDDAD-40EA-DB86-F0CA-D50796642C3C}"/>
          </ac:spMkLst>
        </pc:spChg>
        <pc:spChg chg="add mod">
          <ac:chgData name="Soheil Abbasloo" userId="d71572ce-aea6-4a3a-9d7a-c1bc96c12f67" providerId="ADAL" clId="{ED41F9C1-8274-4F08-8693-1523C4FF26CB}" dt="2022-08-12T18:55:46.271" v="1914" actId="13822"/>
          <ac:spMkLst>
            <pc:docMk/>
            <pc:sldMk cId="3652432546" sldId="629"/>
            <ac:spMk id="7" creationId="{FF7E9106-5B6D-68D5-E7A7-D31892E03AA3}"/>
          </ac:spMkLst>
        </pc:spChg>
        <pc:spChg chg="add del mod">
          <ac:chgData name="Soheil Abbasloo" userId="d71572ce-aea6-4a3a-9d7a-c1bc96c12f67" providerId="ADAL" clId="{ED41F9C1-8274-4F08-8693-1523C4FF26CB}" dt="2022-08-12T18:57:04.360" v="2041" actId="478"/>
          <ac:spMkLst>
            <pc:docMk/>
            <pc:sldMk cId="3652432546" sldId="629"/>
            <ac:spMk id="8" creationId="{A4972A27-6502-AB22-C84C-B9882B32D353}"/>
          </ac:spMkLst>
        </pc:spChg>
        <pc:spChg chg="add del mod">
          <ac:chgData name="Soheil Abbasloo" userId="d71572ce-aea6-4a3a-9d7a-c1bc96c12f67" providerId="ADAL" clId="{ED41F9C1-8274-4F08-8693-1523C4FF26CB}" dt="2022-08-12T18:57:04.360" v="2041" actId="478"/>
          <ac:spMkLst>
            <pc:docMk/>
            <pc:sldMk cId="3652432546" sldId="629"/>
            <ac:spMk id="10" creationId="{15ACDD2F-B28A-FC08-0782-C6D9173D5587}"/>
          </ac:spMkLst>
        </pc:spChg>
        <pc:spChg chg="add del mod">
          <ac:chgData name="Soheil Abbasloo" userId="d71572ce-aea6-4a3a-9d7a-c1bc96c12f67" providerId="ADAL" clId="{ED41F9C1-8274-4F08-8693-1523C4FF26CB}" dt="2022-08-12T18:57:04.360" v="2041" actId="478"/>
          <ac:spMkLst>
            <pc:docMk/>
            <pc:sldMk cId="3652432546" sldId="629"/>
            <ac:spMk id="11" creationId="{E991057D-7C35-EAFF-B40C-5259D9ADB2EC}"/>
          </ac:spMkLst>
        </pc:spChg>
        <pc:spChg chg="add mod">
          <ac:chgData name="Soheil Abbasloo" userId="d71572ce-aea6-4a3a-9d7a-c1bc96c12f67" providerId="ADAL" clId="{ED41F9C1-8274-4F08-8693-1523C4FF26CB}" dt="2022-08-12T18:59:26.241" v="2122" actId="1038"/>
          <ac:spMkLst>
            <pc:docMk/>
            <pc:sldMk cId="3652432546" sldId="629"/>
            <ac:spMk id="12" creationId="{B8EFF811-FFE9-B773-3AD5-CBD810113081}"/>
          </ac:spMkLst>
        </pc:spChg>
        <pc:spChg chg="add mod">
          <ac:chgData name="Soheil Abbasloo" userId="d71572ce-aea6-4a3a-9d7a-c1bc96c12f67" providerId="ADAL" clId="{ED41F9C1-8274-4F08-8693-1523C4FF26CB}" dt="2022-08-12T18:57:00.078" v="2040" actId="1035"/>
          <ac:spMkLst>
            <pc:docMk/>
            <pc:sldMk cId="3652432546" sldId="629"/>
            <ac:spMk id="13" creationId="{51C00445-B517-569F-5C7A-40005D85DC67}"/>
          </ac:spMkLst>
        </pc:spChg>
      </pc:sldChg>
      <pc:sldChg chg="new del">
        <pc:chgData name="Soheil Abbasloo" userId="d71572ce-aea6-4a3a-9d7a-c1bc96c12f67" providerId="ADAL" clId="{ED41F9C1-8274-4F08-8693-1523C4FF26CB}" dt="2022-08-12T19:21:14.151" v="2683" actId="47"/>
        <pc:sldMkLst>
          <pc:docMk/>
          <pc:sldMk cId="1169548985" sldId="630"/>
        </pc:sldMkLst>
      </pc:sldChg>
      <pc:sldChg chg="modSp new mod">
        <pc:chgData name="Soheil Abbasloo" userId="d71572ce-aea6-4a3a-9d7a-c1bc96c12f67" providerId="ADAL" clId="{ED41F9C1-8274-4F08-8693-1523C4FF26CB}" dt="2022-08-12T19:40:08.319" v="3197" actId="207"/>
        <pc:sldMkLst>
          <pc:docMk/>
          <pc:sldMk cId="2325632427" sldId="630"/>
        </pc:sldMkLst>
        <pc:spChg chg="mod">
          <ac:chgData name="Soheil Abbasloo" userId="d71572ce-aea6-4a3a-9d7a-c1bc96c12f67" providerId="ADAL" clId="{ED41F9C1-8274-4F08-8693-1523C4FF26CB}" dt="2022-08-12T19:40:08.319" v="3197" actId="207"/>
          <ac:spMkLst>
            <pc:docMk/>
            <pc:sldMk cId="2325632427" sldId="630"/>
            <ac:spMk id="3" creationId="{9E1D0CE4-35AA-3F2C-4A56-828C8AB8F438}"/>
          </ac:spMkLst>
        </pc:spChg>
        <pc:spChg chg="mod">
          <ac:chgData name="Soheil Abbasloo" userId="d71572ce-aea6-4a3a-9d7a-c1bc96c12f67" providerId="ADAL" clId="{ED41F9C1-8274-4F08-8693-1523C4FF26CB}" dt="2022-08-12T19:33:59.213" v="3127" actId="20577"/>
          <ac:spMkLst>
            <pc:docMk/>
            <pc:sldMk cId="2325632427" sldId="630"/>
            <ac:spMk id="4" creationId="{95EAF990-3A46-5340-EA5D-628413590742}"/>
          </ac:spMkLst>
        </pc:spChg>
      </pc:sldChg>
      <pc:sldChg chg="add del">
        <pc:chgData name="Soheil Abbasloo" userId="d71572ce-aea6-4a3a-9d7a-c1bc96c12f67" providerId="ADAL" clId="{ED41F9C1-8274-4F08-8693-1523C4FF26CB}" dt="2022-08-12T18:54:46.272" v="1886"/>
        <pc:sldMkLst>
          <pc:docMk/>
          <pc:sldMk cId="4133923056" sldId="630"/>
        </pc:sldMkLst>
      </pc:sldChg>
      <pc:sldChg chg="addSp delSp modSp new mod">
        <pc:chgData name="Soheil Abbasloo" userId="d71572ce-aea6-4a3a-9d7a-c1bc96c12f67" providerId="ADAL" clId="{ED41F9C1-8274-4F08-8693-1523C4FF26CB}" dt="2022-08-12T22:30:01.390" v="6092" actId="20577"/>
        <pc:sldMkLst>
          <pc:docMk/>
          <pc:sldMk cId="3323585578" sldId="631"/>
        </pc:sldMkLst>
        <pc:spChg chg="del mod">
          <ac:chgData name="Soheil Abbasloo" userId="d71572ce-aea6-4a3a-9d7a-c1bc96c12f67" providerId="ADAL" clId="{ED41F9C1-8274-4F08-8693-1523C4FF26CB}" dt="2022-08-12T20:02:49.965" v="3635" actId="478"/>
          <ac:spMkLst>
            <pc:docMk/>
            <pc:sldMk cId="3323585578" sldId="631"/>
            <ac:spMk id="3" creationId="{8477CA08-C41D-0544-DE21-A0F131DF49BB}"/>
          </ac:spMkLst>
        </pc:spChg>
        <pc:spChg chg="mod">
          <ac:chgData name="Soheil Abbasloo" userId="d71572ce-aea6-4a3a-9d7a-c1bc96c12f67" providerId="ADAL" clId="{ED41F9C1-8274-4F08-8693-1523C4FF26CB}" dt="2022-08-12T22:30:01.390" v="6092" actId="20577"/>
          <ac:spMkLst>
            <pc:docMk/>
            <pc:sldMk cId="3323585578" sldId="631"/>
            <ac:spMk id="4" creationId="{BF7C6F73-DFD5-6BC6-F04F-3374406F020E}"/>
          </ac:spMkLst>
        </pc:spChg>
        <pc:spChg chg="add mod">
          <ac:chgData name="Soheil Abbasloo" userId="d71572ce-aea6-4a3a-9d7a-c1bc96c12f67" providerId="ADAL" clId="{ED41F9C1-8274-4F08-8693-1523C4FF26CB}" dt="2022-08-12T20:03:24.384" v="3647" actId="1036"/>
          <ac:spMkLst>
            <pc:docMk/>
            <pc:sldMk cId="3323585578" sldId="631"/>
            <ac:spMk id="8" creationId="{819BC1C8-FCCB-A543-9F2C-55AC17C3A4EB}"/>
          </ac:spMkLst>
        </pc:spChg>
        <pc:picChg chg="add mod">
          <ac:chgData name="Soheil Abbasloo" userId="d71572ce-aea6-4a3a-9d7a-c1bc96c12f67" providerId="ADAL" clId="{ED41F9C1-8274-4F08-8693-1523C4FF26CB}" dt="2022-08-12T20:02:48.981" v="3634" actId="1076"/>
          <ac:picMkLst>
            <pc:docMk/>
            <pc:sldMk cId="3323585578" sldId="631"/>
            <ac:picMk id="6" creationId="{2DF3812A-E199-FCD9-A3BA-7A317ACF54FF}"/>
          </ac:picMkLst>
        </pc:picChg>
      </pc:sldChg>
      <pc:sldChg chg="new del">
        <pc:chgData name="Soheil Abbasloo" userId="d71572ce-aea6-4a3a-9d7a-c1bc96c12f67" providerId="ADAL" clId="{ED41F9C1-8274-4F08-8693-1523C4FF26CB}" dt="2022-08-12T20:42:04.325" v="4264" actId="47"/>
        <pc:sldMkLst>
          <pc:docMk/>
          <pc:sldMk cId="2439036134" sldId="632"/>
        </pc:sldMkLst>
      </pc:sldChg>
      <pc:sldChg chg="modSp new mod modAnim">
        <pc:chgData name="Soheil Abbasloo" userId="d71572ce-aea6-4a3a-9d7a-c1bc96c12f67" providerId="ADAL" clId="{ED41F9C1-8274-4F08-8693-1523C4FF26CB}" dt="2022-08-12T20:10:17.278" v="3818"/>
        <pc:sldMkLst>
          <pc:docMk/>
          <pc:sldMk cId="1572606953" sldId="633"/>
        </pc:sldMkLst>
        <pc:spChg chg="mod">
          <ac:chgData name="Soheil Abbasloo" userId="d71572ce-aea6-4a3a-9d7a-c1bc96c12f67" providerId="ADAL" clId="{ED41F9C1-8274-4F08-8693-1523C4FF26CB}" dt="2022-08-12T20:10:13.457" v="3817" actId="1076"/>
          <ac:spMkLst>
            <pc:docMk/>
            <pc:sldMk cId="1572606953" sldId="633"/>
            <ac:spMk id="3" creationId="{F42D1391-A3A6-10AD-30F8-A1B972126FC4}"/>
          </ac:spMkLst>
        </pc:spChg>
        <pc:spChg chg="mod">
          <ac:chgData name="Soheil Abbasloo" userId="d71572ce-aea6-4a3a-9d7a-c1bc96c12f67" providerId="ADAL" clId="{ED41F9C1-8274-4F08-8693-1523C4FF26CB}" dt="2022-08-12T20:09:01.396" v="3752" actId="20577"/>
          <ac:spMkLst>
            <pc:docMk/>
            <pc:sldMk cId="1572606953" sldId="633"/>
            <ac:spMk id="4" creationId="{8C060AC9-2037-252B-540A-502642D69038}"/>
          </ac:spMkLst>
        </pc:spChg>
      </pc:sldChg>
      <pc:sldChg chg="addSp delSp modSp new mod modClrScheme modAnim chgLayout">
        <pc:chgData name="Soheil Abbasloo" userId="d71572ce-aea6-4a3a-9d7a-c1bc96c12f67" providerId="ADAL" clId="{ED41F9C1-8274-4F08-8693-1523C4FF26CB}" dt="2022-08-12T20:38:28.918" v="4234" actId="207"/>
        <pc:sldMkLst>
          <pc:docMk/>
          <pc:sldMk cId="3452871104" sldId="634"/>
        </pc:sldMkLst>
        <pc:spChg chg="mod ord">
          <ac:chgData name="Soheil Abbasloo" userId="d71572ce-aea6-4a3a-9d7a-c1bc96c12f67" providerId="ADAL" clId="{ED41F9C1-8274-4F08-8693-1523C4FF26CB}" dt="2022-08-12T20:10:39.162" v="3820" actId="700"/>
          <ac:spMkLst>
            <pc:docMk/>
            <pc:sldMk cId="3452871104" sldId="634"/>
            <ac:spMk id="2" creationId="{AC0ED678-5372-F7EA-3FFC-F813BA907204}"/>
          </ac:spMkLst>
        </pc:spChg>
        <pc:spChg chg="del">
          <ac:chgData name="Soheil Abbasloo" userId="d71572ce-aea6-4a3a-9d7a-c1bc96c12f67" providerId="ADAL" clId="{ED41F9C1-8274-4F08-8693-1523C4FF26CB}" dt="2022-08-12T20:10:39.162" v="3820" actId="700"/>
          <ac:spMkLst>
            <pc:docMk/>
            <pc:sldMk cId="3452871104" sldId="634"/>
            <ac:spMk id="3" creationId="{E4ECE01A-D177-DFE8-6BC6-32A5FE9F9B8D}"/>
          </ac:spMkLst>
        </pc:spChg>
        <pc:spChg chg="del mod ord">
          <ac:chgData name="Soheil Abbasloo" userId="d71572ce-aea6-4a3a-9d7a-c1bc96c12f67" providerId="ADAL" clId="{ED41F9C1-8274-4F08-8693-1523C4FF26CB}" dt="2022-08-12T20:10:39.162" v="3820" actId="700"/>
          <ac:spMkLst>
            <pc:docMk/>
            <pc:sldMk cId="3452871104" sldId="634"/>
            <ac:spMk id="4" creationId="{074B8D02-07DB-46DB-7AEC-074128F36273}"/>
          </ac:spMkLst>
        </pc:spChg>
        <pc:spChg chg="add del mod ord">
          <ac:chgData name="Soheil Abbasloo" userId="d71572ce-aea6-4a3a-9d7a-c1bc96c12f67" providerId="ADAL" clId="{ED41F9C1-8274-4F08-8693-1523C4FF26CB}" dt="2022-08-12T20:17:05.338" v="3827" actId="478"/>
          <ac:spMkLst>
            <pc:docMk/>
            <pc:sldMk cId="3452871104" sldId="634"/>
            <ac:spMk id="5" creationId="{E3EAB198-CFFC-1B79-CCBE-7964EECF2A42}"/>
          </ac:spMkLst>
        </pc:spChg>
        <pc:spChg chg="add mod">
          <ac:chgData name="Soheil Abbasloo" userId="d71572ce-aea6-4a3a-9d7a-c1bc96c12f67" providerId="ADAL" clId="{ED41F9C1-8274-4F08-8693-1523C4FF26CB}" dt="2022-08-12T20:31:38.822" v="4078" actId="1076"/>
          <ac:spMkLst>
            <pc:docMk/>
            <pc:sldMk cId="3452871104" sldId="634"/>
            <ac:spMk id="8" creationId="{278DE515-3C01-A06F-DC17-581A682D0B21}"/>
          </ac:spMkLst>
        </pc:spChg>
        <pc:spChg chg="add del mod">
          <ac:chgData name="Soheil Abbasloo" userId="d71572ce-aea6-4a3a-9d7a-c1bc96c12f67" providerId="ADAL" clId="{ED41F9C1-8274-4F08-8693-1523C4FF26CB}" dt="2022-08-12T20:26:10.009" v="3891" actId="478"/>
          <ac:spMkLst>
            <pc:docMk/>
            <pc:sldMk cId="3452871104" sldId="634"/>
            <ac:spMk id="11" creationId="{76B07C0D-AE71-2B5C-A82C-78E4E01487E4}"/>
          </ac:spMkLst>
        </pc:spChg>
        <pc:spChg chg="add del mod">
          <ac:chgData name="Soheil Abbasloo" userId="d71572ce-aea6-4a3a-9d7a-c1bc96c12f67" providerId="ADAL" clId="{ED41F9C1-8274-4F08-8693-1523C4FF26CB}" dt="2022-08-12T20:25:06.448" v="3872"/>
          <ac:spMkLst>
            <pc:docMk/>
            <pc:sldMk cId="3452871104" sldId="634"/>
            <ac:spMk id="12" creationId="{B9AE8D6B-1AB1-33BF-39DA-775BCF1DCDF5}"/>
          </ac:spMkLst>
        </pc:spChg>
        <pc:spChg chg="add mod">
          <ac:chgData name="Soheil Abbasloo" userId="d71572ce-aea6-4a3a-9d7a-c1bc96c12f67" providerId="ADAL" clId="{ED41F9C1-8274-4F08-8693-1523C4FF26CB}" dt="2022-08-12T20:32:32.116" v="4165" actId="1035"/>
          <ac:spMkLst>
            <pc:docMk/>
            <pc:sldMk cId="3452871104" sldId="634"/>
            <ac:spMk id="20" creationId="{3AF6B19D-295F-E083-BD4F-32BB05F858CA}"/>
          </ac:spMkLst>
        </pc:spChg>
        <pc:spChg chg="add del mod">
          <ac:chgData name="Soheil Abbasloo" userId="d71572ce-aea6-4a3a-9d7a-c1bc96c12f67" providerId="ADAL" clId="{ED41F9C1-8274-4F08-8693-1523C4FF26CB}" dt="2022-08-12T20:30:01.131" v="3945" actId="478"/>
          <ac:spMkLst>
            <pc:docMk/>
            <pc:sldMk cId="3452871104" sldId="634"/>
            <ac:spMk id="21" creationId="{23DF6874-B4FD-D9EE-B693-D91D0CDEB7F2}"/>
          </ac:spMkLst>
        </pc:spChg>
        <pc:spChg chg="add mod">
          <ac:chgData name="Soheil Abbasloo" userId="d71572ce-aea6-4a3a-9d7a-c1bc96c12f67" providerId="ADAL" clId="{ED41F9C1-8274-4F08-8693-1523C4FF26CB}" dt="2022-08-12T20:37:03.290" v="4213" actId="14100"/>
          <ac:spMkLst>
            <pc:docMk/>
            <pc:sldMk cId="3452871104" sldId="634"/>
            <ac:spMk id="36" creationId="{FFA76097-EC6D-328E-0428-C80C11C6D061}"/>
          </ac:spMkLst>
        </pc:spChg>
        <pc:spChg chg="add mod">
          <ac:chgData name="Soheil Abbasloo" userId="d71572ce-aea6-4a3a-9d7a-c1bc96c12f67" providerId="ADAL" clId="{ED41F9C1-8274-4F08-8693-1523C4FF26CB}" dt="2022-08-12T20:38:28.918" v="4234" actId="207"/>
          <ac:spMkLst>
            <pc:docMk/>
            <pc:sldMk cId="3452871104" sldId="634"/>
            <ac:spMk id="38" creationId="{F2A793E1-B192-F0CA-9953-17348F7D99CC}"/>
          </ac:spMkLst>
        </pc:spChg>
        <pc:grpChg chg="add mod">
          <ac:chgData name="Soheil Abbasloo" userId="d71572ce-aea6-4a3a-9d7a-c1bc96c12f67" providerId="ADAL" clId="{ED41F9C1-8274-4F08-8693-1523C4FF26CB}" dt="2022-08-12T20:32:32.116" v="4165" actId="1035"/>
          <ac:grpSpMkLst>
            <pc:docMk/>
            <pc:sldMk cId="3452871104" sldId="634"/>
            <ac:grpSpMk id="19" creationId="{BFD3EC1D-D444-CDFA-9132-256498705569}"/>
          </ac:grpSpMkLst>
        </pc:grpChg>
        <pc:picChg chg="add mod modCrop">
          <ac:chgData name="Soheil Abbasloo" userId="d71572ce-aea6-4a3a-9d7a-c1bc96c12f67" providerId="ADAL" clId="{ED41F9C1-8274-4F08-8693-1523C4FF26CB}" dt="2022-08-12T20:31:32.423" v="4077" actId="1076"/>
          <ac:picMkLst>
            <pc:docMk/>
            <pc:sldMk cId="3452871104" sldId="634"/>
            <ac:picMk id="7" creationId="{7D24FD4E-2DF4-55CA-A787-7994CECD4D3F}"/>
          </ac:picMkLst>
        </pc:picChg>
        <pc:picChg chg="add del">
          <ac:chgData name="Soheil Abbasloo" userId="d71572ce-aea6-4a3a-9d7a-c1bc96c12f67" providerId="ADAL" clId="{ED41F9C1-8274-4F08-8693-1523C4FF26CB}" dt="2022-08-12T20:25:06.444" v="3870" actId="478"/>
          <ac:picMkLst>
            <pc:docMk/>
            <pc:sldMk cId="3452871104" sldId="634"/>
            <ac:picMk id="10" creationId="{C2CAD4A4-C276-89CD-D651-2E776C7D6503}"/>
          </ac:picMkLst>
        </pc:picChg>
        <pc:picChg chg="add mod modCrop">
          <ac:chgData name="Soheil Abbasloo" userId="d71572ce-aea6-4a3a-9d7a-c1bc96c12f67" providerId="ADAL" clId="{ED41F9C1-8274-4F08-8693-1523C4FF26CB}" dt="2022-08-12T20:29:42.649" v="3935" actId="164"/>
          <ac:picMkLst>
            <pc:docMk/>
            <pc:sldMk cId="3452871104" sldId="634"/>
            <ac:picMk id="14" creationId="{C3C4E441-8793-B790-74C3-02807F77EB37}"/>
          </ac:picMkLst>
        </pc:picChg>
        <pc:picChg chg="add mod">
          <ac:chgData name="Soheil Abbasloo" userId="d71572ce-aea6-4a3a-9d7a-c1bc96c12f67" providerId="ADAL" clId="{ED41F9C1-8274-4F08-8693-1523C4FF26CB}" dt="2022-08-12T20:35:17.043" v="4181" actId="1076"/>
          <ac:picMkLst>
            <pc:docMk/>
            <pc:sldMk cId="3452871104" sldId="634"/>
            <ac:picMk id="23" creationId="{B08DE1E0-D265-38EA-17AC-883CBF57B484}"/>
          </ac:picMkLst>
        </pc:picChg>
        <pc:cxnChg chg="add mod">
          <ac:chgData name="Soheil Abbasloo" userId="d71572ce-aea6-4a3a-9d7a-c1bc96c12f67" providerId="ADAL" clId="{ED41F9C1-8274-4F08-8693-1523C4FF26CB}" dt="2022-08-12T20:32:25.443" v="4133" actId="1035"/>
          <ac:cxnSpMkLst>
            <pc:docMk/>
            <pc:sldMk cId="3452871104" sldId="634"/>
            <ac:cxnSpMk id="16" creationId="{659DD90C-B96E-7C30-89A5-FCD7FC252D22}"/>
          </ac:cxnSpMkLst>
        </pc:cxnChg>
        <pc:cxnChg chg="add mod">
          <ac:chgData name="Soheil Abbasloo" userId="d71572ce-aea6-4a3a-9d7a-c1bc96c12f67" providerId="ADAL" clId="{ED41F9C1-8274-4F08-8693-1523C4FF26CB}" dt="2022-08-12T20:35:04.227" v="4174" actId="14100"/>
          <ac:cxnSpMkLst>
            <pc:docMk/>
            <pc:sldMk cId="3452871104" sldId="634"/>
            <ac:cxnSpMk id="24" creationId="{047BEBE1-45AF-A67E-E1F0-EF5DFAFB6FA0}"/>
          </ac:cxnSpMkLst>
        </pc:cxnChg>
        <pc:cxnChg chg="add mod">
          <ac:chgData name="Soheil Abbasloo" userId="d71572ce-aea6-4a3a-9d7a-c1bc96c12f67" providerId="ADAL" clId="{ED41F9C1-8274-4F08-8693-1523C4FF26CB}" dt="2022-08-12T20:35:17.043" v="4181" actId="1076"/>
          <ac:cxnSpMkLst>
            <pc:docMk/>
            <pc:sldMk cId="3452871104" sldId="634"/>
            <ac:cxnSpMk id="26" creationId="{627EEC1D-84C5-62A8-31D4-F8C11F388476}"/>
          </ac:cxnSpMkLst>
        </pc:cxnChg>
        <pc:cxnChg chg="add mod">
          <ac:chgData name="Soheil Abbasloo" userId="d71572ce-aea6-4a3a-9d7a-c1bc96c12f67" providerId="ADAL" clId="{ED41F9C1-8274-4F08-8693-1523C4FF26CB}" dt="2022-08-12T20:35:35.061" v="4185" actId="14100"/>
          <ac:cxnSpMkLst>
            <pc:docMk/>
            <pc:sldMk cId="3452871104" sldId="634"/>
            <ac:cxnSpMk id="29" creationId="{7C575C7F-2E0E-A166-212C-1F151066C10D}"/>
          </ac:cxnSpMkLst>
        </pc:cxnChg>
      </pc:sldChg>
      <pc:sldChg chg="addSp delSp modSp add mod modAnim">
        <pc:chgData name="Soheil Abbasloo" userId="d71572ce-aea6-4a3a-9d7a-c1bc96c12f67" providerId="ADAL" clId="{ED41F9C1-8274-4F08-8693-1523C4FF26CB}" dt="2022-08-12T21:38:09.536" v="5290"/>
        <pc:sldMkLst>
          <pc:docMk/>
          <pc:sldMk cId="2546119110" sldId="635"/>
        </pc:sldMkLst>
        <pc:spChg chg="add del mod">
          <ac:chgData name="Soheil Abbasloo" userId="d71572ce-aea6-4a3a-9d7a-c1bc96c12f67" providerId="ADAL" clId="{ED41F9C1-8274-4F08-8693-1523C4FF26CB}" dt="2022-08-12T21:34:37.132" v="5276" actId="478"/>
          <ac:spMkLst>
            <pc:docMk/>
            <pc:sldMk cId="2546119110" sldId="635"/>
            <ac:spMk id="2" creationId="{19BCCB48-44D1-2EFB-306B-926AD97D33FB}"/>
          </ac:spMkLst>
        </pc:spChg>
        <pc:spChg chg="add del">
          <ac:chgData name="Soheil Abbasloo" userId="d71572ce-aea6-4a3a-9d7a-c1bc96c12f67" providerId="ADAL" clId="{ED41F9C1-8274-4F08-8693-1523C4FF26CB}" dt="2022-08-12T21:37:02.108" v="5278" actId="478"/>
          <ac:spMkLst>
            <pc:docMk/>
            <pc:sldMk cId="2546119110" sldId="635"/>
            <ac:spMk id="3" creationId="{73E7582E-7105-286B-1FBD-C259DEBF4864}"/>
          </ac:spMkLst>
        </pc:spChg>
        <pc:spChg chg="add del mod">
          <ac:chgData name="Soheil Abbasloo" userId="d71572ce-aea6-4a3a-9d7a-c1bc96c12f67" providerId="ADAL" clId="{ED41F9C1-8274-4F08-8693-1523C4FF26CB}" dt="2022-08-12T21:37:22.682" v="5281" actId="478"/>
          <ac:spMkLst>
            <pc:docMk/>
            <pc:sldMk cId="2546119110" sldId="635"/>
            <ac:spMk id="4" creationId="{D06A8543-32E0-6942-8E6E-018CBD1B4C13}"/>
          </ac:spMkLst>
        </pc:spChg>
        <pc:spChg chg="add mod">
          <ac:chgData name="Soheil Abbasloo" userId="d71572ce-aea6-4a3a-9d7a-c1bc96c12f67" providerId="ADAL" clId="{ED41F9C1-8274-4F08-8693-1523C4FF26CB}" dt="2022-08-12T21:37:54.104" v="5288" actId="1076"/>
          <ac:spMkLst>
            <pc:docMk/>
            <pc:sldMk cId="2546119110" sldId="635"/>
            <ac:spMk id="5" creationId="{BB324F35-3950-9982-38CD-4CF564BF2554}"/>
          </ac:spMkLst>
        </pc:spChg>
        <pc:spChg chg="mod">
          <ac:chgData name="Soheil Abbasloo" userId="d71572ce-aea6-4a3a-9d7a-c1bc96c12f67" providerId="ADAL" clId="{ED41F9C1-8274-4F08-8693-1523C4FF26CB}" dt="2022-08-12T21:33:55.706" v="5270" actId="404"/>
          <ac:spMkLst>
            <pc:docMk/>
            <pc:sldMk cId="2546119110" sldId="635"/>
            <ac:spMk id="78851" creationId="{11FB9309-E1DD-12C2-C3F5-0DFA0BDFCDCE}"/>
          </ac:spMkLst>
        </pc:spChg>
        <pc:graphicFrameChg chg="modGraphic">
          <ac:chgData name="Soheil Abbasloo" userId="d71572ce-aea6-4a3a-9d7a-c1bc96c12f67" providerId="ADAL" clId="{ED41F9C1-8274-4F08-8693-1523C4FF26CB}" dt="2022-08-12T21:34:14.882" v="5272" actId="207"/>
          <ac:graphicFrameMkLst>
            <pc:docMk/>
            <pc:sldMk cId="2546119110" sldId="635"/>
            <ac:graphicFrameMk id="42" creationId="{8EF833B3-58E0-C947-0D99-3EEBC58897AB}"/>
          </ac:graphicFrameMkLst>
        </pc:graphicFrameChg>
      </pc:sldChg>
      <pc:sldChg chg="addSp delSp modSp add mod modAnim">
        <pc:chgData name="Soheil Abbasloo" userId="d71572ce-aea6-4a3a-9d7a-c1bc96c12f67" providerId="ADAL" clId="{ED41F9C1-8274-4F08-8693-1523C4FF26CB}" dt="2022-08-12T21:47:11.167" v="5430"/>
        <pc:sldMkLst>
          <pc:docMk/>
          <pc:sldMk cId="1292419436" sldId="636"/>
        </pc:sldMkLst>
        <pc:spChg chg="del">
          <ac:chgData name="Soheil Abbasloo" userId="d71572ce-aea6-4a3a-9d7a-c1bc96c12f67" providerId="ADAL" clId="{ED41F9C1-8274-4F08-8693-1523C4FF26CB}" dt="2022-08-12T21:44:30.976" v="5337" actId="478"/>
          <ac:spMkLst>
            <pc:docMk/>
            <pc:sldMk cId="1292419436" sldId="636"/>
            <ac:spMk id="5" creationId="{BB324F35-3950-9982-38CD-4CF564BF2554}"/>
          </ac:spMkLst>
        </pc:spChg>
        <pc:spChg chg="add mod">
          <ac:chgData name="Soheil Abbasloo" userId="d71572ce-aea6-4a3a-9d7a-c1bc96c12f67" providerId="ADAL" clId="{ED41F9C1-8274-4F08-8693-1523C4FF26CB}" dt="2022-08-12T21:46:50.463" v="5427" actId="1582"/>
          <ac:spMkLst>
            <pc:docMk/>
            <pc:sldMk cId="1292419436" sldId="636"/>
            <ac:spMk id="10" creationId="{B0ECD112-9508-0DC1-D553-84C615AF306E}"/>
          </ac:spMkLst>
        </pc:spChg>
        <pc:spChg chg="mod">
          <ac:chgData name="Soheil Abbasloo" userId="d71572ce-aea6-4a3a-9d7a-c1bc96c12f67" providerId="ADAL" clId="{ED41F9C1-8274-4F08-8693-1523C4FF26CB}" dt="2022-08-12T21:47:11.167" v="5430"/>
          <ac:spMkLst>
            <pc:docMk/>
            <pc:sldMk cId="1292419436" sldId="636"/>
            <ac:spMk id="78850" creationId="{D7324D57-5CF8-1378-F09A-99ABE47705F9}"/>
          </ac:spMkLst>
        </pc:spChg>
        <pc:spChg chg="mod">
          <ac:chgData name="Soheil Abbasloo" userId="d71572ce-aea6-4a3a-9d7a-c1bc96c12f67" providerId="ADAL" clId="{ED41F9C1-8274-4F08-8693-1523C4FF26CB}" dt="2022-08-12T21:44:20.680" v="5335" actId="20577"/>
          <ac:spMkLst>
            <pc:docMk/>
            <pc:sldMk cId="1292419436" sldId="636"/>
            <ac:spMk id="78851" creationId="{11FB9309-E1DD-12C2-C3F5-0DFA0BDFCDCE}"/>
          </ac:spMkLst>
        </pc:spChg>
        <pc:graphicFrameChg chg="modGraphic">
          <ac:chgData name="Soheil Abbasloo" userId="d71572ce-aea6-4a3a-9d7a-c1bc96c12f67" providerId="ADAL" clId="{ED41F9C1-8274-4F08-8693-1523C4FF26CB}" dt="2022-08-12T21:44:53.979" v="5340" actId="113"/>
          <ac:graphicFrameMkLst>
            <pc:docMk/>
            <pc:sldMk cId="1292419436" sldId="636"/>
            <ac:graphicFrameMk id="42" creationId="{8EF833B3-58E0-C947-0D99-3EEBC58897AB}"/>
          </ac:graphicFrameMkLst>
        </pc:graphicFrameChg>
        <pc:cxnChg chg="add del mod">
          <ac:chgData name="Soheil Abbasloo" userId="d71572ce-aea6-4a3a-9d7a-c1bc96c12f67" providerId="ADAL" clId="{ED41F9C1-8274-4F08-8693-1523C4FF26CB}" dt="2022-08-12T21:45:18.605" v="5343" actId="478"/>
          <ac:cxnSpMkLst>
            <pc:docMk/>
            <pc:sldMk cId="1292419436" sldId="636"/>
            <ac:cxnSpMk id="3" creationId="{2CFBFC9D-78CB-758F-1DB7-70A8BB118C87}"/>
          </ac:cxnSpMkLst>
        </pc:cxnChg>
        <pc:cxnChg chg="add del mod">
          <ac:chgData name="Soheil Abbasloo" userId="d71572ce-aea6-4a3a-9d7a-c1bc96c12f67" providerId="ADAL" clId="{ED41F9C1-8274-4F08-8693-1523C4FF26CB}" dt="2022-08-12T21:46:01.610" v="5416" actId="478"/>
          <ac:cxnSpMkLst>
            <pc:docMk/>
            <pc:sldMk cId="1292419436" sldId="636"/>
            <ac:cxnSpMk id="32" creationId="{190C46E9-7A2E-BC1D-BEB1-2557A695A27B}"/>
          </ac:cxnSpMkLst>
        </pc:cxnChg>
      </pc:sldChg>
      <pc:sldChg chg="addSp delSp modSp add mod modClrScheme chgLayout">
        <pc:chgData name="Soheil Abbasloo" userId="d71572ce-aea6-4a3a-9d7a-c1bc96c12f67" providerId="ADAL" clId="{ED41F9C1-8274-4F08-8693-1523C4FF26CB}" dt="2022-08-12T21:50:19.966" v="5486" actId="404"/>
        <pc:sldMkLst>
          <pc:docMk/>
          <pc:sldMk cId="0" sldId="637"/>
        </pc:sldMkLst>
        <pc:spChg chg="add del mod ord">
          <ac:chgData name="Soheil Abbasloo" userId="d71572ce-aea6-4a3a-9d7a-c1bc96c12f67" providerId="ADAL" clId="{ED41F9C1-8274-4F08-8693-1523C4FF26CB}" dt="2022-08-12T21:50:14.811" v="5483" actId="700"/>
          <ac:spMkLst>
            <pc:docMk/>
            <pc:sldMk cId="0" sldId="637"/>
            <ac:spMk id="2" creationId="{8A78CF8F-50F5-C7BC-5F57-D4E088EDF861}"/>
          </ac:spMkLst>
        </pc:spChg>
        <pc:spChg chg="add mod ord">
          <ac:chgData name="Soheil Abbasloo" userId="d71572ce-aea6-4a3a-9d7a-c1bc96c12f67" providerId="ADAL" clId="{ED41F9C1-8274-4F08-8693-1523C4FF26CB}" dt="2022-08-12T21:50:14.811" v="5483" actId="700"/>
          <ac:spMkLst>
            <pc:docMk/>
            <pc:sldMk cId="0" sldId="637"/>
            <ac:spMk id="3" creationId="{4CC887D2-77AB-41F4-CBBE-0B6D8CDB9550}"/>
          </ac:spMkLst>
        </pc:spChg>
        <pc:spChg chg="del 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637"/>
            <ac:spMk id="6" creationId="{ABF1D734-C09C-2039-6A03-B178293BC2B8}"/>
          </ac:spMkLst>
        </pc:spChg>
        <pc:spChg chg="mod ord">
          <ac:chgData name="Soheil Abbasloo" userId="d71572ce-aea6-4a3a-9d7a-c1bc96c12f67" providerId="ADAL" clId="{ED41F9C1-8274-4F08-8693-1523C4FF26CB}" dt="2022-08-12T21:50:19.966" v="5486" actId="404"/>
          <ac:spMkLst>
            <pc:docMk/>
            <pc:sldMk cId="0" sldId="637"/>
            <ac:spMk id="84994" creationId="{A8AF50E7-220D-DE1B-897F-4C7C4396D453}"/>
          </ac:spMkLst>
        </pc:spChg>
        <pc:spChg chg="mod ord">
          <ac:chgData name="Soheil Abbasloo" userId="d71572ce-aea6-4a3a-9d7a-c1bc96c12f67" providerId="ADAL" clId="{ED41F9C1-8274-4F08-8693-1523C4FF26CB}" dt="2022-08-12T21:50:14.811" v="5483" actId="700"/>
          <ac:spMkLst>
            <pc:docMk/>
            <pc:sldMk cId="0" sldId="637"/>
            <ac:spMk id="84996" creationId="{D3EBC721-60D5-E1D0-4579-3C3C2040A3FE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2T22:20:26.174" v="5955" actId="47"/>
        <pc:sldMkLst>
          <pc:docMk/>
          <pc:sldMk cId="0" sldId="638"/>
        </pc:sldMkLst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638"/>
            <ac:spMk id="92162" creationId="{9E1E0945-4627-3968-D671-48DC2D407230}"/>
          </ac:spMkLst>
        </pc:spChg>
        <pc:spChg chg="mod ord">
          <ac:chgData name="Soheil Abbasloo" userId="d71572ce-aea6-4a3a-9d7a-c1bc96c12f67" providerId="ADAL" clId="{ED41F9C1-8274-4F08-8693-1523C4FF26CB}" dt="2022-08-12T21:50:58.897" v="5488" actId="14100"/>
          <ac:spMkLst>
            <pc:docMk/>
            <pc:sldMk cId="0" sldId="638"/>
            <ac:spMk id="92163" creationId="{E5262DBF-6D2F-6192-3B13-0BAF6FAD244B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638"/>
            <ac:spMk id="92164" creationId="{B573629D-9B87-F120-905C-B2068724EC79}"/>
          </ac:spMkLst>
        </pc:spChg>
      </pc:sldChg>
      <pc:sldChg chg="modSp add del mod modClrScheme chgLayout">
        <pc:chgData name="Soheil Abbasloo" userId="d71572ce-aea6-4a3a-9d7a-c1bc96c12f67" providerId="ADAL" clId="{ED41F9C1-8274-4F08-8693-1523C4FF26CB}" dt="2022-08-12T22:22:13.329" v="5989" actId="2696"/>
        <pc:sldMkLst>
          <pc:docMk/>
          <pc:sldMk cId="0" sldId="639"/>
        </pc:sldMkLst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639"/>
            <ac:spMk id="94210" creationId="{85780178-1FC7-E862-2232-2330CE04B195}"/>
          </ac:spMkLst>
        </pc:spChg>
        <pc:spChg chg="mod ord">
          <ac:chgData name="Soheil Abbasloo" userId="d71572ce-aea6-4a3a-9d7a-c1bc96c12f67" providerId="ADAL" clId="{ED41F9C1-8274-4F08-8693-1523C4FF26CB}" dt="2022-08-12T21:51:05.929" v="5489" actId="14100"/>
          <ac:spMkLst>
            <pc:docMk/>
            <pc:sldMk cId="0" sldId="639"/>
            <ac:spMk id="94211" creationId="{9A405A3C-5373-C4C7-D248-3F8AB1A8CB51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639"/>
            <ac:spMk id="94212" creationId="{69EDDFC8-606C-EB1C-DBC9-C4E7808113BF}"/>
          </ac:spMkLst>
        </pc:spChg>
      </pc:sldChg>
      <pc:sldChg chg="modSp add mod ord modClrScheme modShow chgLayout">
        <pc:chgData name="Soheil Abbasloo" userId="d71572ce-aea6-4a3a-9d7a-c1bc96c12f67" providerId="ADAL" clId="{ED41F9C1-8274-4F08-8693-1523C4FF26CB}" dt="2022-08-12T22:29:30.121" v="6089"/>
        <pc:sldMkLst>
          <pc:docMk/>
          <pc:sldMk cId="0" sldId="640"/>
        </pc:sldMkLst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640"/>
            <ac:spMk id="96258" creationId="{7C8C71F3-A2DF-3B29-AE66-F89E64C69D65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640"/>
            <ac:spMk id="96260" creationId="{8C4147F4-B107-8186-A48B-4322CEDA12BD}"/>
          </ac:spMkLst>
        </pc:spChg>
        <pc:spChg chg="mod ord">
          <ac:chgData name="Soheil Abbasloo" userId="d71572ce-aea6-4a3a-9d7a-c1bc96c12f67" providerId="ADAL" clId="{ED41F9C1-8274-4F08-8693-1523C4FF26CB}" dt="2022-08-12T21:50:05.509" v="5482" actId="700"/>
          <ac:spMkLst>
            <pc:docMk/>
            <pc:sldMk cId="0" sldId="640"/>
            <ac:spMk id="827395" creationId="{FF84B7FE-4413-CD35-7B68-4E6C7D66AAAD}"/>
          </ac:spMkLst>
        </pc:spChg>
      </pc:sldChg>
      <pc:sldChg chg="modSp add mod">
        <pc:chgData name="Soheil Abbasloo" userId="d71572ce-aea6-4a3a-9d7a-c1bc96c12f67" providerId="ADAL" clId="{ED41F9C1-8274-4F08-8693-1523C4FF26CB}" dt="2022-08-12T22:08:58.325" v="5831" actId="207"/>
        <pc:sldMkLst>
          <pc:docMk/>
          <pc:sldMk cId="2199480211" sldId="641"/>
        </pc:sldMkLst>
        <pc:spChg chg="mod">
          <ac:chgData name="Soheil Abbasloo" userId="d71572ce-aea6-4a3a-9d7a-c1bc96c12f67" providerId="ADAL" clId="{ED41F9C1-8274-4F08-8693-1523C4FF26CB}" dt="2022-08-12T22:08:36.785" v="5830" actId="6549"/>
          <ac:spMkLst>
            <pc:docMk/>
            <pc:sldMk cId="2199480211" sldId="641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08:58.325" v="5831" actId="207"/>
          <ac:graphicFrameMkLst>
            <pc:docMk/>
            <pc:sldMk cId="2199480211" sldId="641"/>
            <ac:graphicFrameMk id="3" creationId="{99D8422D-68C5-0116-D74C-6B1594BBC5AD}"/>
          </ac:graphicFrameMkLst>
        </pc:graphicFrameChg>
      </pc:sldChg>
      <pc:sldChg chg="modSp add mod ord">
        <pc:chgData name="Soheil Abbasloo" userId="d71572ce-aea6-4a3a-9d7a-c1bc96c12f67" providerId="ADAL" clId="{ED41F9C1-8274-4F08-8693-1523C4FF26CB}" dt="2022-08-12T22:11:26.123" v="5848" actId="207"/>
        <pc:sldMkLst>
          <pc:docMk/>
          <pc:sldMk cId="3039628124" sldId="642"/>
        </pc:sldMkLst>
        <pc:spChg chg="mod">
          <ac:chgData name="Soheil Abbasloo" userId="d71572ce-aea6-4a3a-9d7a-c1bc96c12f67" providerId="ADAL" clId="{ED41F9C1-8274-4F08-8693-1523C4FF26CB}" dt="2022-08-12T22:11:26.123" v="5848" actId="207"/>
          <ac:spMkLst>
            <pc:docMk/>
            <pc:sldMk cId="3039628124" sldId="642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11:06.619" v="5845" actId="207"/>
          <ac:graphicFrameMkLst>
            <pc:docMk/>
            <pc:sldMk cId="3039628124" sldId="642"/>
            <ac:graphicFrameMk id="3" creationId="{99D8422D-68C5-0116-D74C-6B1594BBC5AD}"/>
          </ac:graphicFrameMkLst>
        </pc:graphicFrameChg>
      </pc:sldChg>
      <pc:sldChg chg="modSp add mod ord">
        <pc:chgData name="Soheil Abbasloo" userId="d71572ce-aea6-4a3a-9d7a-c1bc96c12f67" providerId="ADAL" clId="{ED41F9C1-8274-4F08-8693-1523C4FF26CB}" dt="2022-08-12T22:12:25.464" v="5858" actId="20577"/>
        <pc:sldMkLst>
          <pc:docMk/>
          <pc:sldMk cId="2513700804" sldId="643"/>
        </pc:sldMkLst>
        <pc:spChg chg="mod">
          <ac:chgData name="Soheil Abbasloo" userId="d71572ce-aea6-4a3a-9d7a-c1bc96c12f67" providerId="ADAL" clId="{ED41F9C1-8274-4F08-8693-1523C4FF26CB}" dt="2022-08-12T22:12:25.464" v="5858" actId="20577"/>
          <ac:spMkLst>
            <pc:docMk/>
            <pc:sldMk cId="2513700804" sldId="643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12:21.443" v="5856" actId="207"/>
          <ac:graphicFrameMkLst>
            <pc:docMk/>
            <pc:sldMk cId="2513700804" sldId="643"/>
            <ac:graphicFrameMk id="3" creationId="{99D8422D-68C5-0116-D74C-6B1594BBC5AD}"/>
          </ac:graphicFrameMkLst>
        </pc:graphicFrameChg>
      </pc:sldChg>
      <pc:sldChg chg="modSp add mod ord">
        <pc:chgData name="Soheil Abbasloo" userId="d71572ce-aea6-4a3a-9d7a-c1bc96c12f67" providerId="ADAL" clId="{ED41F9C1-8274-4F08-8693-1523C4FF26CB}" dt="2022-08-12T22:13:21.282" v="5869" actId="207"/>
        <pc:sldMkLst>
          <pc:docMk/>
          <pc:sldMk cId="1422314529" sldId="644"/>
        </pc:sldMkLst>
        <pc:spChg chg="mod">
          <ac:chgData name="Soheil Abbasloo" userId="d71572ce-aea6-4a3a-9d7a-c1bc96c12f67" providerId="ADAL" clId="{ED41F9C1-8274-4F08-8693-1523C4FF26CB}" dt="2022-08-12T22:13:10.888" v="5868" actId="6549"/>
          <ac:spMkLst>
            <pc:docMk/>
            <pc:sldMk cId="1422314529" sldId="644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13:21.282" v="5869" actId="207"/>
          <ac:graphicFrameMkLst>
            <pc:docMk/>
            <pc:sldMk cId="1422314529" sldId="644"/>
            <ac:graphicFrameMk id="3" creationId="{99D8422D-68C5-0116-D74C-6B1594BBC5AD}"/>
          </ac:graphicFrameMkLst>
        </pc:graphicFrameChg>
      </pc:sldChg>
      <pc:sldChg chg="modSp add mod">
        <pc:chgData name="Soheil Abbasloo" userId="d71572ce-aea6-4a3a-9d7a-c1bc96c12f67" providerId="ADAL" clId="{ED41F9C1-8274-4F08-8693-1523C4FF26CB}" dt="2022-08-12T22:15:31.577" v="5905" actId="207"/>
        <pc:sldMkLst>
          <pc:docMk/>
          <pc:sldMk cId="2617910128" sldId="645"/>
        </pc:sldMkLst>
        <pc:spChg chg="mod">
          <ac:chgData name="Soheil Abbasloo" userId="d71572ce-aea6-4a3a-9d7a-c1bc96c12f67" providerId="ADAL" clId="{ED41F9C1-8274-4F08-8693-1523C4FF26CB}" dt="2022-08-12T22:15:31.577" v="5905" actId="207"/>
          <ac:spMkLst>
            <pc:docMk/>
            <pc:sldMk cId="2617910128" sldId="645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14:29.764" v="5877" actId="207"/>
          <ac:graphicFrameMkLst>
            <pc:docMk/>
            <pc:sldMk cId="2617910128" sldId="645"/>
            <ac:graphicFrameMk id="3" creationId="{99D8422D-68C5-0116-D74C-6B1594BBC5AD}"/>
          </ac:graphicFrameMkLst>
        </pc:graphicFrameChg>
      </pc:sldChg>
      <pc:sldChg chg="modSp add mod">
        <pc:chgData name="Soheil Abbasloo" userId="d71572ce-aea6-4a3a-9d7a-c1bc96c12f67" providerId="ADAL" clId="{ED41F9C1-8274-4F08-8693-1523C4FF26CB}" dt="2022-08-12T22:17:22.622" v="5913" actId="207"/>
        <pc:sldMkLst>
          <pc:docMk/>
          <pc:sldMk cId="1680044374" sldId="646"/>
        </pc:sldMkLst>
        <pc:spChg chg="mod">
          <ac:chgData name="Soheil Abbasloo" userId="d71572ce-aea6-4a3a-9d7a-c1bc96c12f67" providerId="ADAL" clId="{ED41F9C1-8274-4F08-8693-1523C4FF26CB}" dt="2022-08-12T22:17:09.253" v="5912" actId="6549"/>
          <ac:spMkLst>
            <pc:docMk/>
            <pc:sldMk cId="1680044374" sldId="646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17:22.622" v="5913" actId="207"/>
          <ac:graphicFrameMkLst>
            <pc:docMk/>
            <pc:sldMk cId="1680044374" sldId="646"/>
            <ac:graphicFrameMk id="3" creationId="{99D8422D-68C5-0116-D74C-6B1594BBC5AD}"/>
          </ac:graphicFrameMkLst>
        </pc:graphicFrameChg>
      </pc:sldChg>
      <pc:sldChg chg="modSp add mod">
        <pc:chgData name="Soheil Abbasloo" userId="d71572ce-aea6-4a3a-9d7a-c1bc96c12f67" providerId="ADAL" clId="{ED41F9C1-8274-4F08-8693-1523C4FF26CB}" dt="2022-08-12T22:18:22.278" v="5928" actId="207"/>
        <pc:sldMkLst>
          <pc:docMk/>
          <pc:sldMk cId="2597133869" sldId="647"/>
        </pc:sldMkLst>
        <pc:spChg chg="mod">
          <ac:chgData name="Soheil Abbasloo" userId="d71572ce-aea6-4a3a-9d7a-c1bc96c12f67" providerId="ADAL" clId="{ED41F9C1-8274-4F08-8693-1523C4FF26CB}" dt="2022-08-12T22:18:16.872" v="5927" actId="207"/>
          <ac:spMkLst>
            <pc:docMk/>
            <pc:sldMk cId="2597133869" sldId="647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18:22.278" v="5928" actId="207"/>
          <ac:graphicFrameMkLst>
            <pc:docMk/>
            <pc:sldMk cId="2597133869" sldId="647"/>
            <ac:graphicFrameMk id="3" creationId="{99D8422D-68C5-0116-D74C-6B1594BBC5AD}"/>
          </ac:graphicFrameMkLst>
        </pc:graphicFrameChg>
      </pc:sldChg>
      <pc:sldChg chg="modSp add mod">
        <pc:chgData name="Soheil Abbasloo" userId="d71572ce-aea6-4a3a-9d7a-c1bc96c12f67" providerId="ADAL" clId="{ED41F9C1-8274-4F08-8693-1523C4FF26CB}" dt="2022-08-12T22:21:52.455" v="5988" actId="33524"/>
        <pc:sldMkLst>
          <pc:docMk/>
          <pc:sldMk cId="3768510945" sldId="648"/>
        </pc:sldMkLst>
        <pc:spChg chg="mod">
          <ac:chgData name="Soheil Abbasloo" userId="d71572ce-aea6-4a3a-9d7a-c1bc96c12f67" providerId="ADAL" clId="{ED41F9C1-8274-4F08-8693-1523C4FF26CB}" dt="2022-08-12T22:21:52.455" v="5988" actId="33524"/>
          <ac:spMkLst>
            <pc:docMk/>
            <pc:sldMk cId="3768510945" sldId="648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19:18.866" v="5940" actId="207"/>
          <ac:graphicFrameMkLst>
            <pc:docMk/>
            <pc:sldMk cId="3768510945" sldId="648"/>
            <ac:graphicFrameMk id="3" creationId="{99D8422D-68C5-0116-D74C-6B1594BBC5AD}"/>
          </ac:graphicFrameMkLst>
        </pc:graphicFrameChg>
      </pc:sldChg>
      <pc:sldChg chg="modSp add mod ord modAnim">
        <pc:chgData name="Soheil Abbasloo" userId="d71572ce-aea6-4a3a-9d7a-c1bc96c12f67" providerId="ADAL" clId="{ED41F9C1-8274-4F08-8693-1523C4FF26CB}" dt="2022-08-12T22:23:14.736" v="6025" actId="6549"/>
        <pc:sldMkLst>
          <pc:docMk/>
          <pc:sldMk cId="416333005" sldId="649"/>
        </pc:sldMkLst>
        <pc:spChg chg="mod">
          <ac:chgData name="Soheil Abbasloo" userId="d71572ce-aea6-4a3a-9d7a-c1bc96c12f67" providerId="ADAL" clId="{ED41F9C1-8274-4F08-8693-1523C4FF26CB}" dt="2022-08-12T22:23:14.736" v="6025" actId="6549"/>
          <ac:spMkLst>
            <pc:docMk/>
            <pc:sldMk cId="416333005" sldId="649"/>
            <ac:spMk id="86021" creationId="{56F2F409-1E5F-D945-39DE-BEFBC3980BC6}"/>
          </ac:spMkLst>
        </pc:spChg>
        <pc:graphicFrameChg chg="modGraphic">
          <ac:chgData name="Soheil Abbasloo" userId="d71572ce-aea6-4a3a-9d7a-c1bc96c12f67" providerId="ADAL" clId="{ED41F9C1-8274-4F08-8693-1523C4FF26CB}" dt="2022-08-12T22:20:14.907" v="5953" actId="207"/>
          <ac:graphicFrameMkLst>
            <pc:docMk/>
            <pc:sldMk cId="416333005" sldId="649"/>
            <ac:graphicFrameMk id="3" creationId="{99D8422D-68C5-0116-D74C-6B1594BBC5AD}"/>
          </ac:graphicFrameMkLst>
        </pc:graphicFrameChg>
      </pc:sldChg>
      <pc:sldMasterChg chg="delSp modSp mod delSldLayout modSldLayout">
        <pc:chgData name="Soheil Abbasloo" userId="d71572ce-aea6-4a3a-9d7a-c1bc96c12f67" providerId="ADAL" clId="{ED41F9C1-8274-4F08-8693-1523C4FF26CB}" dt="2022-08-10T22:28:59.896" v="59" actId="47"/>
        <pc:sldMasterMkLst>
          <pc:docMk/>
          <pc:sldMasterMk cId="222779046" sldId="2147483663"/>
        </pc:sldMasterMkLst>
        <pc:spChg chg="del">
          <ac:chgData name="Soheil Abbasloo" userId="d71572ce-aea6-4a3a-9d7a-c1bc96c12f67" providerId="ADAL" clId="{ED41F9C1-8274-4F08-8693-1523C4FF26CB}" dt="2022-08-10T22:23:45.403" v="16" actId="478"/>
          <ac:spMkLst>
            <pc:docMk/>
            <pc:sldMasterMk cId="222779046" sldId="2147483663"/>
            <ac:spMk id="2" creationId="{00000000-0000-0000-0000-000000000000}"/>
          </ac:spMkLst>
        </pc:spChg>
        <pc:spChg chg="mod">
          <ac:chgData name="Soheil Abbasloo" userId="d71572ce-aea6-4a3a-9d7a-c1bc96c12f67" providerId="ADAL" clId="{ED41F9C1-8274-4F08-8693-1523C4FF26CB}" dt="2022-08-10T22:28:23.882" v="57" actId="122"/>
          <ac:spMkLst>
            <pc:docMk/>
            <pc:sldMasterMk cId="222779046" sldId="2147483663"/>
            <ac:spMk id="3" creationId="{00000000-0000-0000-0000-000000000000}"/>
          </ac:spMkLst>
        </pc:spChg>
        <pc:spChg chg="del">
          <ac:chgData name="Soheil Abbasloo" userId="d71572ce-aea6-4a3a-9d7a-c1bc96c12f67" providerId="ADAL" clId="{ED41F9C1-8274-4F08-8693-1523C4FF26CB}" dt="2022-08-10T22:23:43.535" v="15" actId="478"/>
          <ac:spMkLst>
            <pc:docMk/>
            <pc:sldMasterMk cId="222779046" sldId="2147483663"/>
            <ac:spMk id="6" creationId="{7DBBC529-0874-001C-477E-25E6E3E968F3}"/>
          </ac:spMkLst>
        </pc:spChg>
        <pc:sldLayoutChg chg="modSp">
          <pc:chgData name="Soheil Abbasloo" userId="d71572ce-aea6-4a3a-9d7a-c1bc96c12f67" providerId="ADAL" clId="{ED41F9C1-8274-4F08-8693-1523C4FF26CB}" dt="2022-08-10T22:24:57.858" v="53" actId="404"/>
          <pc:sldLayoutMkLst>
            <pc:docMk/>
            <pc:sldMasterMk cId="222779046" sldId="2147483663"/>
            <pc:sldLayoutMk cId="3750255736" sldId="2147483668"/>
          </pc:sldLayoutMkLst>
          <pc:spChg chg="mod">
            <ac:chgData name="Soheil Abbasloo" userId="d71572ce-aea6-4a3a-9d7a-c1bc96c12f67" providerId="ADAL" clId="{ED41F9C1-8274-4F08-8693-1523C4FF26CB}" dt="2022-08-10T22:24:57.858" v="53" actId="404"/>
            <ac:spMkLst>
              <pc:docMk/>
              <pc:sldMasterMk cId="222779046" sldId="2147483663"/>
              <pc:sldLayoutMk cId="3750255736" sldId="2147483668"/>
              <ac:spMk id="15" creationId="{00000000-0000-0000-0000-000000000000}"/>
            </ac:spMkLst>
          </pc:spChg>
        </pc:sldLayoutChg>
        <pc:sldLayoutChg chg="modSp">
          <pc:chgData name="Soheil Abbasloo" userId="d71572ce-aea6-4a3a-9d7a-c1bc96c12f67" providerId="ADAL" clId="{ED41F9C1-8274-4F08-8693-1523C4FF26CB}" dt="2022-08-10T22:27:56.709" v="55" actId="404"/>
          <pc:sldLayoutMkLst>
            <pc:docMk/>
            <pc:sldMasterMk cId="222779046" sldId="2147483663"/>
            <pc:sldLayoutMk cId="1711771940" sldId="2147483669"/>
          </pc:sldLayoutMkLst>
          <pc:spChg chg="mod">
            <ac:chgData name="Soheil Abbasloo" userId="d71572ce-aea6-4a3a-9d7a-c1bc96c12f67" providerId="ADAL" clId="{ED41F9C1-8274-4F08-8693-1523C4FF26CB}" dt="2022-08-10T22:27:56.709" v="55" actId="404"/>
            <ac:spMkLst>
              <pc:docMk/>
              <pc:sldMasterMk cId="222779046" sldId="2147483663"/>
              <pc:sldLayoutMk cId="1711771940" sldId="2147483669"/>
              <ac:spMk id="19" creationId="{00000000-0000-0000-0000-000000000000}"/>
            </ac:spMkLst>
          </pc:spChg>
        </pc:sldLayoutChg>
        <pc:sldLayoutChg chg="del">
          <pc:chgData name="Soheil Abbasloo" userId="d71572ce-aea6-4a3a-9d7a-c1bc96c12f67" providerId="ADAL" clId="{ED41F9C1-8274-4F08-8693-1523C4FF26CB}" dt="2022-08-10T22:28:59.896" v="59" actId="47"/>
          <pc:sldLayoutMkLst>
            <pc:docMk/>
            <pc:sldMasterMk cId="222779046" sldId="2147483663"/>
            <pc:sldLayoutMk cId="3663344456" sldId="2147483678"/>
          </pc:sldLayoutMkLst>
        </pc:sldLayoutChg>
        <pc:sldLayoutChg chg="del">
          <pc:chgData name="Soheil Abbasloo" userId="d71572ce-aea6-4a3a-9d7a-c1bc96c12f67" providerId="ADAL" clId="{ED41F9C1-8274-4F08-8693-1523C4FF26CB}" dt="2022-08-10T22:20:34.552" v="0" actId="47"/>
          <pc:sldLayoutMkLst>
            <pc:docMk/>
            <pc:sldMasterMk cId="222779046" sldId="2147483663"/>
            <pc:sldLayoutMk cId="3878414161" sldId="2147483678"/>
          </pc:sldLayoutMkLst>
        </pc:sldLayoutChg>
        <pc:sldLayoutChg chg="del">
          <pc:chgData name="Soheil Abbasloo" userId="d71572ce-aea6-4a3a-9d7a-c1bc96c12f67" providerId="ADAL" clId="{ED41F9C1-8274-4F08-8693-1523C4FF26CB}" dt="2022-08-10T22:20:34.552" v="0" actId="47"/>
          <pc:sldLayoutMkLst>
            <pc:docMk/>
            <pc:sldMasterMk cId="222779046" sldId="2147483663"/>
            <pc:sldLayoutMk cId="525155148" sldId="2147483679"/>
          </pc:sldLayoutMkLst>
        </pc:sldLayoutChg>
      </pc:sldMasterChg>
      <pc:sldMasterChg chg="addSp">
        <pc:chgData name="Soheil Abbasloo" userId="d71572ce-aea6-4a3a-9d7a-c1bc96c12f67" providerId="ADAL" clId="{ED41F9C1-8274-4F08-8693-1523C4FF26CB}" dt="2022-08-10T22:21:28.842" v="9"/>
        <pc:sldMasterMkLst>
          <pc:docMk/>
          <pc:sldMasterMk cId="3113331252" sldId="2147483681"/>
        </pc:sldMasterMkLst>
        <pc:spChg chg="add">
          <ac:chgData name="Soheil Abbasloo" userId="d71572ce-aea6-4a3a-9d7a-c1bc96c12f67" providerId="ADAL" clId="{ED41F9C1-8274-4F08-8693-1523C4FF26CB}" dt="2022-08-10T22:21:28.842" v="9"/>
          <ac:spMkLst>
            <pc:docMk/>
            <pc:sldMasterMk cId="3113331252" sldId="2147483681"/>
            <ac:spMk id="7" creationId="{E24C3658-5440-C8DB-210F-EEF198003069}"/>
          </ac:spMkLst>
        </pc:spChg>
      </pc:sldMasterChg>
      <pc:sldMasterChg chg="del delSldLayout">
        <pc:chgData name="Soheil Abbasloo" userId="d71572ce-aea6-4a3a-9d7a-c1bc96c12f67" providerId="ADAL" clId="{ED41F9C1-8274-4F08-8693-1523C4FF26CB}" dt="2022-08-10T22:32:08.897" v="106" actId="700"/>
        <pc:sldMasterMkLst>
          <pc:docMk/>
          <pc:sldMasterMk cId="3262656399" sldId="2147483681"/>
        </pc:sldMasterMkLst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4030770027" sldId="2147483682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2252726473" sldId="2147483683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3744010685" sldId="2147483684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3930290795" sldId="2147483685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2689949808" sldId="2147483686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333149546" sldId="2147483687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1003892992" sldId="2147483688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3829086001" sldId="2147483689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167987743" sldId="2147483690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1314168537" sldId="2147483691"/>
          </pc:sldLayoutMkLst>
        </pc:sldLayoutChg>
        <pc:sldLayoutChg chg="del">
          <pc:chgData name="Soheil Abbasloo" userId="d71572ce-aea6-4a3a-9d7a-c1bc96c12f67" providerId="ADAL" clId="{ED41F9C1-8274-4F08-8693-1523C4FF26CB}" dt="2022-08-10T22:32:08.897" v="106" actId="700"/>
          <pc:sldLayoutMkLst>
            <pc:docMk/>
            <pc:sldMasterMk cId="3262656399" sldId="2147483681"/>
            <pc:sldLayoutMk cId="1115588036" sldId="214748369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0BABB5-F332-1B8C-134C-CC319271BB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1CB9B-9718-C6D1-929E-F306E45566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D5079-981C-476A-AB7A-1AABBF1DC7D0}" type="datetimeFigureOut">
              <a:rPr lang="en-US" smtClean="0"/>
              <a:t>Tue 09/27/22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63AAF-62A4-D117-08BC-D2154E6D30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B83DF-761B-D94F-A935-237E522D61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71F1A-4452-4ED7-A9A4-2462C81F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77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55351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546100">
      <a:defRPr sz="2200">
        <a:latin typeface="Lucida Grande"/>
        <a:ea typeface="Lucida Grande"/>
        <a:cs typeface="Lucida Grande"/>
        <a:sym typeface="Lucida Grande"/>
      </a:defRPr>
    </a:lvl1pPr>
    <a:lvl2pPr indent="228600" defTabSz="546100">
      <a:defRPr sz="2200">
        <a:latin typeface="Lucida Grande"/>
        <a:ea typeface="Lucida Grande"/>
        <a:cs typeface="Lucida Grande"/>
        <a:sym typeface="Lucida Grande"/>
      </a:defRPr>
    </a:lvl2pPr>
    <a:lvl3pPr indent="457200" defTabSz="546100">
      <a:defRPr sz="2200">
        <a:latin typeface="Lucida Grande"/>
        <a:ea typeface="Lucida Grande"/>
        <a:cs typeface="Lucida Grande"/>
        <a:sym typeface="Lucida Grande"/>
      </a:defRPr>
    </a:lvl3pPr>
    <a:lvl4pPr indent="685800" defTabSz="546100">
      <a:defRPr sz="2200">
        <a:latin typeface="Lucida Grande"/>
        <a:ea typeface="Lucida Grande"/>
        <a:cs typeface="Lucida Grande"/>
        <a:sym typeface="Lucida Grande"/>
      </a:defRPr>
    </a:lvl4pPr>
    <a:lvl5pPr indent="914400" defTabSz="546100">
      <a:defRPr sz="2200">
        <a:latin typeface="Lucida Grande"/>
        <a:ea typeface="Lucida Grande"/>
        <a:cs typeface="Lucida Grande"/>
        <a:sym typeface="Lucida Grande"/>
      </a:defRPr>
    </a:lvl5pPr>
    <a:lvl6pPr indent="1143000" defTabSz="546100">
      <a:defRPr sz="2200">
        <a:latin typeface="Lucida Grande"/>
        <a:ea typeface="Lucida Grande"/>
        <a:cs typeface="Lucida Grande"/>
        <a:sym typeface="Lucida Grande"/>
      </a:defRPr>
    </a:lvl6pPr>
    <a:lvl7pPr indent="1371600" defTabSz="546100">
      <a:defRPr sz="2200">
        <a:latin typeface="Lucida Grande"/>
        <a:ea typeface="Lucida Grande"/>
        <a:cs typeface="Lucida Grande"/>
        <a:sym typeface="Lucida Grande"/>
      </a:defRPr>
    </a:lvl7pPr>
    <a:lvl8pPr indent="1600200" defTabSz="546100">
      <a:defRPr sz="2200">
        <a:latin typeface="Lucida Grande"/>
        <a:ea typeface="Lucida Grande"/>
        <a:cs typeface="Lucida Grande"/>
        <a:sym typeface="Lucida Grande"/>
      </a:defRPr>
    </a:lvl8pPr>
    <a:lvl9pPr indent="1828800" defTabSz="5461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47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28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29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31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32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33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DEABF82-41E6-5443-9936-01A727913079}" type="slidenum">
              <a:rPr lang="en-US" sz="1200" b="0">
                <a:latin typeface="Times New Roman" charset="0"/>
              </a:rPr>
              <a:pPr eaLnBrk="1" hangingPunct="1"/>
              <a:t>34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35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94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9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E830CF-4424-4147-A34E-D9551AA4A0C3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B85C3EC-4512-297C-7D00-70380BDEF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7889AD-9AC1-4AC7-B97A-50F352050C27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53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990711C-044C-0B5B-9F59-40933DD613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53900A9-B6F3-CDB0-9BB5-9834AA416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1202E3A-8C17-7FD1-99F5-897A22F0E5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23E2650-4962-4316-A745-C3B40ABEAA70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54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D12C47A-16DC-29ED-AF58-55E2FFD84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65F6D39-BDB0-7FE9-0051-1ED6CC743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BF7439E-6B0F-9F77-ABC2-079C6128C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B276B0D-2F14-4550-A04E-22E93467B80B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55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4201193-3AFD-478D-C015-62B0A4DE2D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4CBCEB6-8529-40E6-CD4B-1EDBE3298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41432F7-1F6C-BA33-6497-4E1320CFEF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F8E572-4328-49CE-AC21-18E226B31A20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57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BBF416B-D0E4-8615-0B3E-6DA280CFB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1D89A7C-21A5-A58E-717F-D908CBC17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41432F7-1F6C-BA33-6497-4E1320CFEF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F8E572-4328-49CE-AC21-18E226B31A20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58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BBF416B-D0E4-8615-0B3E-6DA280CFB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1D89A7C-21A5-A58E-717F-D908CBC17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marR="0" indent="-457200" algn="l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</a:rPr>
              <a:t>Is the mail destined to Ontario or BC?</a:t>
            </a:r>
          </a:p>
          <a:p>
            <a:pPr marL="457200" indent="-457200" algn="l" rtl="0" latinLnBrk="1" hangingPunct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Bring it to Ontario office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1388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41432F7-1F6C-BA33-6497-4E1320CFEF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F8E572-4328-49CE-AC21-18E226B31A20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59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BBF416B-D0E4-8615-0B3E-6DA280CFB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1D89A7C-21A5-A58E-717F-D908CBC17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marR="0" indent="-457200" algn="l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</a:rPr>
              <a:t>Is the mail destined to downtown or uptown?</a:t>
            </a:r>
          </a:p>
          <a:p>
            <a:pPr marL="457200" indent="-457200" algn="l" rtl="0" latinLnBrk="1" hangingPunct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Bring it to Downtown office </a:t>
            </a:r>
          </a:p>
          <a:p>
            <a:pPr marL="457200" indent="-457200" algn="l" rtl="0" latinLnBrk="1" hangingPunct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. . .</a:t>
            </a:r>
          </a:p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871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41432F7-1F6C-BA33-6497-4E1320CFEF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F8E572-4328-49CE-AC21-18E226B31A20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60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BBF416B-D0E4-8615-0B3E-6DA280CFB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1D89A7C-21A5-A58E-717F-D908CBC17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216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FB68EE7-BB54-73CA-EE63-87E0578B2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22B200-FA84-42B1-B9B9-A3F48493197A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61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473C919-316D-7CA2-9BF0-2AD1D319F1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263" y="708025"/>
            <a:ext cx="6418262" cy="3611563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D284436-689C-18AD-1CEF-7FF00E4B3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F574E388-E3BA-459E-A34A-E01119512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775836F-6538-4EE5-A66E-7020FD1153F6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62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5250FD2-2474-6E55-25BF-1E08089BC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DCA405E-4368-CF99-1297-23B8B353A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BD42F0C-4147-A9AC-2BCB-59F0D61DD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3BCA9DD-6990-4DC9-9BD4-283084E406E7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63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7263AC5-F53E-47C6-9FFE-B199465A7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29D41BF-423A-8BFF-9172-8C14847B7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13349E4-2827-ED9E-AB42-ACF95CB5C9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42773E-D0B3-48E6-897E-CDB19024F6A2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64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66D1268-31B5-4590-67A4-F05697C44C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CB572BB-8CCA-EEB0-01D7-452A5B0CD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ED41B237-9C42-9D30-04C0-D5E8D29F6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08667B5-F428-415C-82C8-A93BB5BA2A57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66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CF92DFFF-5DD2-4779-7822-C7ECBAB7FB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0A95C7D-9B0F-29B6-C497-9AB390A0C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209A761-659C-B91F-7155-D9105D1792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1EDB53-BFE4-4ECE-8C19-6642B05C62B1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68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A60915E-402E-7C37-1FA4-FACE9B09B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 w="12700" cap="flat">
            <a:solidFill>
              <a:schemeClr val="tx1"/>
            </a:solidFill>
          </a:ln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25F0742-6D22-7540-B112-7DDD67642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1B35D220-B6A0-AB3D-6F5C-02A54E928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63191FE-CB46-4BB9-9BCF-8CD918187A06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73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BC0FD86-0081-7B96-ABF2-300D03DB9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263" y="708025"/>
            <a:ext cx="6418262" cy="3611563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1911374-8A82-EB34-3FB7-FB5844B36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51099AB-10DA-E6F0-95B8-C246003C2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3023A5-DB69-4411-AE25-6A875F25E3DC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74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E4F5507-227C-BDEA-16AC-CD8A58E98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6E29246D-4D4B-B340-394F-89E3800FA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B9C749A5-2822-8A55-24CA-C95387CE9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4C0D240-6FAB-46D8-8BBE-2813EECBBE6C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75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6AEB0AB2-B193-81C0-9E89-80D585BDB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83DD2B4D-7925-0AE5-41E2-EFCE918DA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C9988BCF-B94E-8FD5-93A1-A410A124B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8014D5-059B-4EE2-995B-F9D98BBAC713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76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FD62921-FCD6-CF52-346E-F3D9D30DD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619BE702-2D1F-5C29-E081-DDC616103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C9988BCF-B94E-8FD5-93A1-A410A124B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8014D5-059B-4EE2-995B-F9D98BBAC713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77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FD62921-FCD6-CF52-346E-F3D9D30DD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619BE702-2D1F-5C29-E081-DDC616103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87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C9988BCF-B94E-8FD5-93A1-A410A124B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8014D5-059B-4EE2-995B-F9D98BBAC713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78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FD62921-FCD6-CF52-346E-F3D9D30DD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619BE702-2D1F-5C29-E081-DDC616103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47883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95BF9C2-E03B-4C12-ADD0-8A3E3E57C5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A83305-CF86-4F34-9B43-4F66125FCED4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79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2480A30-9BA7-D50E-EBBB-C136644DD4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D1405FE-E777-3E67-D11D-F46DD5320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78E5944-D43F-EB64-B734-D948BA34D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854BEE-0673-4A70-A304-5DB7E0CFC708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81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7CA4D70-3A03-00A4-B54F-48FB010C6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91C1358-FC9A-09B7-3F5C-AA81AAA62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78E5944-D43F-EB64-B734-D948BA34D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854BEE-0673-4A70-A304-5DB7E0CFC708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82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7CA4D70-3A03-00A4-B54F-48FB010C6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91C1358-FC9A-09B7-3F5C-AA81AAA62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0459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78E5944-D43F-EB64-B734-D948BA34D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854BEE-0673-4A70-A304-5DB7E0CFC708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83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7CA4D70-3A03-00A4-B54F-48FB010C6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91C1358-FC9A-09B7-3F5C-AA81AAA62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0567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78E5944-D43F-EB64-B734-D948BA34D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854BEE-0673-4A70-A304-5DB7E0CFC708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84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7CA4D70-3A03-00A4-B54F-48FB010C6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91C1358-FC9A-09B7-3F5C-AA81AAA62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9322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78E5944-D43F-EB64-B734-D948BA34D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854BEE-0673-4A70-A304-5DB7E0CFC708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85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7CA4D70-3A03-00A4-B54F-48FB010C6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91C1358-FC9A-09B7-3F5C-AA81AAA62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29194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78E5944-D43F-EB64-B734-D948BA34D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854BEE-0673-4A70-A304-5DB7E0CFC708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86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7CA4D70-3A03-00A4-B54F-48FB010C6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91C1358-FC9A-09B7-3F5C-AA81AAA62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62224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78E5944-D43F-EB64-B734-D948BA34D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854BEE-0673-4A70-A304-5DB7E0CFC708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87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7CA4D70-3A03-00A4-B54F-48FB010C6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91C1358-FC9A-09B7-3F5C-AA81AAA62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9254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78E5944-D43F-EB64-B734-D948BA34D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854BEE-0673-4A70-A304-5DB7E0CFC708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88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7CA4D70-3A03-00A4-B54F-48FB010C6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91C1358-FC9A-09B7-3F5C-AA81AAA62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0679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78E5944-D43F-EB64-B734-D948BA34D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854BEE-0673-4A70-A304-5DB7E0CFC708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89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7CA4D70-3A03-00A4-B54F-48FB010C6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91C1358-FC9A-09B7-3F5C-AA81AAA62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4420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78E5944-D43F-EB64-B734-D948BA34D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854BEE-0673-4A70-A304-5DB7E0CFC708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90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7CA4D70-3A03-00A4-B54F-48FB010C6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91C1358-FC9A-09B7-3F5C-AA81AAA62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3629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E9AFD42F-8F0C-7E76-286F-6AE6AC3BD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380891-C54E-4FBC-AB8D-91B9987FE07C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91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B4E1ED5-899D-32CC-A493-44C6B43EF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54AEAC1B-7BCC-7ABD-DB71-B53F4447E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92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587500" y="1536700"/>
            <a:ext cx="13081000" cy="30988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800"/>
            </a:lvl1pPr>
          </a:lstStyle>
          <a:p>
            <a:pPr lvl="0">
              <a:defRPr sz="1800"/>
            </a:pPr>
            <a:r>
              <a:rPr lang="en-US" sz="7800"/>
              <a:t>Click to edit Master title style</a:t>
            </a:r>
            <a:endParaRPr sz="7800"/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587500" y="4711700"/>
            <a:ext cx="13081000" cy="1054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/>
            </a:pPr>
            <a:r>
              <a:rPr lang="en-US" sz="3200"/>
              <a:t>Click to edit Master text styles</a:t>
            </a:r>
          </a:p>
          <a:p>
            <a:pPr lvl="1">
              <a:defRPr sz="1800"/>
            </a:pPr>
            <a:r>
              <a:rPr lang="en-US" sz="3200"/>
              <a:t>Second level</a:t>
            </a:r>
          </a:p>
          <a:p>
            <a:pPr lvl="2">
              <a:defRPr sz="1800"/>
            </a:pPr>
            <a:r>
              <a:rPr lang="en-US" sz="3200"/>
              <a:t>Third level</a:t>
            </a:r>
          </a:p>
          <a:p>
            <a:pPr lvl="3">
              <a:defRPr sz="1800"/>
            </a:pPr>
            <a:r>
              <a:rPr lang="en-US" sz="3200"/>
              <a:t>Fourth level</a:t>
            </a:r>
          </a:p>
          <a:p>
            <a:pPr lvl="4">
              <a:defRPr sz="1800"/>
            </a:pPr>
            <a:r>
              <a:rPr lang="en-US" sz="3200"/>
              <a:t>Fifth level</a:t>
            </a:r>
            <a:endParaRPr sz="3200"/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287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Just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92840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heil: Small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C321F-834D-D0B2-37C8-998A53FAD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E14DF393-87F1-EC62-542D-0A1FF318B2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87500" y="0"/>
            <a:ext cx="13081000" cy="1693333"/>
          </a:xfrm>
          <a:prstGeom prst="rect">
            <a:avLst/>
          </a:prstGeom>
        </p:spPr>
        <p:txBody>
          <a:bodyPr/>
          <a:lstStyle>
            <a:lvl1pPr marL="317500" indent="0">
              <a:buNone/>
              <a:defRPr sz="3600"/>
            </a:lvl1pPr>
            <a:lvl2pPr marL="1066800" indent="-304800">
              <a:buFont typeface="Lucida Grande"/>
              <a:buChar char="►"/>
              <a:defRPr sz="3200"/>
            </a:lvl2pPr>
            <a:lvl3pPr marL="1460500" indent="-254000">
              <a:buChar char="-"/>
              <a:defRPr sz="2400"/>
            </a:lvl3pPr>
            <a:lvl4pPr marL="1905000" indent="-254000">
              <a:buChar char="-"/>
              <a:defRPr sz="2400"/>
            </a:lvl4pPr>
            <a:lvl5pPr marL="2349500" indent="-254000">
              <a:buChar char="-"/>
              <a:defRPr sz="2400"/>
            </a:lvl5pPr>
          </a:lstStyle>
          <a:p>
            <a:pPr lvl="0">
              <a:defRPr sz="1800"/>
            </a:pPr>
            <a:r>
              <a:rPr lang="en-US" sz="3200" dirty="0"/>
              <a:t>Body Level One</a:t>
            </a:r>
          </a:p>
          <a:p>
            <a:pPr lvl="1">
              <a:defRPr sz="1800"/>
            </a:pPr>
            <a:r>
              <a:rPr lang="en-US" sz="2800" dirty="0"/>
              <a:t>Body Level Two</a:t>
            </a:r>
          </a:p>
        </p:txBody>
      </p:sp>
    </p:spTree>
    <p:extLst>
      <p:ext uri="{BB962C8B-B14F-4D97-AF65-F5344CB8AC3E}">
        <p14:creationId xmlns:p14="http://schemas.microsoft.com/office/powerpoint/2010/main" val="336376647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20852" y="8584985"/>
            <a:ext cx="362279" cy="369332"/>
          </a:xfrm>
        </p:spPr>
        <p:txBody>
          <a:bodyPr/>
          <a:lstStyle/>
          <a:p>
            <a:fld id="{EA8527E3-54E5-8B4F-9FA5-755EB63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49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568"/>
            <a:ext cx="138176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20852" y="8584985"/>
            <a:ext cx="362279" cy="369332"/>
          </a:xfrm>
        </p:spPr>
        <p:txBody>
          <a:bodyPr/>
          <a:lstStyle/>
          <a:p>
            <a:fld id="{EA8527E3-54E5-8B4F-9FA5-755EB63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1"/>
            <a:ext cx="7179733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1"/>
            <a:ext cx="7179733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20852" y="8584985"/>
            <a:ext cx="362279" cy="369332"/>
          </a:xfrm>
        </p:spPr>
        <p:txBody>
          <a:bodyPr/>
          <a:lstStyle/>
          <a:p>
            <a:fld id="{EA8527E3-54E5-8B4F-9FA5-755EB636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4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B2B9CB-9538-7F9E-90DF-F3333CB0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3E4F53-81D1-6C2D-16AB-33222A09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94F3E8-5982-9B66-0074-308907AC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20852" y="8584985"/>
            <a:ext cx="362279" cy="369332"/>
          </a:xfrm>
        </p:spPr>
        <p:txBody>
          <a:bodyPr/>
          <a:lstStyle>
            <a:lvl1pPr>
              <a:defRPr/>
            </a:lvl1pPr>
          </a:lstStyle>
          <a:p>
            <a:fld id="{D7CA11CE-B6B9-442B-86AD-68769B3F3A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31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ust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287F2-1533-19D5-FBC2-AD99BD56FE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500" y="231"/>
            <a:ext cx="13081000" cy="1625600"/>
          </a:xfrm>
        </p:spPr>
        <p:txBody>
          <a:bodyPr/>
          <a:lstStyle>
            <a:lvl1pPr algn="l">
              <a:defRPr sz="3200">
                <a:cs typeface="+mn-cs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6271746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heil: Small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C321F-834D-D0B2-37C8-998A53FAD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68E34B-8015-23BF-22AB-F9FF0236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230"/>
            <a:ext cx="13081000" cy="16256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6425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header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C321F-834D-D0B2-37C8-998A53FAD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hape 12">
            <a:extLst>
              <a:ext uri="{FF2B5EF4-FFF2-40B4-BE49-F238E27FC236}">
                <a16:creationId xmlns:a16="http://schemas.microsoft.com/office/drawing/2014/main" id="{ACCA5D96-A59D-F5DD-3AEB-62BCD59A022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87500" y="2197100"/>
            <a:ext cx="13081000" cy="5753100"/>
          </a:xfrm>
          <a:prstGeom prst="rect">
            <a:avLst/>
          </a:prstGeom>
        </p:spPr>
        <p:txBody>
          <a:bodyPr/>
          <a:lstStyle>
            <a:lvl2pPr marL="1066800" indent="-304800">
              <a:buFont typeface="Lucida Grande"/>
              <a:buChar char="►"/>
              <a:defRPr sz="2800"/>
            </a:lvl2pPr>
            <a:lvl3pPr marL="1460500" indent="-254000">
              <a:buChar char="-"/>
              <a:defRPr sz="2200"/>
            </a:lvl3pPr>
            <a:lvl4pPr marL="1905000" indent="-254000">
              <a:buChar char="-"/>
              <a:defRPr sz="2200"/>
            </a:lvl4pPr>
            <a:lvl5pPr marL="2349500" indent="-254000">
              <a:buChar char="-"/>
              <a:defRPr sz="2200"/>
            </a:lvl5pPr>
          </a:lstStyle>
          <a:p>
            <a:pPr lvl="0">
              <a:defRPr sz="1800"/>
            </a:pPr>
            <a:r>
              <a:rPr lang="en-US" sz="3200" dirty="0"/>
              <a:t>Click to edit Master text styles</a:t>
            </a:r>
          </a:p>
          <a:p>
            <a:pPr lvl="1">
              <a:defRPr sz="1800"/>
            </a:pPr>
            <a:r>
              <a:rPr lang="en-US" sz="3200" dirty="0"/>
              <a:t>Second level</a:t>
            </a:r>
          </a:p>
          <a:p>
            <a:pPr lvl="2">
              <a:defRPr sz="1800"/>
            </a:pPr>
            <a:r>
              <a:rPr lang="en-US" sz="3200" dirty="0"/>
              <a:t>Third level</a:t>
            </a:r>
          </a:p>
          <a:p>
            <a:pPr lvl="3">
              <a:defRPr sz="1800"/>
            </a:pPr>
            <a:r>
              <a:rPr lang="en-US" sz="3200" dirty="0"/>
              <a:t>Fourth level</a:t>
            </a:r>
          </a:p>
          <a:p>
            <a:pPr lvl="4">
              <a:defRPr sz="1800"/>
            </a:pPr>
            <a:r>
              <a:rPr lang="en-US" sz="3200" dirty="0"/>
              <a:t>Fifth level</a:t>
            </a:r>
            <a:endParaRPr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338CB-8AC2-C3A8-9C57-45AB0057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231"/>
            <a:ext cx="13081000" cy="16256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69544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C321F-834D-D0B2-37C8-998A53FAD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hape 12">
            <a:extLst>
              <a:ext uri="{FF2B5EF4-FFF2-40B4-BE49-F238E27FC236}">
                <a16:creationId xmlns:a16="http://schemas.microsoft.com/office/drawing/2014/main" id="{ACCA5D96-A59D-F5DD-3AEB-62BCD59A022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87500" y="2197100"/>
            <a:ext cx="13081000" cy="5753100"/>
          </a:xfrm>
          <a:prstGeom prst="rect">
            <a:avLst/>
          </a:prstGeom>
        </p:spPr>
        <p:txBody>
          <a:bodyPr/>
          <a:lstStyle>
            <a:lvl2pPr marL="1066800" indent="-304800">
              <a:buFont typeface="Lucida Grande"/>
              <a:buChar char="►"/>
              <a:defRPr sz="2800"/>
            </a:lvl2pPr>
            <a:lvl3pPr marL="1460500" indent="-254000">
              <a:buChar char="-"/>
              <a:defRPr sz="2200"/>
            </a:lvl3pPr>
            <a:lvl4pPr marL="1905000" indent="-254000">
              <a:buChar char="-"/>
              <a:defRPr sz="2200"/>
            </a:lvl4pPr>
            <a:lvl5pPr marL="2349500" indent="-254000">
              <a:buChar char="-"/>
              <a:defRPr sz="2200"/>
            </a:lvl5pPr>
          </a:lstStyle>
          <a:p>
            <a:pPr lvl="0">
              <a:defRPr sz="1800"/>
            </a:pPr>
            <a:r>
              <a:rPr lang="en-US" sz="3200"/>
              <a:t>Click to edit Master text styles</a:t>
            </a:r>
          </a:p>
          <a:p>
            <a:pPr lvl="1">
              <a:defRPr sz="1800"/>
            </a:pPr>
            <a:r>
              <a:rPr lang="en-US" sz="3200"/>
              <a:t>Second level</a:t>
            </a:r>
          </a:p>
          <a:p>
            <a:pPr lvl="2">
              <a:defRPr sz="1800"/>
            </a:pPr>
            <a:r>
              <a:rPr lang="en-US" sz="3200"/>
              <a:t>Third level</a:t>
            </a:r>
          </a:p>
          <a:p>
            <a:pPr lvl="3">
              <a:defRPr sz="1800"/>
            </a:pPr>
            <a:r>
              <a:rPr lang="en-US" sz="3200"/>
              <a:t>Fourth level</a:t>
            </a:r>
          </a:p>
          <a:p>
            <a:pPr lvl="4">
              <a:defRPr sz="1800"/>
            </a:pPr>
            <a:r>
              <a:rPr lang="en-US" sz="3200"/>
              <a:t>Fifth level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53602423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C321F-834D-D0B2-37C8-998A53FAD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247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lang="en-US" sz="6600" dirty="0"/>
              <a:t>Click to edit Master title style</a:t>
            </a:r>
            <a:endParaRPr sz="6600" dirty="0"/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1587500" y="2197100"/>
            <a:ext cx="6540500" cy="5753100"/>
          </a:xfrm>
          <a:prstGeom prst="rect">
            <a:avLst/>
          </a:prstGeom>
        </p:spPr>
        <p:txBody>
          <a:bodyPr/>
          <a:lstStyle>
            <a:lvl2pPr marL="1066800" indent="-304800">
              <a:buFont typeface="Lucida Grande"/>
              <a:buChar char="►"/>
              <a:defRPr sz="2800"/>
            </a:lvl2pPr>
            <a:lvl3pPr marL="1460500" indent="-254000">
              <a:buChar char="-"/>
              <a:defRPr sz="2200"/>
            </a:lvl3pPr>
            <a:lvl4pPr marL="1905000" indent="-254000">
              <a:buChar char="-"/>
              <a:defRPr sz="2200"/>
            </a:lvl4pPr>
            <a:lvl5pPr marL="2349500" indent="-254000">
              <a:buChar char="-"/>
              <a:defRPr sz="2200"/>
            </a:lvl5pPr>
          </a:lstStyle>
          <a:p>
            <a:pPr lvl="0">
              <a:defRPr sz="1800"/>
            </a:pPr>
            <a:r>
              <a:rPr lang="en-US" sz="3200"/>
              <a:t>Click to edit Master text styles</a:t>
            </a:r>
          </a:p>
          <a:p>
            <a:pPr lvl="1">
              <a:defRPr sz="1800"/>
            </a:pPr>
            <a:r>
              <a:rPr lang="en-US" sz="3200"/>
              <a:t>Second level</a:t>
            </a:r>
          </a:p>
          <a:p>
            <a:pPr lvl="2">
              <a:defRPr sz="1800"/>
            </a:pPr>
            <a:r>
              <a:rPr lang="en-US" sz="3200"/>
              <a:t>Third level</a:t>
            </a:r>
          </a:p>
          <a:p>
            <a:pPr lvl="3">
              <a:defRPr sz="1800"/>
            </a:pPr>
            <a:r>
              <a:rPr lang="en-US" sz="3200"/>
              <a:t>Fourth level</a:t>
            </a:r>
          </a:p>
          <a:p>
            <a:pPr lvl="4">
              <a:defRPr sz="1800"/>
            </a:pPr>
            <a:r>
              <a:rPr lang="en-US" sz="3200"/>
              <a:t>Fifth level</a:t>
            </a:r>
            <a:endParaRPr sz="2200"/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573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>
              <a:defRPr sz="1800"/>
            </a:pPr>
            <a:r>
              <a:rPr lang="en-US" sz="6600" dirty="0"/>
              <a:t>Click to edit Master title style</a:t>
            </a:r>
            <a:endParaRPr sz="6600" dirty="0"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128000" y="2197100"/>
            <a:ext cx="6540500" cy="5753100"/>
          </a:xfrm>
          <a:prstGeom prst="rect">
            <a:avLst/>
          </a:prstGeom>
        </p:spPr>
        <p:txBody>
          <a:bodyPr/>
          <a:lstStyle>
            <a:lvl2pPr marL="1066800" indent="-304800">
              <a:buFont typeface="Lucida Grande"/>
              <a:buChar char="►"/>
              <a:defRPr sz="2800"/>
            </a:lvl2pPr>
            <a:lvl3pPr marL="1460500" indent="-254000">
              <a:buChar char="-"/>
              <a:defRPr sz="2200"/>
            </a:lvl3pPr>
            <a:lvl4pPr marL="1905000" indent="-254000">
              <a:buChar char="-"/>
              <a:defRPr sz="2200"/>
            </a:lvl4pPr>
            <a:lvl5pPr marL="2349500" indent="-254000">
              <a:buChar char="-"/>
              <a:defRPr sz="2200"/>
            </a:lvl5pPr>
          </a:lstStyle>
          <a:p>
            <a:pPr lvl="0">
              <a:defRPr sz="1800"/>
            </a:pPr>
            <a:r>
              <a:rPr lang="en-US" sz="3200"/>
              <a:t>Click to edit Master text styles</a:t>
            </a:r>
          </a:p>
          <a:p>
            <a:pPr lvl="1">
              <a:defRPr sz="1800"/>
            </a:pPr>
            <a:r>
              <a:rPr lang="en-US" sz="3200"/>
              <a:t>Second level</a:t>
            </a:r>
          </a:p>
          <a:p>
            <a:pPr lvl="2">
              <a:defRPr sz="1800"/>
            </a:pPr>
            <a:r>
              <a:rPr lang="en-US" sz="3200"/>
              <a:t>Third level</a:t>
            </a:r>
          </a:p>
          <a:p>
            <a:pPr lvl="3">
              <a:defRPr sz="1800"/>
            </a:pPr>
            <a:r>
              <a:rPr lang="en-US" sz="3200"/>
              <a:t>Fourth level</a:t>
            </a:r>
          </a:p>
          <a:p>
            <a:pPr lvl="4">
              <a:defRPr sz="1800"/>
            </a:pPr>
            <a:r>
              <a:rPr lang="en-US" sz="3200"/>
              <a:t>Fifth level</a:t>
            </a:r>
            <a:endParaRPr sz="2200"/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194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587500" y="2781300"/>
            <a:ext cx="13081000" cy="3568700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pPr lvl="0">
              <a:defRPr sz="1800"/>
            </a:pPr>
            <a:r>
              <a:rPr lang="en-US" sz="7800"/>
              <a:t>Click to edit Master title style</a:t>
            </a:r>
            <a:endParaRPr sz="7800"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92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587500" y="230"/>
            <a:ext cx="130810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6600" dirty="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587500" y="2197100"/>
            <a:ext cx="13081000" cy="575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2pPr marL="1066800" indent="-304800">
              <a:buFont typeface="Lucida Grande"/>
              <a:buChar char="►"/>
              <a:defRPr sz="2800"/>
            </a:lvl2pPr>
            <a:lvl3pPr marL="1460500" indent="-254000">
              <a:buChar char="-"/>
              <a:defRPr sz="2200"/>
            </a:lvl3pPr>
            <a:lvl4pPr marL="1905000" indent="-254000">
              <a:buChar char="-"/>
              <a:defRPr sz="2200"/>
            </a:lvl4pPr>
            <a:lvl5pPr marL="2349500" indent="-254000">
              <a:buChar char="-"/>
              <a:defRPr sz="2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5492442" y="8584985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rgbClr val="7A7A7A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75" r:id="rId4"/>
    <p:sldLayoutId id="2147483676" r:id="rId5"/>
    <p:sldLayoutId id="2147483677" r:id="rId6"/>
    <p:sldLayoutId id="2147483668" r:id="rId7"/>
    <p:sldLayoutId id="2147483669" r:id="rId8"/>
    <p:sldLayoutId id="2147483671" r:id="rId9"/>
    <p:sldLayoutId id="2147483660" r:id="rId10"/>
    <p:sldLayoutId id="2147483659" r:id="rId11"/>
    <p:sldLayoutId id="2147483679" r:id="rId12"/>
    <p:sldLayoutId id="2147483680" r:id="rId13"/>
    <p:sldLayoutId id="2147483681" r:id="rId14"/>
    <p:sldLayoutId id="2147483682" r:id="rId15"/>
  </p:sldLayoutIdLst>
  <p:transition spd="med"/>
  <p:hf hdr="0" ftr="0" dt="0"/>
  <p:txStyles>
    <p:titleStyle>
      <a:lvl1pPr algn="ctr" defTabSz="546100" eaLnBrk="1" hangingPunct="1">
        <a:defRPr sz="6000">
          <a:latin typeface="Calibri" charset="0"/>
          <a:ea typeface="Calibri" charset="0"/>
          <a:cs typeface="Calibri" charset="0"/>
          <a:sym typeface="Gill Sans"/>
        </a:defRPr>
      </a:lvl1pPr>
      <a:lvl2pPr indent="228600" algn="ctr" defTabSz="546100" eaLnBrk="1" hangingPunct="1">
        <a:defRPr sz="6600">
          <a:latin typeface="+mn-lt"/>
          <a:ea typeface="+mn-ea"/>
          <a:cs typeface="+mn-cs"/>
          <a:sym typeface="Gill Sans"/>
        </a:defRPr>
      </a:lvl2pPr>
      <a:lvl3pPr indent="457200" algn="ctr" defTabSz="546100" eaLnBrk="1" hangingPunct="1">
        <a:defRPr sz="6600">
          <a:latin typeface="+mn-lt"/>
          <a:ea typeface="+mn-ea"/>
          <a:cs typeface="+mn-cs"/>
          <a:sym typeface="Gill Sans"/>
        </a:defRPr>
      </a:lvl3pPr>
      <a:lvl4pPr indent="685800" algn="ctr" defTabSz="546100" eaLnBrk="1" hangingPunct="1">
        <a:defRPr sz="6600">
          <a:latin typeface="+mn-lt"/>
          <a:ea typeface="+mn-ea"/>
          <a:cs typeface="+mn-cs"/>
          <a:sym typeface="Gill Sans"/>
        </a:defRPr>
      </a:lvl4pPr>
      <a:lvl5pPr indent="914400" algn="ctr" defTabSz="546100" eaLnBrk="1" hangingPunct="1">
        <a:defRPr sz="6600">
          <a:latin typeface="+mn-lt"/>
          <a:ea typeface="+mn-ea"/>
          <a:cs typeface="+mn-cs"/>
          <a:sym typeface="Gill Sans"/>
        </a:defRPr>
      </a:lvl5pPr>
      <a:lvl6pPr indent="1143000" algn="ctr" defTabSz="546100" eaLnBrk="1" hangingPunct="1">
        <a:defRPr sz="6600">
          <a:latin typeface="+mn-lt"/>
          <a:ea typeface="+mn-ea"/>
          <a:cs typeface="+mn-cs"/>
          <a:sym typeface="Gill Sans"/>
        </a:defRPr>
      </a:lvl6pPr>
      <a:lvl7pPr indent="1371600" algn="ctr" defTabSz="546100" eaLnBrk="1" hangingPunct="1">
        <a:defRPr sz="6600">
          <a:latin typeface="+mn-lt"/>
          <a:ea typeface="+mn-ea"/>
          <a:cs typeface="+mn-cs"/>
          <a:sym typeface="Gill Sans"/>
        </a:defRPr>
      </a:lvl7pPr>
      <a:lvl8pPr indent="1600200" algn="ctr" defTabSz="546100" eaLnBrk="1" hangingPunct="1">
        <a:defRPr sz="6600">
          <a:latin typeface="+mn-lt"/>
          <a:ea typeface="+mn-ea"/>
          <a:cs typeface="+mn-cs"/>
          <a:sym typeface="Gill Sans"/>
        </a:defRPr>
      </a:lvl8pPr>
      <a:lvl9pPr indent="1828800" algn="ctr" defTabSz="546100" eaLnBrk="1" hangingPunct="1">
        <a:defRPr sz="6600">
          <a:latin typeface="+mn-lt"/>
          <a:ea typeface="+mn-ea"/>
          <a:cs typeface="+mn-cs"/>
          <a:sym typeface="Gill Sans"/>
        </a:defRPr>
      </a:lvl9pPr>
    </p:titleStyle>
    <p:bodyStyle>
      <a:lvl1pPr marL="736600" indent="-419100" defTabSz="546100" eaLnBrk="1" hangingPunct="1">
        <a:spcBef>
          <a:spcPts val="700"/>
        </a:spcBef>
        <a:buSzPct val="150000"/>
        <a:buChar char="•"/>
        <a:defRPr sz="3200">
          <a:latin typeface="+mn-lt"/>
          <a:ea typeface="+mn-ea"/>
          <a:cs typeface="+mn-cs"/>
          <a:sym typeface="Gill Sans"/>
        </a:defRPr>
      </a:lvl1pPr>
      <a:lvl2pPr marL="1110342" indent="-348342" defTabSz="546100" eaLnBrk="1" hangingPunct="1">
        <a:spcBef>
          <a:spcPts val="700"/>
        </a:spcBef>
        <a:buSzPct val="50000"/>
        <a:buChar char="•"/>
        <a:defRPr sz="3200">
          <a:latin typeface="+mn-lt"/>
          <a:ea typeface="+mn-ea"/>
          <a:cs typeface="+mn-cs"/>
          <a:sym typeface="Gill Sans"/>
        </a:defRPr>
      </a:lvl2pPr>
      <a:lvl3pPr marL="1575954" indent="-369454" defTabSz="546100" eaLnBrk="1" hangingPunct="1">
        <a:spcBef>
          <a:spcPts val="700"/>
        </a:spcBef>
        <a:buSzPct val="150000"/>
        <a:buChar char="•"/>
        <a:defRPr sz="3200">
          <a:latin typeface="+mn-lt"/>
          <a:ea typeface="+mn-ea"/>
          <a:cs typeface="+mn-cs"/>
          <a:sym typeface="Gill Sans"/>
        </a:defRPr>
      </a:lvl3pPr>
      <a:lvl4pPr marL="2020454" indent="-369454" defTabSz="546100" eaLnBrk="1" hangingPunct="1">
        <a:spcBef>
          <a:spcPts val="700"/>
        </a:spcBef>
        <a:buSzPct val="150000"/>
        <a:buChar char="•"/>
        <a:defRPr sz="3200">
          <a:latin typeface="+mn-lt"/>
          <a:ea typeface="+mn-ea"/>
          <a:cs typeface="+mn-cs"/>
          <a:sym typeface="Gill Sans"/>
        </a:defRPr>
      </a:lvl4pPr>
      <a:lvl5pPr marL="2464954" indent="-369454" defTabSz="546100" eaLnBrk="1" hangingPunct="1">
        <a:spcBef>
          <a:spcPts val="700"/>
        </a:spcBef>
        <a:buSzPct val="150000"/>
        <a:buChar char="•"/>
        <a:defRPr sz="3200">
          <a:latin typeface="+mn-lt"/>
          <a:ea typeface="+mn-ea"/>
          <a:cs typeface="+mn-cs"/>
          <a:sym typeface="Gill Sans"/>
        </a:defRPr>
      </a:lvl5pPr>
      <a:lvl6pPr marL="2820554" indent="-369454" defTabSz="546100" eaLnBrk="1" hangingPunct="1">
        <a:spcBef>
          <a:spcPts val="700"/>
        </a:spcBef>
        <a:buSzPct val="150000"/>
        <a:buChar char="•"/>
        <a:defRPr sz="3200">
          <a:latin typeface="+mn-lt"/>
          <a:ea typeface="+mn-ea"/>
          <a:cs typeface="+mn-cs"/>
          <a:sym typeface="Gill Sans"/>
        </a:defRPr>
      </a:lvl6pPr>
      <a:lvl7pPr marL="3176154" indent="-369454" defTabSz="546100" eaLnBrk="1" hangingPunct="1">
        <a:spcBef>
          <a:spcPts val="700"/>
        </a:spcBef>
        <a:buSzPct val="150000"/>
        <a:buChar char="•"/>
        <a:defRPr sz="3200">
          <a:latin typeface="+mn-lt"/>
          <a:ea typeface="+mn-ea"/>
          <a:cs typeface="+mn-cs"/>
          <a:sym typeface="Gill Sans"/>
        </a:defRPr>
      </a:lvl7pPr>
      <a:lvl8pPr marL="3531754" indent="-369454" defTabSz="546100" eaLnBrk="1" hangingPunct="1">
        <a:spcBef>
          <a:spcPts val="700"/>
        </a:spcBef>
        <a:buSzPct val="150000"/>
        <a:buChar char="•"/>
        <a:defRPr sz="3200">
          <a:latin typeface="+mn-lt"/>
          <a:ea typeface="+mn-ea"/>
          <a:cs typeface="+mn-cs"/>
          <a:sym typeface="Gill Sans"/>
        </a:defRPr>
      </a:lvl8pPr>
      <a:lvl9pPr marL="3887354" indent="-369454" defTabSz="546100" eaLnBrk="1" hangingPunct="1">
        <a:spcBef>
          <a:spcPts val="700"/>
        </a:spcBef>
        <a:buSzPct val="150000"/>
        <a:buChar char="•"/>
        <a:defRPr sz="3200">
          <a:latin typeface="+mn-lt"/>
          <a:ea typeface="+mn-ea"/>
          <a:cs typeface="+mn-cs"/>
          <a:sym typeface="Gill Sans"/>
        </a:defRPr>
      </a:lvl9pPr>
    </p:bodyStyle>
    <p:otherStyle>
      <a:lvl1pPr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587D-5EB9-081D-E718-EE8DC906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Switched Ethernet </a:t>
            </a:r>
            <a:r>
              <a:rPr lang="en-US" sz="3600" dirty="0"/>
              <a:t>and</a:t>
            </a:r>
            <a:r>
              <a:rPr lang="en-US" dirty="0"/>
              <a:t> 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2AEF-51C7-A555-5BA1-5306F377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038" y="6290037"/>
            <a:ext cx="13081000" cy="2437273"/>
          </a:xfrm>
        </p:spPr>
        <p:txBody>
          <a:bodyPr/>
          <a:lstStyle/>
          <a:p>
            <a:pPr algn="l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Soheil Abbasloo</a:t>
            </a:r>
          </a:p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Department of Computer Science </a:t>
            </a:r>
          </a:p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University of Toronto</a:t>
            </a:r>
          </a:p>
          <a:p>
            <a:pPr algn="l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Fall 2022</a:t>
            </a:r>
          </a:p>
          <a:p>
            <a:pPr algn="l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6B8867B-26C2-AAF6-3871-999016DDEC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" y="5842000"/>
            <a:ext cx="2437273" cy="24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6948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“Routing” with broadcast Ethernet</a:t>
            </a:r>
          </a:p>
        </p:txBody>
      </p:sp>
      <p:sp>
        <p:nvSpPr>
          <p:cNvPr id="44" name="Rectangle 23"/>
          <p:cNvSpPr>
            <a:spLocks noChangeArrowheads="1"/>
          </p:cNvSpPr>
          <p:nvPr/>
        </p:nvSpPr>
        <p:spPr bwMode="auto">
          <a:xfrm>
            <a:off x="2331509" y="6307614"/>
            <a:ext cx="11785600" cy="279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4361" indent="-38099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3200" dirty="0"/>
              <a:t>Ethernet is `plug-n-play’ </a:t>
            </a:r>
          </a:p>
          <a:p>
            <a:pPr marL="833946" lvl="1" indent="-38099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800" dirty="0"/>
              <a:t>A new host plugs into the Ethernet and is good to go</a:t>
            </a:r>
          </a:p>
          <a:p>
            <a:pPr marL="833946" lvl="1" indent="-38099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800" dirty="0"/>
              <a:t>No configuration by users or network operators</a:t>
            </a:r>
          </a:p>
        </p:txBody>
      </p:sp>
      <p:pic>
        <p:nvPicPr>
          <p:cNvPr id="2" name="Picture 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06EA1604-B343-9C63-D622-AE4310E814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 flipH="1">
            <a:off x="5025854" y="4564773"/>
            <a:ext cx="985999" cy="634152"/>
          </a:xfrm>
          <a:prstGeom prst="rect">
            <a:avLst/>
          </a:prstGeom>
        </p:spPr>
      </p:pic>
      <p:pic>
        <p:nvPicPr>
          <p:cNvPr id="3" name="Picture 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17146241-5949-EFB1-F56C-0812420A9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6811588" y="4540480"/>
            <a:ext cx="985999" cy="634152"/>
          </a:xfrm>
          <a:prstGeom prst="rect">
            <a:avLst/>
          </a:prstGeom>
        </p:spPr>
      </p:pic>
      <p:pic>
        <p:nvPicPr>
          <p:cNvPr id="4" name="Picture 3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FF3E020A-6E67-1807-1E5E-E1F35700E1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8547060" y="4529178"/>
            <a:ext cx="985999" cy="634152"/>
          </a:xfrm>
          <a:prstGeom prst="rect">
            <a:avLst/>
          </a:prstGeom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F2BC1A6C-750A-F6F8-E074-70BED7624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172" y="4504242"/>
            <a:ext cx="160867" cy="2772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6E2A79E6-83AA-A228-0C78-E8D0A6588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5617" y="3172859"/>
            <a:ext cx="0" cy="794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7" name="Line 15">
            <a:extLst>
              <a:ext uri="{FF2B5EF4-FFF2-40B4-BE49-F238E27FC236}">
                <a16:creationId xmlns:a16="http://schemas.microsoft.com/office/drawing/2014/main" id="{DDB9CC24-23CB-2267-DC06-545247E02A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4603" y="3967139"/>
            <a:ext cx="6162028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CABF875-D88C-530A-394B-7537E8CF3F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42972" y="3946640"/>
            <a:ext cx="0" cy="5480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AD705600-55B5-63CE-475A-0E46BEA20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435" y="1835992"/>
            <a:ext cx="830676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A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A5237953-0D6F-1D34-15D3-733153A6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217" y="3107503"/>
            <a:ext cx="160867" cy="2772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841FD3A8-302C-0054-7482-45490A546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2515" y="3172859"/>
            <a:ext cx="0" cy="794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3DB313-9ED8-40B3-5E35-BE4AEAF46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3115" y="3107503"/>
            <a:ext cx="160867" cy="2772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D40B259B-7B8D-C5DC-2057-8BD4A1DE6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3355" y="3172859"/>
            <a:ext cx="0" cy="794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F6C0DCFE-4BC5-B832-36F8-660A5F886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955" y="3107503"/>
            <a:ext cx="160867" cy="2772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F96DA98E-73A6-4DE8-5676-781EDE08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917" y="4523293"/>
            <a:ext cx="160867" cy="2772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0934557E-0B94-697B-FA0B-6CE8E93257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1717" y="3965691"/>
            <a:ext cx="0" cy="5480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1F378DB-5E37-E860-F30F-879C355E4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409" y="4548746"/>
            <a:ext cx="160867" cy="2772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9389DB90-D7D4-74A4-2B31-D2813699CA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67209" y="3991144"/>
            <a:ext cx="0" cy="5480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E67801DB-05B6-4345-7267-6E0816E8E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8471" y="1835992"/>
            <a:ext cx="819455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B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977D9009-50C2-CF14-63C5-0E18C6169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3006" y="1872019"/>
            <a:ext cx="816249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C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D9CF92A3-7F47-E4F4-AEC2-9692EE88D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753" y="5356145"/>
            <a:ext cx="8435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D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5E40622F-1498-0360-2629-61C4D52E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603" y="5354169"/>
            <a:ext cx="800219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E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5A3FE3BC-57A8-67F5-A049-25184BF07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991" y="5325551"/>
            <a:ext cx="79060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F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pic>
        <p:nvPicPr>
          <p:cNvPr id="36" name="Picture 35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B40D70C6-997D-8071-D1DD-B269CA8B14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7313992" y="2406725"/>
            <a:ext cx="985999" cy="634152"/>
          </a:xfrm>
          <a:prstGeom prst="rect">
            <a:avLst/>
          </a:prstGeom>
        </p:spPr>
      </p:pic>
      <p:pic>
        <p:nvPicPr>
          <p:cNvPr id="37" name="Picture 36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04277175-5E0D-3AEC-8535-A03E273C86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9498130" y="2433559"/>
            <a:ext cx="985999" cy="634152"/>
          </a:xfrm>
          <a:prstGeom prst="rect">
            <a:avLst/>
          </a:prstGeom>
        </p:spPr>
      </p:pic>
      <p:pic>
        <p:nvPicPr>
          <p:cNvPr id="43" name="Picture 4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0E6892CC-6E41-BAFF-7CC6-2D97CE086A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4806173" y="2411573"/>
            <a:ext cx="985999" cy="634152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C0A903C-5054-E4FA-36D1-99497F823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7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Routing in “Extended LANs”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F2CE4A0-4CC9-AC1E-60E3-3A8134830D9B}"/>
              </a:ext>
            </a:extLst>
          </p:cNvPr>
          <p:cNvGrpSpPr/>
          <p:nvPr/>
        </p:nvGrpSpPr>
        <p:grpSpPr>
          <a:xfrm>
            <a:off x="4446416" y="2364611"/>
            <a:ext cx="3610194" cy="1041176"/>
            <a:chOff x="1929452" y="2330627"/>
            <a:chExt cx="4621521" cy="1288895"/>
          </a:xfrm>
        </p:grpSpPr>
        <p:sp>
          <p:nvSpPr>
            <p:cNvPr id="220" name="Rectangle 12">
              <a:extLst>
                <a:ext uri="{FF2B5EF4-FFF2-40B4-BE49-F238E27FC236}">
                  <a16:creationId xmlns:a16="http://schemas.microsoft.com/office/drawing/2014/main" id="{25661242-DB95-72B8-22B6-7876F07D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1" name="Line 14">
              <a:extLst>
                <a:ext uri="{FF2B5EF4-FFF2-40B4-BE49-F238E27FC236}">
                  <a16:creationId xmlns:a16="http://schemas.microsoft.com/office/drawing/2014/main" id="{F3F020AC-C6B0-8345-6FDC-46F73858D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2" name="Line 15">
              <a:extLst>
                <a:ext uri="{FF2B5EF4-FFF2-40B4-BE49-F238E27FC236}">
                  <a16:creationId xmlns:a16="http://schemas.microsoft.com/office/drawing/2014/main" id="{65339C97-7B22-A847-7412-7D1A0B0FC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3" name="Line 16">
              <a:extLst>
                <a:ext uri="{FF2B5EF4-FFF2-40B4-BE49-F238E27FC236}">
                  <a16:creationId xmlns:a16="http://schemas.microsoft.com/office/drawing/2014/main" id="{18A5EF5B-1444-2671-D825-5FAA21FABC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4" name="Rectangle 11">
              <a:extLst>
                <a:ext uri="{FF2B5EF4-FFF2-40B4-BE49-F238E27FC236}">
                  <a16:creationId xmlns:a16="http://schemas.microsoft.com/office/drawing/2014/main" id="{B63F5B9E-621E-53C5-2FEB-429869B8F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5" name="Line 14">
              <a:extLst>
                <a:ext uri="{FF2B5EF4-FFF2-40B4-BE49-F238E27FC236}">
                  <a16:creationId xmlns:a16="http://schemas.microsoft.com/office/drawing/2014/main" id="{741F1113-9346-D025-9522-6E825CDB6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6" name="Rectangle 11">
              <a:extLst>
                <a:ext uri="{FF2B5EF4-FFF2-40B4-BE49-F238E27FC236}">
                  <a16:creationId xmlns:a16="http://schemas.microsoft.com/office/drawing/2014/main" id="{D3B2C1C0-9067-1F2C-1BEA-1A189AABF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7" name="Line 14">
              <a:extLst>
                <a:ext uri="{FF2B5EF4-FFF2-40B4-BE49-F238E27FC236}">
                  <a16:creationId xmlns:a16="http://schemas.microsoft.com/office/drawing/2014/main" id="{1D65A5AE-3086-F6C8-AACF-CC12D4B46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8" name="Rectangle 11">
              <a:extLst>
                <a:ext uri="{FF2B5EF4-FFF2-40B4-BE49-F238E27FC236}">
                  <a16:creationId xmlns:a16="http://schemas.microsoft.com/office/drawing/2014/main" id="{F16A9E72-66DA-85D4-5D53-4C8DD57F9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9" name="Rectangle 12">
              <a:extLst>
                <a:ext uri="{FF2B5EF4-FFF2-40B4-BE49-F238E27FC236}">
                  <a16:creationId xmlns:a16="http://schemas.microsoft.com/office/drawing/2014/main" id="{2627A818-1D2A-B446-AF1E-CD21FC006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0" name="Line 16">
              <a:extLst>
                <a:ext uri="{FF2B5EF4-FFF2-40B4-BE49-F238E27FC236}">
                  <a16:creationId xmlns:a16="http://schemas.microsoft.com/office/drawing/2014/main" id="{D2D88A2D-A1D6-2002-481C-A6B4BECEF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1" name="Rectangle 12">
              <a:extLst>
                <a:ext uri="{FF2B5EF4-FFF2-40B4-BE49-F238E27FC236}">
                  <a16:creationId xmlns:a16="http://schemas.microsoft.com/office/drawing/2014/main" id="{CF305E8B-8896-8B72-DE69-48F10ED87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id="{4EEE2D4C-3E34-0A84-94EF-FAA2A6EDF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5F6872B-63DC-9C83-5DDC-74F5ADC082B1}"/>
              </a:ext>
            </a:extLst>
          </p:cNvPr>
          <p:cNvGrpSpPr/>
          <p:nvPr/>
        </p:nvGrpSpPr>
        <p:grpSpPr>
          <a:xfrm>
            <a:off x="5510116" y="3701136"/>
            <a:ext cx="5362667" cy="1041175"/>
            <a:chOff x="1929452" y="2330627"/>
            <a:chExt cx="4621521" cy="1288895"/>
          </a:xfrm>
        </p:grpSpPr>
        <p:sp>
          <p:nvSpPr>
            <p:cNvPr id="234" name="Rectangle 12">
              <a:extLst>
                <a:ext uri="{FF2B5EF4-FFF2-40B4-BE49-F238E27FC236}">
                  <a16:creationId xmlns:a16="http://schemas.microsoft.com/office/drawing/2014/main" id="{A736E88D-BACD-E263-2006-48CB8C43B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5" name="Line 15">
              <a:extLst>
                <a:ext uri="{FF2B5EF4-FFF2-40B4-BE49-F238E27FC236}">
                  <a16:creationId xmlns:a16="http://schemas.microsoft.com/office/drawing/2014/main" id="{8F723A8C-B240-057E-36D2-F0C2E4AF3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6" name="Line 16">
              <a:extLst>
                <a:ext uri="{FF2B5EF4-FFF2-40B4-BE49-F238E27FC236}">
                  <a16:creationId xmlns:a16="http://schemas.microsoft.com/office/drawing/2014/main" id="{9469E78A-EC4A-A6A1-D82E-6BB633549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7" name="Line 14">
              <a:extLst>
                <a:ext uri="{FF2B5EF4-FFF2-40B4-BE49-F238E27FC236}">
                  <a16:creationId xmlns:a16="http://schemas.microsoft.com/office/drawing/2014/main" id="{683E66AE-7513-FD59-72A8-67D92486A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8" name="Rectangle 11">
              <a:extLst>
                <a:ext uri="{FF2B5EF4-FFF2-40B4-BE49-F238E27FC236}">
                  <a16:creationId xmlns:a16="http://schemas.microsoft.com/office/drawing/2014/main" id="{F556B919-DEA3-5D1D-408F-A5671B556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9" name="Rectangle 12">
              <a:extLst>
                <a:ext uri="{FF2B5EF4-FFF2-40B4-BE49-F238E27FC236}">
                  <a16:creationId xmlns:a16="http://schemas.microsoft.com/office/drawing/2014/main" id="{68DFDD9E-49AC-3850-8AE5-ABB2E15F8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40" name="Line 16">
              <a:extLst>
                <a:ext uri="{FF2B5EF4-FFF2-40B4-BE49-F238E27FC236}">
                  <a16:creationId xmlns:a16="http://schemas.microsoft.com/office/drawing/2014/main" id="{A6511891-52EF-662F-0997-BFA516B6A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41" name="Rectangle 12">
              <a:extLst>
                <a:ext uri="{FF2B5EF4-FFF2-40B4-BE49-F238E27FC236}">
                  <a16:creationId xmlns:a16="http://schemas.microsoft.com/office/drawing/2014/main" id="{5DB04834-23D0-4720-408D-A5B6507F7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42" name="Line 16">
              <a:extLst>
                <a:ext uri="{FF2B5EF4-FFF2-40B4-BE49-F238E27FC236}">
                  <a16:creationId xmlns:a16="http://schemas.microsoft.com/office/drawing/2014/main" id="{C70F1514-FFDA-2EEB-15F4-DE8663A47B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1D8014CF-BEE9-E813-CBED-CB4FA560F921}"/>
              </a:ext>
            </a:extLst>
          </p:cNvPr>
          <p:cNvGrpSpPr/>
          <p:nvPr/>
        </p:nvGrpSpPr>
        <p:grpSpPr>
          <a:xfrm>
            <a:off x="3981513" y="5176807"/>
            <a:ext cx="3610194" cy="1041175"/>
            <a:chOff x="1929452" y="2330627"/>
            <a:chExt cx="4621521" cy="1288895"/>
          </a:xfrm>
        </p:grpSpPr>
        <p:sp>
          <p:nvSpPr>
            <p:cNvPr id="244" name="Rectangle 12">
              <a:extLst>
                <a:ext uri="{FF2B5EF4-FFF2-40B4-BE49-F238E27FC236}">
                  <a16:creationId xmlns:a16="http://schemas.microsoft.com/office/drawing/2014/main" id="{7DE4AF6E-4D1E-1C3E-DD01-6CC0A1B3F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45" name="Line 15">
              <a:extLst>
                <a:ext uri="{FF2B5EF4-FFF2-40B4-BE49-F238E27FC236}">
                  <a16:creationId xmlns:a16="http://schemas.microsoft.com/office/drawing/2014/main" id="{039953C2-63F4-DCD9-021E-114CF348D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46" name="Line 16">
              <a:extLst>
                <a:ext uri="{FF2B5EF4-FFF2-40B4-BE49-F238E27FC236}">
                  <a16:creationId xmlns:a16="http://schemas.microsoft.com/office/drawing/2014/main" id="{290DEF24-F8A9-E47B-9893-C7DEBC865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47" name="Line 14">
              <a:extLst>
                <a:ext uri="{FF2B5EF4-FFF2-40B4-BE49-F238E27FC236}">
                  <a16:creationId xmlns:a16="http://schemas.microsoft.com/office/drawing/2014/main" id="{A94CA363-ED22-7C0F-F582-48E5E3252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48" name="Rectangle 11">
              <a:extLst>
                <a:ext uri="{FF2B5EF4-FFF2-40B4-BE49-F238E27FC236}">
                  <a16:creationId xmlns:a16="http://schemas.microsoft.com/office/drawing/2014/main" id="{90491C55-B985-5C93-E1EA-AD64C8A0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49" name="Rectangle 12">
              <a:extLst>
                <a:ext uri="{FF2B5EF4-FFF2-40B4-BE49-F238E27FC236}">
                  <a16:creationId xmlns:a16="http://schemas.microsoft.com/office/drawing/2014/main" id="{F1AAA1C6-843F-015D-F946-9B2709F40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50" name="Line 16">
              <a:extLst>
                <a:ext uri="{FF2B5EF4-FFF2-40B4-BE49-F238E27FC236}">
                  <a16:creationId xmlns:a16="http://schemas.microsoft.com/office/drawing/2014/main" id="{E60A1ECF-C46E-8DDD-1063-FE068D606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51" name="Rectangle 12">
              <a:extLst>
                <a:ext uri="{FF2B5EF4-FFF2-40B4-BE49-F238E27FC236}">
                  <a16:creationId xmlns:a16="http://schemas.microsoft.com/office/drawing/2014/main" id="{99ED90B5-6A4D-7315-25DF-9CE5D0798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52" name="Line 16">
              <a:extLst>
                <a:ext uri="{FF2B5EF4-FFF2-40B4-BE49-F238E27FC236}">
                  <a16:creationId xmlns:a16="http://schemas.microsoft.com/office/drawing/2014/main" id="{04C752A1-DDD7-5C8F-3C5D-F48550679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FCD5B7F0-2825-B846-D731-ED4D75604B86}"/>
              </a:ext>
            </a:extLst>
          </p:cNvPr>
          <p:cNvGrpSpPr/>
          <p:nvPr/>
        </p:nvGrpSpPr>
        <p:grpSpPr>
          <a:xfrm>
            <a:off x="8377108" y="5161386"/>
            <a:ext cx="3610194" cy="1041175"/>
            <a:chOff x="1929452" y="2330627"/>
            <a:chExt cx="4621521" cy="1288895"/>
          </a:xfrm>
        </p:grpSpPr>
        <p:sp>
          <p:nvSpPr>
            <p:cNvPr id="254" name="Rectangle 12">
              <a:extLst>
                <a:ext uri="{FF2B5EF4-FFF2-40B4-BE49-F238E27FC236}">
                  <a16:creationId xmlns:a16="http://schemas.microsoft.com/office/drawing/2014/main" id="{71AEF313-B122-BAA8-C111-AFF2F137B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55" name="Line 15">
              <a:extLst>
                <a:ext uri="{FF2B5EF4-FFF2-40B4-BE49-F238E27FC236}">
                  <a16:creationId xmlns:a16="http://schemas.microsoft.com/office/drawing/2014/main" id="{CC55845A-04B1-71A3-1DDB-F1C697579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56" name="Line 16">
              <a:extLst>
                <a:ext uri="{FF2B5EF4-FFF2-40B4-BE49-F238E27FC236}">
                  <a16:creationId xmlns:a16="http://schemas.microsoft.com/office/drawing/2014/main" id="{D1EEC6EC-BF8A-3089-9FC8-CDE747A83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57" name="Line 14">
              <a:extLst>
                <a:ext uri="{FF2B5EF4-FFF2-40B4-BE49-F238E27FC236}">
                  <a16:creationId xmlns:a16="http://schemas.microsoft.com/office/drawing/2014/main" id="{C1ACA28E-16D0-F842-72F8-8733F4722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58" name="Rectangle 11">
              <a:extLst>
                <a:ext uri="{FF2B5EF4-FFF2-40B4-BE49-F238E27FC236}">
                  <a16:creationId xmlns:a16="http://schemas.microsoft.com/office/drawing/2014/main" id="{EE2F1429-280B-9627-0E10-4AE693837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59" name="Rectangle 12">
              <a:extLst>
                <a:ext uri="{FF2B5EF4-FFF2-40B4-BE49-F238E27FC236}">
                  <a16:creationId xmlns:a16="http://schemas.microsoft.com/office/drawing/2014/main" id="{311B32DD-5834-171C-105E-8E5B2387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0" name="Line 16">
              <a:extLst>
                <a:ext uri="{FF2B5EF4-FFF2-40B4-BE49-F238E27FC236}">
                  <a16:creationId xmlns:a16="http://schemas.microsoft.com/office/drawing/2014/main" id="{AB141618-1199-9724-139C-8539DA293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1" name="Rectangle 12">
              <a:extLst>
                <a:ext uri="{FF2B5EF4-FFF2-40B4-BE49-F238E27FC236}">
                  <a16:creationId xmlns:a16="http://schemas.microsoft.com/office/drawing/2014/main" id="{5002C6C6-E79C-C5CA-4BE8-F85BF17F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2" name="Line 16">
              <a:extLst>
                <a:ext uri="{FF2B5EF4-FFF2-40B4-BE49-F238E27FC236}">
                  <a16:creationId xmlns:a16="http://schemas.microsoft.com/office/drawing/2014/main" id="{1C887832-65BD-75D6-50C8-4626745CC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74C94DB9-D754-DE80-6856-38BF89D7E0B6}"/>
              </a:ext>
            </a:extLst>
          </p:cNvPr>
          <p:cNvSpPr txBox="1"/>
          <p:nvPr/>
        </p:nvSpPr>
        <p:spPr>
          <a:xfrm>
            <a:off x="8811459" y="2253638"/>
            <a:ext cx="1569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Local-Area</a:t>
            </a:r>
            <a:br>
              <a:rPr lang="en-US" sz="1800" kern="1200" dirty="0">
                <a:solidFill>
                  <a:schemeClr val="accent1">
                    <a:lumMod val="75000"/>
                  </a:schemeClr>
                </a:solidFill>
                <a:latin typeface="Calibri"/>
              </a:rPr>
            </a:b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Network (LAN)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CD3CD635-7759-95C4-BD20-497710C4AF13}"/>
              </a:ext>
            </a:extLst>
          </p:cNvPr>
          <p:cNvCxnSpPr>
            <a:stCxn id="263" idx="1"/>
          </p:cNvCxnSpPr>
          <p:nvPr/>
        </p:nvCxnSpPr>
        <p:spPr>
          <a:xfrm flipH="1">
            <a:off x="8056610" y="2576804"/>
            <a:ext cx="754849" cy="29620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dot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5BF8A764-570D-05E7-4BBC-59A11A4C5426}"/>
              </a:ext>
            </a:extLst>
          </p:cNvPr>
          <p:cNvCxnSpPr/>
          <p:nvPr/>
        </p:nvCxnSpPr>
        <p:spPr>
          <a:xfrm>
            <a:off x="9822574" y="2925370"/>
            <a:ext cx="0" cy="128416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dot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DCAD8A91-65EE-C5C9-F800-B4EAE300EE64}"/>
              </a:ext>
            </a:extLst>
          </p:cNvPr>
          <p:cNvGrpSpPr/>
          <p:nvPr/>
        </p:nvGrpSpPr>
        <p:grpSpPr>
          <a:xfrm>
            <a:off x="7084471" y="2925370"/>
            <a:ext cx="287716" cy="1294744"/>
            <a:chOff x="3437618" y="2441030"/>
            <a:chExt cx="287716" cy="1294744"/>
          </a:xfrm>
        </p:grpSpPr>
        <p:sp>
          <p:nvSpPr>
            <p:cNvPr id="267" name="Rounded Rectangle 9">
              <a:extLst>
                <a:ext uri="{FF2B5EF4-FFF2-40B4-BE49-F238E27FC236}">
                  <a16:creationId xmlns:a16="http://schemas.microsoft.com/office/drawing/2014/main" id="{0E92933D-CAF5-2F51-6431-FF2390209786}"/>
                </a:ext>
              </a:extLst>
            </p:cNvPr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8" name="Rectangle 12">
              <a:extLst>
                <a:ext uri="{FF2B5EF4-FFF2-40B4-BE49-F238E27FC236}">
                  <a16:creationId xmlns:a16="http://schemas.microsoft.com/office/drawing/2014/main" id="{A01A2537-C332-C10D-B2E2-C7D1A59E4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9" name="Line 16">
              <a:extLst>
                <a:ext uri="{FF2B5EF4-FFF2-40B4-BE49-F238E27FC236}">
                  <a16:creationId xmlns:a16="http://schemas.microsoft.com/office/drawing/2014/main" id="{19280484-1899-D36E-89E9-446692419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0" name="Line 14">
              <a:extLst>
                <a:ext uri="{FF2B5EF4-FFF2-40B4-BE49-F238E27FC236}">
                  <a16:creationId xmlns:a16="http://schemas.microsoft.com/office/drawing/2014/main" id="{5E52B355-714D-7315-AB77-49A5AFAD9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1" name="Rectangle 11">
              <a:extLst>
                <a:ext uri="{FF2B5EF4-FFF2-40B4-BE49-F238E27FC236}">
                  <a16:creationId xmlns:a16="http://schemas.microsoft.com/office/drawing/2014/main" id="{BFE7531B-21D6-DE32-55E3-9FBE4A30B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FEBB41E-0406-F3AD-AA4C-474977488C24}"/>
              </a:ext>
            </a:extLst>
          </p:cNvPr>
          <p:cNvGrpSpPr/>
          <p:nvPr/>
        </p:nvGrpSpPr>
        <p:grpSpPr>
          <a:xfrm>
            <a:off x="5683539" y="4209530"/>
            <a:ext cx="287716" cy="1488090"/>
            <a:chOff x="3437618" y="2441030"/>
            <a:chExt cx="287716" cy="1294744"/>
          </a:xfrm>
        </p:grpSpPr>
        <p:sp>
          <p:nvSpPr>
            <p:cNvPr id="273" name="Rounded Rectangle 92">
              <a:extLst>
                <a:ext uri="{FF2B5EF4-FFF2-40B4-BE49-F238E27FC236}">
                  <a16:creationId xmlns:a16="http://schemas.microsoft.com/office/drawing/2014/main" id="{29953CF6-6E5B-46D3-127F-9D9AE3C07890}"/>
                </a:ext>
              </a:extLst>
            </p:cNvPr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4" name="Rectangle 12">
              <a:extLst>
                <a:ext uri="{FF2B5EF4-FFF2-40B4-BE49-F238E27FC236}">
                  <a16:creationId xmlns:a16="http://schemas.microsoft.com/office/drawing/2014/main" id="{683D3DFE-90AB-8ECB-FAD2-71F65B7F6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5" name="Line 16">
              <a:extLst>
                <a:ext uri="{FF2B5EF4-FFF2-40B4-BE49-F238E27FC236}">
                  <a16:creationId xmlns:a16="http://schemas.microsoft.com/office/drawing/2014/main" id="{088E6769-998D-B755-F5C6-2FECBB1F0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6" name="Line 14">
              <a:extLst>
                <a:ext uri="{FF2B5EF4-FFF2-40B4-BE49-F238E27FC236}">
                  <a16:creationId xmlns:a16="http://schemas.microsoft.com/office/drawing/2014/main" id="{E0593136-CC62-DEAB-D6A8-78B703EF1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7" name="Rectangle 11">
              <a:extLst>
                <a:ext uri="{FF2B5EF4-FFF2-40B4-BE49-F238E27FC236}">
                  <a16:creationId xmlns:a16="http://schemas.microsoft.com/office/drawing/2014/main" id="{25317C6B-4A0D-82A5-3302-990D9A1C8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E31854BF-BEA3-A53A-151E-53E66E341AED}"/>
              </a:ext>
            </a:extLst>
          </p:cNvPr>
          <p:cNvGrpSpPr/>
          <p:nvPr/>
        </p:nvGrpSpPr>
        <p:grpSpPr>
          <a:xfrm>
            <a:off x="6729028" y="5664617"/>
            <a:ext cx="331522" cy="1371118"/>
            <a:chOff x="3437618" y="2441030"/>
            <a:chExt cx="287716" cy="1294744"/>
          </a:xfrm>
        </p:grpSpPr>
        <p:sp>
          <p:nvSpPr>
            <p:cNvPr id="279" name="Rounded Rectangle 98">
              <a:extLst>
                <a:ext uri="{FF2B5EF4-FFF2-40B4-BE49-F238E27FC236}">
                  <a16:creationId xmlns:a16="http://schemas.microsoft.com/office/drawing/2014/main" id="{72FDBC01-7099-5BDA-496F-2965883E60B5}"/>
                </a:ext>
              </a:extLst>
            </p:cNvPr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0" name="Rectangle 12">
              <a:extLst>
                <a:ext uri="{FF2B5EF4-FFF2-40B4-BE49-F238E27FC236}">
                  <a16:creationId xmlns:a16="http://schemas.microsoft.com/office/drawing/2014/main" id="{B0D0A8E3-7871-D7F9-48FD-16FE5E1AE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1" name="Line 16">
              <a:extLst>
                <a:ext uri="{FF2B5EF4-FFF2-40B4-BE49-F238E27FC236}">
                  <a16:creationId xmlns:a16="http://schemas.microsoft.com/office/drawing/2014/main" id="{4CC45525-22EA-42CC-75FF-2E5B6AA2E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2" name="Line 14">
              <a:extLst>
                <a:ext uri="{FF2B5EF4-FFF2-40B4-BE49-F238E27FC236}">
                  <a16:creationId xmlns:a16="http://schemas.microsoft.com/office/drawing/2014/main" id="{BACDC032-A261-EDA1-D3C4-F17862109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3" name="Rectangle 11">
              <a:extLst>
                <a:ext uri="{FF2B5EF4-FFF2-40B4-BE49-F238E27FC236}">
                  <a16:creationId xmlns:a16="http://schemas.microsoft.com/office/drawing/2014/main" id="{DD8D447C-DB17-D015-776E-853EEAC4A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284" name="TextBox 283">
            <a:extLst>
              <a:ext uri="{FF2B5EF4-FFF2-40B4-BE49-F238E27FC236}">
                <a16:creationId xmlns:a16="http://schemas.microsoft.com/office/drawing/2014/main" id="{5749BB31-9D8B-1BFC-FE6B-774DED9B5CE1}"/>
              </a:ext>
            </a:extLst>
          </p:cNvPr>
          <p:cNvSpPr txBox="1"/>
          <p:nvPr/>
        </p:nvSpPr>
        <p:spPr>
          <a:xfrm>
            <a:off x="3634382" y="3729358"/>
            <a:ext cx="215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rtl="0"/>
            <a:r>
              <a:rPr lang="en-US" sz="1800" b="1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Bridges</a:t>
            </a:r>
            <a:r>
              <a:rPr lang="en-US" sz="1800" kern="12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relay</a:t>
            </a:r>
            <a:br>
              <a:rPr lang="en-US" sz="1800" kern="1200" dirty="0">
                <a:solidFill>
                  <a:schemeClr val="accent1">
                    <a:lumMod val="75000"/>
                  </a:schemeClr>
                </a:solidFill>
                <a:latin typeface="Calibri"/>
              </a:rPr>
            </a:b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broadcasts from</a:t>
            </a:r>
            <a:br>
              <a:rPr lang="en-US" sz="1800" kern="1200" dirty="0">
                <a:solidFill>
                  <a:schemeClr val="accent1">
                    <a:lumMod val="75000"/>
                  </a:schemeClr>
                </a:solidFill>
                <a:latin typeface="Calibri"/>
              </a:rPr>
            </a:br>
            <a:r>
              <a:rPr lang="en-US" sz="1800" kern="1200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one LAN to the other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278072B7-9BAD-9DF0-89F3-984882FDCBD7}"/>
              </a:ext>
            </a:extLst>
          </p:cNvPr>
          <p:cNvCxnSpPr>
            <a:endCxn id="273" idx="1"/>
          </p:cNvCxnSpPr>
          <p:nvPr/>
        </p:nvCxnSpPr>
        <p:spPr>
          <a:xfrm>
            <a:off x="4839082" y="4652688"/>
            <a:ext cx="844457" cy="295670"/>
          </a:xfrm>
          <a:prstGeom prst="straightConnector1">
            <a:avLst/>
          </a:prstGeom>
          <a:noFill/>
          <a:ln w="25400" cap="flat" cmpd="sng" algn="ctr">
            <a:solidFill>
              <a:srgbClr val="E46C0A"/>
            </a:solidFill>
            <a:prstDash val="dot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195B2C7-CBBF-A866-2C81-0154D43F85D0}"/>
              </a:ext>
            </a:extLst>
          </p:cNvPr>
          <p:cNvCxnSpPr>
            <a:endCxn id="267" idx="1"/>
          </p:cNvCxnSpPr>
          <p:nvPr/>
        </p:nvCxnSpPr>
        <p:spPr>
          <a:xfrm flipV="1">
            <a:off x="5362494" y="3568203"/>
            <a:ext cx="1721977" cy="300926"/>
          </a:xfrm>
          <a:prstGeom prst="straightConnector1">
            <a:avLst/>
          </a:prstGeom>
          <a:noFill/>
          <a:ln w="25400" cap="flat" cmpd="sng" algn="ctr">
            <a:solidFill>
              <a:srgbClr val="E46C0A"/>
            </a:solidFill>
            <a:prstDash val="dot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6853AC38-EF80-631E-D0BC-7A84288C7695}"/>
              </a:ext>
            </a:extLst>
          </p:cNvPr>
          <p:cNvGrpSpPr/>
          <p:nvPr/>
        </p:nvGrpSpPr>
        <p:grpSpPr>
          <a:xfrm>
            <a:off x="10381232" y="4181690"/>
            <a:ext cx="287716" cy="1488090"/>
            <a:chOff x="3437618" y="2441030"/>
            <a:chExt cx="287716" cy="1294744"/>
          </a:xfrm>
        </p:grpSpPr>
        <p:sp>
          <p:nvSpPr>
            <p:cNvPr id="288" name="Rounded Rectangle 109">
              <a:extLst>
                <a:ext uri="{FF2B5EF4-FFF2-40B4-BE49-F238E27FC236}">
                  <a16:creationId xmlns:a16="http://schemas.microsoft.com/office/drawing/2014/main" id="{E05A0A5A-9A04-2CC3-0F67-983D98AE503F}"/>
                </a:ext>
              </a:extLst>
            </p:cNvPr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9" name="Rectangle 12">
              <a:extLst>
                <a:ext uri="{FF2B5EF4-FFF2-40B4-BE49-F238E27FC236}">
                  <a16:creationId xmlns:a16="http://schemas.microsoft.com/office/drawing/2014/main" id="{550ABA03-94AF-3478-EA2B-3DA176398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0" name="Line 16">
              <a:extLst>
                <a:ext uri="{FF2B5EF4-FFF2-40B4-BE49-F238E27FC236}">
                  <a16:creationId xmlns:a16="http://schemas.microsoft.com/office/drawing/2014/main" id="{D9EC6FCA-83C2-74CC-5F1F-B92681378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1" name="Line 14">
              <a:extLst>
                <a:ext uri="{FF2B5EF4-FFF2-40B4-BE49-F238E27FC236}">
                  <a16:creationId xmlns:a16="http://schemas.microsoft.com/office/drawing/2014/main" id="{7EB99112-4027-4065-D549-337537187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2" name="Rectangle 11">
              <a:extLst>
                <a:ext uri="{FF2B5EF4-FFF2-40B4-BE49-F238E27FC236}">
                  <a16:creationId xmlns:a16="http://schemas.microsoft.com/office/drawing/2014/main" id="{BAB89E02-2AA5-F48A-0AA3-B78A25BA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4705F176-F45F-3B8A-ADA7-B9682D2064A5}"/>
              </a:ext>
            </a:extLst>
          </p:cNvPr>
          <p:cNvGrpSpPr/>
          <p:nvPr/>
        </p:nvGrpSpPr>
        <p:grpSpPr>
          <a:xfrm>
            <a:off x="6364780" y="6527341"/>
            <a:ext cx="3610194" cy="1041175"/>
            <a:chOff x="1929452" y="2330627"/>
            <a:chExt cx="4621521" cy="1288895"/>
          </a:xfrm>
        </p:grpSpPr>
        <p:sp>
          <p:nvSpPr>
            <p:cNvPr id="294" name="Rectangle 12">
              <a:extLst>
                <a:ext uri="{FF2B5EF4-FFF2-40B4-BE49-F238E27FC236}">
                  <a16:creationId xmlns:a16="http://schemas.microsoft.com/office/drawing/2014/main" id="{1174A74D-4EBB-2A05-0F7A-22571237E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5" name="Line 15">
              <a:extLst>
                <a:ext uri="{FF2B5EF4-FFF2-40B4-BE49-F238E27FC236}">
                  <a16:creationId xmlns:a16="http://schemas.microsoft.com/office/drawing/2014/main" id="{95EA239A-7AB8-BB7E-AF89-5C9BA67B1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6" name="Line 16">
              <a:extLst>
                <a:ext uri="{FF2B5EF4-FFF2-40B4-BE49-F238E27FC236}">
                  <a16:creationId xmlns:a16="http://schemas.microsoft.com/office/drawing/2014/main" id="{D10D4501-15A0-9638-8378-9FBBEE4AE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7" name="Line 14">
              <a:extLst>
                <a:ext uri="{FF2B5EF4-FFF2-40B4-BE49-F238E27FC236}">
                  <a16:creationId xmlns:a16="http://schemas.microsoft.com/office/drawing/2014/main" id="{FCB1949B-56CE-23EF-8384-06D7F370E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8" name="Rectangle 11">
              <a:extLst>
                <a:ext uri="{FF2B5EF4-FFF2-40B4-BE49-F238E27FC236}">
                  <a16:creationId xmlns:a16="http://schemas.microsoft.com/office/drawing/2014/main" id="{598C9D44-F117-7618-7911-4D8D87428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9" name="Rectangle 12">
              <a:extLst>
                <a:ext uri="{FF2B5EF4-FFF2-40B4-BE49-F238E27FC236}">
                  <a16:creationId xmlns:a16="http://schemas.microsoft.com/office/drawing/2014/main" id="{6E276813-6C59-DC76-BFB3-8B1DEC616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0" name="Line 16">
              <a:extLst>
                <a:ext uri="{FF2B5EF4-FFF2-40B4-BE49-F238E27FC236}">
                  <a16:creationId xmlns:a16="http://schemas.microsoft.com/office/drawing/2014/main" id="{A9D669B6-B43E-9861-A64D-73775383C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1" name="Rectangle 12">
              <a:extLst>
                <a:ext uri="{FF2B5EF4-FFF2-40B4-BE49-F238E27FC236}">
                  <a16:creationId xmlns:a16="http://schemas.microsoft.com/office/drawing/2014/main" id="{55B781A9-7810-506F-58D0-6A3B9A2CB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2" name="Line 16">
              <a:extLst>
                <a:ext uri="{FF2B5EF4-FFF2-40B4-BE49-F238E27FC236}">
                  <a16:creationId xmlns:a16="http://schemas.microsoft.com/office/drawing/2014/main" id="{F9A06571-A99F-CA7D-D671-A5785B386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81549B1E-713D-FDB0-B5FC-C02489A826DA}"/>
              </a:ext>
            </a:extLst>
          </p:cNvPr>
          <p:cNvGrpSpPr/>
          <p:nvPr/>
        </p:nvGrpSpPr>
        <p:grpSpPr>
          <a:xfrm>
            <a:off x="8686382" y="5664617"/>
            <a:ext cx="287716" cy="1371118"/>
            <a:chOff x="3437618" y="2441030"/>
            <a:chExt cx="287716" cy="1294744"/>
          </a:xfrm>
        </p:grpSpPr>
        <p:sp>
          <p:nvSpPr>
            <p:cNvPr id="304" name="Rounded Rectangle 127">
              <a:extLst>
                <a:ext uri="{FF2B5EF4-FFF2-40B4-BE49-F238E27FC236}">
                  <a16:creationId xmlns:a16="http://schemas.microsoft.com/office/drawing/2014/main" id="{E3069150-7F55-717B-FD10-99A6719982FD}"/>
                </a:ext>
              </a:extLst>
            </p:cNvPr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5" name="Rectangle 12">
              <a:extLst>
                <a:ext uri="{FF2B5EF4-FFF2-40B4-BE49-F238E27FC236}">
                  <a16:creationId xmlns:a16="http://schemas.microsoft.com/office/drawing/2014/main" id="{032B6FCA-BF06-FE05-24F3-B621A155B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6" name="Line 16">
              <a:extLst>
                <a:ext uri="{FF2B5EF4-FFF2-40B4-BE49-F238E27FC236}">
                  <a16:creationId xmlns:a16="http://schemas.microsoft.com/office/drawing/2014/main" id="{4CE79BF2-69FD-0374-A81E-E3AB7D8C4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7" name="Line 14">
              <a:extLst>
                <a:ext uri="{FF2B5EF4-FFF2-40B4-BE49-F238E27FC236}">
                  <a16:creationId xmlns:a16="http://schemas.microsoft.com/office/drawing/2014/main" id="{632E98B8-E858-629C-3AC4-C375FBEB0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8" name="Rectangle 11">
              <a:extLst>
                <a:ext uri="{FF2B5EF4-FFF2-40B4-BE49-F238E27FC236}">
                  <a16:creationId xmlns:a16="http://schemas.microsoft.com/office/drawing/2014/main" id="{98DEF0EE-A78E-0AA4-87C3-79F882FEA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4B91B-B0A1-03FB-4D5C-CF83C2068C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6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“Broadcast Storm” Problem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B0A818E-7407-42FC-CBBE-AB1096A08E05}"/>
              </a:ext>
            </a:extLst>
          </p:cNvPr>
          <p:cNvGrpSpPr/>
          <p:nvPr/>
        </p:nvGrpSpPr>
        <p:grpSpPr>
          <a:xfrm>
            <a:off x="3674046" y="2516336"/>
            <a:ext cx="3610194" cy="1041176"/>
            <a:chOff x="1929452" y="2330627"/>
            <a:chExt cx="4621521" cy="1288895"/>
          </a:xfrm>
        </p:grpSpPr>
        <p:sp>
          <p:nvSpPr>
            <p:cNvPr id="260" name="Rectangle 12">
              <a:extLst>
                <a:ext uri="{FF2B5EF4-FFF2-40B4-BE49-F238E27FC236}">
                  <a16:creationId xmlns:a16="http://schemas.microsoft.com/office/drawing/2014/main" id="{C554CC3E-A294-8CDC-5828-410569B3A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1" name="Line 14">
              <a:extLst>
                <a:ext uri="{FF2B5EF4-FFF2-40B4-BE49-F238E27FC236}">
                  <a16:creationId xmlns:a16="http://schemas.microsoft.com/office/drawing/2014/main" id="{505DD2DF-B2FC-086E-29ED-19FE49D80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2" name="Line 15">
              <a:extLst>
                <a:ext uri="{FF2B5EF4-FFF2-40B4-BE49-F238E27FC236}">
                  <a16:creationId xmlns:a16="http://schemas.microsoft.com/office/drawing/2014/main" id="{6FFCF567-C14A-19A3-43CE-E1D765B6F9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3" name="Line 16">
              <a:extLst>
                <a:ext uri="{FF2B5EF4-FFF2-40B4-BE49-F238E27FC236}">
                  <a16:creationId xmlns:a16="http://schemas.microsoft.com/office/drawing/2014/main" id="{D5CD13AB-2436-DDC9-D1C1-A0400A9C6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4" name="Rectangle 11">
              <a:extLst>
                <a:ext uri="{FF2B5EF4-FFF2-40B4-BE49-F238E27FC236}">
                  <a16:creationId xmlns:a16="http://schemas.microsoft.com/office/drawing/2014/main" id="{3DC6D1D5-FB02-C612-D874-D5F36A605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5" name="Line 14">
              <a:extLst>
                <a:ext uri="{FF2B5EF4-FFF2-40B4-BE49-F238E27FC236}">
                  <a16:creationId xmlns:a16="http://schemas.microsoft.com/office/drawing/2014/main" id="{52EEE938-E77C-1941-21E4-5CC9880FD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6" name="Rectangle 11">
              <a:extLst>
                <a:ext uri="{FF2B5EF4-FFF2-40B4-BE49-F238E27FC236}">
                  <a16:creationId xmlns:a16="http://schemas.microsoft.com/office/drawing/2014/main" id="{E1C5F166-3630-0C3C-25B3-1453D011D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7" name="Line 14">
              <a:extLst>
                <a:ext uri="{FF2B5EF4-FFF2-40B4-BE49-F238E27FC236}">
                  <a16:creationId xmlns:a16="http://schemas.microsoft.com/office/drawing/2014/main" id="{10E08A3D-23CE-2270-C7C5-82BA0CE71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8" name="Rectangle 11">
              <a:extLst>
                <a:ext uri="{FF2B5EF4-FFF2-40B4-BE49-F238E27FC236}">
                  <a16:creationId xmlns:a16="http://schemas.microsoft.com/office/drawing/2014/main" id="{53237138-481E-A857-C4B4-5F46FA0B7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9" name="Rectangle 12">
              <a:extLst>
                <a:ext uri="{FF2B5EF4-FFF2-40B4-BE49-F238E27FC236}">
                  <a16:creationId xmlns:a16="http://schemas.microsoft.com/office/drawing/2014/main" id="{F9F8F1F0-B6A3-C05A-2296-423C7BC13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0" name="Line 16">
              <a:extLst>
                <a:ext uri="{FF2B5EF4-FFF2-40B4-BE49-F238E27FC236}">
                  <a16:creationId xmlns:a16="http://schemas.microsoft.com/office/drawing/2014/main" id="{C9538600-5532-3645-C714-4D9B8A7E35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1" name="Rectangle 12">
              <a:extLst>
                <a:ext uri="{FF2B5EF4-FFF2-40B4-BE49-F238E27FC236}">
                  <a16:creationId xmlns:a16="http://schemas.microsoft.com/office/drawing/2014/main" id="{007604B8-4183-864C-A1A4-E427D9FC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2" name="Line 16">
              <a:extLst>
                <a:ext uri="{FF2B5EF4-FFF2-40B4-BE49-F238E27FC236}">
                  <a16:creationId xmlns:a16="http://schemas.microsoft.com/office/drawing/2014/main" id="{FA14D45C-89E3-B80A-0C82-7082E32B8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027C36E1-B2C6-F952-B086-CD18C92ED4AE}"/>
              </a:ext>
            </a:extLst>
          </p:cNvPr>
          <p:cNvGrpSpPr/>
          <p:nvPr/>
        </p:nvGrpSpPr>
        <p:grpSpPr>
          <a:xfrm>
            <a:off x="4737746" y="3852861"/>
            <a:ext cx="5362667" cy="1041175"/>
            <a:chOff x="1929452" y="2330627"/>
            <a:chExt cx="4621521" cy="1288895"/>
          </a:xfrm>
        </p:grpSpPr>
        <p:sp>
          <p:nvSpPr>
            <p:cNvPr id="274" name="Rectangle 12">
              <a:extLst>
                <a:ext uri="{FF2B5EF4-FFF2-40B4-BE49-F238E27FC236}">
                  <a16:creationId xmlns:a16="http://schemas.microsoft.com/office/drawing/2014/main" id="{E94EF2B7-2DF8-A553-BE3C-129BED74A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5" name="Line 15">
              <a:extLst>
                <a:ext uri="{FF2B5EF4-FFF2-40B4-BE49-F238E27FC236}">
                  <a16:creationId xmlns:a16="http://schemas.microsoft.com/office/drawing/2014/main" id="{2486195B-F928-7A23-E4ED-52817ED9A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6" name="Line 16">
              <a:extLst>
                <a:ext uri="{FF2B5EF4-FFF2-40B4-BE49-F238E27FC236}">
                  <a16:creationId xmlns:a16="http://schemas.microsoft.com/office/drawing/2014/main" id="{FB8D69DD-1650-CF5F-16E5-35945D836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7" name="Line 14">
              <a:extLst>
                <a:ext uri="{FF2B5EF4-FFF2-40B4-BE49-F238E27FC236}">
                  <a16:creationId xmlns:a16="http://schemas.microsoft.com/office/drawing/2014/main" id="{6C3B2BFB-C5AB-686B-5966-F2DDA9617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8" name="Rectangle 11">
              <a:extLst>
                <a:ext uri="{FF2B5EF4-FFF2-40B4-BE49-F238E27FC236}">
                  <a16:creationId xmlns:a16="http://schemas.microsoft.com/office/drawing/2014/main" id="{86C90633-3673-14ED-F1B6-60596E683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9" name="Rectangle 12">
              <a:extLst>
                <a:ext uri="{FF2B5EF4-FFF2-40B4-BE49-F238E27FC236}">
                  <a16:creationId xmlns:a16="http://schemas.microsoft.com/office/drawing/2014/main" id="{1D78D92F-0BD6-B7F2-ECB0-A58888BEB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0" name="Line 16">
              <a:extLst>
                <a:ext uri="{FF2B5EF4-FFF2-40B4-BE49-F238E27FC236}">
                  <a16:creationId xmlns:a16="http://schemas.microsoft.com/office/drawing/2014/main" id="{062584F5-8E43-FFC5-018C-EEE17E0BB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1" name="Rectangle 12">
              <a:extLst>
                <a:ext uri="{FF2B5EF4-FFF2-40B4-BE49-F238E27FC236}">
                  <a16:creationId xmlns:a16="http://schemas.microsoft.com/office/drawing/2014/main" id="{E0A56860-FEE0-B5EC-5DF8-C9A004641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2" name="Line 16">
              <a:extLst>
                <a:ext uri="{FF2B5EF4-FFF2-40B4-BE49-F238E27FC236}">
                  <a16:creationId xmlns:a16="http://schemas.microsoft.com/office/drawing/2014/main" id="{582FADAF-85CF-3D06-44B0-5323C052D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3CD16971-3977-BEDD-44C1-73AEB4FD9A98}"/>
              </a:ext>
            </a:extLst>
          </p:cNvPr>
          <p:cNvGrpSpPr/>
          <p:nvPr/>
        </p:nvGrpSpPr>
        <p:grpSpPr>
          <a:xfrm>
            <a:off x="3209143" y="5328532"/>
            <a:ext cx="3610194" cy="1041175"/>
            <a:chOff x="1929452" y="2330627"/>
            <a:chExt cx="4621521" cy="1288895"/>
          </a:xfrm>
        </p:grpSpPr>
        <p:sp>
          <p:nvSpPr>
            <p:cNvPr id="284" name="Rectangle 12">
              <a:extLst>
                <a:ext uri="{FF2B5EF4-FFF2-40B4-BE49-F238E27FC236}">
                  <a16:creationId xmlns:a16="http://schemas.microsoft.com/office/drawing/2014/main" id="{013CE4C4-F3EA-7BB1-A15A-EB704222B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5" name="Line 15">
              <a:extLst>
                <a:ext uri="{FF2B5EF4-FFF2-40B4-BE49-F238E27FC236}">
                  <a16:creationId xmlns:a16="http://schemas.microsoft.com/office/drawing/2014/main" id="{1BCE62F8-6EE7-56E4-407F-12F73EBC6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6" name="Line 16">
              <a:extLst>
                <a:ext uri="{FF2B5EF4-FFF2-40B4-BE49-F238E27FC236}">
                  <a16:creationId xmlns:a16="http://schemas.microsoft.com/office/drawing/2014/main" id="{0D893EE5-148F-022A-8EBB-5F2DD06063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7" name="Line 14">
              <a:extLst>
                <a:ext uri="{FF2B5EF4-FFF2-40B4-BE49-F238E27FC236}">
                  <a16:creationId xmlns:a16="http://schemas.microsoft.com/office/drawing/2014/main" id="{E88C3659-1994-8346-CEE0-C735DC260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8" name="Rectangle 11">
              <a:extLst>
                <a:ext uri="{FF2B5EF4-FFF2-40B4-BE49-F238E27FC236}">
                  <a16:creationId xmlns:a16="http://schemas.microsoft.com/office/drawing/2014/main" id="{29474A4A-CF99-27AD-64C1-C149D0416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89" name="Rectangle 12">
              <a:extLst>
                <a:ext uri="{FF2B5EF4-FFF2-40B4-BE49-F238E27FC236}">
                  <a16:creationId xmlns:a16="http://schemas.microsoft.com/office/drawing/2014/main" id="{28AC9E4E-DE28-72C6-BA26-55825DA27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0" name="Line 16">
              <a:extLst>
                <a:ext uri="{FF2B5EF4-FFF2-40B4-BE49-F238E27FC236}">
                  <a16:creationId xmlns:a16="http://schemas.microsoft.com/office/drawing/2014/main" id="{CBD3251D-CF0E-03A2-9353-16C1C0B7F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1" name="Rectangle 12">
              <a:extLst>
                <a:ext uri="{FF2B5EF4-FFF2-40B4-BE49-F238E27FC236}">
                  <a16:creationId xmlns:a16="http://schemas.microsoft.com/office/drawing/2014/main" id="{234D36DB-A152-5650-4929-23ECDAFA7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2" name="Line 16">
              <a:extLst>
                <a:ext uri="{FF2B5EF4-FFF2-40B4-BE49-F238E27FC236}">
                  <a16:creationId xmlns:a16="http://schemas.microsoft.com/office/drawing/2014/main" id="{819FC19F-D6B3-752C-219B-3A0B266A8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C4F17A10-E22C-5812-2AB7-AC99F89A339E}"/>
              </a:ext>
            </a:extLst>
          </p:cNvPr>
          <p:cNvGrpSpPr/>
          <p:nvPr/>
        </p:nvGrpSpPr>
        <p:grpSpPr>
          <a:xfrm>
            <a:off x="7604738" y="5313111"/>
            <a:ext cx="3610194" cy="1041175"/>
            <a:chOff x="1929452" y="2330627"/>
            <a:chExt cx="4621521" cy="1288895"/>
          </a:xfrm>
        </p:grpSpPr>
        <p:sp>
          <p:nvSpPr>
            <p:cNvPr id="294" name="Rectangle 12">
              <a:extLst>
                <a:ext uri="{FF2B5EF4-FFF2-40B4-BE49-F238E27FC236}">
                  <a16:creationId xmlns:a16="http://schemas.microsoft.com/office/drawing/2014/main" id="{5047147D-93BF-B551-FCFD-B9E26DF6C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5" name="Line 15">
              <a:extLst>
                <a:ext uri="{FF2B5EF4-FFF2-40B4-BE49-F238E27FC236}">
                  <a16:creationId xmlns:a16="http://schemas.microsoft.com/office/drawing/2014/main" id="{95898304-F80E-05C5-1306-61886534A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6" name="Line 16">
              <a:extLst>
                <a:ext uri="{FF2B5EF4-FFF2-40B4-BE49-F238E27FC236}">
                  <a16:creationId xmlns:a16="http://schemas.microsoft.com/office/drawing/2014/main" id="{C395441D-A70C-D911-D2C3-992BC9A1F7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7" name="Line 14">
              <a:extLst>
                <a:ext uri="{FF2B5EF4-FFF2-40B4-BE49-F238E27FC236}">
                  <a16:creationId xmlns:a16="http://schemas.microsoft.com/office/drawing/2014/main" id="{116C4A15-91E7-3F6E-727D-9C6319F3B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8" name="Rectangle 11">
              <a:extLst>
                <a:ext uri="{FF2B5EF4-FFF2-40B4-BE49-F238E27FC236}">
                  <a16:creationId xmlns:a16="http://schemas.microsoft.com/office/drawing/2014/main" id="{A5558A41-A81E-AFFA-FA1F-3F40D6F60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99" name="Rectangle 12">
              <a:extLst>
                <a:ext uri="{FF2B5EF4-FFF2-40B4-BE49-F238E27FC236}">
                  <a16:creationId xmlns:a16="http://schemas.microsoft.com/office/drawing/2014/main" id="{39DA62FD-401B-671C-6205-43D4280A7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0" name="Line 16">
              <a:extLst>
                <a:ext uri="{FF2B5EF4-FFF2-40B4-BE49-F238E27FC236}">
                  <a16:creationId xmlns:a16="http://schemas.microsoft.com/office/drawing/2014/main" id="{077746C4-E7C9-5806-752E-8E33E5424F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1" name="Rectangle 12">
              <a:extLst>
                <a:ext uri="{FF2B5EF4-FFF2-40B4-BE49-F238E27FC236}">
                  <a16:creationId xmlns:a16="http://schemas.microsoft.com/office/drawing/2014/main" id="{AE39CE20-3925-119D-B465-959BFBAC4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2" name="Line 16">
              <a:extLst>
                <a:ext uri="{FF2B5EF4-FFF2-40B4-BE49-F238E27FC236}">
                  <a16:creationId xmlns:a16="http://schemas.microsoft.com/office/drawing/2014/main" id="{113AA817-67A7-E5EB-2EE6-5F2A356A9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B59EB584-982E-DF32-D7E5-61F7385B2D74}"/>
              </a:ext>
            </a:extLst>
          </p:cNvPr>
          <p:cNvGrpSpPr/>
          <p:nvPr/>
        </p:nvGrpSpPr>
        <p:grpSpPr>
          <a:xfrm>
            <a:off x="6312101" y="3077095"/>
            <a:ext cx="287716" cy="1294744"/>
            <a:chOff x="3437618" y="2441030"/>
            <a:chExt cx="287716" cy="1294744"/>
          </a:xfrm>
        </p:grpSpPr>
        <p:sp>
          <p:nvSpPr>
            <p:cNvPr id="304" name="Rounded Rectangle 9">
              <a:extLst>
                <a:ext uri="{FF2B5EF4-FFF2-40B4-BE49-F238E27FC236}">
                  <a16:creationId xmlns:a16="http://schemas.microsoft.com/office/drawing/2014/main" id="{C8026398-1343-9D91-8222-9A94DA9068B4}"/>
                </a:ext>
              </a:extLst>
            </p:cNvPr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5" name="Rectangle 12">
              <a:extLst>
                <a:ext uri="{FF2B5EF4-FFF2-40B4-BE49-F238E27FC236}">
                  <a16:creationId xmlns:a16="http://schemas.microsoft.com/office/drawing/2014/main" id="{6798C8A5-F999-EDBB-732E-6284CCEAA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6" name="Line 16">
              <a:extLst>
                <a:ext uri="{FF2B5EF4-FFF2-40B4-BE49-F238E27FC236}">
                  <a16:creationId xmlns:a16="http://schemas.microsoft.com/office/drawing/2014/main" id="{866484E4-A616-843C-2020-5A8FEC077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7" name="Line 14">
              <a:extLst>
                <a:ext uri="{FF2B5EF4-FFF2-40B4-BE49-F238E27FC236}">
                  <a16:creationId xmlns:a16="http://schemas.microsoft.com/office/drawing/2014/main" id="{0DC89C4C-21E7-D8FD-5A9F-CEA92033F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8" name="Rectangle 11">
              <a:extLst>
                <a:ext uri="{FF2B5EF4-FFF2-40B4-BE49-F238E27FC236}">
                  <a16:creationId xmlns:a16="http://schemas.microsoft.com/office/drawing/2014/main" id="{E6B881C1-3BEC-3FE8-D4F2-A9437CA95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6517D0DB-1CEC-8527-F6ED-FB1E3ACDAE94}"/>
              </a:ext>
            </a:extLst>
          </p:cNvPr>
          <p:cNvGrpSpPr/>
          <p:nvPr/>
        </p:nvGrpSpPr>
        <p:grpSpPr>
          <a:xfrm>
            <a:off x="4911169" y="4361255"/>
            <a:ext cx="287716" cy="1488090"/>
            <a:chOff x="3437618" y="2441030"/>
            <a:chExt cx="287716" cy="1294744"/>
          </a:xfrm>
        </p:grpSpPr>
        <p:sp>
          <p:nvSpPr>
            <p:cNvPr id="310" name="Rounded Rectangle 92">
              <a:extLst>
                <a:ext uri="{FF2B5EF4-FFF2-40B4-BE49-F238E27FC236}">
                  <a16:creationId xmlns:a16="http://schemas.microsoft.com/office/drawing/2014/main" id="{AFA7658F-0312-35CA-1709-A72158514E55}"/>
                </a:ext>
              </a:extLst>
            </p:cNvPr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1" name="Rectangle 12">
              <a:extLst>
                <a:ext uri="{FF2B5EF4-FFF2-40B4-BE49-F238E27FC236}">
                  <a16:creationId xmlns:a16="http://schemas.microsoft.com/office/drawing/2014/main" id="{21897A45-1219-C1B7-62FF-D7AB4F8F9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2" name="Line 16">
              <a:extLst>
                <a:ext uri="{FF2B5EF4-FFF2-40B4-BE49-F238E27FC236}">
                  <a16:creationId xmlns:a16="http://schemas.microsoft.com/office/drawing/2014/main" id="{3B4D98F4-F592-EDC4-9A10-F8F4021538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3" name="Line 14">
              <a:extLst>
                <a:ext uri="{FF2B5EF4-FFF2-40B4-BE49-F238E27FC236}">
                  <a16:creationId xmlns:a16="http://schemas.microsoft.com/office/drawing/2014/main" id="{BD33FD95-8B42-4C81-BC70-C90D87C1C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4" name="Rectangle 11">
              <a:extLst>
                <a:ext uri="{FF2B5EF4-FFF2-40B4-BE49-F238E27FC236}">
                  <a16:creationId xmlns:a16="http://schemas.microsoft.com/office/drawing/2014/main" id="{4CA417CB-3976-BA72-6BC2-50EFA251B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1189911-1351-963E-82A9-B622D1197E56}"/>
              </a:ext>
            </a:extLst>
          </p:cNvPr>
          <p:cNvGrpSpPr/>
          <p:nvPr/>
        </p:nvGrpSpPr>
        <p:grpSpPr>
          <a:xfrm>
            <a:off x="5956658" y="5816342"/>
            <a:ext cx="331522" cy="1371118"/>
            <a:chOff x="3437618" y="2441030"/>
            <a:chExt cx="287716" cy="1294744"/>
          </a:xfrm>
        </p:grpSpPr>
        <p:sp>
          <p:nvSpPr>
            <p:cNvPr id="316" name="Rounded Rectangle 98">
              <a:extLst>
                <a:ext uri="{FF2B5EF4-FFF2-40B4-BE49-F238E27FC236}">
                  <a16:creationId xmlns:a16="http://schemas.microsoft.com/office/drawing/2014/main" id="{597465B5-E917-5600-FB3E-7AA7D3A652F9}"/>
                </a:ext>
              </a:extLst>
            </p:cNvPr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7" name="Rectangle 12">
              <a:extLst>
                <a:ext uri="{FF2B5EF4-FFF2-40B4-BE49-F238E27FC236}">
                  <a16:creationId xmlns:a16="http://schemas.microsoft.com/office/drawing/2014/main" id="{7DDF6E25-3FCF-7E68-6426-B49E6CC6F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8" name="Line 16">
              <a:extLst>
                <a:ext uri="{FF2B5EF4-FFF2-40B4-BE49-F238E27FC236}">
                  <a16:creationId xmlns:a16="http://schemas.microsoft.com/office/drawing/2014/main" id="{E0DC956F-7D83-02CC-3F10-AFA6BB07C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9" name="Line 14">
              <a:extLst>
                <a:ext uri="{FF2B5EF4-FFF2-40B4-BE49-F238E27FC236}">
                  <a16:creationId xmlns:a16="http://schemas.microsoft.com/office/drawing/2014/main" id="{500D7343-ECCF-E533-1CE9-7D6B849D7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20" name="Rectangle 11">
              <a:extLst>
                <a:ext uri="{FF2B5EF4-FFF2-40B4-BE49-F238E27FC236}">
                  <a16:creationId xmlns:a16="http://schemas.microsoft.com/office/drawing/2014/main" id="{DFE076ED-8490-84B0-CA0C-A0F23B610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712AB3E-A640-364A-A3C9-288B8889D519}"/>
              </a:ext>
            </a:extLst>
          </p:cNvPr>
          <p:cNvGrpSpPr/>
          <p:nvPr/>
        </p:nvGrpSpPr>
        <p:grpSpPr>
          <a:xfrm>
            <a:off x="9608862" y="4333415"/>
            <a:ext cx="287716" cy="1488090"/>
            <a:chOff x="3437618" y="2441030"/>
            <a:chExt cx="287716" cy="1294744"/>
          </a:xfrm>
        </p:grpSpPr>
        <p:sp>
          <p:nvSpPr>
            <p:cNvPr id="322" name="Rounded Rectangle 109">
              <a:extLst>
                <a:ext uri="{FF2B5EF4-FFF2-40B4-BE49-F238E27FC236}">
                  <a16:creationId xmlns:a16="http://schemas.microsoft.com/office/drawing/2014/main" id="{84CE0244-088C-09FF-B0D3-B8F22A11F834}"/>
                </a:ext>
              </a:extLst>
            </p:cNvPr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3" name="Rectangle 12">
              <a:extLst>
                <a:ext uri="{FF2B5EF4-FFF2-40B4-BE49-F238E27FC236}">
                  <a16:creationId xmlns:a16="http://schemas.microsoft.com/office/drawing/2014/main" id="{CE3A1449-2FF6-4FA4-31E0-DB1841245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24" name="Line 16">
              <a:extLst>
                <a:ext uri="{FF2B5EF4-FFF2-40B4-BE49-F238E27FC236}">
                  <a16:creationId xmlns:a16="http://schemas.microsoft.com/office/drawing/2014/main" id="{32866920-E228-18C6-563F-9B1C462AA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25" name="Line 14">
              <a:extLst>
                <a:ext uri="{FF2B5EF4-FFF2-40B4-BE49-F238E27FC236}">
                  <a16:creationId xmlns:a16="http://schemas.microsoft.com/office/drawing/2014/main" id="{A507516A-5492-01F7-E565-785755E67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26" name="Rectangle 11">
              <a:extLst>
                <a:ext uri="{FF2B5EF4-FFF2-40B4-BE49-F238E27FC236}">
                  <a16:creationId xmlns:a16="http://schemas.microsoft.com/office/drawing/2014/main" id="{ECFA8D66-B6ED-6FB8-7CC6-CD8826BC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11CF8313-E280-D587-5303-BCC8B0AE231B}"/>
              </a:ext>
            </a:extLst>
          </p:cNvPr>
          <p:cNvGrpSpPr/>
          <p:nvPr/>
        </p:nvGrpSpPr>
        <p:grpSpPr>
          <a:xfrm>
            <a:off x="5592410" y="6679066"/>
            <a:ext cx="3610194" cy="1041175"/>
            <a:chOff x="1929452" y="2330627"/>
            <a:chExt cx="4621521" cy="1288895"/>
          </a:xfrm>
        </p:grpSpPr>
        <p:sp>
          <p:nvSpPr>
            <p:cNvPr id="328" name="Rectangle 12">
              <a:extLst>
                <a:ext uri="{FF2B5EF4-FFF2-40B4-BE49-F238E27FC236}">
                  <a16:creationId xmlns:a16="http://schemas.microsoft.com/office/drawing/2014/main" id="{9948853A-95F3-180D-96BC-D20EEF502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29" name="Line 15">
              <a:extLst>
                <a:ext uri="{FF2B5EF4-FFF2-40B4-BE49-F238E27FC236}">
                  <a16:creationId xmlns:a16="http://schemas.microsoft.com/office/drawing/2014/main" id="{C355AC67-A1DB-BF4F-7839-82EAB78BC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30" name="Line 16">
              <a:extLst>
                <a:ext uri="{FF2B5EF4-FFF2-40B4-BE49-F238E27FC236}">
                  <a16:creationId xmlns:a16="http://schemas.microsoft.com/office/drawing/2014/main" id="{C04450D6-D103-F2F4-A01B-B99234726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31" name="Line 14">
              <a:extLst>
                <a:ext uri="{FF2B5EF4-FFF2-40B4-BE49-F238E27FC236}">
                  <a16:creationId xmlns:a16="http://schemas.microsoft.com/office/drawing/2014/main" id="{66CAB0C0-6279-70A1-2305-61D4DBB72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32" name="Rectangle 11">
              <a:extLst>
                <a:ext uri="{FF2B5EF4-FFF2-40B4-BE49-F238E27FC236}">
                  <a16:creationId xmlns:a16="http://schemas.microsoft.com/office/drawing/2014/main" id="{A8160B1A-1CEF-A694-0989-946FF826A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33" name="Rectangle 12">
              <a:extLst>
                <a:ext uri="{FF2B5EF4-FFF2-40B4-BE49-F238E27FC236}">
                  <a16:creationId xmlns:a16="http://schemas.microsoft.com/office/drawing/2014/main" id="{A383448D-F8F9-F0FE-103D-16B436380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34" name="Line 16">
              <a:extLst>
                <a:ext uri="{FF2B5EF4-FFF2-40B4-BE49-F238E27FC236}">
                  <a16:creationId xmlns:a16="http://schemas.microsoft.com/office/drawing/2014/main" id="{3260D76F-B179-A610-1292-27FBF678C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35" name="Rectangle 12">
              <a:extLst>
                <a:ext uri="{FF2B5EF4-FFF2-40B4-BE49-F238E27FC236}">
                  <a16:creationId xmlns:a16="http://schemas.microsoft.com/office/drawing/2014/main" id="{9D5047E6-9499-41A8-5DD4-95CB02AA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36" name="Line 16">
              <a:extLst>
                <a:ext uri="{FF2B5EF4-FFF2-40B4-BE49-F238E27FC236}">
                  <a16:creationId xmlns:a16="http://schemas.microsoft.com/office/drawing/2014/main" id="{3DB9E91E-8102-31C1-95FB-B29D8C242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0111105B-D406-9112-8102-6D3CF31CD49E}"/>
              </a:ext>
            </a:extLst>
          </p:cNvPr>
          <p:cNvGrpSpPr/>
          <p:nvPr/>
        </p:nvGrpSpPr>
        <p:grpSpPr>
          <a:xfrm>
            <a:off x="7914012" y="5816342"/>
            <a:ext cx="287716" cy="1371118"/>
            <a:chOff x="3437618" y="2441030"/>
            <a:chExt cx="287716" cy="1294744"/>
          </a:xfrm>
        </p:grpSpPr>
        <p:sp>
          <p:nvSpPr>
            <p:cNvPr id="338" name="Rounded Rectangle 127">
              <a:extLst>
                <a:ext uri="{FF2B5EF4-FFF2-40B4-BE49-F238E27FC236}">
                  <a16:creationId xmlns:a16="http://schemas.microsoft.com/office/drawing/2014/main" id="{5B7E978A-DCD3-F99B-1B34-34E7E2F067D5}"/>
                </a:ext>
              </a:extLst>
            </p:cNvPr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9" name="Rectangle 12">
              <a:extLst>
                <a:ext uri="{FF2B5EF4-FFF2-40B4-BE49-F238E27FC236}">
                  <a16:creationId xmlns:a16="http://schemas.microsoft.com/office/drawing/2014/main" id="{9D5B63C0-3527-991D-E365-32AB03C3D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40" name="Line 16">
              <a:extLst>
                <a:ext uri="{FF2B5EF4-FFF2-40B4-BE49-F238E27FC236}">
                  <a16:creationId xmlns:a16="http://schemas.microsoft.com/office/drawing/2014/main" id="{C156CA08-DB5D-B534-7FC4-8268073E2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41" name="Line 14">
              <a:extLst>
                <a:ext uri="{FF2B5EF4-FFF2-40B4-BE49-F238E27FC236}">
                  <a16:creationId xmlns:a16="http://schemas.microsoft.com/office/drawing/2014/main" id="{545209C8-8D2C-97C7-D7DD-C18BE3B7F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42" name="Rectangle 11">
              <a:extLst>
                <a:ext uri="{FF2B5EF4-FFF2-40B4-BE49-F238E27FC236}">
                  <a16:creationId xmlns:a16="http://schemas.microsoft.com/office/drawing/2014/main" id="{38CBF8C0-0FEE-1ACB-9BEC-40DF2A93B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343" name="Line 15">
            <a:extLst>
              <a:ext uri="{FF2B5EF4-FFF2-40B4-BE49-F238E27FC236}">
                <a16:creationId xmlns:a16="http://schemas.microsoft.com/office/drawing/2014/main" id="{8E28BAB7-5A4D-3315-58E8-499717880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2660" y="294463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4" name="Line 12">
            <a:extLst>
              <a:ext uri="{FF2B5EF4-FFF2-40B4-BE49-F238E27FC236}">
                <a16:creationId xmlns:a16="http://schemas.microsoft.com/office/drawing/2014/main" id="{D0B391DC-697F-FC23-E074-A1AE99480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4877" y="3200005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5" name="Line 15">
            <a:extLst>
              <a:ext uri="{FF2B5EF4-FFF2-40B4-BE49-F238E27FC236}">
                <a16:creationId xmlns:a16="http://schemas.microsoft.com/office/drawing/2014/main" id="{5542F1B2-8513-6D1F-B69A-559FB829F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0134" y="450814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6" name="Line 12">
            <a:extLst>
              <a:ext uri="{FF2B5EF4-FFF2-40B4-BE49-F238E27FC236}">
                <a16:creationId xmlns:a16="http://schemas.microsoft.com/office/drawing/2014/main" id="{F7F6CF81-F7DE-C2DF-D282-80BCC6F02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419" y="4693322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7" name="Line 12">
            <a:extLst>
              <a:ext uri="{FF2B5EF4-FFF2-40B4-BE49-F238E27FC236}">
                <a16:creationId xmlns:a16="http://schemas.microsoft.com/office/drawing/2014/main" id="{E50D00A8-B932-C1F3-FB90-F9B6DB91F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0826" y="4531325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8" name="Line 15">
            <a:extLst>
              <a:ext uri="{FF2B5EF4-FFF2-40B4-BE49-F238E27FC236}">
                <a16:creationId xmlns:a16="http://schemas.microsoft.com/office/drawing/2014/main" id="{E529FADA-501F-1FA2-7B04-46467AD74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566" y="572907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9" name="Line 15">
            <a:extLst>
              <a:ext uri="{FF2B5EF4-FFF2-40B4-BE49-F238E27FC236}">
                <a16:creationId xmlns:a16="http://schemas.microsoft.com/office/drawing/2014/main" id="{55320F2C-89CE-A394-358A-32DF9BAD4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309" y="56672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0" name="Line 12">
            <a:extLst>
              <a:ext uri="{FF2B5EF4-FFF2-40B4-BE49-F238E27FC236}">
                <a16:creationId xmlns:a16="http://schemas.microsoft.com/office/drawing/2014/main" id="{4777DB3E-A699-3F3A-5AA9-A35C8D9B0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9003" y="602738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" name="Line 12">
            <a:extLst>
              <a:ext uri="{FF2B5EF4-FFF2-40B4-BE49-F238E27FC236}">
                <a16:creationId xmlns:a16="http://schemas.microsoft.com/office/drawing/2014/main" id="{FBD887DA-8BC9-7FC5-5B3F-236E03605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952" y="602738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" name="Line 15">
            <a:extLst>
              <a:ext uri="{FF2B5EF4-FFF2-40B4-BE49-F238E27FC236}">
                <a16:creationId xmlns:a16="http://schemas.microsoft.com/office/drawing/2014/main" id="{9148963A-C29B-6F41-7C3F-D01E103AA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9076" y="7080658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3" name="Line 12">
            <a:extLst>
              <a:ext uri="{FF2B5EF4-FFF2-40B4-BE49-F238E27FC236}">
                <a16:creationId xmlns:a16="http://schemas.microsoft.com/office/drawing/2014/main" id="{B766770C-FA33-374A-F553-83103FB368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1728" y="5968143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4" name="Line 15">
            <a:extLst>
              <a:ext uri="{FF2B5EF4-FFF2-40B4-BE49-F238E27FC236}">
                <a16:creationId xmlns:a16="http://schemas.microsoft.com/office/drawing/2014/main" id="{A3B2DBF1-DC52-7054-6293-15ECBF284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2699" y="700728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" name="Line 12">
            <a:extLst>
              <a:ext uri="{FF2B5EF4-FFF2-40B4-BE49-F238E27FC236}">
                <a16:creationId xmlns:a16="http://schemas.microsoft.com/office/drawing/2014/main" id="{ECD99890-556D-F026-7746-8C9DBA8445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0749" y="5965323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6" name="Line 15">
            <a:extLst>
              <a:ext uri="{FF2B5EF4-FFF2-40B4-BE49-F238E27FC236}">
                <a16:creationId xmlns:a16="http://schemas.microsoft.com/office/drawing/2014/main" id="{D8487416-D8B4-F99A-ECCA-BA0A8D170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9077" y="5613368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7" name="Line 15">
            <a:extLst>
              <a:ext uri="{FF2B5EF4-FFF2-40B4-BE49-F238E27FC236}">
                <a16:creationId xmlns:a16="http://schemas.microsoft.com/office/drawing/2014/main" id="{84E78B57-D4E8-7B4B-86DC-ADCE42A99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728" y="5576975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8" name="Line 12">
            <a:extLst>
              <a:ext uri="{FF2B5EF4-FFF2-40B4-BE49-F238E27FC236}">
                <a16:creationId xmlns:a16="http://schemas.microsoft.com/office/drawing/2014/main" id="{997C7684-ACEB-A242-BE9B-56B7BC4395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80565" y="4455373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9" name="Line 12">
            <a:extLst>
              <a:ext uri="{FF2B5EF4-FFF2-40B4-BE49-F238E27FC236}">
                <a16:creationId xmlns:a16="http://schemas.microsoft.com/office/drawing/2014/main" id="{B9D04E38-21CD-C8FF-47F8-E97F5B83F3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8079" y="4455373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0" name="Line 15">
            <a:extLst>
              <a:ext uri="{FF2B5EF4-FFF2-40B4-BE49-F238E27FC236}">
                <a16:creationId xmlns:a16="http://schemas.microsoft.com/office/drawing/2014/main" id="{DBED0DD2-A234-5DB3-013D-F3EB184D7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2534" y="466054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1" name="Line 15">
            <a:extLst>
              <a:ext uri="{FF2B5EF4-FFF2-40B4-BE49-F238E27FC236}">
                <a16:creationId xmlns:a16="http://schemas.microsoft.com/office/drawing/2014/main" id="{9EA4271B-AEBF-5013-F44B-2A2F43F01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934" y="481294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1A7D639-CDFF-659A-1D21-4EAF1D382E1E}"/>
              </a:ext>
            </a:extLst>
          </p:cNvPr>
          <p:cNvGrpSpPr/>
          <p:nvPr/>
        </p:nvGrpSpPr>
        <p:grpSpPr>
          <a:xfrm>
            <a:off x="10293668" y="2667472"/>
            <a:ext cx="1541370" cy="2199601"/>
            <a:chOff x="7602630" y="1433355"/>
            <a:chExt cx="1541370" cy="2199601"/>
          </a:xfrm>
        </p:grpSpPr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10F48476-90B3-335E-1791-CD4C71EAF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190" y="1433355"/>
              <a:ext cx="1196362" cy="1794543"/>
            </a:xfrm>
            <a:prstGeom prst="rect">
              <a:avLst/>
            </a:prstGeom>
          </p:spPr>
        </p:pic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0F7E8753-E7E8-35CE-3E16-77AFA84CDA62}"/>
                </a:ext>
              </a:extLst>
            </p:cNvPr>
            <p:cNvSpPr txBox="1"/>
            <p:nvPr/>
          </p:nvSpPr>
          <p:spPr>
            <a:xfrm>
              <a:off x="7602630" y="3263624"/>
              <a:ext cx="154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200" rtl="0"/>
              <a:r>
                <a:rPr lang="en-US" sz="1800" kern="1200" dirty="0" err="1">
                  <a:solidFill>
                    <a:prstClr val="black"/>
                  </a:solidFill>
                  <a:latin typeface="Calibri"/>
                </a:rPr>
                <a:t>Radia</a:t>
              </a:r>
              <a:r>
                <a:rPr lang="en-US" sz="1800" kern="1200" dirty="0">
                  <a:solidFill>
                    <a:prstClr val="black"/>
                  </a:solidFill>
                  <a:latin typeface="Calibri"/>
                </a:rPr>
                <a:t> Perlman</a:t>
              </a:r>
            </a:p>
          </p:txBody>
        </p:sp>
      </p:grpSp>
      <p:sp>
        <p:nvSpPr>
          <p:cNvPr id="365" name="Rectangle 23">
            <a:extLst>
              <a:ext uri="{FF2B5EF4-FFF2-40B4-BE49-F238E27FC236}">
                <a16:creationId xmlns:a16="http://schemas.microsoft.com/office/drawing/2014/main" id="{36AD205D-9A2E-9289-9C3C-9286B9874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464" y="8133491"/>
            <a:ext cx="7149830" cy="66293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457200" rtl="0" eaLnBrk="0" fontAlgn="auto" latinLnBrk="0" hangingPunct="0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rgbClr val="1F497D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Perlman’s idea: eliminate loops in the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topology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  <a:p>
            <a:pPr marL="625475" marR="0" lvl="1" indent="-285750" defTabSz="457200" rtl="0" eaLnBrk="0" fontAlgn="auto" latinLnBrk="0" hangingPunct="0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71F455-8B97-45AC-D4B0-C7E7AA4AE9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9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5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topology where loops are impossible!</a:t>
            </a:r>
          </a:p>
          <a:p>
            <a:pPr lvl="1"/>
            <a:endParaRPr lang="en-US" dirty="0"/>
          </a:p>
          <a:p>
            <a:r>
              <a:rPr lang="en-US" dirty="0"/>
              <a:t>Take arbitrary topology</a:t>
            </a:r>
          </a:p>
          <a:p>
            <a:pPr lvl="1"/>
            <a:endParaRPr lang="en-US" dirty="0"/>
          </a:p>
          <a:p>
            <a:r>
              <a:rPr lang="en-US" dirty="0"/>
              <a:t>Build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spanning tree </a:t>
            </a:r>
            <a:endParaRPr lang="en-US" sz="3467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Sub-graph that includes all vertices but </a:t>
            </a:r>
            <a:r>
              <a:rPr lang="en-US" i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contains no cycles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ea typeface="Arial" charset="0"/>
                <a:cs typeface="Arial" charset="0"/>
              </a:rPr>
              <a:t>Links not in the spanning tree are not used to forward frames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one path to destinations on spanning trees</a:t>
            </a:r>
          </a:p>
          <a:p>
            <a:pPr lvl="1"/>
            <a:r>
              <a:rPr lang="en-US" dirty="0"/>
              <a:t>So don’t have to worry about loops!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24D4B-5F6C-DC06-2577-F7533ED4A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50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graph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57600" y="2438400"/>
            <a:ext cx="6299200" cy="46736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30F63-4D68-52F6-58AA-EF6F34BF4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247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6D1CC-AF3F-550E-3E26-5E5E4BE3AE5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70400" y="2438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7600" y="3962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15200" y="27432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315200" y="57912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588000" y="6908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83200" y="41656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753600" y="3860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92800" y="4978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61976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112000" y="4368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042400" y="5892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4643843" y="2611843"/>
            <a:ext cx="740957" cy="1553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3759200" y="2611843"/>
            <a:ext cx="740957" cy="13505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5486400" y="4267200"/>
            <a:ext cx="436157" cy="7409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7416800" y="2743200"/>
            <a:ext cx="2438400" cy="1320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9144000" y="4064000"/>
            <a:ext cx="711200" cy="1828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4368800" y="6197600"/>
            <a:ext cx="1219200" cy="812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5994400" y="4978400"/>
            <a:ext cx="1350557" cy="9862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7488643" y="5892800"/>
            <a:ext cx="1655357" cy="718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7213600" y="4368800"/>
            <a:ext cx="131357" cy="14521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4368800" y="4339043"/>
            <a:ext cx="944157" cy="18585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85078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5159E-426F-9A96-DF60-F1F7BD0342F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70400" y="2438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7600" y="3962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15200" y="27432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315200" y="57912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588000" y="6908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83200" y="41656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753600" y="3860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92800" y="4978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61976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112000" y="4368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042400" y="5892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3759200" y="2611843"/>
            <a:ext cx="740957" cy="13505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3831043" y="4135843"/>
            <a:ext cx="465915" cy="20915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5486400" y="4267200"/>
            <a:ext cx="436157" cy="7409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7285443" y="2844800"/>
            <a:ext cx="131357" cy="1553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9144000" y="4064000"/>
            <a:ext cx="711200" cy="1828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4368800" y="6197600"/>
            <a:ext cx="1219200" cy="812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7488643" y="5892800"/>
            <a:ext cx="1655357" cy="718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5761443" y="5964643"/>
            <a:ext cx="1583515" cy="9739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5994400" y="4470400"/>
            <a:ext cx="1117600" cy="50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4643843" y="2468157"/>
            <a:ext cx="2671357" cy="3766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546209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842CA-3671-0CD9-68E6-2F2FB8874E6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70400" y="2438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7600" y="3962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15200" y="27432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315200" y="57912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588000" y="6908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83200" y="41656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753600" y="3860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92800" y="4978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61976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112000" y="4368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042400" y="5892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4643843" y="2611843"/>
            <a:ext cx="740957" cy="1553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7285443" y="4542243"/>
            <a:ext cx="1816472" cy="14100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7285443" y="2844800"/>
            <a:ext cx="131357" cy="1553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7213600" y="4368800"/>
            <a:ext cx="131357" cy="14521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5689600" y="5080000"/>
            <a:ext cx="304800" cy="1828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5486400" y="4267200"/>
            <a:ext cx="1655357" cy="1313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3860800" y="4064000"/>
            <a:ext cx="1422400" cy="203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4368800" y="4339043"/>
            <a:ext cx="944157" cy="18585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5994400" y="4470400"/>
            <a:ext cx="1117600" cy="50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7285443" y="4034243"/>
            <a:ext cx="2641600" cy="3643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782905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Protocol by which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bridges construct a spanning tree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Nice properties</a:t>
            </a:r>
          </a:p>
          <a:p>
            <a:pPr lvl="2"/>
            <a:r>
              <a:rPr lang="en-US" dirty="0"/>
              <a:t>Zero configuration (by operators or users)</a:t>
            </a:r>
          </a:p>
          <a:p>
            <a:pPr lvl="2"/>
            <a:r>
              <a:rPr lang="en-US" dirty="0"/>
              <a:t>Self healing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Still used today</a:t>
            </a:r>
          </a:p>
          <a:p>
            <a:pPr marL="609585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Spanning Tree Protocol </a:t>
            </a:r>
            <a:r>
              <a:rPr lang="en-US" dirty="0"/>
              <a:t>(Perlman‘85)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FBF41-F79F-C617-1B65-4AD1CB1663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From Extended LANs to Switched Ethernet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9BC7DA1-F07B-C24C-3152-356269B0D659}"/>
              </a:ext>
            </a:extLst>
          </p:cNvPr>
          <p:cNvGrpSpPr/>
          <p:nvPr/>
        </p:nvGrpSpPr>
        <p:grpSpPr>
          <a:xfrm>
            <a:off x="4726466" y="3959326"/>
            <a:ext cx="287716" cy="1294744"/>
            <a:chOff x="3437618" y="2441030"/>
            <a:chExt cx="287716" cy="1294744"/>
          </a:xfrm>
        </p:grpSpPr>
        <p:sp>
          <p:nvSpPr>
            <p:cNvPr id="202" name="Rounded Rectangle 80">
              <a:extLst>
                <a:ext uri="{FF2B5EF4-FFF2-40B4-BE49-F238E27FC236}">
                  <a16:creationId xmlns:a16="http://schemas.microsoft.com/office/drawing/2014/main" id="{AE031C16-B7EC-19FA-EE1B-85CFAE411923}"/>
                </a:ext>
              </a:extLst>
            </p:cNvPr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Rectangle 12">
              <a:extLst>
                <a:ext uri="{FF2B5EF4-FFF2-40B4-BE49-F238E27FC236}">
                  <a16:creationId xmlns:a16="http://schemas.microsoft.com/office/drawing/2014/main" id="{B9F596DB-CD3F-091C-9C04-D8DC93BD5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4" name="Line 16">
              <a:extLst>
                <a:ext uri="{FF2B5EF4-FFF2-40B4-BE49-F238E27FC236}">
                  <a16:creationId xmlns:a16="http://schemas.microsoft.com/office/drawing/2014/main" id="{8D502F1A-23B5-3F08-87A8-185D0EC2D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5" name="Line 14">
              <a:extLst>
                <a:ext uri="{FF2B5EF4-FFF2-40B4-BE49-F238E27FC236}">
                  <a16:creationId xmlns:a16="http://schemas.microsoft.com/office/drawing/2014/main" id="{75D97D7D-C79F-8972-5931-CB1C41C1A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6" name="Rectangle 11">
              <a:extLst>
                <a:ext uri="{FF2B5EF4-FFF2-40B4-BE49-F238E27FC236}">
                  <a16:creationId xmlns:a16="http://schemas.microsoft.com/office/drawing/2014/main" id="{4B0534F4-26C4-54D5-D3D3-899DED164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pic>
        <p:nvPicPr>
          <p:cNvPr id="28" name="Picture 27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2647BBC6-61A9-A091-B628-6EECAE74FB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 flipH="1">
            <a:off x="1938558" y="5871058"/>
            <a:ext cx="985999" cy="634152"/>
          </a:xfrm>
          <a:prstGeom prst="rect">
            <a:avLst/>
          </a:prstGeom>
        </p:spPr>
      </p:pic>
      <p:pic>
        <p:nvPicPr>
          <p:cNvPr id="29" name="Picture 28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1B0F1E3C-5D13-738F-8F9E-AB502FDC78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3528346" y="5846765"/>
            <a:ext cx="985999" cy="634152"/>
          </a:xfrm>
          <a:prstGeom prst="rect">
            <a:avLst/>
          </a:prstGeom>
        </p:spPr>
      </p:pic>
      <p:pic>
        <p:nvPicPr>
          <p:cNvPr id="30" name="Picture 29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ACC5E07F-DF41-4897-082B-2B85B9F9EE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6168888" y="5835463"/>
            <a:ext cx="985999" cy="634152"/>
          </a:xfrm>
          <a:prstGeom prst="rect">
            <a:avLst/>
          </a:prstGeom>
        </p:spPr>
      </p:pic>
      <p:sp>
        <p:nvSpPr>
          <p:cNvPr id="31" name="Rectangle 12">
            <a:extLst>
              <a:ext uri="{FF2B5EF4-FFF2-40B4-BE49-F238E27FC236}">
                <a16:creationId xmlns:a16="http://schemas.microsoft.com/office/drawing/2014/main" id="{54971142-A13C-47E0-91A4-918D03B5E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228" y="5810527"/>
            <a:ext cx="160867" cy="2772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2" name="Line 14">
            <a:extLst>
              <a:ext uri="{FF2B5EF4-FFF2-40B4-BE49-F238E27FC236}">
                <a16:creationId xmlns:a16="http://schemas.microsoft.com/office/drawing/2014/main" id="{5833C741-873D-3FA9-4598-BC97B522C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2335" y="3172859"/>
            <a:ext cx="0" cy="794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05BF35D5-A956-41EF-3E22-F5C6E2E760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1321" y="5273424"/>
            <a:ext cx="6162028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1F5F6554-802D-E318-ABEB-5985A46395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1028" y="5252925"/>
            <a:ext cx="0" cy="5480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0E0B7B69-DD42-4AD2-923E-FCDE00596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935" y="3107503"/>
            <a:ext cx="160867" cy="2772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7" name="Line 14">
            <a:extLst>
              <a:ext uri="{FF2B5EF4-FFF2-40B4-BE49-F238E27FC236}">
                <a16:creationId xmlns:a16="http://schemas.microsoft.com/office/drawing/2014/main" id="{1C2F6C8A-10EA-C889-5132-B97BDEF3D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9233" y="3172859"/>
            <a:ext cx="0" cy="794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C0E3F061-C679-55BC-218F-9E9ABDBEB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833" y="3107503"/>
            <a:ext cx="160867" cy="2772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9" name="Line 14">
            <a:extLst>
              <a:ext uri="{FF2B5EF4-FFF2-40B4-BE49-F238E27FC236}">
                <a16:creationId xmlns:a16="http://schemas.microsoft.com/office/drawing/2014/main" id="{1E71664D-0901-4E66-852A-9ED8D2CEA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5975" y="3172859"/>
            <a:ext cx="0" cy="794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2AB22DCB-6631-F432-0B09-BC86A856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575" y="3107503"/>
            <a:ext cx="160867" cy="2772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C9D68824-9D06-EACF-4DB8-35ED6EEF9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075" y="5829578"/>
            <a:ext cx="160867" cy="2772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0829C8C5-F5F8-045A-5C9E-0E9468416C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2875" y="5271976"/>
            <a:ext cx="0" cy="5480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43" name="Rectangle 12">
            <a:extLst>
              <a:ext uri="{FF2B5EF4-FFF2-40B4-BE49-F238E27FC236}">
                <a16:creationId xmlns:a16="http://schemas.microsoft.com/office/drawing/2014/main" id="{89154320-135D-D6E1-BBD7-FBF099B48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237" y="5855031"/>
            <a:ext cx="160867" cy="2772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34F44762-34E3-2FA9-BEDD-2520EF5417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89037" y="5297429"/>
            <a:ext cx="0" cy="5480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pic>
        <p:nvPicPr>
          <p:cNvPr id="50" name="Picture 49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7FBED381-7A95-4DD3-C7A0-8A75BB359C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4100211" y="2416056"/>
            <a:ext cx="985999" cy="634152"/>
          </a:xfrm>
          <a:prstGeom prst="rect">
            <a:avLst/>
          </a:prstGeom>
        </p:spPr>
      </p:pic>
      <p:pic>
        <p:nvPicPr>
          <p:cNvPr id="51" name="Picture 50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68302ACE-B6CE-D7BE-BEED-A6FE4127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6405648" y="2433559"/>
            <a:ext cx="985999" cy="634152"/>
          </a:xfrm>
          <a:prstGeom prst="rect">
            <a:avLst/>
          </a:prstGeom>
        </p:spPr>
      </p:pic>
      <p:pic>
        <p:nvPicPr>
          <p:cNvPr id="52" name="Picture 5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4C3B4F9E-7D76-6640-5AC0-D570555003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2049593" y="2411573"/>
            <a:ext cx="985999" cy="634152"/>
          </a:xfrm>
          <a:prstGeom prst="rect">
            <a:avLst/>
          </a:prstGeom>
        </p:spPr>
      </p:pic>
      <p:sp>
        <p:nvSpPr>
          <p:cNvPr id="53" name="Line 15">
            <a:extLst>
              <a:ext uri="{FF2B5EF4-FFF2-40B4-BE49-F238E27FC236}">
                <a16:creationId xmlns:a16="http://schemas.microsoft.com/office/drawing/2014/main" id="{FF1F2BB3-4201-C7DC-693B-EFE1BBFDF3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5103" y="3970250"/>
            <a:ext cx="6162028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C261E-104B-84BD-8DB7-5EF2DB2DB6A4}"/>
              </a:ext>
            </a:extLst>
          </p:cNvPr>
          <p:cNvGrpSpPr/>
          <p:nvPr/>
        </p:nvGrpSpPr>
        <p:grpSpPr>
          <a:xfrm>
            <a:off x="9284931" y="2699126"/>
            <a:ext cx="4171303" cy="4317741"/>
            <a:chOff x="9284931" y="2699126"/>
            <a:chExt cx="4171303" cy="4317741"/>
          </a:xfrm>
        </p:grpSpPr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B0266F9A-BBD0-29E0-E4CC-CDD881CD7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C0504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1173203" y="4151446"/>
              <a:ext cx="397008" cy="380329"/>
            </a:xfrm>
            <a:prstGeom prst="rect">
              <a:avLst/>
            </a:prstGeom>
          </p:spPr>
        </p:pic>
        <p:sp>
          <p:nvSpPr>
            <p:cNvPr id="213" name="Line 14">
              <a:extLst>
                <a:ext uri="{FF2B5EF4-FFF2-40B4-BE49-F238E27FC236}">
                  <a16:creationId xmlns:a16="http://schemas.microsoft.com/office/drawing/2014/main" id="{802495D9-9779-EB3C-5CD0-5CAF09D2F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58224" y="3489593"/>
              <a:ext cx="825255" cy="75546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14" name="Rectangle 11">
              <a:extLst>
                <a:ext uri="{FF2B5EF4-FFF2-40B4-BE49-F238E27FC236}">
                  <a16:creationId xmlns:a16="http://schemas.microsoft.com/office/drawing/2014/main" id="{264E289B-1E6A-108E-9FC6-8987BE746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3147" y="3422279"/>
              <a:ext cx="94248" cy="16799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15" name="Line 14">
              <a:extLst>
                <a:ext uri="{FF2B5EF4-FFF2-40B4-BE49-F238E27FC236}">
                  <a16:creationId xmlns:a16="http://schemas.microsoft.com/office/drawing/2014/main" id="{7EA73798-BAC9-C7FA-436C-0B5C9F966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9592" y="3525839"/>
              <a:ext cx="886590" cy="70083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16" name="Rectangle 11">
              <a:extLst>
                <a:ext uri="{FF2B5EF4-FFF2-40B4-BE49-F238E27FC236}">
                  <a16:creationId xmlns:a16="http://schemas.microsoft.com/office/drawing/2014/main" id="{01B42DED-259A-E267-DAB7-4A604473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055" y="3422280"/>
              <a:ext cx="94248" cy="16799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18" name="Line 14">
              <a:extLst>
                <a:ext uri="{FF2B5EF4-FFF2-40B4-BE49-F238E27FC236}">
                  <a16:creationId xmlns:a16="http://schemas.microsoft.com/office/drawing/2014/main" id="{45B1762C-277C-8A1C-3333-5AE2765D5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24583" y="3525839"/>
              <a:ext cx="0" cy="64816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19" name="Rectangle 11">
              <a:extLst>
                <a:ext uri="{FF2B5EF4-FFF2-40B4-BE49-F238E27FC236}">
                  <a16:creationId xmlns:a16="http://schemas.microsoft.com/office/drawing/2014/main" id="{A9C00987-8622-0BA2-1662-73C323532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7459" y="3433739"/>
              <a:ext cx="94248" cy="167993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2" name="Rectangle 12">
              <a:extLst>
                <a:ext uri="{FF2B5EF4-FFF2-40B4-BE49-F238E27FC236}">
                  <a16:creationId xmlns:a16="http://schemas.microsoft.com/office/drawing/2014/main" id="{CF610FC2-A798-ED6B-E405-2143675B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2123" y="6084227"/>
              <a:ext cx="104201" cy="172065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3" name="Line 16">
              <a:extLst>
                <a:ext uri="{FF2B5EF4-FFF2-40B4-BE49-F238E27FC236}">
                  <a16:creationId xmlns:a16="http://schemas.microsoft.com/office/drawing/2014/main" id="{9BDCDEBB-1483-6D4B-DB0B-37AF10A1B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06324" y="5378320"/>
              <a:ext cx="1065040" cy="72854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5" name="Rectangle 12">
              <a:extLst>
                <a:ext uri="{FF2B5EF4-FFF2-40B4-BE49-F238E27FC236}">
                  <a16:creationId xmlns:a16="http://schemas.microsoft.com/office/drawing/2014/main" id="{CE04D4D7-804E-7E63-1462-6DE3749F8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2799" y="6092584"/>
              <a:ext cx="104201" cy="172065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6" name="Line 16">
              <a:extLst>
                <a:ext uri="{FF2B5EF4-FFF2-40B4-BE49-F238E27FC236}">
                  <a16:creationId xmlns:a16="http://schemas.microsoft.com/office/drawing/2014/main" id="{10720DD2-669D-08E2-156C-943258ED5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395705" y="5378322"/>
              <a:ext cx="0" cy="70836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8" name="Rectangle 12">
              <a:extLst>
                <a:ext uri="{FF2B5EF4-FFF2-40B4-BE49-F238E27FC236}">
                  <a16:creationId xmlns:a16="http://schemas.microsoft.com/office/drawing/2014/main" id="{DA9062CA-856E-3B50-DBD8-CAE120277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6180" y="6182590"/>
              <a:ext cx="104201" cy="172065"/>
            </a:xfrm>
            <a:prstGeom prst="rect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29" name="Line 16">
              <a:extLst>
                <a:ext uri="{FF2B5EF4-FFF2-40B4-BE49-F238E27FC236}">
                  <a16:creationId xmlns:a16="http://schemas.microsoft.com/office/drawing/2014/main" id="{87C3DE29-EB9C-5D9E-EE95-335A92D0A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47808" y="5368993"/>
              <a:ext cx="1191277" cy="80770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1" name="Line 16">
              <a:extLst>
                <a:ext uri="{FF2B5EF4-FFF2-40B4-BE49-F238E27FC236}">
                  <a16:creationId xmlns:a16="http://schemas.microsoft.com/office/drawing/2014/main" id="{0031CE89-91F9-6638-8055-FB36F2B48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372933" y="4519916"/>
              <a:ext cx="0" cy="486796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55" name="Picture 54" descr="A picture containing text, electronics, computer&#10;&#10;Description automatically generated">
              <a:extLst>
                <a:ext uri="{FF2B5EF4-FFF2-40B4-BE49-F238E27FC236}">
                  <a16:creationId xmlns:a16="http://schemas.microsoft.com/office/drawing/2014/main" id="{36F092F8-8CD7-0F38-7E51-4570E460A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5" r="7333" b="24325"/>
            <a:stretch/>
          </p:blipFill>
          <p:spPr>
            <a:xfrm flipH="1">
              <a:off x="9284931" y="6382715"/>
              <a:ext cx="985999" cy="634152"/>
            </a:xfrm>
            <a:prstGeom prst="rect">
              <a:avLst/>
            </a:prstGeom>
          </p:spPr>
        </p:pic>
        <p:pic>
          <p:nvPicPr>
            <p:cNvPr id="56" name="Picture 55" descr="A picture containing text, electronics, computer&#10;&#10;Description automatically generated">
              <a:extLst>
                <a:ext uri="{FF2B5EF4-FFF2-40B4-BE49-F238E27FC236}">
                  <a16:creationId xmlns:a16="http://schemas.microsoft.com/office/drawing/2014/main" id="{7BDD15BF-0651-C4F9-359A-FA73653D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5" r="7333" b="24325"/>
            <a:stretch/>
          </p:blipFill>
          <p:spPr>
            <a:xfrm>
              <a:off x="10734763" y="6358422"/>
              <a:ext cx="985999" cy="634152"/>
            </a:xfrm>
            <a:prstGeom prst="rect">
              <a:avLst/>
            </a:prstGeom>
          </p:spPr>
        </p:pic>
        <p:pic>
          <p:nvPicPr>
            <p:cNvPr id="57" name="Picture 56" descr="A picture containing text, electronics, computer&#10;&#10;Description automatically generated">
              <a:extLst>
                <a:ext uri="{FF2B5EF4-FFF2-40B4-BE49-F238E27FC236}">
                  <a16:creationId xmlns:a16="http://schemas.microsoft.com/office/drawing/2014/main" id="{EBB68AD1-418B-6D36-87F0-E09A5431D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5" r="7333" b="24325"/>
            <a:stretch/>
          </p:blipFill>
          <p:spPr>
            <a:xfrm>
              <a:off x="12470235" y="6347120"/>
              <a:ext cx="985999" cy="634152"/>
            </a:xfrm>
            <a:prstGeom prst="rect">
              <a:avLst/>
            </a:prstGeom>
          </p:spPr>
        </p:pic>
        <p:pic>
          <p:nvPicPr>
            <p:cNvPr id="58" name="Picture 57" descr="A picture containing text, electronics, computer&#10;&#10;Description automatically generated">
              <a:extLst>
                <a:ext uri="{FF2B5EF4-FFF2-40B4-BE49-F238E27FC236}">
                  <a16:creationId xmlns:a16="http://schemas.microsoft.com/office/drawing/2014/main" id="{2F8C4A10-8D1B-B265-4788-8DC776C7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5" r="7333" b="24325"/>
            <a:stretch/>
          </p:blipFill>
          <p:spPr>
            <a:xfrm>
              <a:off x="10861828" y="2724103"/>
              <a:ext cx="985999" cy="634152"/>
            </a:xfrm>
            <a:prstGeom prst="rect">
              <a:avLst/>
            </a:prstGeom>
          </p:spPr>
        </p:pic>
        <p:pic>
          <p:nvPicPr>
            <p:cNvPr id="59" name="Picture 58" descr="A picture containing text, electronics, computer&#10;&#10;Description automatically generated">
              <a:extLst>
                <a:ext uri="{FF2B5EF4-FFF2-40B4-BE49-F238E27FC236}">
                  <a16:creationId xmlns:a16="http://schemas.microsoft.com/office/drawing/2014/main" id="{76FA6628-E36E-BA08-C5D0-F53CA50DC8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5" r="7333" b="24325"/>
            <a:stretch/>
          </p:blipFill>
          <p:spPr>
            <a:xfrm>
              <a:off x="12066698" y="2712245"/>
              <a:ext cx="985999" cy="634152"/>
            </a:xfrm>
            <a:prstGeom prst="rect">
              <a:avLst/>
            </a:prstGeom>
          </p:spPr>
        </p:pic>
        <p:pic>
          <p:nvPicPr>
            <p:cNvPr id="60" name="Picture 59" descr="A picture containing text, electronics, computer&#10;&#10;Description automatically generated">
              <a:extLst>
                <a:ext uri="{FF2B5EF4-FFF2-40B4-BE49-F238E27FC236}">
                  <a16:creationId xmlns:a16="http://schemas.microsoft.com/office/drawing/2014/main" id="{178A19F4-DF5F-7A78-BF57-178EB9460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5" r="7333" b="24325"/>
            <a:stretch/>
          </p:blipFill>
          <p:spPr>
            <a:xfrm>
              <a:off x="9699800" y="2699126"/>
              <a:ext cx="985999" cy="634152"/>
            </a:xfrm>
            <a:prstGeom prst="rect">
              <a:avLst/>
            </a:prstGeom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81EBA384-CC80-F1A0-60E2-E9594ED00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C0504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1185164" y="4992554"/>
              <a:ext cx="397008" cy="380329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AF8C6-DBEE-B467-A398-4160218EB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82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Ethernet was invented as a broadcast technology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/>
              <a:t>Each packet received by all attached hosts</a:t>
            </a:r>
          </a:p>
          <a:p>
            <a:pPr lvl="1"/>
            <a:r>
              <a:rPr lang="en-US" sz="2400" dirty="0"/>
              <a:t>CSMA/CD for media access control</a:t>
            </a:r>
            <a:endParaRPr lang="en-US" sz="1800" dirty="0"/>
          </a:p>
          <a:p>
            <a:pPr lvl="7"/>
            <a:endParaRPr lang="en-US" sz="1800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Current Ethernets are “switched” </a:t>
            </a:r>
          </a:p>
          <a:p>
            <a:pPr lvl="1"/>
            <a:r>
              <a:rPr lang="en-US" sz="2400" dirty="0"/>
              <a:t>Point-to-point links between switches and to hosts</a:t>
            </a:r>
          </a:p>
          <a:p>
            <a:pPr lvl="1"/>
            <a:r>
              <a:rPr lang="en-US" sz="2400" dirty="0"/>
              <a:t>No (link) sharing, no CSMA/CD</a:t>
            </a:r>
          </a:p>
          <a:p>
            <a:pPr lvl="1"/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  <a:cs typeface="Arial" charset="0"/>
              </a:rPr>
              <a:t>Today: “Switched” Ethernet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Broadcast Ethernet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30E08-2DC6-B77E-6FAC-3B2290148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92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56616-786C-9A8D-9D06-9F4C219F5E0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marL="224361" indent="-380990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Constraints (for backward compatibility)</a:t>
            </a:r>
          </a:p>
          <a:p>
            <a:pPr marL="910156" lvl="1" indent="-457200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changes to end-hosts </a:t>
            </a:r>
          </a:p>
          <a:p>
            <a:pPr marL="910156" lvl="1" indent="-457200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Maintain plug-n-play aspect </a:t>
            </a:r>
          </a:p>
          <a:p>
            <a:pPr marL="224361" indent="-380990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4361" indent="-380990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Earlier Ethernet achieved plug-n-play by leveraging a broadcast medium</a:t>
            </a:r>
          </a:p>
          <a:p>
            <a:pPr marL="910156" lvl="1" indent="-457200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we do the same in a switched topology?</a:t>
            </a:r>
          </a:p>
        </p:txBody>
      </p:sp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Switched Ethernet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B4A36-BDC4-2DFA-B79A-281A4BEFE2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1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Flooding (still) leads to loops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9606993" y="2031081"/>
            <a:ext cx="6564295" cy="5323840"/>
            <a:chOff x="2005270" y="2245611"/>
            <a:chExt cx="4923221" cy="3992880"/>
          </a:xfrm>
        </p:grpSpPr>
        <p:sp>
          <p:nvSpPr>
            <p:cNvPr id="4" name="Oval 3"/>
            <p:cNvSpPr/>
            <p:nvPr/>
          </p:nvSpPr>
          <p:spPr>
            <a:xfrm>
              <a:off x="4352230" y="2895851"/>
              <a:ext cx="548640" cy="5791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rtl="0"/>
              <a:r>
                <a:rPr lang="en-US" sz="2400" kern="1200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295590" y="3850891"/>
              <a:ext cx="548640" cy="5791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rtl="0"/>
              <a:r>
                <a:rPr lang="en-US" sz="2400" kern="1200" dirty="0">
                  <a:solidFill>
                    <a:prstClr val="white"/>
                  </a:solidFill>
                  <a:latin typeface="Calibri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378390" y="3850891"/>
              <a:ext cx="548640" cy="5791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rtl="0"/>
              <a:r>
                <a:rPr lang="en-US" sz="2400" kern="1200" dirty="0">
                  <a:solidFill>
                    <a:prstClr val="white"/>
                  </a:solidFill>
                  <a:latin typeface="Calibri"/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352230" y="5049771"/>
              <a:ext cx="548640" cy="5791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rtl="0"/>
              <a:r>
                <a:rPr lang="en-US" sz="2400" kern="1200" dirty="0">
                  <a:solidFill>
                    <a:prstClr val="white"/>
                  </a:solidFill>
                  <a:latin typeface="Calibri"/>
                </a:rPr>
                <a:t>3</a:t>
              </a: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3763884" y="3390161"/>
              <a:ext cx="668692" cy="545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3763884" y="4345201"/>
              <a:ext cx="668692" cy="7893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</p:cNvCxnSpPr>
            <p:nvPr/>
          </p:nvCxnSpPr>
          <p:spPr>
            <a:xfrm flipV="1">
              <a:off x="4820524" y="4430011"/>
              <a:ext cx="710266" cy="7045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4820524" y="3390161"/>
              <a:ext cx="638212" cy="545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2005270" y="3988051"/>
              <a:ext cx="721360" cy="3048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rtl="0"/>
              <a:r>
                <a:rPr lang="en-US" sz="2400" kern="1200" dirty="0">
                  <a:solidFill>
                    <a:prstClr val="white"/>
                  </a:solidFill>
                  <a:latin typeface="Calibri"/>
                </a:rPr>
                <a:t>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0790" y="2245611"/>
              <a:ext cx="721360" cy="3048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rtl="0"/>
              <a:r>
                <a:rPr lang="en-US" sz="2400" kern="1200" dirty="0">
                  <a:solidFill>
                    <a:prstClr val="white"/>
                  </a:solidFill>
                  <a:latin typeface="Calibri"/>
                </a:rPr>
                <a:t>A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260790" y="5933691"/>
              <a:ext cx="721360" cy="3048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rtl="0"/>
              <a:r>
                <a:rPr lang="en-US" sz="2400" kern="1200" dirty="0">
                  <a:solidFill>
                    <a:prstClr val="white"/>
                  </a:solidFill>
                  <a:latin typeface="Calibri"/>
                </a:rPr>
                <a:t>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92790" y="3988051"/>
              <a:ext cx="635701" cy="3048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rtl="0"/>
              <a:r>
                <a:rPr lang="en-US" sz="2400" kern="1200" dirty="0">
                  <a:solidFill>
                    <a:prstClr val="white"/>
                  </a:solidFill>
                  <a:latin typeface="Calibri"/>
                </a:rPr>
                <a:t>D</a:t>
              </a: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>
              <a:off x="4621470" y="2550411"/>
              <a:ext cx="5080" cy="3454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5927030" y="4140451"/>
              <a:ext cx="365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V="1">
              <a:off x="4621470" y="5628891"/>
              <a:ext cx="508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2726630" y="4140451"/>
              <a:ext cx="5689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587500" y="1965121"/>
            <a:ext cx="11687430" cy="698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609585" rtl="0"/>
            <a:r>
              <a:rPr lang="en-US" sz="3200" kern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A wants to broadcast a message 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sends packet to 1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Floods to 2 and 4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Floods to B and 3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Floods to D and 3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Floods packet from 2 to C and 4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Floods packet from 4 to C and 2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Floods packet from 3 to D and 1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Floods packet from 3 to B and 1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Floods packet from 2 to A and 4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Floods packet from 4 to B and 2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kern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380990" indent="-380990" algn="l" defTabSz="609585" rtl="0">
              <a:buFontTx/>
              <a:buChar char="-"/>
            </a:pPr>
            <a:endParaRPr lang="en-US" sz="2667" kern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0990" indent="-380990" algn="l" defTabSz="609585" rtl="0">
              <a:buFontTx/>
              <a:buChar char="-"/>
            </a:pPr>
            <a:endParaRPr lang="en-US" sz="3200" kern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0990" indent="-380990" algn="l" defTabSz="609585" rtl="0">
              <a:buFontTx/>
              <a:buChar char="-"/>
            </a:pPr>
            <a:r>
              <a:rPr lang="en-US" sz="3200" kern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“broadcast storm” if the network contains a cycle of switches</a:t>
            </a:r>
          </a:p>
          <a:p>
            <a:pPr algn="l" defTabSz="609585" rtl="0"/>
            <a:endParaRPr lang="en-US" sz="2667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E9E3A9-41F3-FD59-A248-AC06A8192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7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87613" y="4554847"/>
            <a:ext cx="5521503" cy="402825"/>
          </a:xfrm>
          <a:prstGeom prst="round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 rtl="0"/>
            <a:endParaRPr lang="en-US" sz="2400" kern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95575" y="1965121"/>
            <a:ext cx="7225632" cy="4360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609585" rtl="0"/>
            <a:r>
              <a:rPr lang="en-US" sz="3200" kern="1200" dirty="0">
                <a:solidFill>
                  <a:prstClr val="black"/>
                </a:solidFill>
                <a:latin typeface="Calibri"/>
              </a:rPr>
              <a:t>Example: A wants to broadcast a message 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/>
              </a:rPr>
              <a:t>A sends packet to 1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/>
              </a:rPr>
              <a:t>1 Floods to 2 and 4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/>
              </a:rPr>
              <a:t>2 Floods to B and 3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/>
              </a:rPr>
              <a:t>4 Floods to D and 3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/>
              </a:rPr>
              <a:t>3 Floods packet from 2 to C and 4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/>
              </a:rPr>
              <a:t>3 Floods packet from 4 to C and 2</a:t>
            </a:r>
          </a:p>
          <a:p>
            <a:pPr marL="380990" indent="-380990" algn="l" defTabSz="609585" rtl="0">
              <a:buFontTx/>
              <a:buChar char="-"/>
            </a:pPr>
            <a:r>
              <a:rPr lang="en-US" sz="2667" i="1" kern="1200" dirty="0">
                <a:solidFill>
                  <a:prstClr val="black"/>
                </a:solidFill>
                <a:latin typeface="Calibri"/>
              </a:rPr>
              <a:t>done!</a:t>
            </a:r>
            <a:endParaRPr lang="en-US" sz="2667" kern="1200" dirty="0">
              <a:solidFill>
                <a:prstClr val="black"/>
              </a:solidFill>
              <a:latin typeface="Calibri"/>
            </a:endParaRPr>
          </a:p>
          <a:p>
            <a:pPr marL="380990" indent="-380990" algn="l" defTabSz="609585" rtl="0">
              <a:buFontTx/>
              <a:buChar char="-"/>
            </a:pPr>
            <a:endParaRPr lang="en-US" sz="3200" kern="1200" dirty="0">
              <a:solidFill>
                <a:prstClr val="black"/>
              </a:solidFill>
              <a:latin typeface="Calibri"/>
            </a:endParaRPr>
          </a:p>
          <a:p>
            <a:pPr algn="l" defTabSz="609585" rtl="0"/>
            <a:endParaRPr lang="en-US" sz="2667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Rejected Solution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9616315" y="2040532"/>
            <a:ext cx="6564295" cy="5323840"/>
            <a:chOff x="2005270" y="2245611"/>
            <a:chExt cx="4923221" cy="3992880"/>
          </a:xfrm>
        </p:grpSpPr>
        <p:sp>
          <p:nvSpPr>
            <p:cNvPr id="4" name="Oval 3"/>
            <p:cNvSpPr/>
            <p:nvPr/>
          </p:nvSpPr>
          <p:spPr>
            <a:xfrm>
              <a:off x="4352230" y="2895851"/>
              <a:ext cx="548640" cy="5791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rtl="0"/>
              <a:r>
                <a:rPr lang="en-US" sz="2400" kern="1200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295590" y="3850891"/>
              <a:ext cx="548640" cy="5791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rtl="0"/>
              <a:r>
                <a:rPr lang="en-US" sz="2400" kern="1200" dirty="0">
                  <a:solidFill>
                    <a:prstClr val="white"/>
                  </a:solidFill>
                  <a:latin typeface="Calibri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378390" y="3850891"/>
              <a:ext cx="548640" cy="5791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rtl="0"/>
              <a:r>
                <a:rPr lang="en-US" sz="2400" kern="1200" dirty="0">
                  <a:solidFill>
                    <a:prstClr val="white"/>
                  </a:solidFill>
                  <a:latin typeface="Calibri"/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352230" y="5049771"/>
              <a:ext cx="548640" cy="5791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rtl="0"/>
              <a:r>
                <a:rPr lang="en-US" sz="2400" kern="1200" dirty="0">
                  <a:solidFill>
                    <a:prstClr val="white"/>
                  </a:solidFill>
                  <a:latin typeface="Calibri"/>
                </a:rPr>
                <a:t>3</a:t>
              </a: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3763884" y="3390161"/>
              <a:ext cx="668692" cy="545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3763884" y="4345201"/>
              <a:ext cx="668692" cy="7893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</p:cNvCxnSpPr>
            <p:nvPr/>
          </p:nvCxnSpPr>
          <p:spPr>
            <a:xfrm flipV="1">
              <a:off x="4820524" y="4430011"/>
              <a:ext cx="710266" cy="7045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4820524" y="3390161"/>
              <a:ext cx="638212" cy="545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2005270" y="3988051"/>
              <a:ext cx="721360" cy="3048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rtl="0"/>
              <a:r>
                <a:rPr lang="en-US" sz="2400" kern="1200" dirty="0">
                  <a:solidFill>
                    <a:prstClr val="white"/>
                  </a:solidFill>
                  <a:latin typeface="Calibri"/>
                </a:rPr>
                <a:t>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0790" y="2245611"/>
              <a:ext cx="721360" cy="3048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rtl="0"/>
              <a:r>
                <a:rPr lang="en-US" sz="2400" kern="1200" dirty="0">
                  <a:solidFill>
                    <a:prstClr val="white"/>
                  </a:solidFill>
                  <a:latin typeface="Calibri"/>
                </a:rPr>
                <a:t>A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260790" y="5933691"/>
              <a:ext cx="721360" cy="3048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rtl="0"/>
              <a:r>
                <a:rPr lang="en-US" sz="2400" kern="1200" dirty="0">
                  <a:solidFill>
                    <a:prstClr val="white"/>
                  </a:solidFill>
                  <a:latin typeface="Calibri"/>
                </a:rPr>
                <a:t>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92790" y="3988051"/>
              <a:ext cx="635701" cy="3048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09585" rtl="0"/>
              <a:r>
                <a:rPr lang="en-US" sz="2400" kern="1200" dirty="0">
                  <a:solidFill>
                    <a:prstClr val="white"/>
                  </a:solidFill>
                  <a:latin typeface="Calibri"/>
                </a:rPr>
                <a:t>D</a:t>
              </a: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>
              <a:off x="4621470" y="2550411"/>
              <a:ext cx="5080" cy="3454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5927030" y="4140451"/>
              <a:ext cx="365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V="1">
              <a:off x="4621470" y="5628891"/>
              <a:ext cx="508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2726630" y="4140451"/>
              <a:ext cx="5689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672778" y="7829452"/>
            <a:ext cx="7502375" cy="103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rtl="0"/>
            <a:r>
              <a:rPr lang="en-US" sz="3067" b="1" i="1" kern="1200" dirty="0">
                <a:solidFill>
                  <a:srgbClr val="FF0000"/>
                </a:solidFill>
                <a:latin typeface="Calibri"/>
              </a:rPr>
              <a:t>Can we have 3 remember that it has already </a:t>
            </a:r>
            <a:br>
              <a:rPr lang="en-US" sz="3067" b="1" i="1" kern="1200" dirty="0">
                <a:solidFill>
                  <a:srgbClr val="FF0000"/>
                </a:solidFill>
                <a:latin typeface="Calibri"/>
              </a:rPr>
            </a:br>
            <a:r>
              <a:rPr lang="en-US" sz="3067" b="1" i="1" kern="1200" dirty="0">
                <a:solidFill>
                  <a:srgbClr val="FF0000"/>
                </a:solidFill>
                <a:latin typeface="Calibri"/>
              </a:rPr>
              <a:t>received and flooded the message?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0F53B1-6A0E-1CAB-5358-58B848A6E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01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Take arbitrary topology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Pick subset of links that form a spanning tree</a:t>
            </a:r>
            <a:endParaRPr lang="en-US" sz="3467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Spanning Tree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31C82-96F4-8CC0-AB41-A069F4668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645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5 minutes, design with your neighbors, report back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Self-configuring </a:t>
            </a:r>
          </a:p>
          <a:p>
            <a:pPr lvl="1"/>
            <a:r>
              <a:rPr lang="en-US" dirty="0"/>
              <a:t>Must adapt when failures occur</a:t>
            </a:r>
          </a:p>
          <a:p>
            <a:pPr lvl="2"/>
            <a:r>
              <a:rPr lang="en-US" dirty="0"/>
              <a:t>But don’t worry about that on first try…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You: Design a Spanning Tree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FDD7E-C138-C5F8-E08A-4D04F7DE5E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41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 a root: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Destination to which shortest paths go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Pick the one with the smallest identifier (MAC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addr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.)</a:t>
            </a:r>
          </a:p>
          <a:p>
            <a:pPr marL="609585" lvl="1" indent="0">
              <a:buNone/>
            </a:pPr>
            <a:endParaRPr lang="en-US" dirty="0"/>
          </a:p>
          <a:p>
            <a:r>
              <a:rPr lang="en-US" dirty="0"/>
              <a:t>Compute shortest paths to the root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 shortest path can have a cycle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Only keep the links on shortest-paths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Break ties in some way (so we only keep one shortest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path from each node)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Ethernet’s spanning tree construction does both with a single algorithm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Has Two Aspects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B050B-BF8F-6340-795E-9147A2250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9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When there are multiple shortest paths to the root, choose the path that uses the neighbor switch with the lower ID.</a:t>
            </a:r>
          </a:p>
          <a:p>
            <a:pPr lvl="3"/>
            <a:endParaRPr lang="en-US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One could use any tiebreaking system, but this is an easy one to remember and implement</a:t>
            </a:r>
          </a:p>
          <a:p>
            <a:pPr lvl="3"/>
            <a:endParaRPr lang="en-US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Breaking 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06C86-12B0-25E9-52A8-9AF7ABEF5A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0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4AABE-DF1B-0B09-2AC0-B44BEDBFD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D36120-F836-6F7F-798C-B001D438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Perlman’s description of her algorithm in her SIGCOMM’85 paper: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87D37B-7E64-2C0D-CCA6-A9D60CD85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3" b="5383"/>
          <a:stretch/>
        </p:blipFill>
        <p:spPr>
          <a:xfrm>
            <a:off x="4752011" y="1465959"/>
            <a:ext cx="6751978" cy="75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66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9" name="Rectangle 3"/>
          <p:cNvSpPr>
            <a:spLocks noGrp="1" noChangeArrowheads="1"/>
          </p:cNvSpPr>
          <p:nvPr>
            <p:ph type="body" idx="1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Messages (Y, d, X)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From node X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Proposing Y as the root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And advertising a distance d to Y</a:t>
            </a:r>
            <a:b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Switches elect the node with smallest identifier (MAC address) as root</a:t>
            </a:r>
          </a:p>
          <a:p>
            <a:pPr lvl="1"/>
            <a:r>
              <a:rPr lang="en-US" sz="2400" b="1" dirty="0">
                <a:solidFill>
                  <a:srgbClr val="FF660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in the messages </a:t>
            </a:r>
            <a:b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Each switch determines if a link is on its shortest path to the root; excludes it from the tree if not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d</a:t>
            </a:r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to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in the message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Constructing a Spanning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519069-9803-12B2-1F7D-571D470C68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6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7" name="Rectangle 3"/>
          <p:cNvSpPr>
            <a:spLocks noGrp="1" noChangeArrowheads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Initially, each switch proposes itself as the root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I.e., switch X announces (X, 0, X) to its neighbors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Switches update their view of the root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Upon receiving message (Y, d, Z) from Z, check Y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 id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If Y’s id  &lt; current root: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  <a:sym typeface="Wingdings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set root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  <a:sym typeface="Wingdings"/>
              </a:rPr>
              <a:t>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Y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Switches compute their distance from the root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Add 1 to the shortest distance received from a neighbor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root or shortest distance to it </a:t>
            </a:r>
            <a:r>
              <a:rPr lang="en-US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send neighbors updated message (Y, d+1, X)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Steps in Spanning Tree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DC0EA-C549-563B-8BF1-A9516E857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9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AFD25E49-782E-891C-C02A-5B2D1687F1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12676379" y="3492446"/>
            <a:ext cx="1492958" cy="960206"/>
          </a:xfrm>
          <a:prstGeom prst="rect">
            <a:avLst/>
          </a:prstGeom>
        </p:spPr>
      </p:pic>
      <p:pic>
        <p:nvPicPr>
          <p:cNvPr id="4" name="Picture 3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965F3D9E-1F6B-91E8-778E-DED6EC808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10694916" y="5395645"/>
            <a:ext cx="1492958" cy="960206"/>
          </a:xfrm>
          <a:prstGeom prst="rect">
            <a:avLst/>
          </a:prstGeom>
        </p:spPr>
      </p:pic>
      <p:pic>
        <p:nvPicPr>
          <p:cNvPr id="3" name="Picture 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A630D9AE-06F3-8CC1-EB33-CB41FD4A99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8589609" y="3434993"/>
            <a:ext cx="1492958" cy="960206"/>
          </a:xfrm>
          <a:prstGeom prst="rect">
            <a:avLst/>
          </a:prstGeom>
        </p:spPr>
      </p:pic>
      <p:pic>
        <p:nvPicPr>
          <p:cNvPr id="2" name="Picture 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4CADC5CF-9A54-292A-FE53-57F0800ECD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10794825" y="1715756"/>
            <a:ext cx="1492958" cy="960206"/>
          </a:xfrm>
          <a:prstGeom prst="rect">
            <a:avLst/>
          </a:prstGeom>
        </p:spPr>
      </p:pic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Why Switched Ethernet?</a:t>
            </a: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10027534" y="3829966"/>
            <a:ext cx="205316" cy="1756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8379" name="Rectangle 10"/>
          <p:cNvSpPr>
            <a:spLocks noChangeArrowheads="1"/>
          </p:cNvSpPr>
          <p:nvPr/>
        </p:nvSpPr>
        <p:spPr bwMode="auto">
          <a:xfrm>
            <a:off x="13035316" y="3829966"/>
            <a:ext cx="205317" cy="1756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8380" name="Rectangle 11"/>
          <p:cNvSpPr>
            <a:spLocks noChangeArrowheads="1"/>
          </p:cNvSpPr>
          <p:nvPr/>
        </p:nvSpPr>
        <p:spPr bwMode="auto">
          <a:xfrm>
            <a:off x="11595982" y="2839366"/>
            <a:ext cx="160867" cy="2772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8381" name="Rectangle 12"/>
          <p:cNvSpPr>
            <a:spLocks noChangeArrowheads="1"/>
          </p:cNvSpPr>
          <p:nvPr/>
        </p:nvSpPr>
        <p:spPr bwMode="auto">
          <a:xfrm>
            <a:off x="11606566" y="5008949"/>
            <a:ext cx="160867" cy="2772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8382" name="Line 13"/>
          <p:cNvSpPr>
            <a:spLocks noChangeShapeType="1"/>
          </p:cNvSpPr>
          <p:nvPr/>
        </p:nvSpPr>
        <p:spPr bwMode="auto">
          <a:xfrm>
            <a:off x="10232850" y="3904048"/>
            <a:ext cx="11239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>
            <a:off x="11657366" y="3120883"/>
            <a:ext cx="0" cy="649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58384" name="Line 15"/>
          <p:cNvSpPr>
            <a:spLocks noChangeShapeType="1"/>
          </p:cNvSpPr>
          <p:nvPr/>
        </p:nvSpPr>
        <p:spPr bwMode="auto">
          <a:xfrm flipH="1">
            <a:off x="11875382" y="3904048"/>
            <a:ext cx="11366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 flipV="1">
            <a:off x="11657366" y="4064915"/>
            <a:ext cx="14816" cy="9165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58386" name="Text Box 17"/>
          <p:cNvSpPr txBox="1">
            <a:spLocks noChangeArrowheads="1"/>
          </p:cNvSpPr>
          <p:nvPr/>
        </p:nvSpPr>
        <p:spPr bwMode="auto">
          <a:xfrm>
            <a:off x="10022417" y="4273526"/>
            <a:ext cx="1418978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667" dirty="0">
                <a:latin typeface="+mn-lt"/>
              </a:rPr>
              <a:t>Ethernet</a:t>
            </a:r>
            <a:br>
              <a:rPr lang="en-US" sz="2667" dirty="0">
                <a:latin typeface="+mn-lt"/>
              </a:rPr>
            </a:br>
            <a:r>
              <a:rPr lang="en-US" sz="2667" dirty="0">
                <a:latin typeface="+mn-lt"/>
              </a:rPr>
              <a:t>switch</a:t>
            </a:r>
          </a:p>
        </p:txBody>
      </p:sp>
      <p:sp>
        <p:nvSpPr>
          <p:cNvPr id="58387" name="Line 18"/>
          <p:cNvSpPr>
            <a:spLocks noChangeShapeType="1"/>
          </p:cNvSpPr>
          <p:nvPr/>
        </p:nvSpPr>
        <p:spPr bwMode="auto">
          <a:xfrm flipV="1">
            <a:off x="10838216" y="4096667"/>
            <a:ext cx="474133" cy="3090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8800004" y="3559032"/>
            <a:ext cx="43152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A</a:t>
            </a:r>
          </a:p>
        </p:txBody>
      </p:sp>
      <p:sp>
        <p:nvSpPr>
          <p:cNvPr id="58389" name="Text Box 20"/>
          <p:cNvSpPr txBox="1">
            <a:spLocks noChangeArrowheads="1"/>
          </p:cNvSpPr>
          <p:nvPr/>
        </p:nvSpPr>
        <p:spPr bwMode="auto">
          <a:xfrm>
            <a:off x="12129520" y="2176848"/>
            <a:ext cx="43152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B</a:t>
            </a:r>
          </a:p>
        </p:txBody>
      </p:sp>
      <p:sp>
        <p:nvSpPr>
          <p:cNvPr id="58390" name="Text Box 21"/>
          <p:cNvSpPr txBox="1">
            <a:spLocks noChangeArrowheads="1"/>
          </p:cNvSpPr>
          <p:nvPr/>
        </p:nvSpPr>
        <p:spPr bwMode="auto">
          <a:xfrm>
            <a:off x="13994166" y="3609832"/>
            <a:ext cx="49106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C</a:t>
            </a:r>
          </a:p>
        </p:txBody>
      </p:sp>
      <p:sp>
        <p:nvSpPr>
          <p:cNvPr id="58391" name="Text Box 22"/>
          <p:cNvSpPr txBox="1">
            <a:spLocks noChangeArrowheads="1"/>
          </p:cNvSpPr>
          <p:nvPr/>
        </p:nvSpPr>
        <p:spPr bwMode="auto">
          <a:xfrm>
            <a:off x="12046833" y="5197332"/>
            <a:ext cx="49106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D</a:t>
            </a:r>
          </a:p>
        </p:txBody>
      </p:sp>
      <p:sp>
        <p:nvSpPr>
          <p:cNvPr id="965655" name="Rectangle 23"/>
          <p:cNvSpPr>
            <a:spLocks noChangeArrowheads="1"/>
          </p:cNvSpPr>
          <p:nvPr/>
        </p:nvSpPr>
        <p:spPr bwMode="auto">
          <a:xfrm>
            <a:off x="1114250" y="3422681"/>
            <a:ext cx="662728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4361" indent="-38099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Enables concurrent communication</a:t>
            </a:r>
          </a:p>
          <a:p>
            <a:pPr marL="833946" lvl="1" indent="-38099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A can talk to C, while B talks to D</a:t>
            </a:r>
          </a:p>
          <a:p>
            <a:pPr marL="833946" lvl="1" indent="-38099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collisions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 no need for CSMA, CD</a:t>
            </a:r>
            <a:endParaRPr lang="en-US" sz="2400" i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/>
            </a:endParaRPr>
          </a:p>
          <a:p>
            <a:pPr marL="833946" lvl="1" indent="-38099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No constraints on link lengths,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etc.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345399" y="3608644"/>
            <a:ext cx="612905" cy="61290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28795-9569-4B95-D8B4-F5DD88B51C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0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B0EE2-E3FE-2E5C-100D-2DB7C0DBDD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30</a:t>
            </a:fld>
            <a:endParaRPr lang="en-US"/>
          </a:p>
        </p:txBody>
      </p:sp>
      <p:sp>
        <p:nvSpPr>
          <p:cNvPr id="263" name="Title 262">
            <a:extLst>
              <a:ext uri="{FF2B5EF4-FFF2-40B4-BE49-F238E27FC236}">
                <a16:creationId xmlns:a16="http://schemas.microsoft.com/office/drawing/2014/main" id="{E8DAF213-775B-0244-CA96-E0771F61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Example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(root, </a:t>
            </a:r>
            <a:r>
              <a:rPr lang="en-US" dirty="0" err="1">
                <a:solidFill>
                  <a:srgbClr val="0000FF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dist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from)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Rectangle 2">
            <a:extLst>
              <a:ext uri="{FF2B5EF4-FFF2-40B4-BE49-F238E27FC236}">
                <a16:creationId xmlns:a16="http://schemas.microsoft.com/office/drawing/2014/main" id="{A34A0562-262E-EF73-43C7-CC60064BE839}"/>
              </a:ext>
            </a:extLst>
          </p:cNvPr>
          <p:cNvSpPr txBox="1">
            <a:spLocks noChangeArrowheads="1"/>
          </p:cNvSpPr>
          <p:nvPr/>
        </p:nvSpPr>
        <p:spPr>
          <a:xfrm>
            <a:off x="3351724" y="260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3B7C7FC-E973-9FA2-6F0F-C8F87BD04EE2}"/>
              </a:ext>
            </a:extLst>
          </p:cNvPr>
          <p:cNvGrpSpPr/>
          <p:nvPr/>
        </p:nvGrpSpPr>
        <p:grpSpPr>
          <a:xfrm>
            <a:off x="3851520" y="1887775"/>
            <a:ext cx="2459037" cy="2651125"/>
            <a:chOff x="6145213" y="2390775"/>
            <a:chExt cx="2459037" cy="2651125"/>
          </a:xfrm>
        </p:grpSpPr>
        <p:sp>
          <p:nvSpPr>
            <p:cNvPr id="136" name="Oval 4">
              <a:extLst>
                <a:ext uri="{FF2B5EF4-FFF2-40B4-BE49-F238E27FC236}">
                  <a16:creationId xmlns:a16="http://schemas.microsoft.com/office/drawing/2014/main" id="{1F499C19-828D-30B8-7B8C-FB65B118F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rtl="0"/>
              <a:r>
                <a:rPr lang="en-US" sz="1800" kern="1200">
                  <a:solidFill>
                    <a:prstClr val="black"/>
                  </a:solidFill>
                  <a:latin typeface="Helvetica" charset="0"/>
                </a:rPr>
                <a:t>1</a:t>
              </a:r>
            </a:p>
          </p:txBody>
        </p:sp>
        <p:sp>
          <p:nvSpPr>
            <p:cNvPr id="137" name="Oval 5">
              <a:extLst>
                <a:ext uri="{FF2B5EF4-FFF2-40B4-BE49-F238E27FC236}">
                  <a16:creationId xmlns:a16="http://schemas.microsoft.com/office/drawing/2014/main" id="{07244761-0C86-EF58-147F-41115E1B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Oval 6">
              <a:extLst>
                <a:ext uri="{FF2B5EF4-FFF2-40B4-BE49-F238E27FC236}">
                  <a16:creationId xmlns:a16="http://schemas.microsoft.com/office/drawing/2014/main" id="{B2585C0A-9299-0356-DD12-98F40BEC5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9" name="Oval 7">
              <a:extLst>
                <a:ext uri="{FF2B5EF4-FFF2-40B4-BE49-F238E27FC236}">
                  <a16:creationId xmlns:a16="http://schemas.microsoft.com/office/drawing/2014/main" id="{25F90138-B2FC-A9DE-90DE-E06DE103C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" name="Oval 8">
              <a:extLst>
                <a:ext uri="{FF2B5EF4-FFF2-40B4-BE49-F238E27FC236}">
                  <a16:creationId xmlns:a16="http://schemas.microsoft.com/office/drawing/2014/main" id="{015AD2CF-5703-4E4B-046A-2409B03AE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" name="Oval 9">
              <a:extLst>
                <a:ext uri="{FF2B5EF4-FFF2-40B4-BE49-F238E27FC236}">
                  <a16:creationId xmlns:a16="http://schemas.microsoft.com/office/drawing/2014/main" id="{4DBF5750-C8E4-EDFB-83E2-98FF833B5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" name="Oval 10">
              <a:extLst>
                <a:ext uri="{FF2B5EF4-FFF2-40B4-BE49-F238E27FC236}">
                  <a16:creationId xmlns:a16="http://schemas.microsoft.com/office/drawing/2014/main" id="{1CA314C0-8C46-E655-1F76-8B8CB3D97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3" name="Line 11">
              <a:extLst>
                <a:ext uri="{FF2B5EF4-FFF2-40B4-BE49-F238E27FC236}">
                  <a16:creationId xmlns:a16="http://schemas.microsoft.com/office/drawing/2014/main" id="{B805D0A3-304F-E750-293E-1C29E4089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4" name="Line 12">
              <a:extLst>
                <a:ext uri="{FF2B5EF4-FFF2-40B4-BE49-F238E27FC236}">
                  <a16:creationId xmlns:a16="http://schemas.microsoft.com/office/drawing/2014/main" id="{2775AF82-652E-1BDB-DA8F-BC95D8D86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" name="Line 13">
              <a:extLst>
                <a:ext uri="{FF2B5EF4-FFF2-40B4-BE49-F238E27FC236}">
                  <a16:creationId xmlns:a16="http://schemas.microsoft.com/office/drawing/2014/main" id="{71F439C2-722F-C7DD-479A-818461701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6" name="Line 14">
              <a:extLst>
                <a:ext uri="{FF2B5EF4-FFF2-40B4-BE49-F238E27FC236}">
                  <a16:creationId xmlns:a16="http://schemas.microsoft.com/office/drawing/2014/main" id="{CA48CA96-2F65-F7D8-8A50-6E4C8672B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7" name="Line 15">
              <a:extLst>
                <a:ext uri="{FF2B5EF4-FFF2-40B4-BE49-F238E27FC236}">
                  <a16:creationId xmlns:a16="http://schemas.microsoft.com/office/drawing/2014/main" id="{FDA85A73-77F5-191B-0298-80DBFC66C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8" name="Line 16">
              <a:extLst>
                <a:ext uri="{FF2B5EF4-FFF2-40B4-BE49-F238E27FC236}">
                  <a16:creationId xmlns:a16="http://schemas.microsoft.com/office/drawing/2014/main" id="{6B9A6C8A-AF6F-82AD-C5FA-F05D86CF3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9" name="Line 17">
              <a:extLst>
                <a:ext uri="{FF2B5EF4-FFF2-40B4-BE49-F238E27FC236}">
                  <a16:creationId xmlns:a16="http://schemas.microsoft.com/office/drawing/2014/main" id="{5CD539AD-C750-11C0-EE94-6B9DF44BD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0" name="Line 18">
              <a:extLst>
                <a:ext uri="{FF2B5EF4-FFF2-40B4-BE49-F238E27FC236}">
                  <a16:creationId xmlns:a16="http://schemas.microsoft.com/office/drawing/2014/main" id="{578BFB66-C26C-F57C-740E-BAB6F1E0E0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1" name="Line 19">
              <a:extLst>
                <a:ext uri="{FF2B5EF4-FFF2-40B4-BE49-F238E27FC236}">
                  <a16:creationId xmlns:a16="http://schemas.microsoft.com/office/drawing/2014/main" id="{763ACF47-1B5F-F3CF-01E2-124D25A953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2" name="Text Box 20">
              <a:extLst>
                <a:ext uri="{FF2B5EF4-FFF2-40B4-BE49-F238E27FC236}">
                  <a16:creationId xmlns:a16="http://schemas.microsoft.com/office/drawing/2014/main" id="{559BE590-CCD3-E297-9753-9B3EDA9B7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153" name="Text Box 21">
              <a:extLst>
                <a:ext uri="{FF2B5EF4-FFF2-40B4-BE49-F238E27FC236}">
                  <a16:creationId xmlns:a16="http://schemas.microsoft.com/office/drawing/2014/main" id="{F3B0FDF1-0CE2-646D-90AA-C58811692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3</a:t>
              </a:r>
            </a:p>
          </p:txBody>
        </p:sp>
        <p:sp>
          <p:nvSpPr>
            <p:cNvPr id="154" name="Text Box 22">
              <a:extLst>
                <a:ext uri="{FF2B5EF4-FFF2-40B4-BE49-F238E27FC236}">
                  <a16:creationId xmlns:a16="http://schemas.microsoft.com/office/drawing/2014/main" id="{5AA181DF-E0A2-46EA-51C4-DFED6842A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4</a:t>
              </a:r>
            </a:p>
          </p:txBody>
        </p:sp>
        <p:sp>
          <p:nvSpPr>
            <p:cNvPr id="155" name="Text Box 23">
              <a:extLst>
                <a:ext uri="{FF2B5EF4-FFF2-40B4-BE49-F238E27FC236}">
                  <a16:creationId xmlns:a16="http://schemas.microsoft.com/office/drawing/2014/main" id="{2790BFB4-EE76-335F-6C41-F929D8984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5</a:t>
              </a:r>
            </a:p>
          </p:txBody>
        </p:sp>
        <p:sp>
          <p:nvSpPr>
            <p:cNvPr id="156" name="Text Box 24">
              <a:extLst>
                <a:ext uri="{FF2B5EF4-FFF2-40B4-BE49-F238E27FC236}">
                  <a16:creationId xmlns:a16="http://schemas.microsoft.com/office/drawing/2014/main" id="{D2C56B04-E6BA-323C-1FA0-5CD9BFCE8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6</a:t>
              </a:r>
            </a:p>
          </p:txBody>
        </p:sp>
        <p:sp>
          <p:nvSpPr>
            <p:cNvPr id="157" name="Text Box 25">
              <a:extLst>
                <a:ext uri="{FF2B5EF4-FFF2-40B4-BE49-F238E27FC236}">
                  <a16:creationId xmlns:a16="http://schemas.microsoft.com/office/drawing/2014/main" id="{BE70E597-5074-44FF-5990-0BCF57568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7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269B9F2-EF5C-14AB-6C79-2C129682C91E}"/>
              </a:ext>
            </a:extLst>
          </p:cNvPr>
          <p:cNvGrpSpPr/>
          <p:nvPr/>
        </p:nvGrpSpPr>
        <p:grpSpPr>
          <a:xfrm>
            <a:off x="3439700" y="1540812"/>
            <a:ext cx="3353708" cy="3095441"/>
            <a:chOff x="379006" y="389874"/>
            <a:chExt cx="3353708" cy="3095441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080F3F9-3A4A-805B-3B04-C8EC386C10CA}"/>
                </a:ext>
              </a:extLst>
            </p:cNvPr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200" rtl="0"/>
              <a:r>
                <a:rPr lang="en-US" sz="1800" kern="1200" dirty="0">
                  <a:solidFill>
                    <a:prstClr val="black"/>
                  </a:solidFill>
                  <a:latin typeface="Calibri"/>
                </a:rPr>
                <a:t>(1,0,1)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DF93DC4-B545-A988-C3A7-FB2D854E1C60}"/>
                </a:ext>
              </a:extLst>
            </p:cNvPr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200" rtl="0"/>
              <a:r>
                <a:rPr lang="en-US" sz="1800" kern="1200" dirty="0">
                  <a:solidFill>
                    <a:prstClr val="black"/>
                  </a:solidFill>
                  <a:latin typeface="Calibri"/>
                </a:rPr>
                <a:t>(2,0,2)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1351C67-0AA4-05AC-C5B6-58D039E0F7AF}"/>
                </a:ext>
              </a:extLst>
            </p:cNvPr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200" rtl="0"/>
              <a:r>
                <a:rPr lang="en-US" sz="1800" kern="1200" dirty="0">
                  <a:solidFill>
                    <a:prstClr val="black"/>
                  </a:solidFill>
                  <a:latin typeface="Calibri"/>
                </a:rPr>
                <a:t>(3,0,3)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3C4FA76-72D4-C904-4BFF-BC6D8367A953}"/>
                </a:ext>
              </a:extLst>
            </p:cNvPr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200" rtl="0"/>
              <a:r>
                <a:rPr lang="en-US" sz="1800" kern="1200" dirty="0">
                  <a:solidFill>
                    <a:prstClr val="black"/>
                  </a:solidFill>
                  <a:latin typeface="Calibri"/>
                </a:rPr>
                <a:t>(4,0,4)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E61BD70-FD21-1D81-C7EB-DF5AB5372704}"/>
                </a:ext>
              </a:extLst>
            </p:cNvPr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200" rtl="0"/>
              <a:r>
                <a:rPr lang="en-US" sz="1800" kern="1200" dirty="0">
                  <a:solidFill>
                    <a:prstClr val="black"/>
                  </a:solidFill>
                  <a:latin typeface="Calibri"/>
                </a:rPr>
                <a:t>(5,0,5)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B833C1F-A271-F528-7A92-3113892D9662}"/>
                </a:ext>
              </a:extLst>
            </p:cNvPr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200" rtl="0"/>
              <a:r>
                <a:rPr lang="en-US" sz="1800" kern="1200" dirty="0">
                  <a:solidFill>
                    <a:prstClr val="black"/>
                  </a:solidFill>
                  <a:latin typeface="Calibri"/>
                </a:rPr>
                <a:t>(6,0,6)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E900559-81F4-A2CD-65C8-7FB60EB99AC5}"/>
                </a:ext>
              </a:extLst>
            </p:cNvPr>
            <p:cNvSpPr txBox="1"/>
            <p:nvPr/>
          </p:nvSpPr>
          <p:spPr>
            <a:xfrm>
              <a:off x="1065220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200" rtl="0"/>
              <a:r>
                <a:rPr lang="en-US" sz="1800" kern="1200" dirty="0">
                  <a:solidFill>
                    <a:prstClr val="black"/>
                  </a:solidFill>
                  <a:latin typeface="Calibri"/>
                </a:rPr>
                <a:t>(7,0,7)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4FC1CE4-9BA7-116D-048D-BDB5A84ACD74}"/>
              </a:ext>
            </a:extLst>
          </p:cNvPr>
          <p:cNvGrpSpPr/>
          <p:nvPr/>
        </p:nvGrpSpPr>
        <p:grpSpPr>
          <a:xfrm>
            <a:off x="8978415" y="1684750"/>
            <a:ext cx="2459037" cy="2651125"/>
            <a:chOff x="6145213" y="2390775"/>
            <a:chExt cx="2459037" cy="2651125"/>
          </a:xfrm>
        </p:grpSpPr>
        <p:sp>
          <p:nvSpPr>
            <p:cNvPr id="167" name="Oval 4">
              <a:extLst>
                <a:ext uri="{FF2B5EF4-FFF2-40B4-BE49-F238E27FC236}">
                  <a16:creationId xmlns:a16="http://schemas.microsoft.com/office/drawing/2014/main" id="{728B7E82-F454-8CBA-1F16-4478EA994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rtl="0"/>
              <a:r>
                <a:rPr lang="en-US" sz="1800" kern="1200">
                  <a:solidFill>
                    <a:prstClr val="black"/>
                  </a:solidFill>
                  <a:latin typeface="Helvetica" charset="0"/>
                </a:rPr>
                <a:t>1</a:t>
              </a:r>
            </a:p>
          </p:txBody>
        </p:sp>
        <p:sp>
          <p:nvSpPr>
            <p:cNvPr id="168" name="Oval 5">
              <a:extLst>
                <a:ext uri="{FF2B5EF4-FFF2-40B4-BE49-F238E27FC236}">
                  <a16:creationId xmlns:a16="http://schemas.microsoft.com/office/drawing/2014/main" id="{70964C50-5EFF-5880-BCAB-B8E5280D9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9" name="Oval 6">
              <a:extLst>
                <a:ext uri="{FF2B5EF4-FFF2-40B4-BE49-F238E27FC236}">
                  <a16:creationId xmlns:a16="http://schemas.microsoft.com/office/drawing/2014/main" id="{C77F5945-90F3-3D57-3784-2E7C21481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0" name="Oval 7">
              <a:extLst>
                <a:ext uri="{FF2B5EF4-FFF2-40B4-BE49-F238E27FC236}">
                  <a16:creationId xmlns:a16="http://schemas.microsoft.com/office/drawing/2014/main" id="{15076559-5695-6A60-D276-E8B1C127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1" name="Oval 8">
              <a:extLst>
                <a:ext uri="{FF2B5EF4-FFF2-40B4-BE49-F238E27FC236}">
                  <a16:creationId xmlns:a16="http://schemas.microsoft.com/office/drawing/2014/main" id="{988A4642-AFEA-E4B4-BA51-C5BC03145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2" name="Oval 9">
              <a:extLst>
                <a:ext uri="{FF2B5EF4-FFF2-40B4-BE49-F238E27FC236}">
                  <a16:creationId xmlns:a16="http://schemas.microsoft.com/office/drawing/2014/main" id="{A7C34ECF-F9A8-CD4C-A86D-EAA0D1878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3" name="Oval 10">
              <a:extLst>
                <a:ext uri="{FF2B5EF4-FFF2-40B4-BE49-F238E27FC236}">
                  <a16:creationId xmlns:a16="http://schemas.microsoft.com/office/drawing/2014/main" id="{BD40EB1F-A032-E904-7428-40669E15E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4" name="Line 11">
              <a:extLst>
                <a:ext uri="{FF2B5EF4-FFF2-40B4-BE49-F238E27FC236}">
                  <a16:creationId xmlns:a16="http://schemas.microsoft.com/office/drawing/2014/main" id="{39E35792-E4B4-267A-9787-C5AA14E2B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5" name="Line 12">
              <a:extLst>
                <a:ext uri="{FF2B5EF4-FFF2-40B4-BE49-F238E27FC236}">
                  <a16:creationId xmlns:a16="http://schemas.microsoft.com/office/drawing/2014/main" id="{1663FC7A-1694-EDBC-7BE9-95EDCC1AA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6" name="Line 13">
              <a:extLst>
                <a:ext uri="{FF2B5EF4-FFF2-40B4-BE49-F238E27FC236}">
                  <a16:creationId xmlns:a16="http://schemas.microsoft.com/office/drawing/2014/main" id="{7FCBF18E-6156-01D8-28BB-3C5408C68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7" name="Line 14">
              <a:extLst>
                <a:ext uri="{FF2B5EF4-FFF2-40B4-BE49-F238E27FC236}">
                  <a16:creationId xmlns:a16="http://schemas.microsoft.com/office/drawing/2014/main" id="{A7C03D90-FD07-9A9C-6660-27D39E215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8" name="Line 15">
              <a:extLst>
                <a:ext uri="{FF2B5EF4-FFF2-40B4-BE49-F238E27FC236}">
                  <a16:creationId xmlns:a16="http://schemas.microsoft.com/office/drawing/2014/main" id="{1D3095A7-C67C-B0BB-EF75-5886DF439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9" name="Line 16">
              <a:extLst>
                <a:ext uri="{FF2B5EF4-FFF2-40B4-BE49-F238E27FC236}">
                  <a16:creationId xmlns:a16="http://schemas.microsoft.com/office/drawing/2014/main" id="{F42F1AC5-FB63-E467-352A-AE6BBD209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0" name="Line 17">
              <a:extLst>
                <a:ext uri="{FF2B5EF4-FFF2-40B4-BE49-F238E27FC236}">
                  <a16:creationId xmlns:a16="http://schemas.microsoft.com/office/drawing/2014/main" id="{05453F81-6766-8AB5-E99E-40423500E2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1" name="Line 18">
              <a:extLst>
                <a:ext uri="{FF2B5EF4-FFF2-40B4-BE49-F238E27FC236}">
                  <a16:creationId xmlns:a16="http://schemas.microsoft.com/office/drawing/2014/main" id="{596028D2-42C6-2425-DDD2-D462693739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2" name="Line 19">
              <a:extLst>
                <a:ext uri="{FF2B5EF4-FFF2-40B4-BE49-F238E27FC236}">
                  <a16:creationId xmlns:a16="http://schemas.microsoft.com/office/drawing/2014/main" id="{792DB960-6D14-5309-9AD1-1E7BDFD57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3" name="Text Box 20">
              <a:extLst>
                <a:ext uri="{FF2B5EF4-FFF2-40B4-BE49-F238E27FC236}">
                  <a16:creationId xmlns:a16="http://schemas.microsoft.com/office/drawing/2014/main" id="{FBA25E1A-BE20-F454-D58F-05DD17650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184" name="Text Box 21">
              <a:extLst>
                <a:ext uri="{FF2B5EF4-FFF2-40B4-BE49-F238E27FC236}">
                  <a16:creationId xmlns:a16="http://schemas.microsoft.com/office/drawing/2014/main" id="{B037D715-446E-9B26-6728-329E1C49F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3</a:t>
              </a:r>
            </a:p>
          </p:txBody>
        </p:sp>
        <p:sp>
          <p:nvSpPr>
            <p:cNvPr id="185" name="Text Box 22">
              <a:extLst>
                <a:ext uri="{FF2B5EF4-FFF2-40B4-BE49-F238E27FC236}">
                  <a16:creationId xmlns:a16="http://schemas.microsoft.com/office/drawing/2014/main" id="{B192A907-8089-3BBA-C549-2DC0674D1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4</a:t>
              </a:r>
            </a:p>
          </p:txBody>
        </p:sp>
        <p:sp>
          <p:nvSpPr>
            <p:cNvPr id="186" name="Text Box 23">
              <a:extLst>
                <a:ext uri="{FF2B5EF4-FFF2-40B4-BE49-F238E27FC236}">
                  <a16:creationId xmlns:a16="http://schemas.microsoft.com/office/drawing/2014/main" id="{E512FB1F-36D9-0B7C-CA30-4448C7A22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5</a:t>
              </a:r>
            </a:p>
          </p:txBody>
        </p:sp>
        <p:sp>
          <p:nvSpPr>
            <p:cNvPr id="187" name="Text Box 24">
              <a:extLst>
                <a:ext uri="{FF2B5EF4-FFF2-40B4-BE49-F238E27FC236}">
                  <a16:creationId xmlns:a16="http://schemas.microsoft.com/office/drawing/2014/main" id="{5CA0C3CA-4EE0-559C-DE27-40C6D649D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6</a:t>
              </a:r>
            </a:p>
          </p:txBody>
        </p:sp>
        <p:sp>
          <p:nvSpPr>
            <p:cNvPr id="188" name="Text Box 25">
              <a:extLst>
                <a:ext uri="{FF2B5EF4-FFF2-40B4-BE49-F238E27FC236}">
                  <a16:creationId xmlns:a16="http://schemas.microsoft.com/office/drawing/2014/main" id="{DC417CE7-91EB-8D99-29AA-403A11B22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7</a:t>
              </a: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4466A73B-86B8-EC45-8CA8-BE97BEC73496}"/>
              </a:ext>
            </a:extLst>
          </p:cNvPr>
          <p:cNvSpPr txBox="1"/>
          <p:nvPr/>
        </p:nvSpPr>
        <p:spPr>
          <a:xfrm>
            <a:off x="9880954" y="1337787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kern="1200" dirty="0">
                <a:solidFill>
                  <a:prstClr val="black"/>
                </a:solidFill>
                <a:latin typeface="Calibri"/>
              </a:rPr>
              <a:t>(1,0,1)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695A6D2-4A19-F00E-2920-69929977FD9F}"/>
              </a:ext>
            </a:extLst>
          </p:cNvPr>
          <p:cNvSpPr txBox="1"/>
          <p:nvPr/>
        </p:nvSpPr>
        <p:spPr>
          <a:xfrm>
            <a:off x="9899630" y="2798340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kern="1200" dirty="0">
                <a:solidFill>
                  <a:prstClr val="black"/>
                </a:solidFill>
                <a:latin typeface="Calibri"/>
              </a:rPr>
              <a:t>(2,0,2)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3F89FFF-7CC0-6C0D-8C4D-B9CEDD685DEC}"/>
              </a:ext>
            </a:extLst>
          </p:cNvPr>
          <p:cNvSpPr txBox="1"/>
          <p:nvPr/>
        </p:nvSpPr>
        <p:spPr>
          <a:xfrm>
            <a:off x="8697245" y="2296726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b="1" kern="1200" dirty="0">
                <a:solidFill>
                  <a:srgbClr val="0000FF"/>
                </a:solidFill>
                <a:latin typeface="Calibri"/>
              </a:rPr>
              <a:t>(1,1,3)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E81F9B5-D7BF-4FFD-2DE0-9C893112D7BE}"/>
              </a:ext>
            </a:extLst>
          </p:cNvPr>
          <p:cNvSpPr txBox="1"/>
          <p:nvPr/>
        </p:nvSpPr>
        <p:spPr>
          <a:xfrm>
            <a:off x="8697245" y="3187344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b="1" kern="1200" dirty="0">
                <a:solidFill>
                  <a:srgbClr val="0000FF"/>
                </a:solidFill>
                <a:latin typeface="Calibri"/>
              </a:rPr>
              <a:t>(2,1,4)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AFA72FD-1575-0203-F425-D0373FD8A017}"/>
              </a:ext>
            </a:extLst>
          </p:cNvPr>
          <p:cNvSpPr txBox="1"/>
          <p:nvPr/>
        </p:nvSpPr>
        <p:spPr>
          <a:xfrm>
            <a:off x="11156186" y="2317474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b="1" kern="1200" dirty="0">
                <a:solidFill>
                  <a:srgbClr val="0000FF"/>
                </a:solidFill>
                <a:latin typeface="Calibri"/>
              </a:rPr>
              <a:t>(1,1,5)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C6C1F09-3FBE-6232-1E52-5760C853BC12}"/>
              </a:ext>
            </a:extLst>
          </p:cNvPr>
          <p:cNvSpPr txBox="1"/>
          <p:nvPr/>
        </p:nvSpPr>
        <p:spPr>
          <a:xfrm>
            <a:off x="11300557" y="3960048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b="1" kern="1200" dirty="0">
                <a:solidFill>
                  <a:srgbClr val="0000FF"/>
                </a:solidFill>
                <a:latin typeface="Calibri"/>
              </a:rPr>
              <a:t>(1,1,6)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EE4FC9A-2B9F-24FC-2F98-824AB2A217E0}"/>
              </a:ext>
            </a:extLst>
          </p:cNvPr>
          <p:cNvSpPr txBox="1"/>
          <p:nvPr/>
        </p:nvSpPr>
        <p:spPr>
          <a:xfrm>
            <a:off x="9234129" y="4130620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b="1" kern="1200" dirty="0">
                <a:solidFill>
                  <a:srgbClr val="0000FF"/>
                </a:solidFill>
                <a:latin typeface="Calibri"/>
              </a:rPr>
              <a:t>(2,1,7)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A1857E8-6058-FDD7-D2D9-83A9FA6047C0}"/>
              </a:ext>
            </a:extLst>
          </p:cNvPr>
          <p:cNvCxnSpPr/>
          <p:nvPr/>
        </p:nvCxnSpPr>
        <p:spPr>
          <a:xfrm flipV="1">
            <a:off x="7262685" y="3365737"/>
            <a:ext cx="896343" cy="496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4CF669A-0899-847F-0500-C4B7A25996CB}"/>
              </a:ext>
            </a:extLst>
          </p:cNvPr>
          <p:cNvCxnSpPr/>
          <p:nvPr/>
        </p:nvCxnSpPr>
        <p:spPr>
          <a:xfrm>
            <a:off x="10477015" y="4499952"/>
            <a:ext cx="27984" cy="591185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4D955B6-2828-8B9E-B9A1-FADC239FF52C}"/>
              </a:ext>
            </a:extLst>
          </p:cNvPr>
          <p:cNvGrpSpPr/>
          <p:nvPr/>
        </p:nvGrpSpPr>
        <p:grpSpPr>
          <a:xfrm>
            <a:off x="9122287" y="5237037"/>
            <a:ext cx="2459037" cy="2651125"/>
            <a:chOff x="6145213" y="2390775"/>
            <a:chExt cx="2459037" cy="2651125"/>
          </a:xfrm>
        </p:grpSpPr>
        <p:sp>
          <p:nvSpPr>
            <p:cNvPr id="199" name="Oval 4">
              <a:extLst>
                <a:ext uri="{FF2B5EF4-FFF2-40B4-BE49-F238E27FC236}">
                  <a16:creationId xmlns:a16="http://schemas.microsoft.com/office/drawing/2014/main" id="{DE60B65B-9F83-57F0-495D-554F383A8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rtl="0"/>
              <a:r>
                <a:rPr lang="en-US" sz="1800" kern="1200">
                  <a:solidFill>
                    <a:prstClr val="black"/>
                  </a:solidFill>
                  <a:latin typeface="Helvetica" charset="0"/>
                </a:rPr>
                <a:t>1</a:t>
              </a:r>
            </a:p>
          </p:txBody>
        </p:sp>
        <p:sp>
          <p:nvSpPr>
            <p:cNvPr id="200" name="Oval 5">
              <a:extLst>
                <a:ext uri="{FF2B5EF4-FFF2-40B4-BE49-F238E27FC236}">
                  <a16:creationId xmlns:a16="http://schemas.microsoft.com/office/drawing/2014/main" id="{074B4A5C-5394-81C8-A39C-CA181C3C2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1" name="Oval 6">
              <a:extLst>
                <a:ext uri="{FF2B5EF4-FFF2-40B4-BE49-F238E27FC236}">
                  <a16:creationId xmlns:a16="http://schemas.microsoft.com/office/drawing/2014/main" id="{FAB3F5CF-DAFE-21E5-F152-9B9C43D47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" name="Oval 7">
              <a:extLst>
                <a:ext uri="{FF2B5EF4-FFF2-40B4-BE49-F238E27FC236}">
                  <a16:creationId xmlns:a16="http://schemas.microsoft.com/office/drawing/2014/main" id="{51CC4CC0-E10D-9B1B-8695-21EF45B5B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3" name="Oval 8">
              <a:extLst>
                <a:ext uri="{FF2B5EF4-FFF2-40B4-BE49-F238E27FC236}">
                  <a16:creationId xmlns:a16="http://schemas.microsoft.com/office/drawing/2014/main" id="{A617F126-997C-F600-09E8-CEBEB0672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4" name="Oval 9">
              <a:extLst>
                <a:ext uri="{FF2B5EF4-FFF2-40B4-BE49-F238E27FC236}">
                  <a16:creationId xmlns:a16="http://schemas.microsoft.com/office/drawing/2014/main" id="{23B667C4-4582-45DA-313A-DF95AD471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5" name="Oval 10">
              <a:extLst>
                <a:ext uri="{FF2B5EF4-FFF2-40B4-BE49-F238E27FC236}">
                  <a16:creationId xmlns:a16="http://schemas.microsoft.com/office/drawing/2014/main" id="{572FCAC2-E0E6-6304-5453-B8E32940D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6" name="Line 11">
              <a:extLst>
                <a:ext uri="{FF2B5EF4-FFF2-40B4-BE49-F238E27FC236}">
                  <a16:creationId xmlns:a16="http://schemas.microsoft.com/office/drawing/2014/main" id="{3B299589-9E78-5C8B-7ACA-FE840135C2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Line 12">
              <a:extLst>
                <a:ext uri="{FF2B5EF4-FFF2-40B4-BE49-F238E27FC236}">
                  <a16:creationId xmlns:a16="http://schemas.microsoft.com/office/drawing/2014/main" id="{5E266E43-84A6-A8FD-A447-9AB1F950E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Line 13">
              <a:extLst>
                <a:ext uri="{FF2B5EF4-FFF2-40B4-BE49-F238E27FC236}">
                  <a16:creationId xmlns:a16="http://schemas.microsoft.com/office/drawing/2014/main" id="{6E7D83A1-2441-5DC1-C251-BD5ED9585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Line 14">
              <a:extLst>
                <a:ext uri="{FF2B5EF4-FFF2-40B4-BE49-F238E27FC236}">
                  <a16:creationId xmlns:a16="http://schemas.microsoft.com/office/drawing/2014/main" id="{DCBEC6BE-133E-57FB-0336-59A64D59B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Line 15">
              <a:extLst>
                <a:ext uri="{FF2B5EF4-FFF2-40B4-BE49-F238E27FC236}">
                  <a16:creationId xmlns:a16="http://schemas.microsoft.com/office/drawing/2014/main" id="{2F5C8BBD-0BAE-E574-620D-71A1633A3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Line 16">
              <a:extLst>
                <a:ext uri="{FF2B5EF4-FFF2-40B4-BE49-F238E27FC236}">
                  <a16:creationId xmlns:a16="http://schemas.microsoft.com/office/drawing/2014/main" id="{033C1F61-D924-A969-1C53-8084482F6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Line 17">
              <a:extLst>
                <a:ext uri="{FF2B5EF4-FFF2-40B4-BE49-F238E27FC236}">
                  <a16:creationId xmlns:a16="http://schemas.microsoft.com/office/drawing/2014/main" id="{B369A428-50DB-4A30-2427-DAB2CF287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Line 18">
              <a:extLst>
                <a:ext uri="{FF2B5EF4-FFF2-40B4-BE49-F238E27FC236}">
                  <a16:creationId xmlns:a16="http://schemas.microsoft.com/office/drawing/2014/main" id="{983B0559-6A5D-5E3A-2E41-314A4B9B6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Line 19">
              <a:extLst>
                <a:ext uri="{FF2B5EF4-FFF2-40B4-BE49-F238E27FC236}">
                  <a16:creationId xmlns:a16="http://schemas.microsoft.com/office/drawing/2014/main" id="{FF8DB81B-50F6-CBE5-02DF-367B0C78A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Text Box 20">
              <a:extLst>
                <a:ext uri="{FF2B5EF4-FFF2-40B4-BE49-F238E27FC236}">
                  <a16:creationId xmlns:a16="http://schemas.microsoft.com/office/drawing/2014/main" id="{64D221DC-A228-248D-A7E7-1046598EF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216" name="Text Box 21">
              <a:extLst>
                <a:ext uri="{FF2B5EF4-FFF2-40B4-BE49-F238E27FC236}">
                  <a16:creationId xmlns:a16="http://schemas.microsoft.com/office/drawing/2014/main" id="{A5636963-199A-BDFA-53F5-2E7FA3682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3</a:t>
              </a:r>
            </a:p>
          </p:txBody>
        </p:sp>
        <p:sp>
          <p:nvSpPr>
            <p:cNvPr id="217" name="Text Box 22">
              <a:extLst>
                <a:ext uri="{FF2B5EF4-FFF2-40B4-BE49-F238E27FC236}">
                  <a16:creationId xmlns:a16="http://schemas.microsoft.com/office/drawing/2014/main" id="{BDA71906-ED40-351A-153F-51A4812C7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4</a:t>
              </a:r>
            </a:p>
          </p:txBody>
        </p:sp>
        <p:sp>
          <p:nvSpPr>
            <p:cNvPr id="218" name="Text Box 23">
              <a:extLst>
                <a:ext uri="{FF2B5EF4-FFF2-40B4-BE49-F238E27FC236}">
                  <a16:creationId xmlns:a16="http://schemas.microsoft.com/office/drawing/2014/main" id="{4DF856F3-9E96-8004-B96B-FD578F60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5</a:t>
              </a:r>
            </a:p>
          </p:txBody>
        </p:sp>
        <p:sp>
          <p:nvSpPr>
            <p:cNvPr id="219" name="Text Box 24">
              <a:extLst>
                <a:ext uri="{FF2B5EF4-FFF2-40B4-BE49-F238E27FC236}">
                  <a16:creationId xmlns:a16="http://schemas.microsoft.com/office/drawing/2014/main" id="{8F783C78-552B-9730-BC84-B6D1FCA5F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6</a:t>
              </a:r>
            </a:p>
          </p:txBody>
        </p:sp>
        <p:sp>
          <p:nvSpPr>
            <p:cNvPr id="220" name="Text Box 25">
              <a:extLst>
                <a:ext uri="{FF2B5EF4-FFF2-40B4-BE49-F238E27FC236}">
                  <a16:creationId xmlns:a16="http://schemas.microsoft.com/office/drawing/2014/main" id="{F2B8AC02-7F6C-3157-BF5E-00C5468B2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7</a:t>
              </a: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4B76EA7A-F57E-167A-012B-DC7F6FF9B048}"/>
              </a:ext>
            </a:extLst>
          </p:cNvPr>
          <p:cNvSpPr txBox="1"/>
          <p:nvPr/>
        </p:nvSpPr>
        <p:spPr>
          <a:xfrm>
            <a:off x="10640476" y="5237037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kern="1200" dirty="0">
                <a:solidFill>
                  <a:prstClr val="black"/>
                </a:solidFill>
                <a:latin typeface="Calibri"/>
              </a:rPr>
              <a:t>(1,0,1)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E9B7E32-286C-A35F-30F0-FCCC76F33D39}"/>
              </a:ext>
            </a:extLst>
          </p:cNvPr>
          <p:cNvSpPr txBox="1"/>
          <p:nvPr/>
        </p:nvSpPr>
        <p:spPr>
          <a:xfrm>
            <a:off x="10043502" y="6313279"/>
            <a:ext cx="79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b="1" kern="1200" dirty="0">
                <a:solidFill>
                  <a:srgbClr val="0000FF"/>
                </a:solidFill>
                <a:latin typeface="Calibri"/>
              </a:rPr>
              <a:t>(1,2,2)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21AEB56-FD2C-50C6-6ABC-9BD89CBDCABF}"/>
              </a:ext>
            </a:extLst>
          </p:cNvPr>
          <p:cNvSpPr txBox="1"/>
          <p:nvPr/>
        </p:nvSpPr>
        <p:spPr>
          <a:xfrm>
            <a:off x="8841117" y="5849013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kern="1200" dirty="0">
                <a:solidFill>
                  <a:prstClr val="black"/>
                </a:solidFill>
                <a:latin typeface="Calibri"/>
              </a:rPr>
              <a:t>(1,1,3)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9E33106-7564-6D4C-C2AE-5E46D8026C7C}"/>
              </a:ext>
            </a:extLst>
          </p:cNvPr>
          <p:cNvSpPr txBox="1"/>
          <p:nvPr/>
        </p:nvSpPr>
        <p:spPr>
          <a:xfrm>
            <a:off x="8841117" y="6739631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kern="1200" dirty="0">
                <a:solidFill>
                  <a:prstClr val="black"/>
                </a:solidFill>
                <a:latin typeface="Calibri"/>
              </a:rPr>
              <a:t>(2,1,4)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FC319F0-342F-A128-0BB3-F7A417BDA654}"/>
              </a:ext>
            </a:extLst>
          </p:cNvPr>
          <p:cNvSpPr txBox="1"/>
          <p:nvPr/>
        </p:nvSpPr>
        <p:spPr>
          <a:xfrm>
            <a:off x="11266659" y="5807881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kern="1200" dirty="0">
                <a:solidFill>
                  <a:prstClr val="black"/>
                </a:solidFill>
                <a:latin typeface="Calibri"/>
              </a:rPr>
              <a:t>(1,1,5)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E1CE2C2-0436-D1E7-46D1-8E144E638E92}"/>
              </a:ext>
            </a:extLst>
          </p:cNvPr>
          <p:cNvSpPr txBox="1"/>
          <p:nvPr/>
        </p:nvSpPr>
        <p:spPr>
          <a:xfrm>
            <a:off x="11035889" y="7583918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kern="1200" dirty="0">
                <a:solidFill>
                  <a:prstClr val="black"/>
                </a:solidFill>
                <a:latin typeface="Calibri"/>
              </a:rPr>
              <a:t>(1,1,6)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E5C44D2-2621-231B-0FC8-B4C08101ED12}"/>
              </a:ext>
            </a:extLst>
          </p:cNvPr>
          <p:cNvSpPr txBox="1"/>
          <p:nvPr/>
        </p:nvSpPr>
        <p:spPr>
          <a:xfrm>
            <a:off x="9266862" y="7565164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kern="1200" dirty="0">
                <a:solidFill>
                  <a:prstClr val="black"/>
                </a:solidFill>
                <a:latin typeface="Calibri"/>
              </a:rPr>
              <a:t>(2,1,7)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625E2287-D300-CCF7-E43D-2FA03833EC85}"/>
              </a:ext>
            </a:extLst>
          </p:cNvPr>
          <p:cNvGrpSpPr/>
          <p:nvPr/>
        </p:nvGrpSpPr>
        <p:grpSpPr>
          <a:xfrm>
            <a:off x="4228257" y="5167506"/>
            <a:ext cx="2459037" cy="2651125"/>
            <a:chOff x="6145213" y="2390775"/>
            <a:chExt cx="2459037" cy="2651125"/>
          </a:xfrm>
        </p:grpSpPr>
        <p:sp>
          <p:nvSpPr>
            <p:cNvPr id="229" name="Oval 4">
              <a:extLst>
                <a:ext uri="{FF2B5EF4-FFF2-40B4-BE49-F238E27FC236}">
                  <a16:creationId xmlns:a16="http://schemas.microsoft.com/office/drawing/2014/main" id="{8F291065-9560-AC74-6183-8387235C3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rtl="0"/>
              <a:r>
                <a:rPr lang="en-US" sz="1800" kern="1200">
                  <a:solidFill>
                    <a:prstClr val="black"/>
                  </a:solidFill>
                  <a:latin typeface="Helvetica" charset="0"/>
                </a:rPr>
                <a:t>1</a:t>
              </a:r>
            </a:p>
          </p:txBody>
        </p:sp>
        <p:sp>
          <p:nvSpPr>
            <p:cNvPr id="230" name="Oval 5">
              <a:extLst>
                <a:ext uri="{FF2B5EF4-FFF2-40B4-BE49-F238E27FC236}">
                  <a16:creationId xmlns:a16="http://schemas.microsoft.com/office/drawing/2014/main" id="{CB9B7F73-B40F-A6B2-A377-28359DBA8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Oval 6">
              <a:extLst>
                <a:ext uri="{FF2B5EF4-FFF2-40B4-BE49-F238E27FC236}">
                  <a16:creationId xmlns:a16="http://schemas.microsoft.com/office/drawing/2014/main" id="{FA398023-E51E-5F07-4C0D-7C550E9B0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Oval 7">
              <a:extLst>
                <a:ext uri="{FF2B5EF4-FFF2-40B4-BE49-F238E27FC236}">
                  <a16:creationId xmlns:a16="http://schemas.microsoft.com/office/drawing/2014/main" id="{61CF8C05-FB96-21D7-9F13-BE48CC362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Oval 8">
              <a:extLst>
                <a:ext uri="{FF2B5EF4-FFF2-40B4-BE49-F238E27FC236}">
                  <a16:creationId xmlns:a16="http://schemas.microsoft.com/office/drawing/2014/main" id="{AC12E620-9A1D-C14F-9652-29C000A20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Oval 9">
              <a:extLst>
                <a:ext uri="{FF2B5EF4-FFF2-40B4-BE49-F238E27FC236}">
                  <a16:creationId xmlns:a16="http://schemas.microsoft.com/office/drawing/2014/main" id="{B62AE68D-6F28-5E88-A953-C5C53F2DD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Oval 10">
              <a:extLst>
                <a:ext uri="{FF2B5EF4-FFF2-40B4-BE49-F238E27FC236}">
                  <a16:creationId xmlns:a16="http://schemas.microsoft.com/office/drawing/2014/main" id="{391FE780-CCD1-2376-7AD3-7815B272E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Line 11">
              <a:extLst>
                <a:ext uri="{FF2B5EF4-FFF2-40B4-BE49-F238E27FC236}">
                  <a16:creationId xmlns:a16="http://schemas.microsoft.com/office/drawing/2014/main" id="{4C26636A-19DB-922B-3A79-0175AAA6A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Line 12">
              <a:extLst>
                <a:ext uri="{FF2B5EF4-FFF2-40B4-BE49-F238E27FC236}">
                  <a16:creationId xmlns:a16="http://schemas.microsoft.com/office/drawing/2014/main" id="{653F4A6B-A660-0EC6-1826-EE2B14A5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Line 13">
              <a:extLst>
                <a:ext uri="{FF2B5EF4-FFF2-40B4-BE49-F238E27FC236}">
                  <a16:creationId xmlns:a16="http://schemas.microsoft.com/office/drawing/2014/main" id="{50FC8786-14BB-1D12-DF27-8A4527662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Line 14">
              <a:extLst>
                <a:ext uri="{FF2B5EF4-FFF2-40B4-BE49-F238E27FC236}">
                  <a16:creationId xmlns:a16="http://schemas.microsoft.com/office/drawing/2014/main" id="{2EB7F41D-07E8-82D8-ED07-C7398C76C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Line 15">
              <a:extLst>
                <a:ext uri="{FF2B5EF4-FFF2-40B4-BE49-F238E27FC236}">
                  <a16:creationId xmlns:a16="http://schemas.microsoft.com/office/drawing/2014/main" id="{0CCABE96-F997-7669-3626-B8EB05EF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Line 16">
              <a:extLst>
                <a:ext uri="{FF2B5EF4-FFF2-40B4-BE49-F238E27FC236}">
                  <a16:creationId xmlns:a16="http://schemas.microsoft.com/office/drawing/2014/main" id="{F2154760-6584-4638-36AE-1BA1F638A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Line 17">
              <a:extLst>
                <a:ext uri="{FF2B5EF4-FFF2-40B4-BE49-F238E27FC236}">
                  <a16:creationId xmlns:a16="http://schemas.microsoft.com/office/drawing/2014/main" id="{59217E09-5E1D-3E19-150C-B1F4EFC45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Line 18">
              <a:extLst>
                <a:ext uri="{FF2B5EF4-FFF2-40B4-BE49-F238E27FC236}">
                  <a16:creationId xmlns:a16="http://schemas.microsoft.com/office/drawing/2014/main" id="{4272578B-4529-5973-CEAB-198B5A572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Line 19">
              <a:extLst>
                <a:ext uri="{FF2B5EF4-FFF2-40B4-BE49-F238E27FC236}">
                  <a16:creationId xmlns:a16="http://schemas.microsoft.com/office/drawing/2014/main" id="{98769DC3-6E35-EC49-959C-85A40D192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457200" rtl="0"/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Text Box 20">
              <a:extLst>
                <a:ext uri="{FF2B5EF4-FFF2-40B4-BE49-F238E27FC236}">
                  <a16:creationId xmlns:a16="http://schemas.microsoft.com/office/drawing/2014/main" id="{03790153-45AB-C58F-1309-3CB197033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246" name="Text Box 21">
              <a:extLst>
                <a:ext uri="{FF2B5EF4-FFF2-40B4-BE49-F238E27FC236}">
                  <a16:creationId xmlns:a16="http://schemas.microsoft.com/office/drawing/2014/main" id="{7BE13039-7608-9CAC-E776-818080F8B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3</a:t>
              </a:r>
            </a:p>
          </p:txBody>
        </p:sp>
        <p:sp>
          <p:nvSpPr>
            <p:cNvPr id="247" name="Text Box 22">
              <a:extLst>
                <a:ext uri="{FF2B5EF4-FFF2-40B4-BE49-F238E27FC236}">
                  <a16:creationId xmlns:a16="http://schemas.microsoft.com/office/drawing/2014/main" id="{3439F08D-3BA6-1A9E-E5FD-458BC9434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4</a:t>
              </a:r>
            </a:p>
          </p:txBody>
        </p:sp>
        <p:sp>
          <p:nvSpPr>
            <p:cNvPr id="248" name="Text Box 23">
              <a:extLst>
                <a:ext uri="{FF2B5EF4-FFF2-40B4-BE49-F238E27FC236}">
                  <a16:creationId xmlns:a16="http://schemas.microsoft.com/office/drawing/2014/main" id="{ACCB64C7-7B0A-FD8A-36AD-FFC177E5B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5</a:t>
              </a:r>
            </a:p>
          </p:txBody>
        </p:sp>
        <p:sp>
          <p:nvSpPr>
            <p:cNvPr id="249" name="Text Box 24">
              <a:extLst>
                <a:ext uri="{FF2B5EF4-FFF2-40B4-BE49-F238E27FC236}">
                  <a16:creationId xmlns:a16="http://schemas.microsoft.com/office/drawing/2014/main" id="{6992C297-6F43-40D4-23A0-1D0BC516E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6</a:t>
              </a:r>
            </a:p>
          </p:txBody>
        </p:sp>
        <p:sp>
          <p:nvSpPr>
            <p:cNvPr id="250" name="Text Box 25">
              <a:extLst>
                <a:ext uri="{FF2B5EF4-FFF2-40B4-BE49-F238E27FC236}">
                  <a16:creationId xmlns:a16="http://schemas.microsoft.com/office/drawing/2014/main" id="{5A32F8AD-284A-F111-BB16-8E7741534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457200" rtl="0" eaLnBrk="1" hangingPunct="1"/>
              <a:r>
                <a:rPr lang="en-US" kern="1200">
                  <a:solidFill>
                    <a:prstClr val="black"/>
                  </a:solidFill>
                  <a:latin typeface="Helvetica" charset="0"/>
                </a:rPr>
                <a:t>7</a:t>
              </a:r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300B431D-CDCE-2DCD-6DB6-558F9341352D}"/>
              </a:ext>
            </a:extLst>
          </p:cNvPr>
          <p:cNvSpPr txBox="1"/>
          <p:nvPr/>
        </p:nvSpPr>
        <p:spPr>
          <a:xfrm>
            <a:off x="5746446" y="5167506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kern="1200" dirty="0">
                <a:solidFill>
                  <a:prstClr val="black"/>
                </a:solidFill>
                <a:latin typeface="Calibri"/>
              </a:rPr>
              <a:t>(1,0,1)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BBF256F-38FE-BA6B-A60B-38AC287BDCD0}"/>
              </a:ext>
            </a:extLst>
          </p:cNvPr>
          <p:cNvSpPr txBox="1"/>
          <p:nvPr/>
        </p:nvSpPr>
        <p:spPr>
          <a:xfrm>
            <a:off x="5149472" y="6281096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kern="1200" dirty="0">
                <a:solidFill>
                  <a:prstClr val="black"/>
                </a:solidFill>
                <a:latin typeface="Calibri"/>
              </a:rPr>
              <a:t>(1,2,3)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B7F5D65-18B7-AA64-9161-5A848506CA35}"/>
              </a:ext>
            </a:extLst>
          </p:cNvPr>
          <p:cNvSpPr txBox="1"/>
          <p:nvPr/>
        </p:nvSpPr>
        <p:spPr>
          <a:xfrm>
            <a:off x="3947087" y="5779482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kern="1200" dirty="0">
                <a:solidFill>
                  <a:prstClr val="black"/>
                </a:solidFill>
                <a:latin typeface="Calibri"/>
              </a:rPr>
              <a:t>(1,1,3)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BEDAA61-05CA-B3F8-7DB7-4ADD99A7291A}"/>
              </a:ext>
            </a:extLst>
          </p:cNvPr>
          <p:cNvSpPr txBox="1"/>
          <p:nvPr/>
        </p:nvSpPr>
        <p:spPr>
          <a:xfrm>
            <a:off x="3947087" y="6670100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b="1" kern="1200" dirty="0">
                <a:solidFill>
                  <a:srgbClr val="0000FF"/>
                </a:solidFill>
                <a:latin typeface="Calibri"/>
              </a:rPr>
              <a:t>(1,3,4)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C960D98-2C25-5032-E221-AE809311D37B}"/>
              </a:ext>
            </a:extLst>
          </p:cNvPr>
          <p:cNvSpPr txBox="1"/>
          <p:nvPr/>
        </p:nvSpPr>
        <p:spPr>
          <a:xfrm>
            <a:off x="6372629" y="5738350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kern="1200" dirty="0">
                <a:solidFill>
                  <a:prstClr val="black"/>
                </a:solidFill>
                <a:latin typeface="Calibri"/>
              </a:rPr>
              <a:t>(1,1,5)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BF6F06E-E615-53F5-B526-E370587178A2}"/>
              </a:ext>
            </a:extLst>
          </p:cNvPr>
          <p:cNvSpPr txBox="1"/>
          <p:nvPr/>
        </p:nvSpPr>
        <p:spPr>
          <a:xfrm>
            <a:off x="6141859" y="7514387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kern="1200" dirty="0">
                <a:solidFill>
                  <a:prstClr val="black"/>
                </a:solidFill>
                <a:latin typeface="Calibri"/>
              </a:rPr>
              <a:t>(1,1,6)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666161A-328D-C320-9E46-8F0AFB0A4CC6}"/>
              </a:ext>
            </a:extLst>
          </p:cNvPr>
          <p:cNvSpPr txBox="1"/>
          <p:nvPr/>
        </p:nvSpPr>
        <p:spPr>
          <a:xfrm>
            <a:off x="4372832" y="7495633"/>
            <a:ext cx="79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rtl="0"/>
            <a:r>
              <a:rPr lang="en-US" sz="1800" b="1" kern="1200" dirty="0">
                <a:solidFill>
                  <a:srgbClr val="0000FF"/>
                </a:solidFill>
                <a:latin typeface="Calibri"/>
              </a:rPr>
              <a:t>(1,3,7)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D54F5D74-C273-A6D3-D9E7-C694C76126DD}"/>
              </a:ext>
            </a:extLst>
          </p:cNvPr>
          <p:cNvCxnSpPr/>
          <p:nvPr/>
        </p:nvCxnSpPr>
        <p:spPr>
          <a:xfrm flipH="1" flipV="1">
            <a:off x="7415085" y="6650428"/>
            <a:ext cx="1080184" cy="1967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F4F30CE-A5A9-8737-F319-6215333E3957}"/>
              </a:ext>
            </a:extLst>
          </p:cNvPr>
          <p:cNvGrpSpPr/>
          <p:nvPr/>
        </p:nvGrpSpPr>
        <p:grpSpPr>
          <a:xfrm>
            <a:off x="4600446" y="6461602"/>
            <a:ext cx="2069796" cy="1153638"/>
            <a:chOff x="1539752" y="5310664"/>
            <a:chExt cx="2069796" cy="1153638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A6A7879C-4E2E-1B34-7D05-6AC6A1BC3135}"/>
                </a:ext>
              </a:extLst>
            </p:cNvPr>
            <p:cNvSpPr txBox="1"/>
            <p:nvPr/>
          </p:nvSpPr>
          <p:spPr>
            <a:xfrm>
              <a:off x="1539752" y="6002637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200" rtl="0"/>
              <a:r>
                <a:rPr lang="en-US" sz="2400" kern="1200" dirty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2400" kern="120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41BFD0E-94B2-A43F-B706-6DF5BD224DE0}"/>
                </a:ext>
              </a:extLst>
            </p:cNvPr>
            <p:cNvSpPr txBox="1"/>
            <p:nvPr/>
          </p:nvSpPr>
          <p:spPr>
            <a:xfrm>
              <a:off x="2736688" y="568774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200" rtl="0"/>
              <a:r>
                <a:rPr lang="en-US" sz="2400" kern="1200" dirty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2400" kern="120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B54EDF6-3469-8196-A884-416DCFCD377D}"/>
                </a:ext>
              </a:extLst>
            </p:cNvPr>
            <p:cNvSpPr txBox="1"/>
            <p:nvPr/>
          </p:nvSpPr>
          <p:spPr>
            <a:xfrm>
              <a:off x="3219698" y="531066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200" rtl="0"/>
              <a:r>
                <a:rPr lang="en-US" sz="2400" kern="1200" dirty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2400" kern="1200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530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51" grpId="0"/>
      <p:bldP spid="252" grpId="0"/>
      <p:bldP spid="253" grpId="0"/>
      <p:bldP spid="254" grpId="0"/>
      <p:bldP spid="255" grpId="0"/>
      <p:bldP spid="256" grpId="0"/>
      <p:bldP spid="2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Switch #4 thinks it is the root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Sends (4, 0, 4) message to 2 and 7</a:t>
            </a:r>
          </a:p>
          <a:p>
            <a:pPr lvl="1"/>
            <a:endParaRPr lang="en-US" sz="24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Then, switch #4 hears from #2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Receives (2, 0, 2) message from 2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… and thinks that #2 is the root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And realizes it is just one hop away</a:t>
            </a:r>
          </a:p>
          <a:p>
            <a:pPr lvl="1"/>
            <a:endParaRPr lang="en-US" sz="24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Then, switch #4 hears from #7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Receives (2, 1, 7) from 7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And realizes this is a longer path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So, prefers its own one-hop path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And removes 4-7 link from the tree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Example From Switch #4’s Viewpoint</a:t>
            </a:r>
          </a:p>
        </p:txBody>
      </p:sp>
      <p:sp>
        <p:nvSpPr>
          <p:cNvPr id="48" name="Oval 4">
            <a:extLst>
              <a:ext uri="{FF2B5EF4-FFF2-40B4-BE49-F238E27FC236}">
                <a16:creationId xmlns:a16="http://schemas.microsoft.com/office/drawing/2014/main" id="{760684F9-9E87-E6AD-32A0-D443C0460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096" y="346654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rtl="0"/>
            <a:r>
              <a:rPr lang="en-US" sz="1800" kern="1200">
                <a:solidFill>
                  <a:prstClr val="black"/>
                </a:solidFill>
                <a:latin typeface="Helvetica" charset="0"/>
              </a:rPr>
              <a:t>1</a:t>
            </a: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28CB1AF5-CA9D-5159-C9BA-30CD63313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8646" y="431109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id="{41C1F774-771F-18D3-3B3E-C8BE1CB1A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1546" y="431109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val 7">
            <a:extLst>
              <a:ext uri="{FF2B5EF4-FFF2-40B4-BE49-F238E27FC236}">
                <a16:creationId xmlns:a16="http://schemas.microsoft.com/office/drawing/2014/main" id="{B9A97C83-FE33-77F5-9727-23CD1645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8896" y="4887353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EF60915F-5EDD-BAF8-D7EB-69B94B1D4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7433" y="553981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val 9">
            <a:extLst>
              <a:ext uri="{FF2B5EF4-FFF2-40B4-BE49-F238E27FC236}">
                <a16:creationId xmlns:a16="http://schemas.microsoft.com/office/drawing/2014/main" id="{B6B7E3B3-D8D8-E8E9-E5AD-27BF6A2E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0671" y="530962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val 10">
            <a:extLst>
              <a:ext uri="{FF2B5EF4-FFF2-40B4-BE49-F238E27FC236}">
                <a16:creationId xmlns:a16="http://schemas.microsoft.com/office/drawing/2014/main" id="{35493043-8F2A-B562-60A7-5826CC4BA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121" y="573190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Line 11">
            <a:extLst>
              <a:ext uri="{FF2B5EF4-FFF2-40B4-BE49-F238E27FC236}">
                <a16:creationId xmlns:a16="http://schemas.microsoft.com/office/drawing/2014/main" id="{362E4ED9-36E4-5DF3-A089-4B12040DD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54721" y="381102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Line 12">
            <a:extLst>
              <a:ext uri="{FF2B5EF4-FFF2-40B4-BE49-F238E27FC236}">
                <a16:creationId xmlns:a16="http://schemas.microsoft.com/office/drawing/2014/main" id="{F114534B-0E68-657D-E9AC-00146264F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99271" y="377292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Line 13">
            <a:extLst>
              <a:ext uri="{FF2B5EF4-FFF2-40B4-BE49-F238E27FC236}">
                <a16:creationId xmlns:a16="http://schemas.microsoft.com/office/drawing/2014/main" id="{2ED8E06F-B141-A085-9F72-E20EFF998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54721" y="4617478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Line 14">
            <a:extLst>
              <a:ext uri="{FF2B5EF4-FFF2-40B4-BE49-F238E27FC236}">
                <a16:creationId xmlns:a16="http://schemas.microsoft.com/office/drawing/2014/main" id="{C815E731-308D-0C37-9953-8BD569DC6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83383" y="5193740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Line 15">
            <a:extLst>
              <a:ext uri="{FF2B5EF4-FFF2-40B4-BE49-F238E27FC236}">
                <a16:creationId xmlns:a16="http://schemas.microsoft.com/office/drawing/2014/main" id="{DE8B159E-734F-C02E-E335-CD7822AC4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51733" y="469526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id="{BA26C484-785F-8163-7F51-50240D90A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45283" y="3849128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Line 17">
            <a:extLst>
              <a:ext uri="{FF2B5EF4-FFF2-40B4-BE49-F238E27FC236}">
                <a16:creationId xmlns:a16="http://schemas.microsoft.com/office/drawing/2014/main" id="{D6183861-DB4F-09F5-1C94-69410B9B8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84846" y="519374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Line 18">
            <a:extLst>
              <a:ext uri="{FF2B5EF4-FFF2-40B4-BE49-F238E27FC236}">
                <a16:creationId xmlns:a16="http://schemas.microsoft.com/office/drawing/2014/main" id="{3F21D32B-0D37-67CF-7361-E8C2FF6880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38896" y="5231840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Line 19">
            <a:extLst>
              <a:ext uri="{FF2B5EF4-FFF2-40B4-BE49-F238E27FC236}">
                <a16:creationId xmlns:a16="http://schemas.microsoft.com/office/drawing/2014/main" id="{87587D18-E7D1-9B61-1041-47857FC2DE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945158" y="5616015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0DEE5B5E-7256-BFDF-6019-E463A275C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6996" y="488735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457200" rtl="0" eaLnBrk="1" hangingPunct="1"/>
            <a:r>
              <a:rPr lang="en-US" kern="1200">
                <a:solidFill>
                  <a:prstClr val="black"/>
                </a:solidFill>
                <a:latin typeface="Helvetica" charset="0"/>
              </a:rPr>
              <a:t>2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A82A2DD1-F24B-3802-A0A0-70E431722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6746" y="429997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457200" rtl="0" eaLnBrk="1" hangingPunct="1"/>
            <a:r>
              <a:rPr lang="en-US" kern="1200">
                <a:solidFill>
                  <a:prstClr val="black"/>
                </a:solidFill>
                <a:latin typeface="Helvetica" charset="0"/>
              </a:rPr>
              <a:t>3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70CCAE26-865A-77FD-6E77-BF605B61E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0358" y="529851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457200" rtl="0" eaLnBrk="1" hangingPunct="1"/>
            <a:r>
              <a:rPr lang="en-US" kern="1200">
                <a:solidFill>
                  <a:prstClr val="black"/>
                </a:solidFill>
                <a:latin typeface="Helvetica" charset="0"/>
              </a:rPr>
              <a:t>4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DE320BFB-A3FB-60E5-A67D-FB8094FF5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9646" y="429997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457200" rtl="0" eaLnBrk="1" hangingPunct="1"/>
            <a:r>
              <a:rPr lang="en-US" kern="1200">
                <a:solidFill>
                  <a:prstClr val="black"/>
                </a:solidFill>
                <a:latin typeface="Helvetica" charset="0"/>
              </a:rPr>
              <a:t>5</a:t>
            </a:r>
          </a:p>
        </p:txBody>
      </p:sp>
      <p:sp>
        <p:nvSpPr>
          <p:cNvPr id="68" name="Text Box 24">
            <a:extLst>
              <a:ext uri="{FF2B5EF4-FFF2-40B4-BE49-F238E27FC236}">
                <a16:creationId xmlns:a16="http://schemas.microsoft.com/office/drawing/2014/main" id="{A5BD1B15-E938-C1EA-30A3-763A0E369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5533" y="552870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457200" rtl="0" eaLnBrk="1" hangingPunct="1"/>
            <a:r>
              <a:rPr lang="en-US" kern="1200">
                <a:solidFill>
                  <a:prstClr val="black"/>
                </a:solidFill>
                <a:latin typeface="Helvetica" charset="0"/>
              </a:rPr>
              <a:t>6</a:t>
            </a: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EA181EE-CDB0-2296-44F3-ABFA70A3A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5858" y="572079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457200" rtl="0" eaLnBrk="1" hangingPunct="1"/>
            <a:r>
              <a:rPr lang="en-US" kern="1200">
                <a:solidFill>
                  <a:prstClr val="black"/>
                </a:solidFill>
                <a:latin typeface="Helvetica" charset="0"/>
              </a:rPr>
              <a:t>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4ED90-0073-34C7-4973-E2BBAE026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4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3" name="Rectangle 3"/>
          <p:cNvSpPr>
            <a:spLocks noGrp="1" noChangeArrowheads="1"/>
          </p:cNvSpPr>
          <p:nvPr>
            <p:ph type="body" idx="1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Switch #2 hears about switch #1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Switch 2 hears (1, 1, 3) from 3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Switch 2 starts treating 1 as root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And sends (1, 2, 2) to neighbors</a:t>
            </a:r>
          </a:p>
          <a:p>
            <a:pPr marL="762000" lvl="1" indent="0">
              <a:buNone/>
            </a:pPr>
            <a:endParaRPr lang="en-US" sz="24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Switch #4 hears from switch #2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Switch 4 starts treating 1 as root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And sends (1, 3, 4) to neighbors</a:t>
            </a:r>
          </a:p>
          <a:p>
            <a:pPr lvl="1"/>
            <a:endParaRPr lang="en-US" sz="24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Switch #4 hears from switch #7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Switch 4 receives (1, 3, 7) from 7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And realizes this is a longer path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So, prefers its own three-hop path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And removes 4-7 </a:t>
            </a:r>
            <a:r>
              <a:rPr lang="en-US" sz="2400" dirty="0" err="1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Iink</a:t>
            </a:r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from the tree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Example From Switch #4’s Viewpoint</a:t>
            </a:r>
          </a:p>
        </p:txBody>
      </p:sp>
      <p:sp>
        <p:nvSpPr>
          <p:cNvPr id="70" name="Oval 4">
            <a:extLst>
              <a:ext uri="{FF2B5EF4-FFF2-40B4-BE49-F238E27FC236}">
                <a16:creationId xmlns:a16="http://schemas.microsoft.com/office/drawing/2014/main" id="{DD37B8B2-77F0-68D9-5C6C-EED4C848E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7850" y="327342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rtl="0"/>
            <a:r>
              <a:rPr lang="en-US" sz="1800" kern="1200">
                <a:solidFill>
                  <a:prstClr val="black"/>
                </a:solidFill>
                <a:latin typeface="Helvetica" charset="0"/>
              </a:rPr>
              <a:t>1</a:t>
            </a:r>
          </a:p>
        </p:txBody>
      </p:sp>
      <p:sp>
        <p:nvSpPr>
          <p:cNvPr id="71" name="Oval 5">
            <a:extLst>
              <a:ext uri="{FF2B5EF4-FFF2-40B4-BE49-F238E27FC236}">
                <a16:creationId xmlns:a16="http://schemas.microsoft.com/office/drawing/2014/main" id="{6175F6CD-6266-6311-2CFF-11494ED8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1400" y="41179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val 6">
            <a:extLst>
              <a:ext uri="{FF2B5EF4-FFF2-40B4-BE49-F238E27FC236}">
                <a16:creationId xmlns:a16="http://schemas.microsoft.com/office/drawing/2014/main" id="{F1A54A23-F1B3-AE9A-045B-80836D375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4300" y="411797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32621CCB-405D-EB9B-D44E-D94CF00C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1650" y="4694238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1BE90EE6-FEEF-6E8E-B82A-83BF5E220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187" y="5346700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val 9">
            <a:extLst>
              <a:ext uri="{FF2B5EF4-FFF2-40B4-BE49-F238E27FC236}">
                <a16:creationId xmlns:a16="http://schemas.microsoft.com/office/drawing/2014/main" id="{093D6942-2B39-EE96-2FF2-2C1DC732E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3425" y="5116513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val 10">
            <a:extLst>
              <a:ext uri="{FF2B5EF4-FFF2-40B4-BE49-F238E27FC236}">
                <a16:creationId xmlns:a16="http://schemas.microsoft.com/office/drawing/2014/main" id="{7465CB30-0ECB-3C54-F164-3C46CA3A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9875" y="5538788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Line 11">
            <a:extLst>
              <a:ext uri="{FF2B5EF4-FFF2-40B4-BE49-F238E27FC236}">
                <a16:creationId xmlns:a16="http://schemas.microsoft.com/office/drawing/2014/main" id="{B37E38C1-75D8-D13C-A578-C417B473A6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7475" y="361791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Line 12">
            <a:extLst>
              <a:ext uri="{FF2B5EF4-FFF2-40B4-BE49-F238E27FC236}">
                <a16:creationId xmlns:a16="http://schemas.microsoft.com/office/drawing/2014/main" id="{64B7AA47-B43D-229A-35A8-75A9FEB1E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62025" y="357981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Line 13">
            <a:extLst>
              <a:ext uri="{FF2B5EF4-FFF2-40B4-BE49-F238E27FC236}">
                <a16:creationId xmlns:a16="http://schemas.microsoft.com/office/drawing/2014/main" id="{C8485CE2-C176-4C51-7C49-E3E9B64AF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17475" y="4424363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Line 14">
            <a:extLst>
              <a:ext uri="{FF2B5EF4-FFF2-40B4-BE49-F238E27FC236}">
                <a16:creationId xmlns:a16="http://schemas.microsoft.com/office/drawing/2014/main" id="{3CF2CE32-674D-F0E4-9685-840211432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6137" y="5000625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Line 15">
            <a:extLst>
              <a:ext uri="{FF2B5EF4-FFF2-40B4-BE49-F238E27FC236}">
                <a16:creationId xmlns:a16="http://schemas.microsoft.com/office/drawing/2014/main" id="{CE9FC838-A3E4-B3BE-EFA7-CEDE110C0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14487" y="450215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Line 16">
            <a:extLst>
              <a:ext uri="{FF2B5EF4-FFF2-40B4-BE49-F238E27FC236}">
                <a16:creationId xmlns:a16="http://schemas.microsoft.com/office/drawing/2014/main" id="{81E55821-0A08-7EB8-E93B-9C6187A61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8037" y="3656013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Line 17">
            <a:extLst>
              <a:ext uri="{FF2B5EF4-FFF2-40B4-BE49-F238E27FC236}">
                <a16:creationId xmlns:a16="http://schemas.microsoft.com/office/drawing/2014/main" id="{29C0CFA5-8F2B-BFDE-3834-1FD002438F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7600" y="500062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Line 18">
            <a:extLst>
              <a:ext uri="{FF2B5EF4-FFF2-40B4-BE49-F238E27FC236}">
                <a16:creationId xmlns:a16="http://schemas.microsoft.com/office/drawing/2014/main" id="{24FA6D87-EBB5-CCC7-E046-FD31767C1C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01650" y="5038725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Line 19">
            <a:extLst>
              <a:ext uri="{FF2B5EF4-FFF2-40B4-BE49-F238E27FC236}">
                <a16:creationId xmlns:a16="http://schemas.microsoft.com/office/drawing/2014/main" id="{B9A50C49-78AD-B02A-CC95-F4AB9FC5ED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007912" y="5422900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l" defTabSz="457200" rtl="0"/>
            <a:endParaRPr lang="en-US" sz="1800" kern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Text Box 20">
            <a:extLst>
              <a:ext uri="{FF2B5EF4-FFF2-40B4-BE49-F238E27FC236}">
                <a16:creationId xmlns:a16="http://schemas.microsoft.com/office/drawing/2014/main" id="{B8945668-EF6E-F6C9-9E20-5CC01288F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9750" y="469423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457200" rtl="0" eaLnBrk="1" hangingPunct="1"/>
            <a:r>
              <a:rPr lang="en-US" kern="1200">
                <a:solidFill>
                  <a:prstClr val="black"/>
                </a:solidFill>
                <a:latin typeface="Helvetica" charset="0"/>
              </a:rPr>
              <a:t>2</a:t>
            </a:r>
          </a:p>
        </p:txBody>
      </p:sp>
      <p:sp>
        <p:nvSpPr>
          <p:cNvPr id="87" name="Text Box 21">
            <a:extLst>
              <a:ext uri="{FF2B5EF4-FFF2-40B4-BE49-F238E27FC236}">
                <a16:creationId xmlns:a16="http://schemas.microsoft.com/office/drawing/2014/main" id="{49FAB00B-6018-10ED-F387-BCE62247C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9500" y="410686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457200" rtl="0" eaLnBrk="1" hangingPunct="1"/>
            <a:r>
              <a:rPr lang="en-US" kern="1200">
                <a:solidFill>
                  <a:prstClr val="black"/>
                </a:solidFill>
                <a:latin typeface="Helvetica" charset="0"/>
              </a:rPr>
              <a:t>3</a:t>
            </a:r>
          </a:p>
        </p:txBody>
      </p:sp>
      <p:sp>
        <p:nvSpPr>
          <p:cNvPr id="88" name="Text Box 22">
            <a:extLst>
              <a:ext uri="{FF2B5EF4-FFF2-40B4-BE49-F238E27FC236}">
                <a16:creationId xmlns:a16="http://schemas.microsoft.com/office/drawing/2014/main" id="{37D8D651-64F8-624F-22DC-B3582F39E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3112" y="5105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457200" rtl="0" eaLnBrk="1" hangingPunct="1"/>
            <a:r>
              <a:rPr lang="en-US" kern="1200">
                <a:solidFill>
                  <a:prstClr val="black"/>
                </a:solidFill>
                <a:latin typeface="Helvetica" charset="0"/>
              </a:rPr>
              <a:t>4</a:t>
            </a:r>
          </a:p>
        </p:txBody>
      </p:sp>
      <p:sp>
        <p:nvSpPr>
          <p:cNvPr id="89" name="Text Box 23">
            <a:extLst>
              <a:ext uri="{FF2B5EF4-FFF2-40B4-BE49-F238E27FC236}">
                <a16:creationId xmlns:a16="http://schemas.microsoft.com/office/drawing/2014/main" id="{8F008555-1EA3-A623-0ABC-08500092B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2400" y="410686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457200" rtl="0" eaLnBrk="1" hangingPunct="1"/>
            <a:r>
              <a:rPr lang="en-US" kern="1200">
                <a:solidFill>
                  <a:prstClr val="black"/>
                </a:solidFill>
                <a:latin typeface="Helvetica" charset="0"/>
              </a:rPr>
              <a:t>5</a:t>
            </a:r>
          </a:p>
        </p:txBody>
      </p:sp>
      <p:sp>
        <p:nvSpPr>
          <p:cNvPr id="90" name="Text Box 24">
            <a:extLst>
              <a:ext uri="{FF2B5EF4-FFF2-40B4-BE49-F238E27FC236}">
                <a16:creationId xmlns:a16="http://schemas.microsoft.com/office/drawing/2014/main" id="{2464CC37-4E57-98DC-A0F5-BADC7D166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8287" y="533558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457200" rtl="0" eaLnBrk="1" hangingPunct="1"/>
            <a:r>
              <a:rPr lang="en-US" kern="1200">
                <a:solidFill>
                  <a:prstClr val="black"/>
                </a:solidFill>
                <a:latin typeface="Helvetica" charset="0"/>
              </a:rPr>
              <a:t>6</a:t>
            </a:r>
          </a:p>
        </p:txBody>
      </p:sp>
      <p:sp>
        <p:nvSpPr>
          <p:cNvPr id="91" name="Text Box 25">
            <a:extLst>
              <a:ext uri="{FF2B5EF4-FFF2-40B4-BE49-F238E27FC236}">
                <a16:creationId xmlns:a16="http://schemas.microsoft.com/office/drawing/2014/main" id="{E262BB0B-A14B-BD19-E108-26CEB57E3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8612" y="55276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457200" rtl="0" eaLnBrk="1" hangingPunct="1"/>
            <a:r>
              <a:rPr lang="en-US" kern="1200">
                <a:solidFill>
                  <a:prstClr val="black"/>
                </a:solidFill>
                <a:latin typeface="Helvetica" charset="0"/>
              </a:rPr>
              <a:t>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8DD51-8FE0-7C61-323F-C0215C44D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6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3" name="Rectangle 3"/>
          <p:cNvSpPr>
            <a:spLocks noGrp="1" noChangeArrowheads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3-1</a:t>
            </a:r>
          </a:p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5-1</a:t>
            </a:r>
          </a:p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6-1</a:t>
            </a:r>
          </a:p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2-3</a:t>
            </a:r>
          </a:p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4-2</a:t>
            </a:r>
          </a:p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7-2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Links on spanning tree</a:t>
            </a: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11711518" y="3187701"/>
            <a:ext cx="563033" cy="512233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5067" dirty="0">
                <a:latin typeface="Helvetica" charset="0"/>
              </a:rPr>
              <a:t>1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10636252" y="4313768"/>
            <a:ext cx="563033" cy="512233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12786785" y="4313768"/>
            <a:ext cx="563033" cy="512233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11609918" y="5082118"/>
            <a:ext cx="563033" cy="512233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12941301" y="5952068"/>
            <a:ext cx="563033" cy="512233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10225618" y="5645151"/>
            <a:ext cx="563033" cy="510116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11300885" y="6208185"/>
            <a:ext cx="563033" cy="510116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11097685" y="3647018"/>
            <a:ext cx="715433" cy="717549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12223752" y="3596218"/>
            <a:ext cx="664633" cy="869949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11097685" y="4722285"/>
            <a:ext cx="563033" cy="46143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12069233" y="5490634"/>
            <a:ext cx="922867" cy="563033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>
              <a:ln>
                <a:solidFill>
                  <a:schemeClr val="tx2"/>
                </a:solidFill>
                <a:prstDash val="lgDashDotDot"/>
              </a:ln>
            </a:endParaRPr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13093700" y="4826000"/>
            <a:ext cx="154517" cy="1126067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12018433" y="3697818"/>
            <a:ext cx="1126067" cy="2305049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10737851" y="5490634"/>
            <a:ext cx="922867" cy="30691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11609917" y="5541434"/>
            <a:ext cx="254000" cy="666751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10684933" y="6053668"/>
            <a:ext cx="668867" cy="359833"/>
          </a:xfrm>
          <a:prstGeom prst="line">
            <a:avLst/>
          </a:prstGeom>
          <a:noFill/>
          <a:ln w="38100">
            <a:solidFill>
              <a:srgbClr val="80008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11689964" y="5082117"/>
            <a:ext cx="375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10716297" y="4298951"/>
            <a:ext cx="375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10307780" y="5630333"/>
            <a:ext cx="375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12866830" y="4298951"/>
            <a:ext cx="375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13021346" y="5937251"/>
            <a:ext cx="375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11408446" y="6193367"/>
            <a:ext cx="375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4AEDC1-7438-41D7-85CD-C6A1063F46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41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3" name="Rectangle 3"/>
          <p:cNvSpPr>
            <a:spLocks noGrp="1" noChangeArrowheads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2 is new root</a:t>
            </a:r>
          </a:p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3-2</a:t>
            </a:r>
          </a:p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6-2</a:t>
            </a:r>
          </a:p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4-2</a:t>
            </a:r>
          </a:p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7-2</a:t>
            </a:r>
          </a:p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5-6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Now which ones are on the spanning tree?</a:t>
            </a: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10636252" y="4313768"/>
            <a:ext cx="563033" cy="512233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12786785" y="4313768"/>
            <a:ext cx="563033" cy="512233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11609918" y="5082118"/>
            <a:ext cx="563033" cy="512233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12941301" y="5952068"/>
            <a:ext cx="563033" cy="512233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10225618" y="5645151"/>
            <a:ext cx="563033" cy="510116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5" name="Oval 10"/>
          <p:cNvSpPr>
            <a:spLocks noChangeArrowheads="1"/>
          </p:cNvSpPr>
          <p:nvPr/>
        </p:nvSpPr>
        <p:spPr bwMode="auto">
          <a:xfrm>
            <a:off x="11300885" y="6208185"/>
            <a:ext cx="563033" cy="510116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6" name="Line 11"/>
          <p:cNvSpPr>
            <a:spLocks noChangeShapeType="1"/>
          </p:cNvSpPr>
          <p:nvPr/>
        </p:nvSpPr>
        <p:spPr bwMode="auto">
          <a:xfrm flipH="1">
            <a:off x="11097685" y="3647018"/>
            <a:ext cx="715433" cy="717549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7" name="Line 12"/>
          <p:cNvSpPr>
            <a:spLocks noChangeShapeType="1"/>
          </p:cNvSpPr>
          <p:nvPr/>
        </p:nvSpPr>
        <p:spPr bwMode="auto">
          <a:xfrm>
            <a:off x="12223752" y="3596218"/>
            <a:ext cx="664633" cy="869949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8" name="Line 13"/>
          <p:cNvSpPr>
            <a:spLocks noChangeShapeType="1"/>
          </p:cNvSpPr>
          <p:nvPr/>
        </p:nvSpPr>
        <p:spPr bwMode="auto">
          <a:xfrm>
            <a:off x="11097685" y="4722285"/>
            <a:ext cx="563033" cy="46143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12069233" y="5490634"/>
            <a:ext cx="922867" cy="56303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60" name="Line 15"/>
          <p:cNvSpPr>
            <a:spLocks noChangeShapeType="1"/>
          </p:cNvSpPr>
          <p:nvPr/>
        </p:nvSpPr>
        <p:spPr bwMode="auto">
          <a:xfrm>
            <a:off x="13093700" y="4826000"/>
            <a:ext cx="154517" cy="112606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61" name="Line 16"/>
          <p:cNvSpPr>
            <a:spLocks noChangeShapeType="1"/>
          </p:cNvSpPr>
          <p:nvPr/>
        </p:nvSpPr>
        <p:spPr bwMode="auto">
          <a:xfrm>
            <a:off x="12018433" y="3697818"/>
            <a:ext cx="1126067" cy="2305049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 flipV="1">
            <a:off x="10737851" y="5490634"/>
            <a:ext cx="922867" cy="30691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 flipV="1">
            <a:off x="11609917" y="5541434"/>
            <a:ext cx="254000" cy="666751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 flipV="1">
            <a:off x="10684933" y="6053668"/>
            <a:ext cx="668867" cy="35983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2965" name="Text Box 20"/>
          <p:cNvSpPr txBox="1">
            <a:spLocks noChangeArrowheads="1"/>
          </p:cNvSpPr>
          <p:nvPr/>
        </p:nvSpPr>
        <p:spPr bwMode="auto">
          <a:xfrm>
            <a:off x="11689964" y="5082117"/>
            <a:ext cx="375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2</a:t>
            </a:r>
          </a:p>
        </p:txBody>
      </p:sp>
      <p:sp>
        <p:nvSpPr>
          <p:cNvPr id="82966" name="Text Box 21"/>
          <p:cNvSpPr txBox="1">
            <a:spLocks noChangeArrowheads="1"/>
          </p:cNvSpPr>
          <p:nvPr/>
        </p:nvSpPr>
        <p:spPr bwMode="auto">
          <a:xfrm>
            <a:off x="10716297" y="4298951"/>
            <a:ext cx="375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3</a:t>
            </a:r>
          </a:p>
        </p:txBody>
      </p:sp>
      <p:sp>
        <p:nvSpPr>
          <p:cNvPr id="82967" name="Text Box 22"/>
          <p:cNvSpPr txBox="1">
            <a:spLocks noChangeArrowheads="1"/>
          </p:cNvSpPr>
          <p:nvPr/>
        </p:nvSpPr>
        <p:spPr bwMode="auto">
          <a:xfrm>
            <a:off x="10307780" y="5630333"/>
            <a:ext cx="375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4</a:t>
            </a:r>
          </a:p>
        </p:txBody>
      </p:sp>
      <p:sp>
        <p:nvSpPr>
          <p:cNvPr id="82968" name="Text Box 23"/>
          <p:cNvSpPr txBox="1">
            <a:spLocks noChangeArrowheads="1"/>
          </p:cNvSpPr>
          <p:nvPr/>
        </p:nvSpPr>
        <p:spPr bwMode="auto">
          <a:xfrm>
            <a:off x="12866830" y="4298951"/>
            <a:ext cx="375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5</a:t>
            </a:r>
          </a:p>
        </p:txBody>
      </p:sp>
      <p:sp>
        <p:nvSpPr>
          <p:cNvPr id="82969" name="Text Box 24"/>
          <p:cNvSpPr txBox="1">
            <a:spLocks noChangeArrowheads="1"/>
          </p:cNvSpPr>
          <p:nvPr/>
        </p:nvSpPr>
        <p:spPr bwMode="auto">
          <a:xfrm>
            <a:off x="13021346" y="5937251"/>
            <a:ext cx="375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6</a:t>
            </a:r>
          </a:p>
        </p:txBody>
      </p:sp>
      <p:sp>
        <p:nvSpPr>
          <p:cNvPr id="82970" name="Text Box 25"/>
          <p:cNvSpPr txBox="1">
            <a:spLocks noChangeArrowheads="1"/>
          </p:cNvSpPr>
          <p:nvPr/>
        </p:nvSpPr>
        <p:spPr bwMode="auto">
          <a:xfrm>
            <a:off x="11408446" y="6193367"/>
            <a:ext cx="375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5F7611-6972-E3F1-F6A5-0391D911E1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1" name="Rectangle 3"/>
          <p:cNvSpPr>
            <a:spLocks noGrp="1" noChangeArrowheads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Algorithm must react to </a:t>
            </a:r>
            <a:r>
              <a:rPr lang="en-US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failures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Failure of the root node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Failure of other switches and links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How?</a:t>
            </a:r>
          </a:p>
          <a:p>
            <a:pPr lvl="1"/>
            <a:endParaRPr lang="en-US" sz="24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Root switch sends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eriodic root announcement messages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Other switches continue forwarding messages</a:t>
            </a:r>
          </a:p>
          <a:p>
            <a:pPr lvl="1"/>
            <a:endParaRPr lang="en-US" sz="24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Detecting failures through timeout 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 state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If no word from root</a:t>
            </a:r>
            <a:r>
              <a:rPr lang="en-US" sz="2400" i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, time out and claim to be the root!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Robust Spanning Tree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0C92CF-93CE-AAB9-1FBD-B0A8B53F3F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66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Routing in switched Ethernet </a:t>
            </a:r>
          </a:p>
          <a:p>
            <a:r>
              <a:rPr lang="en-US" dirty="0"/>
              <a:t>Forwarding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switched Ethernet </a:t>
            </a:r>
          </a:p>
          <a:p>
            <a:r>
              <a:rPr lang="en-US" dirty="0"/>
              <a:t>IP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F9D69-FF96-1D51-11F4-BC7776A89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026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Switches flood using the following rule: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(Ignoring all ports not on spanning tree!)</a:t>
            </a:r>
          </a:p>
          <a:p>
            <a:pPr lvl="3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Originating switch sends packet out all ports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When a packet arrives on one incoming port, send it out </a:t>
            </a:r>
            <a:r>
              <a:rPr lang="en-US" u="sng" dirty="0"/>
              <a:t>all</a:t>
            </a:r>
            <a:r>
              <a:rPr lang="en-US" dirty="0"/>
              <a:t> ports </a:t>
            </a:r>
            <a:r>
              <a:rPr lang="en-US" u="sng" dirty="0"/>
              <a:t>other</a:t>
            </a:r>
            <a:r>
              <a:rPr lang="en-US" dirty="0"/>
              <a:t> than the incoming 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a Spanning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355C-C55A-E2D9-6293-DDBD73F8F4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7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E9649-57E3-474C-D4AD-F148D0880E8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657600" y="2438400"/>
            <a:ext cx="6299200" cy="4673600"/>
            <a:chOff x="1219200" y="1828800"/>
            <a:chExt cx="4724400" cy="3505200"/>
          </a:xfrm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ACF00-9D29-9D5C-883F-822247FA18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136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3676733" y="2439112"/>
            <a:ext cx="6299200" cy="46736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121917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667" b="1">
                <a:solidFill>
                  <a:schemeClr val="tx1"/>
                </a:solidFill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00815-9A2C-27A6-DD5F-FBD5CD5CD5E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70400" y="2438400"/>
            <a:ext cx="203200" cy="2032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7600" y="3962400"/>
            <a:ext cx="203200" cy="2032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15200" y="2743200"/>
            <a:ext cx="203200" cy="2032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315200" y="5791200"/>
            <a:ext cx="203200" cy="2032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588000" y="6908800"/>
            <a:ext cx="203200" cy="2032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83200" y="4165600"/>
            <a:ext cx="203200" cy="2032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753600" y="3860800"/>
            <a:ext cx="203200" cy="2032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92800" y="4978400"/>
            <a:ext cx="203200" cy="2032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6197600"/>
            <a:ext cx="203200" cy="2032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112000" y="4368800"/>
            <a:ext cx="203200" cy="2032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042400" y="5892800"/>
            <a:ext cx="203200" cy="2032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4643843" y="2611843"/>
            <a:ext cx="740957" cy="1553757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3759200" y="2611843"/>
            <a:ext cx="740957" cy="1350557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5486400" y="4267200"/>
            <a:ext cx="436157" cy="740957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7416800" y="2743200"/>
            <a:ext cx="2438400" cy="13208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9144000" y="4064000"/>
            <a:ext cx="711200" cy="18288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4368800" y="6197600"/>
            <a:ext cx="1219200" cy="8128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5994400" y="4978400"/>
            <a:ext cx="1350557" cy="986243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7488643" y="5892800"/>
            <a:ext cx="1655357" cy="71843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7213600" y="4368800"/>
            <a:ext cx="131357" cy="1452157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4368800" y="4339043"/>
            <a:ext cx="944157" cy="1858557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5283200" y="4064000"/>
            <a:ext cx="304800" cy="3048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5791200" y="4876800"/>
            <a:ext cx="304800" cy="3048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4165600" y="6096000"/>
            <a:ext cx="304800" cy="3048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4470400" y="2438400"/>
            <a:ext cx="304800" cy="3048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3556000" y="3860800"/>
            <a:ext cx="304800" cy="3048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5486400" y="6908800"/>
            <a:ext cx="304800" cy="3048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7213600" y="5791200"/>
            <a:ext cx="304800" cy="3048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8940800" y="5791200"/>
            <a:ext cx="304800" cy="3048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7112000" y="4267200"/>
            <a:ext cx="304800" cy="3048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9753600" y="3860800"/>
            <a:ext cx="304800" cy="3048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7213600" y="2641600"/>
            <a:ext cx="304800" cy="3048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A0A5A-7AFD-253D-CDF2-9C42239885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37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From the shared media coax cables to dedicated links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From 3 Mbps experimental Ethernet to 400 Gbps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From electrical signaling to optical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Changed almost everything except the frame format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the right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accommodate many changes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Evolve the implementation while maintaining the interface (backward compatibility)</a:t>
            </a:r>
          </a:p>
        </p:txBody>
      </p:sp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evolution of Ethernet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7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>
          <a:xfrm>
            <a:off x="1587500" y="2197100"/>
            <a:ext cx="13081000" cy="406373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Yes, but we can use it to bootstrap more efficient forwarding</a:t>
            </a: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Idea: </a:t>
            </a:r>
          </a:p>
          <a:p>
            <a:pPr marL="317500" indent="0"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   watch the packets going by, and learn from them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node S sees a packet from node A come in on a particular port, 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 knows what port to use to reach A!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Works because there’s only one path to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flooding wasteful?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B49610-50E9-2252-6251-770723BD824D}"/>
              </a:ext>
            </a:extLst>
          </p:cNvPr>
          <p:cNvGrpSpPr/>
          <p:nvPr/>
        </p:nvGrpSpPr>
        <p:grpSpPr>
          <a:xfrm>
            <a:off x="4099734" y="6658479"/>
            <a:ext cx="6227443" cy="2161539"/>
            <a:chOff x="4099734" y="6658479"/>
            <a:chExt cx="6227443" cy="2161539"/>
          </a:xfrm>
        </p:grpSpPr>
        <p:pic>
          <p:nvPicPr>
            <p:cNvPr id="35" name="Picture 34" descr="A picture containing text, electronics, computer&#10;&#10;Description automatically generated">
              <a:extLst>
                <a:ext uri="{FF2B5EF4-FFF2-40B4-BE49-F238E27FC236}">
                  <a16:creationId xmlns:a16="http://schemas.microsoft.com/office/drawing/2014/main" id="{A0E8D345-5D38-88B7-6622-7F62C6005F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5" r="7333" b="24325"/>
            <a:stretch/>
          </p:blipFill>
          <p:spPr>
            <a:xfrm flipH="1">
              <a:off x="4546910" y="7400038"/>
              <a:ext cx="985999" cy="634152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2138082-19FE-83C8-7BD9-A2ADCA19F066}"/>
                </a:ext>
              </a:extLst>
            </p:cNvPr>
            <p:cNvGrpSpPr/>
            <p:nvPr/>
          </p:nvGrpSpPr>
          <p:grpSpPr>
            <a:xfrm>
              <a:off x="4099734" y="6658479"/>
              <a:ext cx="6227443" cy="2161539"/>
              <a:chOff x="4037659" y="6649667"/>
              <a:chExt cx="6227443" cy="2161539"/>
            </a:xfrm>
          </p:grpSpPr>
          <p:sp>
            <p:nvSpPr>
              <p:cNvPr id="6" name="Line 13">
                <a:extLst>
                  <a:ext uri="{FF2B5EF4-FFF2-40B4-BE49-F238E27FC236}">
                    <a16:creationId xmlns:a16="http://schemas.microsoft.com/office/drawing/2014/main" id="{66A0E76D-2C35-7BC2-7F01-E25B5C8E1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0566" y="7612830"/>
                <a:ext cx="1123951" cy="0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 sz="5067"/>
              </a:p>
            </p:txBody>
          </p:sp>
          <p:sp>
            <p:nvSpPr>
              <p:cNvPr id="7" name="Line 15">
                <a:extLst>
                  <a:ext uri="{FF2B5EF4-FFF2-40B4-BE49-F238E27FC236}">
                    <a16:creationId xmlns:a16="http://schemas.microsoft.com/office/drawing/2014/main" id="{90F21AAE-FAA9-29AB-AD9A-5C844FC8D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8451" y="7594166"/>
                <a:ext cx="1136651" cy="0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 sz="5067"/>
              </a:p>
            </p:txBody>
          </p:sp>
          <p:sp>
            <p:nvSpPr>
              <p:cNvPr id="8" name="Line 16">
                <a:extLst>
                  <a:ext uri="{FF2B5EF4-FFF2-40B4-BE49-F238E27FC236}">
                    <a16:creationId xmlns:a16="http://schemas.microsoft.com/office/drawing/2014/main" id="{945C9949-CB3F-5635-DDA4-6A88D2924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019249" y="7936161"/>
                <a:ext cx="0" cy="862605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 sz="5067"/>
              </a:p>
            </p:txBody>
          </p:sp>
          <p:sp>
            <p:nvSpPr>
              <p:cNvPr id="9" name="Text Box 17">
                <a:extLst>
                  <a:ext uri="{FF2B5EF4-FFF2-40B4-BE49-F238E27FC236}">
                    <a16:creationId xmlns:a16="http://schemas.microsoft.com/office/drawing/2014/main" id="{69671572-BB91-790C-DDE2-DF89B3222E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7659" y="7457668"/>
                <a:ext cx="431528" cy="50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667" dirty="0">
                    <a:latin typeface="Helvetica" charset="0"/>
                  </a:rPr>
                  <a:t>A</a:t>
                </a:r>
              </a:p>
            </p:txBody>
          </p:sp>
          <p:sp>
            <p:nvSpPr>
              <p:cNvPr id="11" name="Rectangle 21">
                <a:extLst>
                  <a:ext uri="{FF2B5EF4-FFF2-40B4-BE49-F238E27FC236}">
                    <a16:creationId xmlns:a16="http://schemas.microsoft.com/office/drawing/2014/main" id="{3A8FFBAC-6F55-61C6-B210-BE51A4FB7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4353" y="7391226"/>
                <a:ext cx="613833" cy="205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5067"/>
              </a:p>
            </p:txBody>
          </p:sp>
          <p:sp>
            <p:nvSpPr>
              <p:cNvPr id="12" name="Rectangle 22">
                <a:extLst>
                  <a:ext uri="{FF2B5EF4-FFF2-40B4-BE49-F238E27FC236}">
                    <a16:creationId xmlns:a16="http://schemas.microsoft.com/office/drawing/2014/main" id="{F087971E-2109-4A62-4D98-17EA04B22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869" y="7391226"/>
                <a:ext cx="205317" cy="20531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5067"/>
              </a:p>
            </p:txBody>
          </p:sp>
          <p:sp>
            <p:nvSpPr>
              <p:cNvPr id="13" name="Line 24">
                <a:extLst>
                  <a:ext uri="{FF2B5EF4-FFF2-40B4-BE49-F238E27FC236}">
                    <a16:creationId xmlns:a16="http://schemas.microsoft.com/office/drawing/2014/main" id="{C52F96B1-3474-E270-F5A4-81BECFC14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16119" y="7119516"/>
                <a:ext cx="92286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5067" dirty="0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37ED1C7-C44B-A64F-2339-4FE5CF4D4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C0504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94911" y="7294516"/>
                <a:ext cx="662518" cy="634684"/>
              </a:xfrm>
              <a:prstGeom prst="rect">
                <a:avLst/>
              </a:prstGeom>
            </p:spPr>
          </p:pic>
          <p:sp>
            <p:nvSpPr>
              <p:cNvPr id="15" name="Text Box 17">
                <a:extLst>
                  <a:ext uri="{FF2B5EF4-FFF2-40B4-BE49-F238E27FC236}">
                    <a16:creationId xmlns:a16="http://schemas.microsoft.com/office/drawing/2014/main" id="{A63938CE-7CAA-74B9-13C3-F33798FA45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6575" y="7551932"/>
                <a:ext cx="427460" cy="50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667" dirty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16" name="Text Box 17">
                <a:extLst>
                  <a:ext uri="{FF2B5EF4-FFF2-40B4-BE49-F238E27FC236}">
                    <a16:creationId xmlns:a16="http://schemas.microsoft.com/office/drawing/2014/main" id="{86A0F8E3-1A65-26C8-A8CE-37ABBF4656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9807" y="7948988"/>
                <a:ext cx="427460" cy="50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667" dirty="0">
                    <a:latin typeface="Helvetica" charset="0"/>
                  </a:rPr>
                  <a:t>2</a:t>
                </a:r>
              </a:p>
            </p:txBody>
          </p:sp>
          <p:sp>
            <p:nvSpPr>
              <p:cNvPr id="17" name="Text Box 17">
                <a:extLst>
                  <a:ext uri="{FF2B5EF4-FFF2-40B4-BE49-F238E27FC236}">
                    <a16:creationId xmlns:a16="http://schemas.microsoft.com/office/drawing/2014/main" id="{DABCC793-6021-FB35-0B46-A5F62CA6D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37723" y="7162055"/>
                <a:ext cx="427460" cy="50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667" dirty="0">
                    <a:latin typeface="Helvetica" charset="0"/>
                  </a:rPr>
                  <a:t>3</a:t>
                </a:r>
              </a:p>
            </p:txBody>
          </p:sp>
          <p:sp>
            <p:nvSpPr>
              <p:cNvPr id="19" name="Text Box 17">
                <a:extLst>
                  <a:ext uri="{FF2B5EF4-FFF2-40B4-BE49-F238E27FC236}">
                    <a16:creationId xmlns:a16="http://schemas.microsoft.com/office/drawing/2014/main" id="{5CBD4C28-A856-E130-31DF-4C9901DB3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6378" y="6649667"/>
                <a:ext cx="412292" cy="50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667" dirty="0">
                    <a:latin typeface="Helvetica" charset="0"/>
                  </a:rPr>
                  <a:t>S</a:t>
                </a:r>
              </a:p>
            </p:txBody>
          </p:sp>
          <p:sp>
            <p:nvSpPr>
              <p:cNvPr id="22" name="Line 13">
                <a:extLst>
                  <a:ext uri="{FF2B5EF4-FFF2-40B4-BE49-F238E27FC236}">
                    <a16:creationId xmlns:a16="http://schemas.microsoft.com/office/drawing/2014/main" id="{5D99F8ED-A792-E3C6-0FD1-8138CE583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6299" y="7625270"/>
                <a:ext cx="1123951" cy="0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 sz="5067"/>
              </a:p>
            </p:txBody>
          </p:sp>
          <p:sp>
            <p:nvSpPr>
              <p:cNvPr id="23" name="Line 15">
                <a:extLst>
                  <a:ext uri="{FF2B5EF4-FFF2-40B4-BE49-F238E27FC236}">
                    <a16:creationId xmlns:a16="http://schemas.microsoft.com/office/drawing/2014/main" id="{96A79773-DE64-A560-E027-C6A3C6F6F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04184" y="7615937"/>
                <a:ext cx="1136651" cy="0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 sz="5067"/>
              </a:p>
            </p:txBody>
          </p:sp>
          <p:sp>
            <p:nvSpPr>
              <p:cNvPr id="24" name="Line 16">
                <a:extLst>
                  <a:ext uri="{FF2B5EF4-FFF2-40B4-BE49-F238E27FC236}">
                    <a16:creationId xmlns:a16="http://schemas.microsoft.com/office/drawing/2014/main" id="{50C18D95-85D4-4025-09B4-6564FFF82B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94982" y="7948601"/>
                <a:ext cx="0" cy="862605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en-US" sz="5067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2C77F06-7624-11D1-E4A0-59A6A9C4FD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C0504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70644" y="7316287"/>
                <a:ext cx="662518" cy="634684"/>
              </a:xfrm>
              <a:prstGeom prst="rect">
                <a:avLst/>
              </a:prstGeom>
            </p:spPr>
          </p:pic>
          <p:sp>
            <p:nvSpPr>
              <p:cNvPr id="29" name="Text Box 17">
                <a:extLst>
                  <a:ext uri="{FF2B5EF4-FFF2-40B4-BE49-F238E27FC236}">
                    <a16:creationId xmlns:a16="http://schemas.microsoft.com/office/drawing/2014/main" id="{866DFBEA-AAF7-50BD-68EB-27DFBB870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2308" y="7573703"/>
                <a:ext cx="427460" cy="50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667" dirty="0">
                    <a:latin typeface="Helvetica" charset="0"/>
                  </a:rPr>
                  <a:t>1</a:t>
                </a:r>
              </a:p>
            </p:txBody>
          </p:sp>
          <p:sp>
            <p:nvSpPr>
              <p:cNvPr id="30" name="Text Box 17">
                <a:extLst>
                  <a:ext uri="{FF2B5EF4-FFF2-40B4-BE49-F238E27FC236}">
                    <a16:creationId xmlns:a16="http://schemas.microsoft.com/office/drawing/2014/main" id="{A00702CB-18E0-59FC-98E2-D89D8A82D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5540" y="7970759"/>
                <a:ext cx="427460" cy="50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667" dirty="0">
                    <a:latin typeface="Helvetica" charset="0"/>
                  </a:rPr>
                  <a:t>2</a:t>
                </a:r>
              </a:p>
            </p:txBody>
          </p:sp>
          <p:sp>
            <p:nvSpPr>
              <p:cNvPr id="31" name="Text Box 17">
                <a:extLst>
                  <a:ext uri="{FF2B5EF4-FFF2-40B4-BE49-F238E27FC236}">
                    <a16:creationId xmlns:a16="http://schemas.microsoft.com/office/drawing/2014/main" id="{8880EC96-9151-CA54-EE2E-37128C063D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3456" y="7183826"/>
                <a:ext cx="427460" cy="50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667" dirty="0">
                    <a:latin typeface="Helvetica" charset="0"/>
                  </a:rPr>
                  <a:t>3</a:t>
                </a:r>
              </a:p>
            </p:txBody>
          </p:sp>
          <p:sp>
            <p:nvSpPr>
              <p:cNvPr id="32" name="Text Box 17">
                <a:extLst>
                  <a:ext uri="{FF2B5EF4-FFF2-40B4-BE49-F238E27FC236}">
                    <a16:creationId xmlns:a16="http://schemas.microsoft.com/office/drawing/2014/main" id="{733E2D40-8DF0-4ECE-2758-FEDD43FF2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2111" y="6671438"/>
                <a:ext cx="412292" cy="50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667" dirty="0">
                    <a:latin typeface="Helvetica" charset="0"/>
                  </a:rPr>
                  <a:t>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7B545C-1490-0FB2-812C-A58E3C327773}"/>
                  </a:ext>
                </a:extLst>
              </p:cNvPr>
              <p:cNvSpPr txBox="1"/>
              <p:nvPr/>
            </p:nvSpPr>
            <p:spPr>
              <a:xfrm>
                <a:off x="7661961" y="6675738"/>
                <a:ext cx="1022716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461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Gill Sans"/>
                  </a:rPr>
                  <a:t>From A</a:t>
                </a:r>
              </a:p>
            </p:txBody>
          </p: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0997C-A7EF-B161-D8EF-C3F43B3F4F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7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 flood packet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can “learn” routes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3531-A470-ED39-FA4C-369B218D74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47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>
          <a:xfrm>
            <a:off x="1587500" y="2187769"/>
            <a:ext cx="13081000" cy="5753100"/>
          </a:xfrm>
        </p:spPr>
        <p:txBody>
          <a:bodyPr>
            <a:normAutofit/>
          </a:bodyPr>
          <a:lstStyle/>
          <a:p>
            <a:r>
              <a:rPr lang="en-US" dirty="0"/>
              <a:t>Flood first packet to node you are trying to reach</a:t>
            </a:r>
          </a:p>
          <a:p>
            <a:pPr lvl="3"/>
            <a:endParaRPr lang="en-US" dirty="0"/>
          </a:p>
          <a:p>
            <a:r>
              <a:rPr lang="en-US" dirty="0"/>
              <a:t>All switches learn where </a:t>
            </a:r>
            <a:r>
              <a:rPr lang="en-US" i="1" u="sng" dirty="0"/>
              <a:t>you</a:t>
            </a:r>
            <a:r>
              <a:rPr lang="en-US" dirty="0"/>
              <a:t> are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When destination responds, </a:t>
            </a:r>
            <a:r>
              <a:rPr lang="en-US" b="1" dirty="0"/>
              <a:t>some</a:t>
            </a:r>
            <a:r>
              <a:rPr lang="en-US" dirty="0"/>
              <a:t> switches learn where </a:t>
            </a:r>
            <a:r>
              <a:rPr lang="en-US" i="1" u="sng" dirty="0"/>
              <a:t>it</a:t>
            </a:r>
            <a:r>
              <a:rPr lang="en-US" dirty="0"/>
              <a:t> is…</a:t>
            </a:r>
          </a:p>
          <a:p>
            <a:pPr marL="7620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9A1D0F-65A6-E52E-A924-1232F7A6FF5B}"/>
              </a:ext>
            </a:extLst>
          </p:cNvPr>
          <p:cNvSpPr txBox="1"/>
          <p:nvPr/>
        </p:nvSpPr>
        <p:spPr>
          <a:xfrm>
            <a:off x="6813737" y="6496827"/>
            <a:ext cx="17136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Why not all?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AC520-531E-DF21-AE37-F580CE24A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7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AB2-8FBD-896D-B568-F814BBE9F3A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70400" y="2438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7600" y="3962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15200" y="27432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315200" y="57912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588000" y="6908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83200" y="41656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753600" y="3860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92800" y="4978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61976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112000" y="4368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042400" y="5892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4643843" y="2611843"/>
            <a:ext cx="740957" cy="1553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3759200" y="2611843"/>
            <a:ext cx="740957" cy="13505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5486400" y="4267200"/>
            <a:ext cx="436157" cy="7409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7416800" y="2743200"/>
            <a:ext cx="2438400" cy="1320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9144000" y="4064000"/>
            <a:ext cx="711200" cy="1828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4368800" y="6197600"/>
            <a:ext cx="1219200" cy="812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5994400" y="4978400"/>
            <a:ext cx="1350557" cy="9862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7488643" y="5892800"/>
            <a:ext cx="1655357" cy="718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7213600" y="4368800"/>
            <a:ext cx="131357" cy="14521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4368800" y="4339043"/>
            <a:ext cx="944157" cy="18585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5283200" y="4064000"/>
            <a:ext cx="3048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5791200" y="4876800"/>
            <a:ext cx="3048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4165600" y="6096000"/>
            <a:ext cx="3048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4470400" y="2438400"/>
            <a:ext cx="3048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3556000" y="3860800"/>
            <a:ext cx="3048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5486400" y="6908800"/>
            <a:ext cx="3048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7213600" y="5791200"/>
            <a:ext cx="3048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8940800" y="5791200"/>
            <a:ext cx="3048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7112000" y="4267200"/>
            <a:ext cx="3048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9753600" y="3860800"/>
            <a:ext cx="3048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7213600" y="2641600"/>
            <a:ext cx="3048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9600" y="5994400"/>
            <a:ext cx="345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10380133" y="2743200"/>
            <a:ext cx="3860800" cy="1426464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3200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sz="3200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5080000" y="1727200"/>
            <a:ext cx="3860800" cy="1426464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3200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sz="3200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  <a:endParaRPr lang="en-US" sz="5067" dirty="0">
              <a:solidFill>
                <a:srgbClr val="F47A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46400" y="7620000"/>
            <a:ext cx="105664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27200" y="4165600"/>
            <a:ext cx="345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Node B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E609F26-C16B-29C1-CBD8-3F4F8E6B39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0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DC92CE-7B94-3EC4-3D56-900CEF69ECC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70400" y="2438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657600" y="3962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315200" y="27432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315200" y="57912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83200" y="41656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753600" y="3860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92800" y="49784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61976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112000" y="4368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042400" y="5892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4643843" y="2611843"/>
            <a:ext cx="740957" cy="15537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3759200" y="2611843"/>
            <a:ext cx="740957" cy="13505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5486400" y="4267200"/>
            <a:ext cx="436157" cy="7409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7416800" y="2743200"/>
            <a:ext cx="2438400" cy="1320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9144000" y="4064000"/>
            <a:ext cx="711200" cy="1828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368800" y="6197600"/>
            <a:ext cx="1219200" cy="812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5994400" y="4978400"/>
            <a:ext cx="1350557" cy="9862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7488643" y="5892800"/>
            <a:ext cx="1655357" cy="7184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7213600" y="4368800"/>
            <a:ext cx="131357" cy="14521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4368800" y="4339043"/>
            <a:ext cx="944157" cy="18585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5283200" y="4064000"/>
            <a:ext cx="3048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5791200" y="4876800"/>
            <a:ext cx="3048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3556000" y="3860800"/>
            <a:ext cx="3048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9600" y="5994400"/>
            <a:ext cx="345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5486400" y="1625600"/>
            <a:ext cx="3860800" cy="1426464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3200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sz="3200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6400" y="7620001"/>
            <a:ext cx="105664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When a node responds, </a:t>
            </a:r>
            <a:r>
              <a:rPr lang="en-US" sz="3733" u="sng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27200" y="4165600"/>
            <a:ext cx="345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5486400" y="1625600"/>
            <a:ext cx="3860800" cy="1426464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3200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sz="3200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5486400" y="1625600"/>
            <a:ext cx="3860800" cy="1426464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3200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sz="3200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4470400" y="2438400"/>
            <a:ext cx="3048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7213600" y="5689600"/>
            <a:ext cx="3048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5486400" y="1625600"/>
            <a:ext cx="3860800" cy="1426464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3200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sz="3200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5486400" y="6908800"/>
            <a:ext cx="203200" cy="203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19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3F7EF3D8-15FD-7DA5-103B-0C14FB5C7C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 flipH="1">
            <a:off x="7110252" y="8137468"/>
            <a:ext cx="985999" cy="634152"/>
          </a:xfrm>
          <a:prstGeom prst="rect">
            <a:avLst/>
          </a:prstGeom>
        </p:spPr>
      </p:pic>
      <p:pic>
        <p:nvPicPr>
          <p:cNvPr id="4" name="Picture 3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1871FBC1-C20D-7138-C71A-D27DB0689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 flipH="1">
            <a:off x="5262402" y="6653108"/>
            <a:ext cx="985999" cy="634152"/>
          </a:xfrm>
          <a:prstGeom prst="rect">
            <a:avLst/>
          </a:prstGeom>
        </p:spPr>
      </p:pic>
      <p:pic>
        <p:nvPicPr>
          <p:cNvPr id="3" name="Picture 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6BF7344C-81A6-4213-3219-5767DB618B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 flipH="1">
            <a:off x="9300675" y="6653108"/>
            <a:ext cx="985999" cy="634152"/>
          </a:xfrm>
          <a:prstGeom prst="rect">
            <a:avLst/>
          </a:prstGeom>
        </p:spPr>
      </p:pic>
      <p:sp>
        <p:nvSpPr>
          <p:cNvPr id="66568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1587500" y="2197100"/>
            <a:ext cx="13081000" cy="241300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When a packet arrives: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Inspect </a:t>
            </a:r>
            <a:r>
              <a:rPr lang="en-US" i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source</a:t>
            </a:r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MAC address, associate with </a:t>
            </a:r>
            <a:r>
              <a:rPr lang="en-US" i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incoming </a:t>
            </a:r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port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Store mapping in the switch table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Use </a:t>
            </a:r>
            <a:r>
              <a:rPr lang="en-US" dirty="0">
                <a:solidFill>
                  <a:srgbClr val="F47A00"/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time-to-live </a:t>
            </a:r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field to eventually forget mapping</a:t>
            </a:r>
          </a:p>
        </p:txBody>
      </p:sp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Ethernet switches are “self learning”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7332134" y="6970184"/>
            <a:ext cx="474133" cy="118533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 sz="5067"/>
          </a:p>
        </p:txBody>
      </p:sp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6076951" y="6838951"/>
            <a:ext cx="205316" cy="1756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9084734" y="6838951"/>
            <a:ext cx="205317" cy="1756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7645400" y="5848351"/>
            <a:ext cx="160867" cy="2772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7655984" y="8017934"/>
            <a:ext cx="160867" cy="2772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6282267" y="6913033"/>
            <a:ext cx="11239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7706784" y="6129868"/>
            <a:ext cx="0" cy="649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7924800" y="6913033"/>
            <a:ext cx="11366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7706784" y="7073900"/>
            <a:ext cx="14816" cy="9165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4849421" y="6568017"/>
            <a:ext cx="43152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8178937" y="5185833"/>
            <a:ext cx="43152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10043584" y="6618817"/>
            <a:ext cx="49106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8096251" y="8206317"/>
            <a:ext cx="49106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6593418" y="6570134"/>
            <a:ext cx="613833" cy="20531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7001934" y="6570134"/>
            <a:ext cx="205317" cy="20531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2641600" y="5181600"/>
            <a:ext cx="3752851" cy="913199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6335184" y="6261100"/>
            <a:ext cx="92286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pic>
        <p:nvPicPr>
          <p:cNvPr id="2" name="Picture 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F31B4BBC-F8B8-C870-A1A5-17404AAD11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 flipH="1">
            <a:off x="7192938" y="5095588"/>
            <a:ext cx="985999" cy="63415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1C957-732C-20E1-9C13-760EEB383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0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95567C10-D625-A8EF-1E51-ED0B626F3E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 flipH="1">
            <a:off x="7110252" y="8137468"/>
            <a:ext cx="985999" cy="634152"/>
          </a:xfrm>
          <a:prstGeom prst="rect">
            <a:avLst/>
          </a:prstGeom>
        </p:spPr>
      </p:pic>
      <p:pic>
        <p:nvPicPr>
          <p:cNvPr id="3" name="Picture 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49920D1A-A5E4-13E4-30CE-708974C390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 flipH="1">
            <a:off x="5262402" y="6653108"/>
            <a:ext cx="985999" cy="634152"/>
          </a:xfrm>
          <a:prstGeom prst="rect">
            <a:avLst/>
          </a:prstGeom>
        </p:spPr>
      </p:pic>
      <p:pic>
        <p:nvPicPr>
          <p:cNvPr id="4" name="Picture 3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F757FBAA-FA45-A970-4114-1B5352E67B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 flipH="1">
            <a:off x="9300675" y="6653108"/>
            <a:ext cx="985999" cy="634152"/>
          </a:xfrm>
          <a:prstGeom prst="rect">
            <a:avLst/>
          </a:prstGeom>
        </p:spPr>
      </p:pic>
      <p:pic>
        <p:nvPicPr>
          <p:cNvPr id="5" name="Picture 4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35EE6823-0605-9E5B-58C5-7C107FDBA2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 flipH="1">
            <a:off x="7192938" y="5095588"/>
            <a:ext cx="985999" cy="634152"/>
          </a:xfrm>
          <a:prstGeom prst="rect">
            <a:avLst/>
          </a:prstGeom>
        </p:spPr>
      </p:pic>
      <p:sp>
        <p:nvSpPr>
          <p:cNvPr id="68616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1587500" y="2197100"/>
            <a:ext cx="13081000" cy="240665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packet arrives with unfamiliar destination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Forward packet out all other ports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Response may teach switch about that destination</a:t>
            </a:r>
          </a:p>
        </p:txBody>
      </p:sp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Self Learning: Handling Misses</a:t>
            </a:r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7332134" y="6970184"/>
            <a:ext cx="474133" cy="118533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 sz="5067"/>
          </a:p>
        </p:txBody>
      </p:sp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6076951" y="6838951"/>
            <a:ext cx="205316" cy="1756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9084734" y="6838951"/>
            <a:ext cx="205317" cy="1756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7645400" y="5848351"/>
            <a:ext cx="160867" cy="2772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7655984" y="8017934"/>
            <a:ext cx="160867" cy="2772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6282267" y="6913033"/>
            <a:ext cx="11239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7706784" y="6129868"/>
            <a:ext cx="0" cy="649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7924800" y="6913033"/>
            <a:ext cx="11366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7706784" y="7073900"/>
            <a:ext cx="14816" cy="9165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4849421" y="6568017"/>
            <a:ext cx="43152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8178937" y="5185833"/>
            <a:ext cx="43152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10043584" y="6618817"/>
            <a:ext cx="49106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8096251" y="8206317"/>
            <a:ext cx="49106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6593418" y="6570134"/>
            <a:ext cx="613833" cy="20531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7001934" y="6570134"/>
            <a:ext cx="205317" cy="20531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7308851" y="6108700"/>
            <a:ext cx="239183" cy="484717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6898218" y="7029451"/>
            <a:ext cx="664633" cy="717549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7308851" y="6671733"/>
            <a:ext cx="16383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62C6-F11C-0FA0-E283-71EE42BC4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34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1587500" y="2197100"/>
            <a:ext cx="13081000" cy="5753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733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switch receives a packet: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733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index the switch table using destination MAC</a:t>
            </a:r>
            <a:endParaRPr lang="en-US" sz="3733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733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entry found for destination </a:t>
            </a:r>
            <a:r>
              <a:rPr lang="en-US" sz="3733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33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if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dst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on port from which packet arrived</a:t>
            </a:r>
            <a:b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3733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33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packet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3733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33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packet on port indicated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33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3733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733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flood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Hence: Forwarding Rule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5669856" y="7962383"/>
            <a:ext cx="4737194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forward on all but the port </a:t>
            </a:r>
          </a:p>
          <a:p>
            <a:pPr algn="l"/>
            <a:r>
              <a:rPr lang="en-US" sz="3200" b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on which the frame arrived</a:t>
            </a:r>
            <a:endParaRPr lang="en-US" sz="2667" b="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0662" name="Line 5"/>
          <p:cNvSpPr>
            <a:spLocks noChangeShapeType="1"/>
          </p:cNvSpPr>
          <p:nvPr/>
        </p:nvSpPr>
        <p:spPr bwMode="auto">
          <a:xfrm flipH="1" flipV="1">
            <a:off x="4329404" y="7732512"/>
            <a:ext cx="1340450" cy="76848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" name="Rectangular Callout 7"/>
          <p:cNvSpPr/>
          <p:nvPr/>
        </p:nvSpPr>
        <p:spPr bwMode="auto">
          <a:xfrm>
            <a:off x="11631777" y="4900760"/>
            <a:ext cx="3149600" cy="1016000"/>
          </a:xfrm>
          <a:prstGeom prst="wedgeRectCallout">
            <a:avLst>
              <a:gd name="adj1" fmla="val -189992"/>
              <a:gd name="adj2" fmla="val 283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3733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Why do this?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2F612-A2FF-F11B-564D-CA20FF269E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6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Avoids loop by restricting to spanning tree</a:t>
            </a:r>
          </a:p>
          <a:p>
            <a:pPr lvl="2"/>
            <a:endParaRPr lang="en-US" dirty="0"/>
          </a:p>
          <a:p>
            <a:r>
              <a:rPr lang="en-US" dirty="0"/>
              <a:t>This makes flooding possible</a:t>
            </a:r>
          </a:p>
          <a:p>
            <a:pPr lvl="2"/>
            <a:endParaRPr lang="en-US" dirty="0"/>
          </a:p>
          <a:p>
            <a:r>
              <a:rPr lang="en-US" dirty="0"/>
              <a:t>Flooding allows packet to reach destination</a:t>
            </a:r>
          </a:p>
          <a:p>
            <a:pPr lvl="2"/>
            <a:endParaRPr lang="en-US" dirty="0"/>
          </a:p>
          <a:p>
            <a:r>
              <a:rPr lang="en-US" dirty="0"/>
              <a:t>And in the process switches learn how to reach source of flood</a:t>
            </a:r>
          </a:p>
          <a:p>
            <a:pPr lvl="3"/>
            <a:endParaRPr lang="en-US" dirty="0"/>
          </a:p>
          <a:p>
            <a:r>
              <a:rPr lang="en-US" dirty="0"/>
              <a:t>No route “computation”</a:t>
            </a:r>
          </a:p>
          <a:p>
            <a:endParaRPr lang="en-US" dirty="0"/>
          </a:p>
          <a:p>
            <a:r>
              <a:rPr lang="en-US" dirty="0"/>
              <a:t>Forwarding entries a consequence of traffic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Learning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46DC63-081F-7657-B201-F649386ED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56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Plug-n-Play: zero-configuration / self-*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Simple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Cheap (?)</a:t>
            </a:r>
            <a:endParaRPr lang="en-US" baseline="30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Ethernet’s Approach?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339613-9D34-8349-8005-64F923A47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6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DF90D4-35C4-6A7E-215D-1A7713C7B4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426F0-846C-2D75-23BA-C135B81422F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87500" y="0"/>
            <a:ext cx="13081000" cy="1693333"/>
          </a:xfrm>
        </p:spPr>
        <p:txBody>
          <a:bodyPr/>
          <a:lstStyle/>
          <a:p>
            <a:pPr marL="31750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 of Aug 2022,</a:t>
            </a:r>
          </a:p>
          <a:p>
            <a:pPr marL="317500" indent="0">
              <a:buNone/>
            </a:pPr>
            <a:r>
              <a:rPr lang="en-US" dirty="0"/>
              <a:t>State-of-the-art Ethernet adaptors clock 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400 Gbps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7648F-AFB0-8297-9A56-BCC8E192CCBD}"/>
              </a:ext>
            </a:extLst>
          </p:cNvPr>
          <p:cNvSpPr txBox="1"/>
          <p:nvPr/>
        </p:nvSpPr>
        <p:spPr>
          <a:xfrm>
            <a:off x="3789680" y="8774668"/>
            <a:ext cx="8128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800" dirty="0"/>
              <a:t>https://www.nvidia.com/en-us/networking/ethernet/connectx-6/</a:t>
            </a:r>
          </a:p>
        </p:txBody>
      </p:sp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3C6213B4-7B12-56D0-69EF-8D1BB38D8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2233184"/>
            <a:ext cx="10160000" cy="571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6198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219170" lvl="2" indent="0">
              <a:buNone/>
            </a:pPr>
            <a:endParaRPr lang="en-US" sz="2667" dirty="0">
              <a:latin typeface="Arial"/>
              <a:ea typeface="Arial" charset="0"/>
              <a:cs typeface="Arial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Much of the network bandwidth goes unused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Forwarding is only over the spanning tree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Delay in reestablishing spanning tree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Network is “down” until spanning tree rebuilt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And rebuilt spanning tree may be quite different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Slow to react to host movement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Entries must time out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Poor predictability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Location of root and traffic pattern determines forwarding efficiency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This Approach?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5BAC8-9B37-EF21-B72C-5662107E5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1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Routing in switched Ethernet 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Forwarding in switched Ethernet </a:t>
            </a:r>
          </a:p>
          <a:p>
            <a:r>
              <a:rPr lang="en-US" dirty="0"/>
              <a:t>IP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0D79F-121F-EACA-28DA-67D2077064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245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33E27-A9A9-2EE8-193C-3C6BF22430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F3191-F467-9E4E-B766-D99456B1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global </a:t>
            </a:r>
            <a:r>
              <a:rPr lang="en-US" dirty="0"/>
              <a:t>delivery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1CC590-A3C6-C0F3-1FDA-A2E68073A9EA}"/>
              </a:ext>
            </a:extLst>
          </p:cNvPr>
          <p:cNvGrpSpPr>
            <a:grpSpLocks/>
          </p:cNvGrpSpPr>
          <p:nvPr/>
        </p:nvGrpSpPr>
        <p:grpSpPr bwMode="auto">
          <a:xfrm>
            <a:off x="1910941" y="2448199"/>
            <a:ext cx="1660638" cy="636002"/>
            <a:chOff x="-12" y="8"/>
            <a:chExt cx="943" cy="272"/>
          </a:xfrm>
          <a:solidFill>
            <a:schemeClr val="bg2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83F5C9-7119-BE2A-D179-8212226B9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" y="8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4DBF56-3697-F97D-8CE0-347BF012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" y="32"/>
              <a:ext cx="873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" name="Group 15">
            <a:extLst>
              <a:ext uri="{FF2B5EF4-FFF2-40B4-BE49-F238E27FC236}">
                <a16:creationId xmlns:a16="http://schemas.microsoft.com/office/drawing/2014/main" id="{C92EF6F3-74E0-B088-10CF-473B26200276}"/>
              </a:ext>
            </a:extLst>
          </p:cNvPr>
          <p:cNvGrpSpPr>
            <a:grpSpLocks/>
          </p:cNvGrpSpPr>
          <p:nvPr/>
        </p:nvGrpSpPr>
        <p:grpSpPr bwMode="auto">
          <a:xfrm>
            <a:off x="1910941" y="3135795"/>
            <a:ext cx="1660638" cy="636002"/>
            <a:chOff x="0" y="0"/>
            <a:chExt cx="943" cy="272"/>
          </a:xfrm>
          <a:solidFill>
            <a:schemeClr val="bg2">
              <a:lumMod val="75000"/>
            </a:schemeClr>
          </a:solidFill>
        </p:grpSpPr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126D0454-2CA2-729E-450A-B3D4DB197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FAF482E7-A2D3-62EF-030C-98DE38322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" y="24"/>
              <a:ext cx="75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0" name="Group 18">
            <a:extLst>
              <a:ext uri="{FF2B5EF4-FFF2-40B4-BE49-F238E27FC236}">
                <a16:creationId xmlns:a16="http://schemas.microsoft.com/office/drawing/2014/main" id="{3C104737-7B12-E708-8D64-DFEDCB88315B}"/>
              </a:ext>
            </a:extLst>
          </p:cNvPr>
          <p:cNvGrpSpPr>
            <a:grpSpLocks/>
          </p:cNvGrpSpPr>
          <p:nvPr/>
        </p:nvGrpSpPr>
        <p:grpSpPr bwMode="auto">
          <a:xfrm>
            <a:off x="1910536" y="3816501"/>
            <a:ext cx="1660638" cy="631326"/>
            <a:chOff x="-31" y="0"/>
            <a:chExt cx="943" cy="270"/>
          </a:xfrm>
          <a:solidFill>
            <a:schemeClr val="accent1">
              <a:lumMod val="75000"/>
            </a:schemeClr>
          </a:solidFill>
        </p:grpSpPr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03817737-D90B-D246-8B24-20B118780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93A846A6-6301-F9C4-96C8-B80483712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 dirty="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3" name="Group 21">
            <a:extLst>
              <a:ext uri="{FF2B5EF4-FFF2-40B4-BE49-F238E27FC236}">
                <a16:creationId xmlns:a16="http://schemas.microsoft.com/office/drawing/2014/main" id="{79BE1E69-9DCE-3378-E751-EC9078EF2CB1}"/>
              </a:ext>
            </a:extLst>
          </p:cNvPr>
          <p:cNvGrpSpPr>
            <a:grpSpLocks/>
          </p:cNvGrpSpPr>
          <p:nvPr/>
        </p:nvGrpSpPr>
        <p:grpSpPr bwMode="auto">
          <a:xfrm>
            <a:off x="1910534" y="4498010"/>
            <a:ext cx="1660639" cy="636002"/>
            <a:chOff x="-48" y="32"/>
            <a:chExt cx="943" cy="272"/>
          </a:xfrm>
        </p:grpSpPr>
        <p:sp>
          <p:nvSpPr>
            <p:cNvPr id="14" name="Rectangle 22">
              <a:extLst>
                <a:ext uri="{FF2B5EF4-FFF2-40B4-BE49-F238E27FC236}">
                  <a16:creationId xmlns:a16="http://schemas.microsoft.com/office/drawing/2014/main" id="{8AAEE0E4-A8F9-2294-5200-BEB663BE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" y="32"/>
              <a:ext cx="943" cy="2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967FEAC-28EA-084F-6025-97A30F19B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" y="56"/>
              <a:ext cx="69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 dirty="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71CF6501-472E-5110-BCA3-D757904B598B}"/>
              </a:ext>
            </a:extLst>
          </p:cNvPr>
          <p:cNvGrpSpPr>
            <a:grpSpLocks/>
          </p:cNvGrpSpPr>
          <p:nvPr/>
        </p:nvGrpSpPr>
        <p:grpSpPr bwMode="auto">
          <a:xfrm>
            <a:off x="1910534" y="5185375"/>
            <a:ext cx="1660639" cy="633663"/>
            <a:chOff x="-48" y="52"/>
            <a:chExt cx="943" cy="271"/>
          </a:xfrm>
          <a:solidFill>
            <a:schemeClr val="bg2">
              <a:lumMod val="75000"/>
            </a:schemeClr>
          </a:solidFill>
        </p:grpSpPr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5EF9CB7-297F-C50C-55B7-E50B0B5DB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" y="52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5B2A6278-0C54-6AFE-644A-74FDA2D52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" y="76"/>
              <a:ext cx="672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 dirty="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19" name="Rectangle 28">
            <a:extLst>
              <a:ext uri="{FF2B5EF4-FFF2-40B4-BE49-F238E27FC236}">
                <a16:creationId xmlns:a16="http://schemas.microsoft.com/office/drawing/2014/main" id="{256C37C4-E76C-E258-E5AE-F6D04CDF0893}"/>
              </a:ext>
            </a:extLst>
          </p:cNvPr>
          <p:cNvSpPr>
            <a:spLocks/>
          </p:cNvSpPr>
          <p:nvPr/>
        </p:nvSpPr>
        <p:spPr bwMode="auto">
          <a:xfrm>
            <a:off x="1427609" y="4712842"/>
            <a:ext cx="398396" cy="43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400" tIns="25400" rIns="63493" bIns="25400">
            <a:spAutoFit/>
          </a:bodyPr>
          <a:lstStyle/>
          <a:p>
            <a:pPr marL="9525">
              <a:lnSpc>
                <a:spcPct val="85000"/>
              </a:lnSpc>
            </a:pPr>
            <a:r>
              <a:rPr lang="en-US" sz="1800" dirty="0">
                <a:latin typeface="Arial" charset="0"/>
                <a:cs typeface="Arial" charset="0"/>
                <a:sym typeface="Arial" charset="0"/>
              </a:rPr>
              <a:t>L2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07CED2-3E5E-3A0D-AD40-E047DA1930DF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3571173" y="4816011"/>
            <a:ext cx="2140970" cy="991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18">
            <a:extLst>
              <a:ext uri="{FF2B5EF4-FFF2-40B4-BE49-F238E27FC236}">
                <a16:creationId xmlns:a16="http://schemas.microsoft.com/office/drawing/2014/main" id="{52AC6828-784A-8781-9B36-04C2F8B40FCB}"/>
              </a:ext>
            </a:extLst>
          </p:cNvPr>
          <p:cNvGrpSpPr>
            <a:grpSpLocks/>
          </p:cNvGrpSpPr>
          <p:nvPr/>
        </p:nvGrpSpPr>
        <p:grpSpPr bwMode="auto">
          <a:xfrm>
            <a:off x="5712145" y="2861770"/>
            <a:ext cx="3574464" cy="631326"/>
            <a:chOff x="-31" y="0"/>
            <a:chExt cx="943" cy="270"/>
          </a:xfrm>
          <a:solidFill>
            <a:schemeClr val="bg2">
              <a:lumMod val="75000"/>
            </a:schemeClr>
          </a:solidFill>
        </p:grpSpPr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195082BA-658F-70A6-CE5A-5903071C3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" y="0"/>
              <a:ext cx="943" cy="2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7091CDA4-6D60-1D30-F7B6-FEA375F52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" y="59"/>
              <a:ext cx="812" cy="1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 b="1" dirty="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Best-Effort Global Delivery</a:t>
              </a:r>
            </a:p>
          </p:txBody>
        </p:sp>
      </p:grpSp>
      <p:grpSp>
        <p:nvGrpSpPr>
          <p:cNvPr id="26" name="Group 21">
            <a:extLst>
              <a:ext uri="{FF2B5EF4-FFF2-40B4-BE49-F238E27FC236}">
                <a16:creationId xmlns:a16="http://schemas.microsoft.com/office/drawing/2014/main" id="{E0C4C2B9-671D-1F7D-BE98-90C296263B30}"/>
              </a:ext>
            </a:extLst>
          </p:cNvPr>
          <p:cNvGrpSpPr>
            <a:grpSpLocks/>
          </p:cNvGrpSpPr>
          <p:nvPr/>
        </p:nvGrpSpPr>
        <p:grpSpPr bwMode="auto">
          <a:xfrm>
            <a:off x="5712143" y="5489527"/>
            <a:ext cx="3574466" cy="636002"/>
            <a:chOff x="-48" y="32"/>
            <a:chExt cx="943" cy="272"/>
          </a:xfrm>
        </p:grpSpPr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9562FA56-0A6C-647F-0EDE-53966CC9F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" y="32"/>
              <a:ext cx="943" cy="2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418ED092-0E07-C8A5-FE23-B25F3AD69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" y="92"/>
              <a:ext cx="724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 dirty="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Best-Effort Local Delivery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EF2BFB-6335-FBEC-71E2-02E85B66971F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3571174" y="3177433"/>
            <a:ext cx="2140971" cy="954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Rectangle 28">
            <a:extLst>
              <a:ext uri="{FF2B5EF4-FFF2-40B4-BE49-F238E27FC236}">
                <a16:creationId xmlns:a16="http://schemas.microsoft.com/office/drawing/2014/main" id="{D2F70E21-D2EC-B086-8CBE-04E4AF217AA2}"/>
              </a:ext>
            </a:extLst>
          </p:cNvPr>
          <p:cNvSpPr>
            <a:spLocks/>
          </p:cNvSpPr>
          <p:nvPr/>
        </p:nvSpPr>
        <p:spPr bwMode="auto">
          <a:xfrm>
            <a:off x="1448876" y="4065461"/>
            <a:ext cx="355861" cy="28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5400" tIns="25400" rIns="63493" bIns="25400">
            <a:spAutoFit/>
          </a:bodyPr>
          <a:lstStyle/>
          <a:p>
            <a:pPr marL="9525">
              <a:lnSpc>
                <a:spcPct val="85000"/>
              </a:lnSpc>
            </a:pPr>
            <a:r>
              <a:rPr lang="en-US" sz="1800" dirty="0">
                <a:latin typeface="Arial" charset="0"/>
                <a:cs typeface="Arial" charset="0"/>
                <a:sym typeface="Arial" charset="0"/>
              </a:rPr>
              <a:t>L3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AA3B5E-A499-9FA1-959C-1BBCD832DA0B}"/>
              </a:ext>
            </a:extLst>
          </p:cNvPr>
          <p:cNvSpPr txBox="1"/>
          <p:nvPr/>
        </p:nvSpPr>
        <p:spPr>
          <a:xfrm>
            <a:off x="9605393" y="2501933"/>
            <a:ext cx="4491767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Network IP Addresses</a:t>
            </a:r>
          </a:p>
          <a:p>
            <a:pPr marL="457200" marR="0" indent="-457200" algn="l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IP Packet Forwarding </a:t>
            </a:r>
            <a:endParaRPr lang="en-US" dirty="0">
              <a:solidFill>
                <a:srgbClr val="000000"/>
              </a:solidFill>
            </a:endParaRPr>
          </a:p>
          <a:p>
            <a:pPr marL="457200" marR="0" indent="-457200" algn="l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IP Packet Format</a:t>
            </a:r>
          </a:p>
        </p:txBody>
      </p:sp>
    </p:spTree>
    <p:extLst>
      <p:ext uri="{BB962C8B-B14F-4D97-AF65-F5344CB8AC3E}">
        <p14:creationId xmlns:p14="http://schemas.microsoft.com/office/powerpoint/2010/main" val="1248753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/>
      <p:bldP spid="3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02A32637-6431-CFE5-CDFE-134954599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B3443C11-9AAE-4377-8483-3FA976F6D2BF}" type="slidenum">
              <a:rPr lang="en-US" altLang="en-US" sz="1600">
                <a:solidFill>
                  <a:srgbClr val="898989"/>
                </a:solidFill>
              </a:rPr>
              <a:pPr algn="l" eaLnBrk="1" hangingPunct="1"/>
              <a:t>53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E6CBF4A-56AA-9505-8B5F-2B4CF055B35C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1587500" y="2197100"/>
            <a:ext cx="13081000" cy="2197101"/>
          </a:xfrm>
        </p:spPr>
        <p:txBody>
          <a:bodyPr/>
          <a:lstStyle/>
          <a:p>
            <a:pPr marL="31750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 unique 32-bit number</a:t>
            </a:r>
          </a:p>
          <a:p>
            <a:pPr marL="31750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Identifies an interface (on a host, on a router, …)</a:t>
            </a:r>
          </a:p>
          <a:p>
            <a:pPr marL="31750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Represented in dotted-quad notation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E21D0CC-42FB-38D8-D6B2-CAB4419A2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IP Address (IPv4)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801BDDD-86BC-96CD-2E69-9C9639F384E5}"/>
              </a:ext>
            </a:extLst>
          </p:cNvPr>
          <p:cNvGrpSpPr/>
          <p:nvPr/>
        </p:nvGrpSpPr>
        <p:grpSpPr>
          <a:xfrm>
            <a:off x="3166534" y="4227688"/>
            <a:ext cx="9776883" cy="3125535"/>
            <a:chOff x="3166534" y="4219299"/>
            <a:chExt cx="9776883" cy="3125535"/>
          </a:xfrm>
        </p:grpSpPr>
        <p:grpSp>
          <p:nvGrpSpPr>
            <p:cNvPr id="36869" name="Group 4">
              <a:extLst>
                <a:ext uri="{FF2B5EF4-FFF2-40B4-BE49-F238E27FC236}">
                  <a16:creationId xmlns:a16="http://schemas.microsoft.com/office/drawing/2014/main" id="{21984258-4E0B-10DB-D8FA-DB818D649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6534" y="6546851"/>
              <a:ext cx="9776883" cy="797983"/>
              <a:chOff x="428" y="893"/>
              <a:chExt cx="4619" cy="377"/>
            </a:xfrm>
          </p:grpSpPr>
          <p:grpSp>
            <p:nvGrpSpPr>
              <p:cNvPr id="36878" name="Group 5">
                <a:extLst>
                  <a:ext uri="{FF2B5EF4-FFF2-40B4-BE49-F238E27FC236}">
                    <a16:creationId xmlns:a16="http://schemas.microsoft.com/office/drawing/2014/main" id="{F33CF29D-BDA7-BF86-0DB3-478843DBD1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861190" name="Rectangle 6">
                  <a:extLst>
                    <a:ext uri="{FF2B5EF4-FFF2-40B4-BE49-F238E27FC236}">
                      <a16:creationId xmlns:a16="http://schemas.microsoft.com/office/drawing/2014/main" id="{A8F1DD9B-0FBF-9FEE-CB7D-7704D412CB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5067">
                    <a:latin typeface="Courier New" pitchFamily="1" charset="0"/>
                  </a:endParaRPr>
                </a:p>
              </p:txBody>
            </p:sp>
            <p:sp>
              <p:nvSpPr>
                <p:cNvPr id="36884" name="Line 7">
                  <a:extLst>
                    <a:ext uri="{FF2B5EF4-FFF2-40B4-BE49-F238E27FC236}">
                      <a16:creationId xmlns:a16="http://schemas.microsoft.com/office/drawing/2014/main" id="{8FF810B2-015E-76FA-F53C-C1AF8A6004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5067"/>
                </a:p>
              </p:txBody>
            </p:sp>
            <p:sp>
              <p:nvSpPr>
                <p:cNvPr id="36885" name="Line 8">
                  <a:extLst>
                    <a:ext uri="{FF2B5EF4-FFF2-40B4-BE49-F238E27FC236}">
                      <a16:creationId xmlns:a16="http://schemas.microsoft.com/office/drawing/2014/main" id="{554EEF38-1C07-AB98-313B-C8C40F5DB7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5067"/>
                </a:p>
              </p:txBody>
            </p:sp>
            <p:sp>
              <p:nvSpPr>
                <p:cNvPr id="36886" name="Line 9">
                  <a:extLst>
                    <a:ext uri="{FF2B5EF4-FFF2-40B4-BE49-F238E27FC236}">
                      <a16:creationId xmlns:a16="http://schemas.microsoft.com/office/drawing/2014/main" id="{7EEA14FD-3C8E-FF1F-8F0F-E7E341155C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5067"/>
                </a:p>
              </p:txBody>
            </p:sp>
          </p:grpSp>
          <p:sp>
            <p:nvSpPr>
              <p:cNvPr id="36879" name="Rectangle 10">
                <a:extLst>
                  <a:ext uri="{FF2B5EF4-FFF2-40B4-BE49-F238E27FC236}">
                    <a16:creationId xmlns:a16="http://schemas.microsoft.com/office/drawing/2014/main" id="{4A73AE05-D2E3-1A68-BBA6-676BD4F1E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10000000</a:t>
                </a:r>
              </a:p>
            </p:txBody>
          </p:sp>
          <p:sp>
            <p:nvSpPr>
              <p:cNvPr id="36880" name="Rectangle 11">
                <a:extLst>
                  <a:ext uri="{FF2B5EF4-FFF2-40B4-BE49-F238E27FC236}">
                    <a16:creationId xmlns:a16="http://schemas.microsoft.com/office/drawing/2014/main" id="{2F437BED-F613-0240-5F06-D8873D2B3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01100100</a:t>
                </a:r>
              </a:p>
            </p:txBody>
          </p:sp>
          <p:sp>
            <p:nvSpPr>
              <p:cNvPr id="36881" name="Rectangle 12">
                <a:extLst>
                  <a:ext uri="{FF2B5EF4-FFF2-40B4-BE49-F238E27FC236}">
                    <a16:creationId xmlns:a16="http://schemas.microsoft.com/office/drawing/2014/main" id="{702E2B58-46C5-C776-78AB-F21C3CF3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00010100</a:t>
                </a:r>
                <a:endParaRPr lang="en-US" altLang="en-US" sz="4267" b="0" dirty="0">
                  <a:solidFill>
                    <a:srgbClr val="99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82" name="Rectangle 13">
                <a:extLst>
                  <a:ext uri="{FF2B5EF4-FFF2-40B4-BE49-F238E27FC236}">
                    <a16:creationId xmlns:a16="http://schemas.microsoft.com/office/drawing/2014/main" id="{7D3FC3F0-2E17-DAF6-B773-29B58F66C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00010100</a:t>
                </a:r>
              </a:p>
            </p:txBody>
          </p:sp>
        </p:grpSp>
        <p:sp>
          <p:nvSpPr>
            <p:cNvPr id="36870" name="Text Box 21">
              <a:extLst>
                <a:ext uri="{FF2B5EF4-FFF2-40B4-BE49-F238E27FC236}">
                  <a16:creationId xmlns:a16="http://schemas.microsoft.com/office/drawing/2014/main" id="{EE793FC6-8353-9DA5-1BF7-3CD346646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3785" y="4675718"/>
              <a:ext cx="9685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3200" dirty="0">
                  <a:latin typeface="Tahoma" panose="020B0604030504040204" pitchFamily="34" charset="0"/>
                </a:rPr>
                <a:t>128</a:t>
              </a:r>
            </a:p>
          </p:txBody>
        </p:sp>
        <p:sp>
          <p:nvSpPr>
            <p:cNvPr id="36871" name="Text Box 22">
              <a:extLst>
                <a:ext uri="{FF2B5EF4-FFF2-40B4-BE49-F238E27FC236}">
                  <a16:creationId xmlns:a16="http://schemas.microsoft.com/office/drawing/2014/main" id="{39078240-BFDE-61F9-E334-453BECE07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8550" y="4675718"/>
              <a:ext cx="9685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3200" dirty="0">
                  <a:latin typeface="Tahoma" panose="020B0604030504040204" pitchFamily="34" charset="0"/>
                </a:rPr>
                <a:t>100</a:t>
              </a:r>
            </a:p>
          </p:txBody>
        </p:sp>
        <p:sp>
          <p:nvSpPr>
            <p:cNvPr id="36872" name="Text Box 23">
              <a:extLst>
                <a:ext uri="{FF2B5EF4-FFF2-40B4-BE49-F238E27FC236}">
                  <a16:creationId xmlns:a16="http://schemas.microsoft.com/office/drawing/2014/main" id="{607D5708-F6EC-8CB6-E6A3-01F33E6B3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947" y="4675718"/>
              <a:ext cx="70724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3200" dirty="0"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36873" name="Text Box 24">
              <a:extLst>
                <a:ext uri="{FF2B5EF4-FFF2-40B4-BE49-F238E27FC236}">
                  <a16:creationId xmlns:a16="http://schemas.microsoft.com/office/drawing/2014/main" id="{8BF84659-1F00-D35B-DD9E-B14E13373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72493" y="4675718"/>
              <a:ext cx="70724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3200" dirty="0"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36874" name="Line 25">
              <a:extLst>
                <a:ext uri="{FF2B5EF4-FFF2-40B4-BE49-F238E27FC236}">
                  <a16:creationId xmlns:a16="http://schemas.microsoft.com/office/drawing/2014/main" id="{FE2775A3-C551-1818-07D1-107C42825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433" y="5285318"/>
              <a:ext cx="0" cy="996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067"/>
            </a:p>
          </p:txBody>
        </p:sp>
        <p:sp>
          <p:nvSpPr>
            <p:cNvPr id="36875" name="Line 26">
              <a:extLst>
                <a:ext uri="{FF2B5EF4-FFF2-40B4-BE49-F238E27FC236}">
                  <a16:creationId xmlns:a16="http://schemas.microsoft.com/office/drawing/2014/main" id="{F76C2B83-C91E-6173-5EE9-F39668642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5951" y="5285318"/>
              <a:ext cx="0" cy="996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067"/>
            </a:p>
          </p:txBody>
        </p:sp>
        <p:sp>
          <p:nvSpPr>
            <p:cNvPr id="36876" name="Line 27">
              <a:extLst>
                <a:ext uri="{FF2B5EF4-FFF2-40B4-BE49-F238E27FC236}">
                  <a16:creationId xmlns:a16="http://schemas.microsoft.com/office/drawing/2014/main" id="{4A5FC061-04F6-EE9B-6DA0-56B13251C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0267" y="5285318"/>
              <a:ext cx="0" cy="996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067"/>
            </a:p>
          </p:txBody>
        </p:sp>
        <p:sp>
          <p:nvSpPr>
            <p:cNvPr id="36877" name="Line 28">
              <a:extLst>
                <a:ext uri="{FF2B5EF4-FFF2-40B4-BE49-F238E27FC236}">
                  <a16:creationId xmlns:a16="http://schemas.microsoft.com/office/drawing/2014/main" id="{BDEA0140-D247-683E-7F9A-FAE781541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58600" y="5285318"/>
              <a:ext cx="0" cy="996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067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BA98D3-C0CD-0F13-CD2C-02A7AEA2A962}"/>
                </a:ext>
              </a:extLst>
            </p:cNvPr>
            <p:cNvSpPr txBox="1"/>
            <p:nvPr/>
          </p:nvSpPr>
          <p:spPr>
            <a:xfrm>
              <a:off x="5485993" y="4226290"/>
              <a:ext cx="315792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461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.</a:t>
              </a:r>
              <a:endPara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F26632-4F3A-2C7A-0097-7CE854035E33}"/>
                </a:ext>
              </a:extLst>
            </p:cNvPr>
            <p:cNvSpPr txBox="1"/>
            <p:nvPr/>
          </p:nvSpPr>
          <p:spPr>
            <a:xfrm>
              <a:off x="7836311" y="4219299"/>
              <a:ext cx="315792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461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.</a:t>
              </a:r>
              <a:endPara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2FB962-67C6-944B-50A9-E54A1CDC554A}"/>
                </a:ext>
              </a:extLst>
            </p:cNvPr>
            <p:cNvSpPr txBox="1"/>
            <p:nvPr/>
          </p:nvSpPr>
          <p:spPr>
            <a:xfrm>
              <a:off x="10320853" y="4220697"/>
              <a:ext cx="315792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461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.</a:t>
              </a:r>
              <a:endPara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A860DDCF-38C9-2127-D6E2-5762AF072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F3BF197F-06E2-4CCB-B548-70E4017CE0F6}" type="slidenum">
              <a:rPr lang="en-US" altLang="en-US" sz="1600">
                <a:solidFill>
                  <a:srgbClr val="898989"/>
                </a:solidFill>
              </a:rPr>
              <a:pPr algn="l" eaLnBrk="1" hangingPunct="1"/>
              <a:t>54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38915" name="Rectangle 33">
            <a:extLst>
              <a:ext uri="{FF2B5EF4-FFF2-40B4-BE49-F238E27FC236}">
                <a16:creationId xmlns:a16="http://schemas.microsoft.com/office/drawing/2014/main" id="{113EE8D8-48DE-7647-EC78-C682FBA01FEC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1587500" y="1625832"/>
            <a:ext cx="13081000" cy="2006602"/>
          </a:xfrm>
        </p:spPr>
        <p:txBody>
          <a:bodyPr/>
          <a:lstStyle/>
          <a:p>
            <a:pPr marL="31750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The Internet is an “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</a:rPr>
              <a:t>inter-net(work)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Used to connect </a:t>
            </a:r>
            <a:r>
              <a:rPr lang="en-US" altLang="en-US" b="1" dirty="0">
                <a:ea typeface="ＭＳ Ｐゴシック" panose="020B0600070205080204" pitchFamily="34" charset="-128"/>
              </a:rPr>
              <a:t>networks </a:t>
            </a:r>
            <a:r>
              <a:rPr lang="en-US" altLang="en-US" dirty="0">
                <a:ea typeface="ＭＳ Ｐゴシック" panose="020B0600070205080204" pitchFamily="34" charset="-128"/>
              </a:rPr>
              <a:t>together, not </a:t>
            </a:r>
            <a:r>
              <a:rPr lang="en-US" altLang="en-US" b="1" dirty="0">
                <a:ea typeface="ＭＳ Ｐゴシック" panose="020B0600070205080204" pitchFamily="34" charset="-128"/>
              </a:rPr>
              <a:t>hosts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Need to address a network (i.e., group of hosts)</a:t>
            </a:r>
          </a:p>
        </p:txBody>
      </p:sp>
      <p:sp>
        <p:nvSpPr>
          <p:cNvPr id="38914" name="Rectangle 32">
            <a:extLst>
              <a:ext uri="{FF2B5EF4-FFF2-40B4-BE49-F238E27FC236}">
                <a16:creationId xmlns:a16="http://schemas.microsoft.com/office/drawing/2014/main" id="{6DCFEC2E-A59B-210E-5E27-B7933F78B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Grouping Related Hosts</a:t>
            </a:r>
          </a:p>
        </p:txBody>
      </p:sp>
      <p:sp>
        <p:nvSpPr>
          <p:cNvPr id="38917" name="Line 4">
            <a:extLst>
              <a:ext uri="{FF2B5EF4-FFF2-40B4-BE49-F238E27FC236}">
                <a16:creationId xmlns:a16="http://schemas.microsoft.com/office/drawing/2014/main" id="{285F07FE-842C-1DD5-C8B5-2EADB0194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267" y="5285064"/>
            <a:ext cx="3454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CFA8FDBD-E223-31A9-35A3-2E5DF82F5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667" y="4878664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8919" name="Line 6">
            <a:extLst>
              <a:ext uri="{FF2B5EF4-FFF2-40B4-BE49-F238E27FC236}">
                <a16:creationId xmlns:a16="http://schemas.microsoft.com/office/drawing/2014/main" id="{E8190261-B474-BAC8-0D81-321D34A01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867" y="4878664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8920" name="Line 7">
            <a:extLst>
              <a:ext uri="{FF2B5EF4-FFF2-40B4-BE49-F238E27FC236}">
                <a16:creationId xmlns:a16="http://schemas.microsoft.com/office/drawing/2014/main" id="{022ED415-F44C-0A8D-6559-0740922FF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9267" y="4878664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8921" name="Rectangle 8">
            <a:extLst>
              <a:ext uri="{FF2B5EF4-FFF2-40B4-BE49-F238E27FC236}">
                <a16:creationId xmlns:a16="http://schemas.microsoft.com/office/drawing/2014/main" id="{9DB5985B-3CBB-BCC4-7DF0-6C5E4F361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143" y="4520215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 dirty="0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38922" name="Rectangle 9">
            <a:extLst>
              <a:ext uri="{FF2B5EF4-FFF2-40B4-BE49-F238E27FC236}">
                <a16:creationId xmlns:a16="http://schemas.microsoft.com/office/drawing/2014/main" id="{C26E9E25-6EEA-AAB2-68E4-A2C8A0F17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43" y="4494815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38923" name="Rectangle 10">
            <a:extLst>
              <a:ext uri="{FF2B5EF4-FFF2-40B4-BE49-F238E27FC236}">
                <a16:creationId xmlns:a16="http://schemas.microsoft.com/office/drawing/2014/main" id="{BA8BFFF9-006D-0B0D-87B7-E4176DD50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343" y="4494815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38924" name="Text Box 11">
            <a:extLst>
              <a:ext uri="{FF2B5EF4-FFF2-40B4-BE49-F238E27FC236}">
                <a16:creationId xmlns:a16="http://schemas.microsoft.com/office/drawing/2014/main" id="{57C25A4F-0262-F0CF-20B4-BC29A56E8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337" y="5318199"/>
            <a:ext cx="97334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LAN 1</a:t>
            </a:r>
          </a:p>
        </p:txBody>
      </p:sp>
      <p:sp>
        <p:nvSpPr>
          <p:cNvPr id="38925" name="Text Box 12">
            <a:extLst>
              <a:ext uri="{FF2B5EF4-FFF2-40B4-BE49-F238E27FC236}">
                <a16:creationId xmlns:a16="http://schemas.microsoft.com/office/drawing/2014/main" id="{641D3762-55E3-51F8-A857-78FCB00CF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988" y="4384749"/>
            <a:ext cx="41069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...</a:t>
            </a:r>
          </a:p>
        </p:txBody>
      </p:sp>
      <p:sp>
        <p:nvSpPr>
          <p:cNvPr id="38926" name="Line 13">
            <a:extLst>
              <a:ext uri="{FF2B5EF4-FFF2-40B4-BE49-F238E27FC236}">
                <a16:creationId xmlns:a16="http://schemas.microsoft.com/office/drawing/2014/main" id="{2C703E0F-1F18-8263-BB08-728845CFA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8867" y="5285064"/>
            <a:ext cx="3454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8927" name="Line 14">
            <a:extLst>
              <a:ext uri="{FF2B5EF4-FFF2-40B4-BE49-F238E27FC236}">
                <a16:creationId xmlns:a16="http://schemas.microsoft.com/office/drawing/2014/main" id="{A2EC260F-1DDA-44D9-A362-325B604F8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5267" y="4878664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8928" name="Line 15">
            <a:extLst>
              <a:ext uri="{FF2B5EF4-FFF2-40B4-BE49-F238E27FC236}">
                <a16:creationId xmlns:a16="http://schemas.microsoft.com/office/drawing/2014/main" id="{7260179C-B30E-B175-7D6B-D7F67E13A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84467" y="4878664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8929" name="Line 16">
            <a:extLst>
              <a:ext uri="{FF2B5EF4-FFF2-40B4-BE49-F238E27FC236}">
                <a16:creationId xmlns:a16="http://schemas.microsoft.com/office/drawing/2014/main" id="{67511857-ABE4-C5F5-9FAB-3C2F29FAA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6867" y="4878664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8930" name="Rectangle 17">
            <a:extLst>
              <a:ext uri="{FF2B5EF4-FFF2-40B4-BE49-F238E27FC236}">
                <a16:creationId xmlns:a16="http://schemas.microsoft.com/office/drawing/2014/main" id="{5BD004D4-7B9A-B344-2562-C945B560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743" y="4520215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38931" name="Rectangle 18">
            <a:extLst>
              <a:ext uri="{FF2B5EF4-FFF2-40B4-BE49-F238E27FC236}">
                <a16:creationId xmlns:a16="http://schemas.microsoft.com/office/drawing/2014/main" id="{EFA42F6A-0F1C-573E-58A8-4CDE40DE7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543" y="4494815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38932" name="Rectangle 19">
            <a:extLst>
              <a:ext uri="{FF2B5EF4-FFF2-40B4-BE49-F238E27FC236}">
                <a16:creationId xmlns:a16="http://schemas.microsoft.com/office/drawing/2014/main" id="{5253C09B-42B5-9C2D-E4FB-D3059A618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943" y="4494815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38933" name="Text Box 20">
            <a:extLst>
              <a:ext uri="{FF2B5EF4-FFF2-40B4-BE49-F238E27FC236}">
                <a16:creationId xmlns:a16="http://schemas.microsoft.com/office/drawing/2014/main" id="{0C0F7E9C-0521-F758-83AC-3A920E70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4137" y="5299149"/>
            <a:ext cx="97334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LAN 2</a:t>
            </a:r>
          </a:p>
        </p:txBody>
      </p:sp>
      <p:sp>
        <p:nvSpPr>
          <p:cNvPr id="38934" name="Text Box 21">
            <a:extLst>
              <a:ext uri="{FF2B5EF4-FFF2-40B4-BE49-F238E27FC236}">
                <a16:creationId xmlns:a16="http://schemas.microsoft.com/office/drawing/2014/main" id="{88AC5EAC-8A4D-FC44-14A1-647128A1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2588" y="4384749"/>
            <a:ext cx="41069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...</a:t>
            </a:r>
          </a:p>
        </p:txBody>
      </p:sp>
      <p:sp>
        <p:nvSpPr>
          <p:cNvPr id="38935" name="AutoShape 22">
            <a:extLst>
              <a:ext uri="{FF2B5EF4-FFF2-40B4-BE49-F238E27FC236}">
                <a16:creationId xmlns:a16="http://schemas.microsoft.com/office/drawing/2014/main" id="{38D879E7-6AFB-874C-035F-28A0D4D1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267" y="5691464"/>
            <a:ext cx="812800" cy="508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router</a:t>
            </a:r>
          </a:p>
        </p:txBody>
      </p:sp>
      <p:sp>
        <p:nvSpPr>
          <p:cNvPr id="38936" name="AutoShape 23">
            <a:extLst>
              <a:ext uri="{FF2B5EF4-FFF2-40B4-BE49-F238E27FC236}">
                <a16:creationId xmlns:a16="http://schemas.microsoft.com/office/drawing/2014/main" id="{3A52DDF0-8D1E-0A23-358B-755BB6C31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667" y="5691464"/>
            <a:ext cx="812800" cy="508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router</a:t>
            </a:r>
          </a:p>
        </p:txBody>
      </p:sp>
      <p:sp>
        <p:nvSpPr>
          <p:cNvPr id="38937" name="Line 24">
            <a:extLst>
              <a:ext uri="{FF2B5EF4-FFF2-40B4-BE49-F238E27FC236}">
                <a16:creationId xmlns:a16="http://schemas.microsoft.com/office/drawing/2014/main" id="{056A5D54-E882-BD57-561C-49420399B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9667" y="5285064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8938" name="AutoShape 25">
            <a:extLst>
              <a:ext uri="{FF2B5EF4-FFF2-40B4-BE49-F238E27FC236}">
                <a16:creationId xmlns:a16="http://schemas.microsoft.com/office/drawing/2014/main" id="{EA609244-A896-DFF0-9F31-B6A41252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0067" y="5691464"/>
            <a:ext cx="812800" cy="508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router</a:t>
            </a:r>
          </a:p>
        </p:txBody>
      </p:sp>
      <p:sp>
        <p:nvSpPr>
          <p:cNvPr id="38939" name="Line 26">
            <a:extLst>
              <a:ext uri="{FF2B5EF4-FFF2-40B4-BE49-F238E27FC236}">
                <a16:creationId xmlns:a16="http://schemas.microsoft.com/office/drawing/2014/main" id="{40768DA2-5479-FF69-BED8-961768110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76467" y="5285064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8940" name="Line 27">
            <a:extLst>
              <a:ext uri="{FF2B5EF4-FFF2-40B4-BE49-F238E27FC236}">
                <a16:creationId xmlns:a16="http://schemas.microsoft.com/office/drawing/2014/main" id="{AF3812B3-A6FE-FC6D-ED7B-B810AB4B7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6067" y="5894664"/>
            <a:ext cx="1625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8941" name="Line 28">
            <a:extLst>
              <a:ext uri="{FF2B5EF4-FFF2-40B4-BE49-F238E27FC236}">
                <a16:creationId xmlns:a16="http://schemas.microsoft.com/office/drawing/2014/main" id="{82A2BA5C-74D9-035A-4EAC-92A3E9C4E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4467" y="5894664"/>
            <a:ext cx="1625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8942" name="Text Box 29">
            <a:extLst>
              <a:ext uri="{FF2B5EF4-FFF2-40B4-BE49-F238E27FC236}">
                <a16:creationId xmlns:a16="http://schemas.microsoft.com/office/drawing/2014/main" id="{D00885E1-E496-782F-3A4D-6ED62F01E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498" y="5908749"/>
            <a:ext cx="8370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WAN</a:t>
            </a:r>
          </a:p>
        </p:txBody>
      </p:sp>
      <p:sp>
        <p:nvSpPr>
          <p:cNvPr id="38943" name="Text Box 30">
            <a:extLst>
              <a:ext uri="{FF2B5EF4-FFF2-40B4-BE49-F238E27FC236}">
                <a16:creationId xmlns:a16="http://schemas.microsoft.com/office/drawing/2014/main" id="{45550BC5-B410-67D7-115A-903FFBE5C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9782" y="5908749"/>
            <a:ext cx="8370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WAN</a:t>
            </a:r>
          </a:p>
        </p:txBody>
      </p:sp>
      <p:sp>
        <p:nvSpPr>
          <p:cNvPr id="38944" name="Text Box 34">
            <a:extLst>
              <a:ext uri="{FF2B5EF4-FFF2-40B4-BE49-F238E27FC236}">
                <a16:creationId xmlns:a16="http://schemas.microsoft.com/office/drawing/2014/main" id="{A9E42738-0227-08BE-66F3-F17CD272E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29" y="8349392"/>
            <a:ext cx="27462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LAN = Local Area Network</a:t>
            </a:r>
          </a:p>
          <a:p>
            <a:pPr algn="l" eaLnBrk="1" hangingPunct="1"/>
            <a:r>
              <a:rPr lang="en-US" alt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WAN = Wide Area Network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  <p:bldP spid="38920" grpId="0" animBg="1"/>
      <p:bldP spid="38921" grpId="0" animBg="1"/>
      <p:bldP spid="38922" grpId="0" animBg="1"/>
      <p:bldP spid="38923" grpId="0" animBg="1"/>
      <p:bldP spid="38924" grpId="0"/>
      <p:bldP spid="38925" grpId="0"/>
      <p:bldP spid="38926" grpId="0" animBg="1"/>
      <p:bldP spid="38927" grpId="0" animBg="1"/>
      <p:bldP spid="38928" grpId="0" animBg="1"/>
      <p:bldP spid="38929" grpId="0" animBg="1"/>
      <p:bldP spid="38930" grpId="0" animBg="1"/>
      <p:bldP spid="38931" grpId="0" animBg="1"/>
      <p:bldP spid="38932" grpId="0" animBg="1"/>
      <p:bldP spid="38933" grpId="0"/>
      <p:bldP spid="38934" grpId="0"/>
      <p:bldP spid="38935" grpId="0" animBg="1"/>
      <p:bldP spid="38936" grpId="0" animBg="1"/>
      <p:bldP spid="38937" grpId="0" animBg="1"/>
      <p:bldP spid="38938" grpId="0" animBg="1"/>
      <p:bldP spid="38939" grpId="0" animBg="1"/>
      <p:bldP spid="38940" grpId="0" animBg="1"/>
      <p:bldP spid="38941" grpId="0" animBg="1"/>
      <p:bldP spid="38942" grpId="0"/>
      <p:bldP spid="38943" grpId="0"/>
      <p:bldP spid="3894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B1403742-18A0-EF6D-E26E-CA7DF7B43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C2CBE948-A066-4086-BD57-816EAB7BCDC1}" type="slidenum">
              <a:rPr lang="en-US" altLang="en-US" sz="1600">
                <a:solidFill>
                  <a:srgbClr val="898989"/>
                </a:solidFill>
              </a:rPr>
              <a:pPr algn="l" eaLnBrk="1" hangingPunct="1"/>
              <a:t>55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3A7135F-E966-2770-FE28-D1C1DB0A43D8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1587500" y="1625832"/>
            <a:ext cx="13081000" cy="1807402"/>
          </a:xfrm>
        </p:spPr>
        <p:txBody>
          <a:bodyPr/>
          <a:lstStyle/>
          <a:p>
            <a:pPr marL="317500" indent="0">
              <a:buNone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Suppose hosts had arbitrary addresses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Then every router would need a lot of information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…to know how to direct packets toward every host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72E6FA6-E546-7449-D02A-AB62F0282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Scalability Challenge</a:t>
            </a:r>
          </a:p>
        </p:txBody>
      </p:sp>
      <p:sp>
        <p:nvSpPr>
          <p:cNvPr id="40965" name="Line 4">
            <a:extLst>
              <a:ext uri="{FF2B5EF4-FFF2-40B4-BE49-F238E27FC236}">
                <a16:creationId xmlns:a16="http://schemas.microsoft.com/office/drawing/2014/main" id="{DBA2560F-86F5-781D-7E65-1E9E4B402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267" y="5304367"/>
            <a:ext cx="3454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0966" name="Line 5">
            <a:extLst>
              <a:ext uri="{FF2B5EF4-FFF2-40B4-BE49-F238E27FC236}">
                <a16:creationId xmlns:a16="http://schemas.microsoft.com/office/drawing/2014/main" id="{27BB3F09-53EB-C2C8-EC77-7585F848F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6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0967" name="Line 6">
            <a:extLst>
              <a:ext uri="{FF2B5EF4-FFF2-40B4-BE49-F238E27FC236}">
                <a16:creationId xmlns:a16="http://schemas.microsoft.com/office/drawing/2014/main" id="{D2E7E754-33BF-9013-3F89-648B7C67E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8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0968" name="Line 7">
            <a:extLst>
              <a:ext uri="{FF2B5EF4-FFF2-40B4-BE49-F238E27FC236}">
                <a16:creationId xmlns:a16="http://schemas.microsoft.com/office/drawing/2014/main" id="{8CDB3667-0224-C9AA-2E6C-04F6233FE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92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0969" name="Rectangle 8">
            <a:extLst>
              <a:ext uri="{FF2B5EF4-FFF2-40B4-BE49-F238E27FC236}">
                <a16:creationId xmlns:a16="http://schemas.microsoft.com/office/drawing/2014/main" id="{5CC0091B-2EC2-ED39-7960-E4D98F496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143" y="45395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40970" name="Rectangle 9">
            <a:extLst>
              <a:ext uri="{FF2B5EF4-FFF2-40B4-BE49-F238E27FC236}">
                <a16:creationId xmlns:a16="http://schemas.microsoft.com/office/drawing/2014/main" id="{B63E5EEC-6152-7567-F5A8-98142645C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43" y="45141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40971" name="Rectangle 10">
            <a:extLst>
              <a:ext uri="{FF2B5EF4-FFF2-40B4-BE49-F238E27FC236}">
                <a16:creationId xmlns:a16="http://schemas.microsoft.com/office/drawing/2014/main" id="{2D718300-BC8E-B71E-F661-FC02CCA0C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343" y="45141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40972" name="Text Box 11">
            <a:extLst>
              <a:ext uri="{FF2B5EF4-FFF2-40B4-BE49-F238E27FC236}">
                <a16:creationId xmlns:a16="http://schemas.microsoft.com/office/drawing/2014/main" id="{5B29735B-47C1-B038-F7BC-12E8D466C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337" y="5337502"/>
            <a:ext cx="97334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LAN 1</a:t>
            </a:r>
          </a:p>
        </p:txBody>
      </p:sp>
      <p:sp>
        <p:nvSpPr>
          <p:cNvPr id="40973" name="Text Box 12">
            <a:extLst>
              <a:ext uri="{FF2B5EF4-FFF2-40B4-BE49-F238E27FC236}">
                <a16:creationId xmlns:a16="http://schemas.microsoft.com/office/drawing/2014/main" id="{0773BA14-EE12-A985-FCA5-8B685CF17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988" y="4404051"/>
            <a:ext cx="41069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...</a:t>
            </a:r>
          </a:p>
        </p:txBody>
      </p:sp>
      <p:sp>
        <p:nvSpPr>
          <p:cNvPr id="40974" name="Line 13">
            <a:extLst>
              <a:ext uri="{FF2B5EF4-FFF2-40B4-BE49-F238E27FC236}">
                <a16:creationId xmlns:a16="http://schemas.microsoft.com/office/drawing/2014/main" id="{94499D02-6D1E-3596-ED4C-4A87FFAB6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8867" y="5304367"/>
            <a:ext cx="3454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0975" name="Line 14">
            <a:extLst>
              <a:ext uri="{FF2B5EF4-FFF2-40B4-BE49-F238E27FC236}">
                <a16:creationId xmlns:a16="http://schemas.microsoft.com/office/drawing/2014/main" id="{A6FDBA37-5EBE-80B3-CCF4-E0FAE6150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52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0976" name="Line 15">
            <a:extLst>
              <a:ext uri="{FF2B5EF4-FFF2-40B4-BE49-F238E27FC236}">
                <a16:creationId xmlns:a16="http://schemas.microsoft.com/office/drawing/2014/main" id="{FAF16CE4-F128-708A-DCAE-92DFD4821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844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0977" name="Line 16">
            <a:extLst>
              <a:ext uri="{FF2B5EF4-FFF2-40B4-BE49-F238E27FC236}">
                <a16:creationId xmlns:a16="http://schemas.microsoft.com/office/drawing/2014/main" id="{488F09DA-EFC8-48FD-3525-F7F57C201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68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0978" name="Rectangle 17">
            <a:extLst>
              <a:ext uri="{FF2B5EF4-FFF2-40B4-BE49-F238E27FC236}">
                <a16:creationId xmlns:a16="http://schemas.microsoft.com/office/drawing/2014/main" id="{2EA55151-46F9-37B8-2568-609EAE8F8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743" y="45395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40979" name="Rectangle 18">
            <a:extLst>
              <a:ext uri="{FF2B5EF4-FFF2-40B4-BE49-F238E27FC236}">
                <a16:creationId xmlns:a16="http://schemas.microsoft.com/office/drawing/2014/main" id="{07434DFA-5A10-1BB8-EAFE-B25351BE2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543" y="45141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40980" name="Rectangle 19">
            <a:extLst>
              <a:ext uri="{FF2B5EF4-FFF2-40B4-BE49-F238E27FC236}">
                <a16:creationId xmlns:a16="http://schemas.microsoft.com/office/drawing/2014/main" id="{64FA5A65-6E41-E4B0-4A4F-C66E84A22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943" y="45141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40981" name="Text Box 20">
            <a:extLst>
              <a:ext uri="{FF2B5EF4-FFF2-40B4-BE49-F238E27FC236}">
                <a16:creationId xmlns:a16="http://schemas.microsoft.com/office/drawing/2014/main" id="{FD892971-162D-2EEE-C94E-A97D93F2F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4137" y="5318451"/>
            <a:ext cx="97334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LAN 2</a:t>
            </a:r>
          </a:p>
        </p:txBody>
      </p:sp>
      <p:sp>
        <p:nvSpPr>
          <p:cNvPr id="40982" name="Text Box 21">
            <a:extLst>
              <a:ext uri="{FF2B5EF4-FFF2-40B4-BE49-F238E27FC236}">
                <a16:creationId xmlns:a16="http://schemas.microsoft.com/office/drawing/2014/main" id="{1CBDA6D7-2EE2-657A-8977-B4696681A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2588" y="4404051"/>
            <a:ext cx="41069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...</a:t>
            </a:r>
          </a:p>
        </p:txBody>
      </p:sp>
      <p:sp>
        <p:nvSpPr>
          <p:cNvPr id="40983" name="AutoShape 22">
            <a:extLst>
              <a:ext uri="{FF2B5EF4-FFF2-40B4-BE49-F238E27FC236}">
                <a16:creationId xmlns:a16="http://schemas.microsoft.com/office/drawing/2014/main" id="{FC986AAF-106A-1341-7FE0-2F69CE71A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267" y="5710767"/>
            <a:ext cx="812800" cy="508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router</a:t>
            </a:r>
          </a:p>
        </p:txBody>
      </p:sp>
      <p:sp>
        <p:nvSpPr>
          <p:cNvPr id="40984" name="AutoShape 23">
            <a:extLst>
              <a:ext uri="{FF2B5EF4-FFF2-40B4-BE49-F238E27FC236}">
                <a16:creationId xmlns:a16="http://schemas.microsoft.com/office/drawing/2014/main" id="{093C2F25-5BB6-D248-39CE-AA7535FD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667" y="5710767"/>
            <a:ext cx="812800" cy="508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router</a:t>
            </a:r>
          </a:p>
        </p:txBody>
      </p:sp>
      <p:sp>
        <p:nvSpPr>
          <p:cNvPr id="40985" name="Line 24">
            <a:extLst>
              <a:ext uri="{FF2B5EF4-FFF2-40B4-BE49-F238E27FC236}">
                <a16:creationId xmlns:a16="http://schemas.microsoft.com/office/drawing/2014/main" id="{C1A85DDE-86CC-EFBA-DE8C-569B39B31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9667" y="53043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0986" name="AutoShape 25">
            <a:extLst>
              <a:ext uri="{FF2B5EF4-FFF2-40B4-BE49-F238E27FC236}">
                <a16:creationId xmlns:a16="http://schemas.microsoft.com/office/drawing/2014/main" id="{39C969B9-3D25-9AE9-B3AE-6501567E0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0067" y="5710767"/>
            <a:ext cx="812800" cy="508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router</a:t>
            </a:r>
          </a:p>
        </p:txBody>
      </p:sp>
      <p:sp>
        <p:nvSpPr>
          <p:cNvPr id="40987" name="Line 26">
            <a:extLst>
              <a:ext uri="{FF2B5EF4-FFF2-40B4-BE49-F238E27FC236}">
                <a16:creationId xmlns:a16="http://schemas.microsoft.com/office/drawing/2014/main" id="{5877471E-0008-2250-D528-E32CC8A36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76467" y="53043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0988" name="Line 27">
            <a:extLst>
              <a:ext uri="{FF2B5EF4-FFF2-40B4-BE49-F238E27FC236}">
                <a16:creationId xmlns:a16="http://schemas.microsoft.com/office/drawing/2014/main" id="{B2546BEF-9BD5-5225-FD79-1E0C4D62A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6067" y="5913967"/>
            <a:ext cx="1625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0989" name="Line 28">
            <a:extLst>
              <a:ext uri="{FF2B5EF4-FFF2-40B4-BE49-F238E27FC236}">
                <a16:creationId xmlns:a16="http://schemas.microsoft.com/office/drawing/2014/main" id="{1AD1999E-ABEA-F4E5-64C3-68A054E84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4467" y="5913967"/>
            <a:ext cx="1625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0990" name="Text Box 29">
            <a:extLst>
              <a:ext uri="{FF2B5EF4-FFF2-40B4-BE49-F238E27FC236}">
                <a16:creationId xmlns:a16="http://schemas.microsoft.com/office/drawing/2014/main" id="{1CF27BA5-6F97-711E-4EB7-9C5D7A752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498" y="5928051"/>
            <a:ext cx="8370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WAN</a:t>
            </a:r>
          </a:p>
        </p:txBody>
      </p:sp>
      <p:sp>
        <p:nvSpPr>
          <p:cNvPr id="40991" name="Text Box 30">
            <a:extLst>
              <a:ext uri="{FF2B5EF4-FFF2-40B4-BE49-F238E27FC236}">
                <a16:creationId xmlns:a16="http://schemas.microsoft.com/office/drawing/2014/main" id="{BA9B9EBF-AD2D-5AFD-0AF5-5502C37FB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9782" y="5928051"/>
            <a:ext cx="8370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WAN</a:t>
            </a:r>
          </a:p>
        </p:txBody>
      </p:sp>
      <p:sp>
        <p:nvSpPr>
          <p:cNvPr id="40992" name="Text Box 31">
            <a:extLst>
              <a:ext uri="{FF2B5EF4-FFF2-40B4-BE49-F238E27FC236}">
                <a16:creationId xmlns:a16="http://schemas.microsoft.com/office/drawing/2014/main" id="{AF05DCDB-DB10-DF7D-2AA6-F64FA6ED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209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40993" name="Text Box 32">
            <a:extLst>
              <a:ext uri="{FF2B5EF4-FFF2-40B4-BE49-F238E27FC236}">
                <a16:creationId xmlns:a16="http://schemas.microsoft.com/office/drawing/2014/main" id="{5F6574EA-22EB-FB13-6C24-F0866F41E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2309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/>
              <a:t>5.6.7.8</a:t>
            </a:r>
          </a:p>
        </p:txBody>
      </p:sp>
      <p:sp>
        <p:nvSpPr>
          <p:cNvPr id="40994" name="Text Box 33">
            <a:extLst>
              <a:ext uri="{FF2B5EF4-FFF2-40B4-BE49-F238E27FC236}">
                <a16:creationId xmlns:a16="http://schemas.microsoft.com/office/drawing/2014/main" id="{3928EA9F-5E00-778D-2933-06F5698B4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743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/>
              <a:t>2.4.6.8</a:t>
            </a:r>
          </a:p>
        </p:txBody>
      </p:sp>
      <p:sp>
        <p:nvSpPr>
          <p:cNvPr id="40995" name="Text Box 34">
            <a:extLst>
              <a:ext uri="{FF2B5EF4-FFF2-40B4-BE49-F238E27FC236}">
                <a16:creationId xmlns:a16="http://schemas.microsoft.com/office/drawing/2014/main" id="{E6CE4DAF-CA67-2E7C-1796-75A223BA5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893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1.2.3.5</a:t>
            </a:r>
          </a:p>
        </p:txBody>
      </p:sp>
      <p:sp>
        <p:nvSpPr>
          <p:cNvPr id="40996" name="Text Box 35">
            <a:extLst>
              <a:ext uri="{FF2B5EF4-FFF2-40B4-BE49-F238E27FC236}">
                <a16:creationId xmlns:a16="http://schemas.microsoft.com/office/drawing/2014/main" id="{C5CA98F6-FD13-1DF2-0FFA-0727F2F7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993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/>
              <a:t>5.6.7.9</a:t>
            </a:r>
          </a:p>
        </p:txBody>
      </p:sp>
      <p:sp>
        <p:nvSpPr>
          <p:cNvPr id="40997" name="Text Box 36">
            <a:extLst>
              <a:ext uri="{FF2B5EF4-FFF2-40B4-BE49-F238E27FC236}">
                <a16:creationId xmlns:a16="http://schemas.microsoft.com/office/drawing/2014/main" id="{D6CF28ED-B7C4-F64A-AA80-54A238D4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1427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/>
              <a:t>2.4.6.9</a:t>
            </a:r>
          </a:p>
        </p:txBody>
      </p:sp>
      <p:sp>
        <p:nvSpPr>
          <p:cNvPr id="865317" name="Text Box 37">
            <a:extLst>
              <a:ext uri="{FF2B5EF4-FFF2-40B4-BE49-F238E27FC236}">
                <a16:creationId xmlns:a16="http://schemas.microsoft.com/office/drawing/2014/main" id="{D89B890D-BFDF-DC8F-736D-8285AE9AC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743" y="6642101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865318" name="Text Box 38">
            <a:extLst>
              <a:ext uri="{FF2B5EF4-FFF2-40B4-BE49-F238E27FC236}">
                <a16:creationId xmlns:a16="http://schemas.microsoft.com/office/drawing/2014/main" id="{9444B7D4-951B-3A99-6889-4B486E781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676" y="7154334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1.2.3.5</a:t>
            </a:r>
          </a:p>
        </p:txBody>
      </p:sp>
      <p:sp>
        <p:nvSpPr>
          <p:cNvPr id="865319" name="AutoShape 39">
            <a:extLst>
              <a:ext uri="{FF2B5EF4-FFF2-40B4-BE49-F238E27FC236}">
                <a16:creationId xmlns:a16="http://schemas.microsoft.com/office/drawing/2014/main" id="{28CD318B-19A2-F869-A5E7-5D21EE38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418" y="7183967"/>
            <a:ext cx="971549" cy="30691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865320" name="AutoShape 40">
            <a:extLst>
              <a:ext uri="{FF2B5EF4-FFF2-40B4-BE49-F238E27FC236}">
                <a16:creationId xmlns:a16="http://schemas.microsoft.com/office/drawing/2014/main" id="{CDFC2A07-5415-D7C1-F518-AB4DA7352EE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96301" y="6722534"/>
            <a:ext cx="971551" cy="30691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grpSp>
        <p:nvGrpSpPr>
          <p:cNvPr id="2" name="Group 48">
            <a:extLst>
              <a:ext uri="{FF2B5EF4-FFF2-40B4-BE49-F238E27FC236}">
                <a16:creationId xmlns:a16="http://schemas.microsoft.com/office/drawing/2014/main" id="{942EA8C6-3F37-2E6E-639A-643C4D2DCB7A}"/>
              </a:ext>
            </a:extLst>
          </p:cNvPr>
          <p:cNvGrpSpPr>
            <a:grpSpLocks/>
          </p:cNvGrpSpPr>
          <p:nvPr/>
        </p:nvGrpSpPr>
        <p:grpSpPr bwMode="auto">
          <a:xfrm>
            <a:off x="7319434" y="7747000"/>
            <a:ext cx="103717" cy="408517"/>
            <a:chOff x="2565" y="3828"/>
            <a:chExt cx="73" cy="267"/>
          </a:xfrm>
        </p:grpSpPr>
        <p:sp>
          <p:nvSpPr>
            <p:cNvPr id="41009" name="Oval 45">
              <a:extLst>
                <a:ext uri="{FF2B5EF4-FFF2-40B4-BE49-F238E27FC236}">
                  <a16:creationId xmlns:a16="http://schemas.microsoft.com/office/drawing/2014/main" id="{4B651D5F-CB81-35D2-8637-5C56794B7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3828"/>
              <a:ext cx="73" cy="7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667"/>
            </a:p>
          </p:txBody>
        </p:sp>
        <p:sp>
          <p:nvSpPr>
            <p:cNvPr id="41010" name="Oval 46">
              <a:extLst>
                <a:ext uri="{FF2B5EF4-FFF2-40B4-BE49-F238E27FC236}">
                  <a16:creationId xmlns:a16="http://schemas.microsoft.com/office/drawing/2014/main" id="{856C790A-0881-1F33-EA1C-2E88A9988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3925"/>
              <a:ext cx="73" cy="7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667"/>
            </a:p>
          </p:txBody>
        </p:sp>
        <p:sp>
          <p:nvSpPr>
            <p:cNvPr id="41011" name="Oval 47">
              <a:extLst>
                <a:ext uri="{FF2B5EF4-FFF2-40B4-BE49-F238E27FC236}">
                  <a16:creationId xmlns:a16="http://schemas.microsoft.com/office/drawing/2014/main" id="{8146D321-FBD7-3065-92BB-EE3E1F85A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4022"/>
              <a:ext cx="73" cy="7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667"/>
            </a:p>
          </p:txBody>
        </p:sp>
      </p:grpSp>
      <p:grpSp>
        <p:nvGrpSpPr>
          <p:cNvPr id="3" name="Group 50">
            <a:extLst>
              <a:ext uri="{FF2B5EF4-FFF2-40B4-BE49-F238E27FC236}">
                <a16:creationId xmlns:a16="http://schemas.microsoft.com/office/drawing/2014/main" id="{F6567073-C4C8-D182-9BE8-6DADB126DB1B}"/>
              </a:ext>
            </a:extLst>
          </p:cNvPr>
          <p:cNvGrpSpPr>
            <a:grpSpLocks/>
          </p:cNvGrpSpPr>
          <p:nvPr/>
        </p:nvGrpSpPr>
        <p:grpSpPr bwMode="auto">
          <a:xfrm>
            <a:off x="6705601" y="6568018"/>
            <a:ext cx="2969684" cy="2315634"/>
            <a:chOff x="969" y="3103"/>
            <a:chExt cx="1403" cy="1094"/>
          </a:xfrm>
        </p:grpSpPr>
        <p:sp>
          <p:nvSpPr>
            <p:cNvPr id="41004" name="Rectangle 41">
              <a:extLst>
                <a:ext uri="{FF2B5EF4-FFF2-40B4-BE49-F238E27FC236}">
                  <a16:creationId xmlns:a16="http://schemas.microsoft.com/office/drawing/2014/main" id="{9F21D687-5C1C-ACC2-BD8F-FE457A9B0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3103"/>
              <a:ext cx="1403" cy="8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667"/>
            </a:p>
          </p:txBody>
        </p:sp>
        <p:sp>
          <p:nvSpPr>
            <p:cNvPr id="41005" name="Line 42">
              <a:extLst>
                <a:ext uri="{FF2B5EF4-FFF2-40B4-BE49-F238E27FC236}">
                  <a16:creationId xmlns:a16="http://schemas.microsoft.com/office/drawing/2014/main" id="{40B6D9D8-4CF0-703F-12AB-D71333EC5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9" y="3103"/>
              <a:ext cx="0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067"/>
            </a:p>
          </p:txBody>
        </p:sp>
        <p:sp>
          <p:nvSpPr>
            <p:cNvPr id="41006" name="Line 43">
              <a:extLst>
                <a:ext uri="{FF2B5EF4-FFF2-40B4-BE49-F238E27FC236}">
                  <a16:creationId xmlns:a16="http://schemas.microsoft.com/office/drawing/2014/main" id="{45291201-8C03-BD3B-BB6F-98B36F622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3369"/>
              <a:ext cx="1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067"/>
            </a:p>
          </p:txBody>
        </p:sp>
        <p:sp>
          <p:nvSpPr>
            <p:cNvPr id="41007" name="Line 44">
              <a:extLst>
                <a:ext uri="{FF2B5EF4-FFF2-40B4-BE49-F238E27FC236}">
                  <a16:creationId xmlns:a16="http://schemas.microsoft.com/office/drawing/2014/main" id="{A6B5FBD2-1FC2-1F0D-8C78-22436B09D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3611"/>
              <a:ext cx="1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067"/>
            </a:p>
          </p:txBody>
        </p:sp>
        <p:sp>
          <p:nvSpPr>
            <p:cNvPr id="41008" name="Text Box 49">
              <a:extLst>
                <a:ext uri="{FF2B5EF4-FFF2-40B4-BE49-F238E27FC236}">
                  <a16:creationId xmlns:a16="http://schemas.microsoft.com/office/drawing/2014/main" id="{096EF305-4445-18A3-0CCE-0548217E2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" y="3959"/>
              <a:ext cx="134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667">
                  <a:latin typeface="Helvetica" panose="020B0604020202020204" pitchFamily="34" charset="0"/>
                </a:rPr>
                <a:t>forwarding table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317" grpId="0"/>
      <p:bldP spid="865318" grpId="0"/>
      <p:bldP spid="865319" grpId="0" animBg="1"/>
      <p:bldP spid="8653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68E7F-4276-36F4-45FC-2D36DCCA2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D3A6F-4AC4-FA81-74DB-CB2A8059F1A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87500" y="3248405"/>
            <a:ext cx="13081000" cy="1625600"/>
          </a:xfrm>
        </p:spPr>
        <p:txBody>
          <a:bodyPr/>
          <a:lstStyle/>
          <a:p>
            <a:pPr marL="317500" indent="0">
              <a:buNone/>
            </a:pPr>
            <a:r>
              <a:rPr lang="en-US" dirty="0"/>
              <a:t>When more scalability is needed  . . 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08DC10-195F-C71E-BBDE-E8765B4B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key trick in computer science . . 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FA5BA59-58B2-56DD-E6E0-4F35D920C983}"/>
              </a:ext>
            </a:extLst>
          </p:cNvPr>
          <p:cNvSpPr txBox="1">
            <a:spLocks/>
          </p:cNvSpPr>
          <p:nvPr/>
        </p:nvSpPr>
        <p:spPr>
          <a:xfrm>
            <a:off x="1739900" y="4572000"/>
            <a:ext cx="11153979" cy="195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736600" indent="-419100" defTabSz="546100" eaLnBrk="1" hangingPunct="1">
              <a:spcBef>
                <a:spcPts val="700"/>
              </a:spcBef>
              <a:buSzPct val="15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1pPr>
            <a:lvl2pPr marL="1066800" indent="-304800" defTabSz="546100" eaLnBrk="1" hangingPunct="1">
              <a:spcBef>
                <a:spcPts val="700"/>
              </a:spcBef>
              <a:buSzPct val="50000"/>
              <a:buFont typeface="Lucida Grande"/>
              <a:buChar char="►"/>
              <a:defRPr sz="2800">
                <a:latin typeface="+mn-lt"/>
                <a:ea typeface="+mn-ea"/>
                <a:cs typeface="+mn-cs"/>
                <a:sym typeface="Gill Sans"/>
              </a:defRPr>
            </a:lvl2pPr>
            <a:lvl3pPr marL="1460500" indent="-254000" defTabSz="546100" eaLnBrk="1" hangingPunct="1">
              <a:spcBef>
                <a:spcPts val="700"/>
              </a:spcBef>
              <a:buSzPct val="150000"/>
              <a:buChar char="-"/>
              <a:defRPr sz="2200">
                <a:latin typeface="+mn-lt"/>
                <a:ea typeface="+mn-ea"/>
                <a:cs typeface="+mn-cs"/>
                <a:sym typeface="Gill Sans"/>
              </a:defRPr>
            </a:lvl3pPr>
            <a:lvl4pPr marL="1905000" indent="-254000" defTabSz="546100" eaLnBrk="1" hangingPunct="1">
              <a:spcBef>
                <a:spcPts val="700"/>
              </a:spcBef>
              <a:buSzPct val="150000"/>
              <a:buChar char="-"/>
              <a:defRPr sz="2200">
                <a:latin typeface="+mn-lt"/>
                <a:ea typeface="+mn-ea"/>
                <a:cs typeface="+mn-cs"/>
                <a:sym typeface="Gill Sans"/>
              </a:defRPr>
            </a:lvl4pPr>
            <a:lvl5pPr marL="2349500" indent="-254000" defTabSz="546100" eaLnBrk="1" hangingPunct="1">
              <a:spcBef>
                <a:spcPts val="700"/>
              </a:spcBef>
              <a:buSzPct val="150000"/>
              <a:buChar char="-"/>
              <a:defRPr sz="2200">
                <a:latin typeface="+mn-lt"/>
                <a:ea typeface="+mn-ea"/>
                <a:cs typeface="+mn-cs"/>
                <a:sym typeface="Gill Sans"/>
              </a:defRPr>
            </a:lvl5pPr>
            <a:lvl6pPr marL="2820554" indent="-369454" defTabSz="546100" eaLnBrk="1" hangingPunct="1">
              <a:spcBef>
                <a:spcPts val="700"/>
              </a:spcBef>
              <a:buSzPct val="15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6pPr>
            <a:lvl7pPr marL="3176154" indent="-369454" defTabSz="546100" eaLnBrk="1" hangingPunct="1">
              <a:spcBef>
                <a:spcPts val="700"/>
              </a:spcBef>
              <a:buSzPct val="15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7pPr>
            <a:lvl8pPr marL="3531754" indent="-369454" defTabSz="546100" eaLnBrk="1" hangingPunct="1">
              <a:spcBef>
                <a:spcPts val="700"/>
              </a:spcBef>
              <a:buSzPct val="15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8pPr>
            <a:lvl9pPr marL="3887354" indent="-369454" defTabSz="546100" eaLnBrk="1" hangingPunct="1">
              <a:spcBef>
                <a:spcPts val="700"/>
              </a:spcBef>
              <a:buSzPct val="15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 marL="317500" indent="0" algn="r">
              <a:buFontTx/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hierarchical structure </a:t>
            </a:r>
            <a:r>
              <a:rPr lang="en-US" dirty="0"/>
              <a:t>can be used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7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FE753E60-0273-F9BB-7EBC-E861EEB91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3A8BBDD7-090E-446E-B297-910F7513D908}" type="slidenum">
              <a:rPr lang="en-US" altLang="en-US" sz="1600">
                <a:solidFill>
                  <a:srgbClr val="898989"/>
                </a:solidFill>
              </a:rPr>
              <a:pPr algn="l" eaLnBrk="1" hangingPunct="1"/>
              <a:t>57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EE6D546-F623-246C-C71C-F0E6B3379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familiar hierarchical addressing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E11E8-CDC2-B57D-2670-63F2D62100F3}"/>
              </a:ext>
            </a:extLst>
          </p:cNvPr>
          <p:cNvSpPr txBox="1"/>
          <p:nvPr/>
        </p:nvSpPr>
        <p:spPr>
          <a:xfrm>
            <a:off x="5789569" y="1371353"/>
            <a:ext cx="4676861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800" dirty="0"/>
              <a:t>M5S 2E4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AC9836-FD0C-3074-C494-58B37972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2" y="1371353"/>
            <a:ext cx="10702372" cy="7346615"/>
          </a:xfrm>
          <a:prstGeom prst="rect">
            <a:avLst/>
          </a:prstGeom>
        </p:spPr>
      </p:pic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FE753E60-0273-F9BB-7EBC-E861EEB91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3A8BBDD7-090E-446E-B297-910F7513D908}" type="slidenum">
              <a:rPr lang="en-US" altLang="en-US" sz="1600">
                <a:solidFill>
                  <a:srgbClr val="898989"/>
                </a:solidFill>
              </a:rPr>
              <a:pPr algn="l" eaLnBrk="1" hangingPunct="1"/>
              <a:t>58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866307" name="Rectangle 3">
            <a:extLst>
              <a:ext uri="{FF2B5EF4-FFF2-40B4-BE49-F238E27FC236}">
                <a16:creationId xmlns:a16="http://schemas.microsoft.com/office/drawing/2014/main" id="{394BB70D-C211-7C26-4F4D-9B4409B6FE65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/>
        <p:txBody>
          <a:bodyPr/>
          <a:lstStyle/>
          <a:p>
            <a:pPr marL="31750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31750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31750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31750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EE6D546-F623-246C-C71C-F0E6B3379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familiar hierarchical addressing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E11E8-CDC2-B57D-2670-63F2D62100F3}"/>
              </a:ext>
            </a:extLst>
          </p:cNvPr>
          <p:cNvSpPr txBox="1"/>
          <p:nvPr/>
        </p:nvSpPr>
        <p:spPr>
          <a:xfrm>
            <a:off x="5789569" y="1371353"/>
            <a:ext cx="4676861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800" dirty="0"/>
              <a:t>M</a:t>
            </a:r>
            <a:r>
              <a:rPr lang="en-US" sz="4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5S 2E4</a:t>
            </a:r>
          </a:p>
        </p:txBody>
      </p:sp>
    </p:spTree>
    <p:extLst>
      <p:ext uri="{BB962C8B-B14F-4D97-AF65-F5344CB8AC3E}">
        <p14:creationId xmlns:p14="http://schemas.microsoft.com/office/powerpoint/2010/main" val="3888194005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FE753E60-0273-F9BB-7EBC-E861EEB91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3A8BBDD7-090E-446E-B297-910F7513D908}" type="slidenum">
              <a:rPr lang="en-US" altLang="en-US" sz="1600">
                <a:solidFill>
                  <a:srgbClr val="898989"/>
                </a:solidFill>
              </a:rPr>
              <a:pPr algn="l" eaLnBrk="1" hangingPunct="1"/>
              <a:t>59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866307" name="Rectangle 3">
            <a:extLst>
              <a:ext uri="{FF2B5EF4-FFF2-40B4-BE49-F238E27FC236}">
                <a16:creationId xmlns:a16="http://schemas.microsoft.com/office/drawing/2014/main" id="{394BB70D-C211-7C26-4F4D-9B4409B6FE65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/>
        <p:txBody>
          <a:bodyPr/>
          <a:lstStyle/>
          <a:p>
            <a:pPr marL="31750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31750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31750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31750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EE6D546-F623-246C-C71C-F0E6B3379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familiar hierarchical addressing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E11E8-CDC2-B57D-2670-63F2D62100F3}"/>
              </a:ext>
            </a:extLst>
          </p:cNvPr>
          <p:cNvSpPr txBox="1"/>
          <p:nvPr/>
        </p:nvSpPr>
        <p:spPr>
          <a:xfrm>
            <a:off x="5789569" y="1371353"/>
            <a:ext cx="4676861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M5S</a:t>
            </a:r>
            <a:r>
              <a:rPr lang="en-US" sz="4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2E4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F3492-AF11-096A-3BA5-3147C9EF0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688"/>
          <a:stretch/>
        </p:blipFill>
        <p:spPr>
          <a:xfrm>
            <a:off x="309587" y="3139565"/>
            <a:ext cx="7920013" cy="42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198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271E5-B108-E9A1-BBD3-4655FA69A1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26FA2-F63B-F426-6484-50BC1EEBAB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87500" y="0"/>
            <a:ext cx="13081000" cy="1693333"/>
          </a:xfrm>
        </p:spPr>
        <p:txBody>
          <a:bodyPr/>
          <a:lstStyle/>
          <a:p>
            <a:pPr marL="317500" indent="0">
              <a:buNone/>
            </a:pPr>
            <a:r>
              <a:rPr lang="en-US" dirty="0"/>
              <a:t>400 Gbps Ethernet switches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2607E-FD5A-276D-64C6-DA979D9934C0}"/>
              </a:ext>
            </a:extLst>
          </p:cNvPr>
          <p:cNvSpPr txBox="1"/>
          <p:nvPr/>
        </p:nvSpPr>
        <p:spPr>
          <a:xfrm>
            <a:off x="304800" y="6084372"/>
            <a:ext cx="8128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dirty="0"/>
              <a:t>Cisco Nexus 9364D-GX2A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F007D-90A0-9A60-382D-33BC9338D962}"/>
              </a:ext>
            </a:extLst>
          </p:cNvPr>
          <p:cNvSpPr txBox="1"/>
          <p:nvPr/>
        </p:nvSpPr>
        <p:spPr>
          <a:xfrm>
            <a:off x="3423920" y="8813820"/>
            <a:ext cx="924560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dirty="0"/>
              <a:t>https://www.cisco.com/c/en/us/products/collateral/switches/nexus-9000-series-switches/datasheet-c78-743854.html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BDBB00-CCB2-27BF-CFD7-6BBD69CF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53" y="2856107"/>
            <a:ext cx="13534293" cy="28425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AFF65D-4439-814D-A28C-54A31E795169}"/>
              </a:ext>
            </a:extLst>
          </p:cNvPr>
          <p:cNvSpPr txBox="1"/>
          <p:nvPr/>
        </p:nvSpPr>
        <p:spPr>
          <a:xfrm>
            <a:off x="9377680" y="6664266"/>
            <a:ext cx="363728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64 x 400GbE ports!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1F8B29-EA29-AED2-8585-5461827CE927}"/>
              </a:ext>
            </a:extLst>
          </p:cNvPr>
          <p:cNvSpPr/>
          <p:nvPr/>
        </p:nvSpPr>
        <p:spPr>
          <a:xfrm>
            <a:off x="10901680" y="4968240"/>
            <a:ext cx="579120" cy="304800"/>
          </a:xfrm>
          <a:prstGeom prst="round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BF48EA-B803-3529-D912-32858CF8EE5C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11191240" y="5273040"/>
            <a:ext cx="5080" cy="1391226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185616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FE753E60-0273-F9BB-7EBC-E861EEB91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3A8BBDD7-090E-446E-B297-910F7513D908}" type="slidenum">
              <a:rPr lang="en-US" altLang="en-US" sz="1600">
                <a:solidFill>
                  <a:srgbClr val="898989"/>
                </a:solidFill>
              </a:rPr>
              <a:pPr algn="l" eaLnBrk="1" hangingPunct="1"/>
              <a:t>60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EE6D546-F623-246C-C71C-F0E6B3379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familiar hierarchical addressing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E11E8-CDC2-B57D-2670-63F2D62100F3}"/>
              </a:ext>
            </a:extLst>
          </p:cNvPr>
          <p:cNvSpPr txBox="1"/>
          <p:nvPr/>
        </p:nvSpPr>
        <p:spPr>
          <a:xfrm>
            <a:off x="5789569" y="1371353"/>
            <a:ext cx="4676861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800" dirty="0"/>
              <a:t>M5S 2E4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119CDDAD-40EA-DB86-F0CA-D50796642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713" y="2504845"/>
            <a:ext cx="4676860" cy="61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2767" tIns="61384" rIns="122767" bIns="6138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 dirty="0">
                <a:solidFill>
                  <a:schemeClr val="accent4"/>
                </a:solidFill>
                <a:latin typeface="Arial" panose="020B0604020202020204" pitchFamily="34" charset="0"/>
              </a:rPr>
              <a:t>Forward Sortation Area</a:t>
            </a:r>
            <a:r>
              <a:rPr lang="en-US" altLang="en-US" sz="3200" b="0" dirty="0">
                <a:solidFill>
                  <a:schemeClr val="accent4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" name="Line 16">
            <a:extLst>
              <a:ext uri="{FF2B5EF4-FFF2-40B4-BE49-F238E27FC236}">
                <a16:creationId xmlns:a16="http://schemas.microsoft.com/office/drawing/2014/main" id="{FF7E9106-5B6D-68D5-E7A7-D31892E03A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2529" y="2353597"/>
            <a:ext cx="1318572" cy="0"/>
          </a:xfrm>
          <a:prstGeom prst="line">
            <a:avLst/>
          </a:prstGeom>
          <a:ln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5067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B8EFF811-FFE9-B773-3AD5-CBD810113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7989" y="2353597"/>
            <a:ext cx="1092278" cy="0"/>
          </a:xfrm>
          <a:prstGeom prst="line">
            <a:avLst/>
          </a:prstGeom>
          <a:ln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5067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51C00445-B517-569F-5C7A-40005D85D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50" y="2548188"/>
            <a:ext cx="4676860" cy="55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2767" tIns="61384" rIns="122767" bIns="6138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Local Delivery Unit </a:t>
            </a:r>
            <a:endParaRPr lang="en-US" altLang="en-US" sz="32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CC869-FD50-6B7B-0F5A-B0A4B5ADECF1}"/>
              </a:ext>
            </a:extLst>
          </p:cNvPr>
          <p:cNvSpPr txBox="1"/>
          <p:nvPr/>
        </p:nvSpPr>
        <p:spPr>
          <a:xfrm>
            <a:off x="3212900" y="5679063"/>
            <a:ext cx="1003640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We use the same approach for network addresses</a:t>
            </a:r>
          </a:p>
        </p:txBody>
      </p:sp>
    </p:spTree>
    <p:extLst>
      <p:ext uri="{BB962C8B-B14F-4D97-AF65-F5344CB8AC3E}">
        <p14:creationId xmlns:p14="http://schemas.microsoft.com/office/powerpoint/2010/main" val="3652432546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710CC87D-616C-5B71-E947-5C1EACAEF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35B08A1A-BA4E-4655-9B39-03547AB462C4}" type="slidenum">
              <a:rPr lang="en-US" altLang="en-US" sz="1600">
                <a:solidFill>
                  <a:srgbClr val="898989"/>
                </a:solidFill>
              </a:rPr>
              <a:pPr algn="l" eaLnBrk="1" hangingPunct="1"/>
              <a:t>61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C1806B9-5D04-53C8-B2CB-5905F931F638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1587500" y="1649114"/>
            <a:ext cx="13081000" cy="1686756"/>
          </a:xfrm>
        </p:spPr>
        <p:txBody>
          <a:bodyPr/>
          <a:lstStyle/>
          <a:p>
            <a:pPr marL="31750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Network and host portions (left and right) </a:t>
            </a:r>
          </a:p>
          <a:p>
            <a:pPr marL="31750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128.100.20.0/24 is a 24-bit </a:t>
            </a:r>
            <a:r>
              <a:rPr lang="en-US" altLang="en-US" b="1" dirty="0">
                <a:ea typeface="ＭＳ Ｐゴシック" panose="020B0600070205080204" pitchFamily="34" charset="-128"/>
              </a:rPr>
              <a:t>prefix</a:t>
            </a:r>
            <a:r>
              <a:rPr lang="en-US" altLang="en-US" dirty="0">
                <a:ea typeface="ＭＳ Ｐゴシック" panose="020B0600070205080204" pitchFamily="34" charset="-128"/>
              </a:rPr>
              <a:t> with 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8</a:t>
            </a:r>
            <a:r>
              <a:rPr lang="en-US" altLang="en-US" dirty="0">
                <a:ea typeface="ＭＳ Ｐゴシック" panose="020B0600070205080204" pitchFamily="34" charset="-128"/>
              </a:rPr>
              <a:t> addresses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8578017-8158-0DB9-0ADC-88BE7CBF3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Hierarchical Addressing: IP Prefixes</a:t>
            </a:r>
          </a:p>
        </p:txBody>
      </p:sp>
      <p:sp>
        <p:nvSpPr>
          <p:cNvPr id="45062" name="Line 14">
            <a:extLst>
              <a:ext uri="{FF2B5EF4-FFF2-40B4-BE49-F238E27FC236}">
                <a16:creationId xmlns:a16="http://schemas.microsoft.com/office/drawing/2014/main" id="{29B953CB-96F1-8731-560E-4893F592C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1351" y="7073649"/>
            <a:ext cx="0" cy="711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5063" name="Rectangle 15">
            <a:extLst>
              <a:ext uri="{FF2B5EF4-FFF2-40B4-BE49-F238E27FC236}">
                <a16:creationId xmlns:a16="http://schemas.microsoft.com/office/drawing/2014/main" id="{94DD43B8-31FB-FCDE-F69A-F6A73161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234" y="7480049"/>
            <a:ext cx="3106087" cy="61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2767" tIns="61384" rIns="122767" bIns="6138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667">
                <a:solidFill>
                  <a:srgbClr val="FF0000"/>
                </a:solidFill>
                <a:latin typeface="Arial" panose="020B0604020202020204" pitchFamily="34" charset="0"/>
              </a:rPr>
              <a:t>Network (24 bits)</a:t>
            </a:r>
            <a:r>
              <a:rPr lang="en-US" altLang="en-US" sz="3200" b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5064" name="Line 16">
            <a:extLst>
              <a:ext uri="{FF2B5EF4-FFF2-40B4-BE49-F238E27FC236}">
                <a16:creationId xmlns:a16="http://schemas.microsoft.com/office/drawing/2014/main" id="{4B06E6C4-6FBD-FD5F-95FB-8DB6B06D39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1352" y="7395382"/>
            <a:ext cx="729403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5065" name="Line 17">
            <a:extLst>
              <a:ext uri="{FF2B5EF4-FFF2-40B4-BE49-F238E27FC236}">
                <a16:creationId xmlns:a16="http://schemas.microsoft.com/office/drawing/2014/main" id="{35359496-D213-F475-AF33-45E3B8797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30717" y="7039782"/>
            <a:ext cx="0" cy="711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5066" name="Line 18">
            <a:extLst>
              <a:ext uri="{FF2B5EF4-FFF2-40B4-BE49-F238E27FC236}">
                <a16:creationId xmlns:a16="http://schemas.microsoft.com/office/drawing/2014/main" id="{99A600BF-A5BA-C115-FC69-C56422777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5967" y="6955116"/>
            <a:ext cx="0" cy="711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5067" name="Rectangle 19">
            <a:extLst>
              <a:ext uri="{FF2B5EF4-FFF2-40B4-BE49-F238E27FC236}">
                <a16:creationId xmlns:a16="http://schemas.microsoft.com/office/drawing/2014/main" id="{520AA467-9BCE-AEB0-531E-EA276697C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551" y="7480049"/>
            <a:ext cx="2325424" cy="61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2767" tIns="61384" rIns="122767" bIns="6138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667" dirty="0">
                <a:solidFill>
                  <a:schemeClr val="accent1"/>
                </a:solidFill>
                <a:latin typeface="Arial" panose="020B0604020202020204" pitchFamily="34" charset="0"/>
              </a:rPr>
              <a:t>Host (8 bits)</a:t>
            </a:r>
            <a:r>
              <a:rPr lang="en-US" altLang="en-US" sz="3200" b="0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5068" name="Line 20">
            <a:extLst>
              <a:ext uri="{FF2B5EF4-FFF2-40B4-BE49-F238E27FC236}">
                <a16:creationId xmlns:a16="http://schemas.microsoft.com/office/drawing/2014/main" id="{667FDB01-6960-3FDE-4502-08A8C2662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5384" y="7395382"/>
            <a:ext cx="251248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FF2506-BC26-CDAD-62D3-8A1D4560884A}"/>
              </a:ext>
            </a:extLst>
          </p:cNvPr>
          <p:cNvGrpSpPr/>
          <p:nvPr/>
        </p:nvGrpSpPr>
        <p:grpSpPr>
          <a:xfrm>
            <a:off x="3141367" y="3715959"/>
            <a:ext cx="9776883" cy="3125535"/>
            <a:chOff x="3166534" y="4219299"/>
            <a:chExt cx="9776883" cy="3125535"/>
          </a:xfrm>
        </p:grpSpPr>
        <p:grpSp>
          <p:nvGrpSpPr>
            <p:cNvPr id="52" name="Group 4">
              <a:extLst>
                <a:ext uri="{FF2B5EF4-FFF2-40B4-BE49-F238E27FC236}">
                  <a16:creationId xmlns:a16="http://schemas.microsoft.com/office/drawing/2014/main" id="{ACDAF3E1-F13E-9127-38D8-09C38D88B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6534" y="6546851"/>
              <a:ext cx="9776883" cy="797983"/>
              <a:chOff x="428" y="893"/>
              <a:chExt cx="4619" cy="377"/>
            </a:xfrm>
          </p:grpSpPr>
          <p:grpSp>
            <p:nvGrpSpPr>
              <p:cNvPr id="64" name="Group 5">
                <a:extLst>
                  <a:ext uri="{FF2B5EF4-FFF2-40B4-BE49-F238E27FC236}">
                    <a16:creationId xmlns:a16="http://schemas.microsoft.com/office/drawing/2014/main" id="{453AA330-51BF-44F8-EC06-D6DAAD7359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5F6BD061-488E-4D9A-18C0-582AD60F15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5067">
                    <a:latin typeface="Courier New" pitchFamily="1" charset="0"/>
                  </a:endParaRPr>
                </a:p>
              </p:txBody>
            </p:sp>
            <p:sp>
              <p:nvSpPr>
                <p:cNvPr id="70" name="Line 7">
                  <a:extLst>
                    <a:ext uri="{FF2B5EF4-FFF2-40B4-BE49-F238E27FC236}">
                      <a16:creationId xmlns:a16="http://schemas.microsoft.com/office/drawing/2014/main" id="{F892A8A0-B262-B6CC-1D88-9A49A0D18F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5067"/>
                </a:p>
              </p:txBody>
            </p:sp>
            <p:sp>
              <p:nvSpPr>
                <p:cNvPr id="71" name="Line 8">
                  <a:extLst>
                    <a:ext uri="{FF2B5EF4-FFF2-40B4-BE49-F238E27FC236}">
                      <a16:creationId xmlns:a16="http://schemas.microsoft.com/office/drawing/2014/main" id="{7448F034-D0B4-24D5-6CDE-2C9FB59243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5067"/>
                </a:p>
              </p:txBody>
            </p:sp>
            <p:sp>
              <p:nvSpPr>
                <p:cNvPr id="72" name="Line 9">
                  <a:extLst>
                    <a:ext uri="{FF2B5EF4-FFF2-40B4-BE49-F238E27FC236}">
                      <a16:creationId xmlns:a16="http://schemas.microsoft.com/office/drawing/2014/main" id="{4FC52622-C4BE-6EB8-E8E0-E1D1ED783A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5067"/>
                </a:p>
              </p:txBody>
            </p:sp>
          </p:grpSp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1E5F56B9-B38F-4ADE-7355-CDE9591F4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10000000</a:t>
                </a: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DD9B4E64-BD77-4F57-B66C-7C6F0CD0E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01100100</a:t>
                </a: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3DDF703-D1AA-E3AF-373E-C57F5B3D9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00010100</a:t>
                </a:r>
                <a:endParaRPr lang="en-US" altLang="en-US" sz="4267" b="0" dirty="0">
                  <a:solidFill>
                    <a:srgbClr val="99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13">
                <a:extLst>
                  <a:ext uri="{FF2B5EF4-FFF2-40B4-BE49-F238E27FC236}">
                    <a16:creationId xmlns:a16="http://schemas.microsoft.com/office/drawing/2014/main" id="{F9D4E245-74DD-0BA3-6E29-4A2FE60A7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00010100</a:t>
                </a:r>
              </a:p>
            </p:txBody>
          </p:sp>
        </p:grpSp>
        <p:sp>
          <p:nvSpPr>
            <p:cNvPr id="53" name="Text Box 21">
              <a:extLst>
                <a:ext uri="{FF2B5EF4-FFF2-40B4-BE49-F238E27FC236}">
                  <a16:creationId xmlns:a16="http://schemas.microsoft.com/office/drawing/2014/main" id="{1E079CC2-CF36-424B-AC7B-B883558DD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3785" y="4675718"/>
              <a:ext cx="9685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3200" dirty="0">
                  <a:latin typeface="Tahoma" panose="020B0604030504040204" pitchFamily="34" charset="0"/>
                </a:rPr>
                <a:t>128</a:t>
              </a:r>
            </a:p>
          </p:txBody>
        </p:sp>
        <p:sp>
          <p:nvSpPr>
            <p:cNvPr id="54" name="Text Box 22">
              <a:extLst>
                <a:ext uri="{FF2B5EF4-FFF2-40B4-BE49-F238E27FC236}">
                  <a16:creationId xmlns:a16="http://schemas.microsoft.com/office/drawing/2014/main" id="{25A6A2C5-6548-2E14-2BAD-718CBD552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8550" y="4675718"/>
              <a:ext cx="9685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3200" dirty="0">
                  <a:latin typeface="Tahoma" panose="020B0604030504040204" pitchFamily="34" charset="0"/>
                </a:rPr>
                <a:t>100</a:t>
              </a:r>
            </a:p>
          </p:txBody>
        </p:sp>
        <p:sp>
          <p:nvSpPr>
            <p:cNvPr id="55" name="Text Box 23">
              <a:extLst>
                <a:ext uri="{FF2B5EF4-FFF2-40B4-BE49-F238E27FC236}">
                  <a16:creationId xmlns:a16="http://schemas.microsoft.com/office/drawing/2014/main" id="{FF7D9B5A-3666-F21C-4E25-56754B9B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947" y="4675718"/>
              <a:ext cx="70724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3200" dirty="0"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BD059DA2-7971-5E50-E3A6-5B05005C5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72493" y="4675718"/>
              <a:ext cx="70724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3200" dirty="0"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57" name="Line 25">
              <a:extLst>
                <a:ext uri="{FF2B5EF4-FFF2-40B4-BE49-F238E27FC236}">
                  <a16:creationId xmlns:a16="http://schemas.microsoft.com/office/drawing/2014/main" id="{1E6B58A9-85D1-219F-FF77-F932BF6E1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433" y="5285318"/>
              <a:ext cx="0" cy="996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067"/>
            </a:p>
          </p:txBody>
        </p:sp>
        <p:sp>
          <p:nvSpPr>
            <p:cNvPr id="58" name="Line 26">
              <a:extLst>
                <a:ext uri="{FF2B5EF4-FFF2-40B4-BE49-F238E27FC236}">
                  <a16:creationId xmlns:a16="http://schemas.microsoft.com/office/drawing/2014/main" id="{ECBBE0DD-DC22-DBE2-8939-1F142484E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5951" y="5285318"/>
              <a:ext cx="0" cy="996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067"/>
            </a:p>
          </p:txBody>
        </p:sp>
        <p:sp>
          <p:nvSpPr>
            <p:cNvPr id="59" name="Line 27">
              <a:extLst>
                <a:ext uri="{FF2B5EF4-FFF2-40B4-BE49-F238E27FC236}">
                  <a16:creationId xmlns:a16="http://schemas.microsoft.com/office/drawing/2014/main" id="{A06E4525-0A3C-F4CF-FFF6-DCC005D8F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0267" y="5285318"/>
              <a:ext cx="0" cy="996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067"/>
            </a:p>
          </p:txBody>
        </p:sp>
        <p:sp>
          <p:nvSpPr>
            <p:cNvPr id="60" name="Line 28">
              <a:extLst>
                <a:ext uri="{FF2B5EF4-FFF2-40B4-BE49-F238E27FC236}">
                  <a16:creationId xmlns:a16="http://schemas.microsoft.com/office/drawing/2014/main" id="{B647FAC7-89A2-55AC-B7A4-A8CC8D4AA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58600" y="5285318"/>
              <a:ext cx="0" cy="996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067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57076E-2FDF-5F66-F562-F00EC24690AD}"/>
                </a:ext>
              </a:extLst>
            </p:cNvPr>
            <p:cNvSpPr txBox="1"/>
            <p:nvPr/>
          </p:nvSpPr>
          <p:spPr>
            <a:xfrm>
              <a:off x="5485993" y="4226290"/>
              <a:ext cx="315792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461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.</a:t>
              </a:r>
              <a:endPara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A20B75D-7877-B154-A640-7FE7E6A1ADC0}"/>
                </a:ext>
              </a:extLst>
            </p:cNvPr>
            <p:cNvSpPr txBox="1"/>
            <p:nvPr/>
          </p:nvSpPr>
          <p:spPr>
            <a:xfrm>
              <a:off x="7836311" y="4219299"/>
              <a:ext cx="315792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461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.</a:t>
              </a:r>
              <a:endPara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EB9173-7CDA-6CC8-EC33-1E48166CFF0B}"/>
                </a:ext>
              </a:extLst>
            </p:cNvPr>
            <p:cNvSpPr txBox="1"/>
            <p:nvPr/>
          </p:nvSpPr>
          <p:spPr>
            <a:xfrm>
              <a:off x="10320853" y="4220697"/>
              <a:ext cx="315792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461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.</a:t>
              </a:r>
              <a:endPara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80AA644A-CCB0-28B1-A99E-97B03292B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39C09D4-FE36-4573-9032-87F7036C14C2}" type="slidenum">
              <a:rPr lang="en-US" altLang="en-US" sz="1600">
                <a:solidFill>
                  <a:srgbClr val="898989"/>
                </a:solidFill>
              </a:rPr>
              <a:pPr eaLnBrk="1" hangingPunct="1"/>
              <a:t>62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F082C860-4942-6325-5BFB-7A4197112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IP Address and 24-bit Subnet Mask</a:t>
            </a:r>
          </a:p>
        </p:txBody>
      </p:sp>
      <p:grpSp>
        <p:nvGrpSpPr>
          <p:cNvPr id="47117" name="Group 22">
            <a:extLst>
              <a:ext uri="{FF2B5EF4-FFF2-40B4-BE49-F238E27FC236}">
                <a16:creationId xmlns:a16="http://schemas.microsoft.com/office/drawing/2014/main" id="{A88C3928-B279-95D5-A97F-1C0A96FFFA6B}"/>
              </a:ext>
            </a:extLst>
          </p:cNvPr>
          <p:cNvGrpSpPr>
            <a:grpSpLocks/>
          </p:cNvGrpSpPr>
          <p:nvPr/>
        </p:nvGrpSpPr>
        <p:grpSpPr bwMode="auto">
          <a:xfrm>
            <a:off x="3928534" y="5118102"/>
            <a:ext cx="9776883" cy="797984"/>
            <a:chOff x="428" y="893"/>
            <a:chExt cx="4619" cy="377"/>
          </a:xfrm>
        </p:grpSpPr>
        <p:grpSp>
          <p:nvGrpSpPr>
            <p:cNvPr id="47128" name="Group 23">
              <a:extLst>
                <a:ext uri="{FF2B5EF4-FFF2-40B4-BE49-F238E27FC236}">
                  <a16:creationId xmlns:a16="http://schemas.microsoft.com/office/drawing/2014/main" id="{4A9CFBD6-C041-EE38-BCAE-67708875B3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867352" name="Rectangle 24">
                <a:extLst>
                  <a:ext uri="{FF2B5EF4-FFF2-40B4-BE49-F238E27FC236}">
                    <a16:creationId xmlns:a16="http://schemas.microsoft.com/office/drawing/2014/main" id="{6499812E-FCD3-D96D-94E8-BB5EC7D59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5067">
                  <a:latin typeface="Courier New" pitchFamily="1" charset="0"/>
                </a:endParaRPr>
              </a:p>
            </p:txBody>
          </p:sp>
          <p:sp>
            <p:nvSpPr>
              <p:cNvPr id="47134" name="Line 25">
                <a:extLst>
                  <a:ext uri="{FF2B5EF4-FFF2-40B4-BE49-F238E27FC236}">
                    <a16:creationId xmlns:a16="http://schemas.microsoft.com/office/drawing/2014/main" id="{68442E9C-2E60-C02B-DE58-0126FCF35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5067"/>
              </a:p>
            </p:txBody>
          </p:sp>
          <p:sp>
            <p:nvSpPr>
              <p:cNvPr id="47135" name="Line 26">
                <a:extLst>
                  <a:ext uri="{FF2B5EF4-FFF2-40B4-BE49-F238E27FC236}">
                    <a16:creationId xmlns:a16="http://schemas.microsoft.com/office/drawing/2014/main" id="{EE53C284-8C32-DE34-1064-DC7FD05A2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5067"/>
              </a:p>
            </p:txBody>
          </p:sp>
          <p:sp>
            <p:nvSpPr>
              <p:cNvPr id="47136" name="Line 27">
                <a:extLst>
                  <a:ext uri="{FF2B5EF4-FFF2-40B4-BE49-F238E27FC236}">
                    <a16:creationId xmlns:a16="http://schemas.microsoft.com/office/drawing/2014/main" id="{E8A7D3AB-4291-9669-C60C-A8037BCC8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5067"/>
              </a:p>
            </p:txBody>
          </p:sp>
        </p:grpSp>
        <p:sp>
          <p:nvSpPr>
            <p:cNvPr id="47129" name="Rectangle 28">
              <a:extLst>
                <a:ext uri="{FF2B5EF4-FFF2-40B4-BE49-F238E27FC236}">
                  <a16:creationId xmlns:a16="http://schemas.microsoft.com/office/drawing/2014/main" id="{3AF2E183-550B-AEFF-996A-9C741AE3D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" y="893"/>
              <a:ext cx="1153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4267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11111111</a:t>
              </a:r>
            </a:p>
          </p:txBody>
        </p:sp>
        <p:sp>
          <p:nvSpPr>
            <p:cNvPr id="47130" name="Rectangle 29">
              <a:extLst>
                <a:ext uri="{FF2B5EF4-FFF2-40B4-BE49-F238E27FC236}">
                  <a16:creationId xmlns:a16="http://schemas.microsoft.com/office/drawing/2014/main" id="{179B607F-5FA6-0F2F-F980-67D2B224C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893"/>
              <a:ext cx="1153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4267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11111111</a:t>
              </a:r>
            </a:p>
          </p:txBody>
        </p:sp>
        <p:sp>
          <p:nvSpPr>
            <p:cNvPr id="47131" name="Rectangle 30">
              <a:extLst>
                <a:ext uri="{FF2B5EF4-FFF2-40B4-BE49-F238E27FC236}">
                  <a16:creationId xmlns:a16="http://schemas.microsoft.com/office/drawing/2014/main" id="{1D718102-484F-F6D3-49E8-1DC6CE560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" y="901"/>
              <a:ext cx="1153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4267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11111111</a:t>
              </a:r>
              <a:endParaRPr lang="en-US" altLang="en-US" sz="4267" b="0">
                <a:solidFill>
                  <a:srgbClr val="99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2" name="Rectangle 31">
              <a:extLst>
                <a:ext uri="{FF2B5EF4-FFF2-40B4-BE49-F238E27FC236}">
                  <a16:creationId xmlns:a16="http://schemas.microsoft.com/office/drawing/2014/main" id="{CE0C0B96-14C7-B46C-19B6-FD81769AB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901"/>
              <a:ext cx="1153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4267" b="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00000000</a:t>
              </a:r>
            </a:p>
          </p:txBody>
        </p:sp>
      </p:grpSp>
      <p:sp>
        <p:nvSpPr>
          <p:cNvPr id="47118" name="Line 46">
            <a:extLst>
              <a:ext uri="{FF2B5EF4-FFF2-40B4-BE49-F238E27FC236}">
                <a16:creationId xmlns:a16="http://schemas.microsoft.com/office/drawing/2014/main" id="{AA82B1B3-B7C9-8A24-D38B-EC79B19F4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3133" y="5994401"/>
            <a:ext cx="0" cy="996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067"/>
          </a:p>
        </p:txBody>
      </p:sp>
      <p:sp>
        <p:nvSpPr>
          <p:cNvPr id="47119" name="Line 47">
            <a:extLst>
              <a:ext uri="{FF2B5EF4-FFF2-40B4-BE49-F238E27FC236}">
                <a16:creationId xmlns:a16="http://schemas.microsoft.com/office/drawing/2014/main" id="{6B7938DF-9C70-78F7-D97B-874C533C64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651" y="5994401"/>
            <a:ext cx="0" cy="996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067"/>
          </a:p>
        </p:txBody>
      </p:sp>
      <p:sp>
        <p:nvSpPr>
          <p:cNvPr id="47120" name="Line 48">
            <a:extLst>
              <a:ext uri="{FF2B5EF4-FFF2-40B4-BE49-F238E27FC236}">
                <a16:creationId xmlns:a16="http://schemas.microsoft.com/office/drawing/2014/main" id="{40D4F7FB-352D-302A-8AB1-37B02B2466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04967" y="5994401"/>
            <a:ext cx="0" cy="996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067"/>
          </a:p>
        </p:txBody>
      </p:sp>
      <p:sp>
        <p:nvSpPr>
          <p:cNvPr id="47121" name="Line 49">
            <a:extLst>
              <a:ext uri="{FF2B5EF4-FFF2-40B4-BE49-F238E27FC236}">
                <a16:creationId xmlns:a16="http://schemas.microsoft.com/office/drawing/2014/main" id="{17B861AC-8510-52EF-2D5A-3AC0718040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33300" y="5994401"/>
            <a:ext cx="0" cy="9969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067"/>
          </a:p>
        </p:txBody>
      </p:sp>
      <p:sp>
        <p:nvSpPr>
          <p:cNvPr id="47122" name="Text Box 50">
            <a:extLst>
              <a:ext uri="{FF2B5EF4-FFF2-40B4-BE49-F238E27FC236}">
                <a16:creationId xmlns:a16="http://schemas.microsoft.com/office/drawing/2014/main" id="{61C0F75F-FC3D-F5E5-ACE2-D05C6D215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967" y="7124701"/>
            <a:ext cx="9685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3200">
                <a:latin typeface="Tahoma" panose="020B0604030504040204" pitchFamily="34" charset="0"/>
              </a:rPr>
              <a:t>255</a:t>
            </a:r>
          </a:p>
        </p:txBody>
      </p:sp>
      <p:sp>
        <p:nvSpPr>
          <p:cNvPr id="47123" name="Text Box 51">
            <a:extLst>
              <a:ext uri="{FF2B5EF4-FFF2-40B4-BE49-F238E27FC236}">
                <a16:creationId xmlns:a16="http://schemas.microsoft.com/office/drawing/2014/main" id="{8EFD37E9-564E-9D06-A366-E265EDAEC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734" y="7124701"/>
            <a:ext cx="9685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3200">
                <a:latin typeface="Tahoma" panose="020B0604030504040204" pitchFamily="34" charset="0"/>
              </a:rPr>
              <a:t>255</a:t>
            </a:r>
          </a:p>
        </p:txBody>
      </p:sp>
      <p:sp>
        <p:nvSpPr>
          <p:cNvPr id="47124" name="Text Box 52">
            <a:extLst>
              <a:ext uri="{FF2B5EF4-FFF2-40B4-BE49-F238E27FC236}">
                <a16:creationId xmlns:a16="http://schemas.microsoft.com/office/drawing/2014/main" id="{09316312-1620-BC10-F96E-16D0BA83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0034" y="7124701"/>
            <a:ext cx="9685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3200">
                <a:latin typeface="Tahoma" panose="020B0604030504040204" pitchFamily="34" charset="0"/>
              </a:rPr>
              <a:t>255</a:t>
            </a:r>
          </a:p>
        </p:txBody>
      </p:sp>
      <p:sp>
        <p:nvSpPr>
          <p:cNvPr id="47125" name="Text Box 53">
            <a:extLst>
              <a:ext uri="{FF2B5EF4-FFF2-40B4-BE49-F238E27FC236}">
                <a16:creationId xmlns:a16="http://schemas.microsoft.com/office/drawing/2014/main" id="{37A1D093-8BD4-0F78-B1C1-9E6C1DECF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1417" y="7124701"/>
            <a:ext cx="4459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32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47126" name="Text Box 54">
            <a:extLst>
              <a:ext uri="{FF2B5EF4-FFF2-40B4-BE49-F238E27FC236}">
                <a16:creationId xmlns:a16="http://schemas.microsoft.com/office/drawing/2014/main" id="{05A08EF4-CD4E-4105-EB82-1E13D85CF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883" y="2061790"/>
            <a:ext cx="2098651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733" dirty="0">
                <a:latin typeface="Helvetica" panose="020B0604020202020204" pitchFamily="34" charset="0"/>
              </a:rPr>
              <a:t>Address</a:t>
            </a:r>
          </a:p>
        </p:txBody>
      </p:sp>
      <p:sp>
        <p:nvSpPr>
          <p:cNvPr id="47127" name="Text Box 55">
            <a:extLst>
              <a:ext uri="{FF2B5EF4-FFF2-40B4-BE49-F238E27FC236}">
                <a16:creationId xmlns:a16="http://schemas.microsoft.com/office/drawing/2014/main" id="{308483D4-C4A4-160F-F272-0BB3AB30F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52" y="7059461"/>
            <a:ext cx="138210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733" dirty="0">
                <a:latin typeface="Helvetica" panose="020B0604020202020204" pitchFamily="34" charset="0"/>
              </a:rPr>
              <a:t>Mask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F587FB2-A2BA-4F8E-2CD1-D148A23B9FCF}"/>
              </a:ext>
            </a:extLst>
          </p:cNvPr>
          <p:cNvGrpSpPr/>
          <p:nvPr/>
        </p:nvGrpSpPr>
        <p:grpSpPr>
          <a:xfrm>
            <a:off x="3921544" y="1652265"/>
            <a:ext cx="9776883" cy="3125535"/>
            <a:chOff x="3166534" y="4219299"/>
            <a:chExt cx="9776883" cy="3125535"/>
          </a:xfrm>
        </p:grpSpPr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013D603F-86A8-AA20-8B3B-C840E4544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6534" y="6546851"/>
              <a:ext cx="9776883" cy="797983"/>
              <a:chOff x="428" y="893"/>
              <a:chExt cx="4619" cy="377"/>
            </a:xfrm>
          </p:grpSpPr>
          <p:grpSp>
            <p:nvGrpSpPr>
              <p:cNvPr id="56" name="Group 5">
                <a:extLst>
                  <a:ext uri="{FF2B5EF4-FFF2-40B4-BE49-F238E27FC236}">
                    <a16:creationId xmlns:a16="http://schemas.microsoft.com/office/drawing/2014/main" id="{7549BFEE-89EA-4607-515C-9654F60BD2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61" name="Rectangle 6">
                  <a:extLst>
                    <a:ext uri="{FF2B5EF4-FFF2-40B4-BE49-F238E27FC236}">
                      <a16:creationId xmlns:a16="http://schemas.microsoft.com/office/drawing/2014/main" id="{FB5C83FE-AFE4-D83D-4F6E-2819BEFA8D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5067">
                    <a:latin typeface="Courier New" pitchFamily="1" charset="0"/>
                  </a:endParaRPr>
                </a:p>
              </p:txBody>
            </p:sp>
            <p:sp>
              <p:nvSpPr>
                <p:cNvPr id="62" name="Line 7">
                  <a:extLst>
                    <a:ext uri="{FF2B5EF4-FFF2-40B4-BE49-F238E27FC236}">
                      <a16:creationId xmlns:a16="http://schemas.microsoft.com/office/drawing/2014/main" id="{DF7E710E-99DC-5A05-C057-68A07163BF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5067"/>
                </a:p>
              </p:txBody>
            </p:sp>
            <p:sp>
              <p:nvSpPr>
                <p:cNvPr id="63" name="Line 8">
                  <a:extLst>
                    <a:ext uri="{FF2B5EF4-FFF2-40B4-BE49-F238E27FC236}">
                      <a16:creationId xmlns:a16="http://schemas.microsoft.com/office/drawing/2014/main" id="{AC47C2F8-B682-CC20-CF8F-C65B5A3F40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5067"/>
                </a:p>
              </p:txBody>
            </p:sp>
            <p:sp>
              <p:nvSpPr>
                <p:cNvPr id="64" name="Line 9">
                  <a:extLst>
                    <a:ext uri="{FF2B5EF4-FFF2-40B4-BE49-F238E27FC236}">
                      <a16:creationId xmlns:a16="http://schemas.microsoft.com/office/drawing/2014/main" id="{777CC76D-B618-1116-849B-4E76757F5B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5067"/>
                </a:p>
              </p:txBody>
            </p:sp>
          </p:grpSp>
          <p:sp>
            <p:nvSpPr>
              <p:cNvPr id="57" name="Rectangle 10">
                <a:extLst>
                  <a:ext uri="{FF2B5EF4-FFF2-40B4-BE49-F238E27FC236}">
                    <a16:creationId xmlns:a16="http://schemas.microsoft.com/office/drawing/2014/main" id="{CC2A95EF-B428-A14D-16D8-4C221AA7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10000000</a:t>
                </a:r>
              </a:p>
            </p:txBody>
          </p:sp>
          <p:sp>
            <p:nvSpPr>
              <p:cNvPr id="58" name="Rectangle 11">
                <a:extLst>
                  <a:ext uri="{FF2B5EF4-FFF2-40B4-BE49-F238E27FC236}">
                    <a16:creationId xmlns:a16="http://schemas.microsoft.com/office/drawing/2014/main" id="{48AA03C1-540F-48BA-DCF6-5928ACD16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01100100</a:t>
                </a:r>
              </a:p>
            </p:txBody>
          </p:sp>
          <p:sp>
            <p:nvSpPr>
              <p:cNvPr id="59" name="Rectangle 12">
                <a:extLst>
                  <a:ext uri="{FF2B5EF4-FFF2-40B4-BE49-F238E27FC236}">
                    <a16:creationId xmlns:a16="http://schemas.microsoft.com/office/drawing/2014/main" id="{565F45A0-3806-BD76-DE4E-1AD5769DC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00010100</a:t>
                </a:r>
                <a:endParaRPr lang="en-US" altLang="en-US" sz="4267" b="0" dirty="0">
                  <a:solidFill>
                    <a:srgbClr val="99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Rectangle 13">
                <a:extLst>
                  <a:ext uri="{FF2B5EF4-FFF2-40B4-BE49-F238E27FC236}">
                    <a16:creationId xmlns:a16="http://schemas.microsoft.com/office/drawing/2014/main" id="{EAA427CC-2E1E-5880-D9E5-8BE4B2667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00010100</a:t>
                </a:r>
              </a:p>
            </p:txBody>
          </p:sp>
        </p:grpSp>
        <p:sp>
          <p:nvSpPr>
            <p:cNvPr id="45" name="Text Box 21">
              <a:extLst>
                <a:ext uri="{FF2B5EF4-FFF2-40B4-BE49-F238E27FC236}">
                  <a16:creationId xmlns:a16="http://schemas.microsoft.com/office/drawing/2014/main" id="{55E18216-0E7D-F02B-770C-DB8730463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3785" y="4675718"/>
              <a:ext cx="9685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3200" dirty="0">
                  <a:latin typeface="Tahoma" panose="020B0604030504040204" pitchFamily="34" charset="0"/>
                </a:rPr>
                <a:t>128</a:t>
              </a:r>
            </a:p>
          </p:txBody>
        </p:sp>
        <p:sp>
          <p:nvSpPr>
            <p:cNvPr id="46" name="Text Box 22">
              <a:extLst>
                <a:ext uri="{FF2B5EF4-FFF2-40B4-BE49-F238E27FC236}">
                  <a16:creationId xmlns:a16="http://schemas.microsoft.com/office/drawing/2014/main" id="{B8139C07-90FD-CCD3-412B-A9FC34F1C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8550" y="4675718"/>
              <a:ext cx="9685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3200" dirty="0">
                  <a:latin typeface="Tahoma" panose="020B0604030504040204" pitchFamily="34" charset="0"/>
                </a:rPr>
                <a:t>100</a:t>
              </a:r>
            </a:p>
          </p:txBody>
        </p:sp>
        <p:sp>
          <p:nvSpPr>
            <p:cNvPr id="47" name="Text Box 23">
              <a:extLst>
                <a:ext uri="{FF2B5EF4-FFF2-40B4-BE49-F238E27FC236}">
                  <a16:creationId xmlns:a16="http://schemas.microsoft.com/office/drawing/2014/main" id="{984987DE-1DCC-993B-B22A-DC2079453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947" y="4675718"/>
              <a:ext cx="70724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3200" dirty="0"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48" name="Text Box 24">
              <a:extLst>
                <a:ext uri="{FF2B5EF4-FFF2-40B4-BE49-F238E27FC236}">
                  <a16:creationId xmlns:a16="http://schemas.microsoft.com/office/drawing/2014/main" id="{D9F78710-EDE3-00F8-3ED5-24888F5F9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72493" y="4675718"/>
              <a:ext cx="70724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3200" dirty="0"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49" name="Line 25">
              <a:extLst>
                <a:ext uri="{FF2B5EF4-FFF2-40B4-BE49-F238E27FC236}">
                  <a16:creationId xmlns:a16="http://schemas.microsoft.com/office/drawing/2014/main" id="{9094773F-86FE-0A33-1E50-34B4222A2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433" y="5285318"/>
              <a:ext cx="0" cy="996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067"/>
            </a:p>
          </p:txBody>
        </p:sp>
        <p:sp>
          <p:nvSpPr>
            <p:cNvPr id="50" name="Line 26">
              <a:extLst>
                <a:ext uri="{FF2B5EF4-FFF2-40B4-BE49-F238E27FC236}">
                  <a16:creationId xmlns:a16="http://schemas.microsoft.com/office/drawing/2014/main" id="{D0412464-110C-11CA-53B5-3E8EDED21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5951" y="5285318"/>
              <a:ext cx="0" cy="996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067"/>
            </a:p>
          </p:txBody>
        </p:sp>
        <p:sp>
          <p:nvSpPr>
            <p:cNvPr id="51" name="Line 27">
              <a:extLst>
                <a:ext uri="{FF2B5EF4-FFF2-40B4-BE49-F238E27FC236}">
                  <a16:creationId xmlns:a16="http://schemas.microsoft.com/office/drawing/2014/main" id="{4C22B20C-2F8D-92C9-A543-256E5AA71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0267" y="5285318"/>
              <a:ext cx="0" cy="996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067"/>
            </a:p>
          </p:txBody>
        </p:sp>
        <p:sp>
          <p:nvSpPr>
            <p:cNvPr id="52" name="Line 28">
              <a:extLst>
                <a:ext uri="{FF2B5EF4-FFF2-40B4-BE49-F238E27FC236}">
                  <a16:creationId xmlns:a16="http://schemas.microsoft.com/office/drawing/2014/main" id="{5688039C-ED7A-FBE5-49D1-6BB19E034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58600" y="5285318"/>
              <a:ext cx="0" cy="996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067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3E464A-0D28-0E6D-3C20-812D0CD7CACF}"/>
                </a:ext>
              </a:extLst>
            </p:cNvPr>
            <p:cNvSpPr txBox="1"/>
            <p:nvPr/>
          </p:nvSpPr>
          <p:spPr>
            <a:xfrm>
              <a:off x="5485993" y="4226290"/>
              <a:ext cx="315792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461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.</a:t>
              </a:r>
              <a:endPara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8265C6-020E-9285-5384-86A72FC7D91C}"/>
                </a:ext>
              </a:extLst>
            </p:cNvPr>
            <p:cNvSpPr txBox="1"/>
            <p:nvPr/>
          </p:nvSpPr>
          <p:spPr>
            <a:xfrm>
              <a:off x="7836311" y="4219299"/>
              <a:ext cx="315792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461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.</a:t>
              </a:r>
              <a:endPara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8D99C3-4319-7A0C-CDC1-430642271181}"/>
                </a:ext>
              </a:extLst>
            </p:cNvPr>
            <p:cNvSpPr txBox="1"/>
            <p:nvPr/>
          </p:nvSpPr>
          <p:spPr>
            <a:xfrm>
              <a:off x="10320853" y="4220697"/>
              <a:ext cx="315792" cy="1118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461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rPr>
                <a:t>.</a:t>
              </a:r>
              <a:endParaRPr kumimoji="0" lang="en-US" sz="3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2E8D1589-6375-8138-55E5-05537DAC8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D299CB47-C5A4-4CC9-A90B-300AF3136987}" type="slidenum">
              <a:rPr lang="en-US" altLang="en-US" sz="1600">
                <a:solidFill>
                  <a:srgbClr val="898989"/>
                </a:solidFill>
              </a:rPr>
              <a:pPr algn="l" eaLnBrk="1" hangingPunct="1"/>
              <a:t>63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608E815-94E7-99BB-CB91-066CC2F191EA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1587500" y="1658966"/>
            <a:ext cx="13081000" cy="2014836"/>
          </a:xfrm>
        </p:spPr>
        <p:txBody>
          <a:bodyPr/>
          <a:lstStyle/>
          <a:p>
            <a:pPr marL="31750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Number related hosts from a common subnet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1.2.3.0/24 on the left LAN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5.6.7.0/24 on the right LAN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EC5ADE8-26D2-2ACB-0019-F82B6711A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Scalability Improved</a:t>
            </a:r>
          </a:p>
        </p:txBody>
      </p:sp>
      <p:sp>
        <p:nvSpPr>
          <p:cNvPr id="49157" name="Line 4">
            <a:extLst>
              <a:ext uri="{FF2B5EF4-FFF2-40B4-BE49-F238E27FC236}">
                <a16:creationId xmlns:a16="http://schemas.microsoft.com/office/drawing/2014/main" id="{6DB2CE06-FD97-C736-5DEB-06663C140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267" y="5304367"/>
            <a:ext cx="3454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9158" name="Line 5">
            <a:extLst>
              <a:ext uri="{FF2B5EF4-FFF2-40B4-BE49-F238E27FC236}">
                <a16:creationId xmlns:a16="http://schemas.microsoft.com/office/drawing/2014/main" id="{3E9EDA8C-ED89-312C-782E-C3452359A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6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9159" name="Line 6">
            <a:extLst>
              <a:ext uri="{FF2B5EF4-FFF2-40B4-BE49-F238E27FC236}">
                <a16:creationId xmlns:a16="http://schemas.microsoft.com/office/drawing/2014/main" id="{43373DC1-9EBB-73E7-C191-7355F7C00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8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9160" name="Line 7">
            <a:extLst>
              <a:ext uri="{FF2B5EF4-FFF2-40B4-BE49-F238E27FC236}">
                <a16:creationId xmlns:a16="http://schemas.microsoft.com/office/drawing/2014/main" id="{FE0DE44E-0669-EB2D-42C7-07485114A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92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9161" name="Rectangle 8">
            <a:extLst>
              <a:ext uri="{FF2B5EF4-FFF2-40B4-BE49-F238E27FC236}">
                <a16:creationId xmlns:a16="http://schemas.microsoft.com/office/drawing/2014/main" id="{3E472DED-F8E6-9063-756D-4E578899E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143" y="45395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49162" name="Rectangle 9">
            <a:extLst>
              <a:ext uri="{FF2B5EF4-FFF2-40B4-BE49-F238E27FC236}">
                <a16:creationId xmlns:a16="http://schemas.microsoft.com/office/drawing/2014/main" id="{004CB0B2-FD75-E31A-24EB-07EB7C4C1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43" y="45141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49163" name="Rectangle 10">
            <a:extLst>
              <a:ext uri="{FF2B5EF4-FFF2-40B4-BE49-F238E27FC236}">
                <a16:creationId xmlns:a16="http://schemas.microsoft.com/office/drawing/2014/main" id="{51A9F3D9-58D2-6CA4-2D47-EA9399906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343" y="45141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49164" name="Text Box 11">
            <a:extLst>
              <a:ext uri="{FF2B5EF4-FFF2-40B4-BE49-F238E27FC236}">
                <a16:creationId xmlns:a16="http://schemas.microsoft.com/office/drawing/2014/main" id="{6068A1BA-C7C0-8D55-F67A-9A8DECE04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337" y="5337502"/>
            <a:ext cx="97334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LAN 1</a:t>
            </a:r>
          </a:p>
        </p:txBody>
      </p:sp>
      <p:sp>
        <p:nvSpPr>
          <p:cNvPr id="49165" name="Text Box 12">
            <a:extLst>
              <a:ext uri="{FF2B5EF4-FFF2-40B4-BE49-F238E27FC236}">
                <a16:creationId xmlns:a16="http://schemas.microsoft.com/office/drawing/2014/main" id="{6D93022E-53CE-6797-2C61-418620AD7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988" y="4404051"/>
            <a:ext cx="41069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...</a:t>
            </a:r>
          </a:p>
        </p:txBody>
      </p:sp>
      <p:sp>
        <p:nvSpPr>
          <p:cNvPr id="49166" name="Line 13">
            <a:extLst>
              <a:ext uri="{FF2B5EF4-FFF2-40B4-BE49-F238E27FC236}">
                <a16:creationId xmlns:a16="http://schemas.microsoft.com/office/drawing/2014/main" id="{9515C2EA-A534-A7FA-3528-110F8BC3F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8867" y="5304367"/>
            <a:ext cx="3454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9167" name="Line 14">
            <a:extLst>
              <a:ext uri="{FF2B5EF4-FFF2-40B4-BE49-F238E27FC236}">
                <a16:creationId xmlns:a16="http://schemas.microsoft.com/office/drawing/2014/main" id="{155C97E1-2B7B-0D9E-D4DD-5CE164A88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52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9168" name="Line 15">
            <a:extLst>
              <a:ext uri="{FF2B5EF4-FFF2-40B4-BE49-F238E27FC236}">
                <a16:creationId xmlns:a16="http://schemas.microsoft.com/office/drawing/2014/main" id="{959A593A-72E3-FF43-7AEF-8A283CD58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844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9169" name="Line 16">
            <a:extLst>
              <a:ext uri="{FF2B5EF4-FFF2-40B4-BE49-F238E27FC236}">
                <a16:creationId xmlns:a16="http://schemas.microsoft.com/office/drawing/2014/main" id="{2926E903-4BCD-34B7-9243-30B70C8D2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68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9170" name="Rectangle 17">
            <a:extLst>
              <a:ext uri="{FF2B5EF4-FFF2-40B4-BE49-F238E27FC236}">
                <a16:creationId xmlns:a16="http://schemas.microsoft.com/office/drawing/2014/main" id="{1231B677-CCB7-1119-CEC9-8DB70DA4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743" y="45395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49171" name="Rectangle 18">
            <a:extLst>
              <a:ext uri="{FF2B5EF4-FFF2-40B4-BE49-F238E27FC236}">
                <a16:creationId xmlns:a16="http://schemas.microsoft.com/office/drawing/2014/main" id="{91C2B510-ACCC-62E5-1F83-AFC8F1644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543" y="45141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49172" name="Rectangle 19">
            <a:extLst>
              <a:ext uri="{FF2B5EF4-FFF2-40B4-BE49-F238E27FC236}">
                <a16:creationId xmlns:a16="http://schemas.microsoft.com/office/drawing/2014/main" id="{6B78BB5E-AE81-BF2F-3E1D-62716C3EE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943" y="45141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49173" name="Text Box 20">
            <a:extLst>
              <a:ext uri="{FF2B5EF4-FFF2-40B4-BE49-F238E27FC236}">
                <a16:creationId xmlns:a16="http://schemas.microsoft.com/office/drawing/2014/main" id="{466791C4-1901-2E68-5A9B-D94BF39DF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4137" y="5318451"/>
            <a:ext cx="97334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LAN 2</a:t>
            </a:r>
          </a:p>
        </p:txBody>
      </p:sp>
      <p:sp>
        <p:nvSpPr>
          <p:cNvPr id="49174" name="Text Box 21">
            <a:extLst>
              <a:ext uri="{FF2B5EF4-FFF2-40B4-BE49-F238E27FC236}">
                <a16:creationId xmlns:a16="http://schemas.microsoft.com/office/drawing/2014/main" id="{8023EB0F-8FF7-BEE2-92AE-5FD76E553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2588" y="4404051"/>
            <a:ext cx="41069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...</a:t>
            </a:r>
          </a:p>
        </p:txBody>
      </p:sp>
      <p:sp>
        <p:nvSpPr>
          <p:cNvPr id="49175" name="AutoShape 22">
            <a:extLst>
              <a:ext uri="{FF2B5EF4-FFF2-40B4-BE49-F238E27FC236}">
                <a16:creationId xmlns:a16="http://schemas.microsoft.com/office/drawing/2014/main" id="{76A0EF04-6E6C-D8FA-0EF5-C87FEFBE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267" y="5710767"/>
            <a:ext cx="812800" cy="508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router</a:t>
            </a:r>
          </a:p>
        </p:txBody>
      </p:sp>
      <p:sp>
        <p:nvSpPr>
          <p:cNvPr id="49176" name="AutoShape 23">
            <a:extLst>
              <a:ext uri="{FF2B5EF4-FFF2-40B4-BE49-F238E27FC236}">
                <a16:creationId xmlns:a16="http://schemas.microsoft.com/office/drawing/2014/main" id="{CA45D7FB-3D69-0082-C3C6-B045C19CC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667" y="5710767"/>
            <a:ext cx="812800" cy="508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router</a:t>
            </a:r>
          </a:p>
        </p:txBody>
      </p:sp>
      <p:sp>
        <p:nvSpPr>
          <p:cNvPr id="49177" name="Line 24">
            <a:extLst>
              <a:ext uri="{FF2B5EF4-FFF2-40B4-BE49-F238E27FC236}">
                <a16:creationId xmlns:a16="http://schemas.microsoft.com/office/drawing/2014/main" id="{FDD34016-3113-E6FD-8D57-3B2CCF37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9667" y="53043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9178" name="AutoShape 25">
            <a:extLst>
              <a:ext uri="{FF2B5EF4-FFF2-40B4-BE49-F238E27FC236}">
                <a16:creationId xmlns:a16="http://schemas.microsoft.com/office/drawing/2014/main" id="{F101CA2B-1401-4A10-5C1F-67E81A5D2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0067" y="5710767"/>
            <a:ext cx="812800" cy="508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router</a:t>
            </a:r>
          </a:p>
        </p:txBody>
      </p:sp>
      <p:sp>
        <p:nvSpPr>
          <p:cNvPr id="49179" name="Line 26">
            <a:extLst>
              <a:ext uri="{FF2B5EF4-FFF2-40B4-BE49-F238E27FC236}">
                <a16:creationId xmlns:a16="http://schemas.microsoft.com/office/drawing/2014/main" id="{0FDDB759-95C1-3EE8-4953-7827D41A4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76467" y="53043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9180" name="Line 27">
            <a:extLst>
              <a:ext uri="{FF2B5EF4-FFF2-40B4-BE49-F238E27FC236}">
                <a16:creationId xmlns:a16="http://schemas.microsoft.com/office/drawing/2014/main" id="{4AE5D1B2-FF3B-8B9B-EE5B-7EA060280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6067" y="5913967"/>
            <a:ext cx="1625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9181" name="Line 28">
            <a:extLst>
              <a:ext uri="{FF2B5EF4-FFF2-40B4-BE49-F238E27FC236}">
                <a16:creationId xmlns:a16="http://schemas.microsoft.com/office/drawing/2014/main" id="{57C1D1EA-CB13-5F77-E972-D6234BB2D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4467" y="5913967"/>
            <a:ext cx="1625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49182" name="Text Box 29">
            <a:extLst>
              <a:ext uri="{FF2B5EF4-FFF2-40B4-BE49-F238E27FC236}">
                <a16:creationId xmlns:a16="http://schemas.microsoft.com/office/drawing/2014/main" id="{4CFF35BF-AD61-AA35-3420-7BD5F9D50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498" y="5928051"/>
            <a:ext cx="8370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WAN</a:t>
            </a:r>
          </a:p>
        </p:txBody>
      </p:sp>
      <p:sp>
        <p:nvSpPr>
          <p:cNvPr id="49183" name="Text Box 30">
            <a:extLst>
              <a:ext uri="{FF2B5EF4-FFF2-40B4-BE49-F238E27FC236}">
                <a16:creationId xmlns:a16="http://schemas.microsoft.com/office/drawing/2014/main" id="{87FEDAAA-A586-6974-BF82-265F8CF5B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9782" y="5928051"/>
            <a:ext cx="8370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WAN</a:t>
            </a:r>
          </a:p>
        </p:txBody>
      </p:sp>
      <p:sp>
        <p:nvSpPr>
          <p:cNvPr id="49184" name="Text Box 31">
            <a:extLst>
              <a:ext uri="{FF2B5EF4-FFF2-40B4-BE49-F238E27FC236}">
                <a16:creationId xmlns:a16="http://schemas.microsoft.com/office/drawing/2014/main" id="{9D0D9D25-991E-AF13-4C13-8D07C08D9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209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49185" name="Text Box 32">
            <a:extLst>
              <a:ext uri="{FF2B5EF4-FFF2-40B4-BE49-F238E27FC236}">
                <a16:creationId xmlns:a16="http://schemas.microsoft.com/office/drawing/2014/main" id="{F0943006-0F07-1858-D218-CD650CD66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709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49186" name="Text Box 33">
            <a:extLst>
              <a:ext uri="{FF2B5EF4-FFF2-40B4-BE49-F238E27FC236}">
                <a16:creationId xmlns:a16="http://schemas.microsoft.com/office/drawing/2014/main" id="{5BBF285C-8454-DBBA-0451-FAD33F827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398" y="3956052"/>
            <a:ext cx="1843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49187" name="Text Box 34">
            <a:extLst>
              <a:ext uri="{FF2B5EF4-FFF2-40B4-BE49-F238E27FC236}">
                <a16:creationId xmlns:a16="http://schemas.microsoft.com/office/drawing/2014/main" id="{7F7E70B5-C88D-0DBF-083C-6F624339F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893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49188" name="Text Box 35">
            <a:extLst>
              <a:ext uri="{FF2B5EF4-FFF2-40B4-BE49-F238E27FC236}">
                <a16:creationId xmlns:a16="http://schemas.microsoft.com/office/drawing/2014/main" id="{9866C0FC-0661-C433-4E5C-65E6F6D6A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2476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49189" name="Text Box 36">
            <a:extLst>
              <a:ext uri="{FF2B5EF4-FFF2-40B4-BE49-F238E27FC236}">
                <a16:creationId xmlns:a16="http://schemas.microsoft.com/office/drawing/2014/main" id="{DFECD34B-B5A3-2BE3-C049-44E499B17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7082" y="3956052"/>
            <a:ext cx="1843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5.6.7.212</a:t>
            </a:r>
          </a:p>
        </p:txBody>
      </p:sp>
      <p:sp>
        <p:nvSpPr>
          <p:cNvPr id="868389" name="Text Box 37">
            <a:extLst>
              <a:ext uri="{FF2B5EF4-FFF2-40B4-BE49-F238E27FC236}">
                <a16:creationId xmlns:a16="http://schemas.microsoft.com/office/drawing/2014/main" id="{9CF21E32-D5EB-5746-69BD-A652347C5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273" y="6644218"/>
            <a:ext cx="2028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868390" name="Text Box 38">
            <a:extLst>
              <a:ext uri="{FF2B5EF4-FFF2-40B4-BE49-F238E27FC236}">
                <a16:creationId xmlns:a16="http://schemas.microsoft.com/office/drawing/2014/main" id="{AA0791AD-0F91-09F8-42CC-8800A9539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207" y="7156452"/>
            <a:ext cx="2028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868391" name="AutoShape 39">
            <a:extLst>
              <a:ext uri="{FF2B5EF4-FFF2-40B4-BE49-F238E27FC236}">
                <a16:creationId xmlns:a16="http://schemas.microsoft.com/office/drawing/2014/main" id="{C97F6A55-7F1A-A9E8-3C4C-5450F003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0518" y="7186085"/>
            <a:ext cx="971549" cy="306916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868392" name="AutoShape 40">
            <a:extLst>
              <a:ext uri="{FF2B5EF4-FFF2-40B4-BE49-F238E27FC236}">
                <a16:creationId xmlns:a16="http://schemas.microsoft.com/office/drawing/2014/main" id="{5D697C09-9A43-034B-B6E1-8FABA4DE71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788401" y="6724651"/>
            <a:ext cx="971551" cy="306916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868398" name="Rectangle 46">
            <a:extLst>
              <a:ext uri="{FF2B5EF4-FFF2-40B4-BE49-F238E27FC236}">
                <a16:creationId xmlns:a16="http://schemas.microsoft.com/office/drawing/2014/main" id="{34B69728-55CD-C337-70E2-2226DFC8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267" y="6570133"/>
            <a:ext cx="3431117" cy="1077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868399" name="Line 47">
            <a:extLst>
              <a:ext uri="{FF2B5EF4-FFF2-40B4-BE49-F238E27FC236}">
                <a16:creationId xmlns:a16="http://schemas.microsoft.com/office/drawing/2014/main" id="{14C59136-18B9-70C7-1AAB-215A3E68F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5200" y="6570133"/>
            <a:ext cx="0" cy="10773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68400" name="Line 48">
            <a:extLst>
              <a:ext uri="{FF2B5EF4-FFF2-40B4-BE49-F238E27FC236}">
                <a16:creationId xmlns:a16="http://schemas.microsoft.com/office/drawing/2014/main" id="{BE4D0FDA-D64A-AA9E-0778-E2BF4DCDCA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6267" y="7133167"/>
            <a:ext cx="3431117" cy="21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68402" name="Text Box 50">
            <a:extLst>
              <a:ext uri="{FF2B5EF4-FFF2-40B4-BE49-F238E27FC236}">
                <a16:creationId xmlns:a16="http://schemas.microsoft.com/office/drawing/2014/main" id="{9A7929D1-1807-BCDF-5E36-C75DA4E68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8636" y="7747000"/>
            <a:ext cx="2842445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667">
                <a:latin typeface="Helvetica" panose="020B0604020202020204" pitchFamily="34" charset="0"/>
              </a:rPr>
              <a:t>forwarding 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89" grpId="0"/>
      <p:bldP spid="868390" grpId="0"/>
      <p:bldP spid="868391" grpId="0" animBg="1"/>
      <p:bldP spid="868392" grpId="0" animBg="1"/>
      <p:bldP spid="868398" grpId="0" animBg="1"/>
      <p:bldP spid="86840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4F5A6343-0ADD-C785-E40F-8A817525C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1D081808-718C-4D93-96AE-59CBD51406B5}" type="slidenum">
              <a:rPr lang="en-US" altLang="en-US" sz="1600">
                <a:solidFill>
                  <a:srgbClr val="898989"/>
                </a:solidFill>
              </a:rPr>
              <a:pPr algn="l" eaLnBrk="1" hangingPunct="1"/>
              <a:t>64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7685624-134A-ECB8-82A0-54FDB4C594C2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1587500" y="1625832"/>
            <a:ext cx="13081000" cy="185046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No need to update the routers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adding a new host 5.6.7.213 on the right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Doesn’t require adding a new forwarding-table entry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DA53974C-81FC-05A5-915D-3D34DB245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Easy to Add New Hosts</a:t>
            </a:r>
          </a:p>
        </p:txBody>
      </p:sp>
      <p:sp>
        <p:nvSpPr>
          <p:cNvPr id="51205" name="Line 45">
            <a:extLst>
              <a:ext uri="{FF2B5EF4-FFF2-40B4-BE49-F238E27FC236}">
                <a16:creationId xmlns:a16="http://schemas.microsoft.com/office/drawing/2014/main" id="{49F1D08B-BC84-D45B-7C48-EFFC9A7B9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267" y="5304367"/>
            <a:ext cx="3454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1206" name="Line 46">
            <a:extLst>
              <a:ext uri="{FF2B5EF4-FFF2-40B4-BE49-F238E27FC236}">
                <a16:creationId xmlns:a16="http://schemas.microsoft.com/office/drawing/2014/main" id="{971C7F6A-D257-AB41-E9EA-D83E86D2D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6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1207" name="Line 47">
            <a:extLst>
              <a:ext uri="{FF2B5EF4-FFF2-40B4-BE49-F238E27FC236}">
                <a16:creationId xmlns:a16="http://schemas.microsoft.com/office/drawing/2014/main" id="{4F98E60A-EE94-0A34-E5BB-EDE075259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8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1208" name="Line 48">
            <a:extLst>
              <a:ext uri="{FF2B5EF4-FFF2-40B4-BE49-F238E27FC236}">
                <a16:creationId xmlns:a16="http://schemas.microsoft.com/office/drawing/2014/main" id="{5DD21730-7A02-5FD3-8AC0-3B9CBB04B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92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1209" name="Rectangle 49">
            <a:extLst>
              <a:ext uri="{FF2B5EF4-FFF2-40B4-BE49-F238E27FC236}">
                <a16:creationId xmlns:a16="http://schemas.microsoft.com/office/drawing/2014/main" id="{7EABB67B-E492-74A9-DB36-F1113125B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143" y="45395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51210" name="Rectangle 50">
            <a:extLst>
              <a:ext uri="{FF2B5EF4-FFF2-40B4-BE49-F238E27FC236}">
                <a16:creationId xmlns:a16="http://schemas.microsoft.com/office/drawing/2014/main" id="{1588FA82-3728-E882-36DF-B19B8E32B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43" y="45141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51211" name="Rectangle 51">
            <a:extLst>
              <a:ext uri="{FF2B5EF4-FFF2-40B4-BE49-F238E27FC236}">
                <a16:creationId xmlns:a16="http://schemas.microsoft.com/office/drawing/2014/main" id="{B5EC10C0-04E1-79CD-97DA-9452756A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343" y="45141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51212" name="Text Box 52">
            <a:extLst>
              <a:ext uri="{FF2B5EF4-FFF2-40B4-BE49-F238E27FC236}">
                <a16:creationId xmlns:a16="http://schemas.microsoft.com/office/drawing/2014/main" id="{A1B81EB9-327E-B262-961C-2C505DDA4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337" y="5337502"/>
            <a:ext cx="97334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LAN 1</a:t>
            </a:r>
          </a:p>
        </p:txBody>
      </p:sp>
      <p:sp>
        <p:nvSpPr>
          <p:cNvPr id="51213" name="Text Box 53">
            <a:extLst>
              <a:ext uri="{FF2B5EF4-FFF2-40B4-BE49-F238E27FC236}">
                <a16:creationId xmlns:a16="http://schemas.microsoft.com/office/drawing/2014/main" id="{FC5FB100-AEED-39CA-8A02-8E60081FA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988" y="4404051"/>
            <a:ext cx="41069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...</a:t>
            </a:r>
          </a:p>
        </p:txBody>
      </p:sp>
      <p:sp>
        <p:nvSpPr>
          <p:cNvPr id="51214" name="Line 54">
            <a:extLst>
              <a:ext uri="{FF2B5EF4-FFF2-40B4-BE49-F238E27FC236}">
                <a16:creationId xmlns:a16="http://schemas.microsoft.com/office/drawing/2014/main" id="{D205C089-6BAE-25A2-43A0-EB61A65A1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8867" y="5304367"/>
            <a:ext cx="3454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1215" name="Line 55">
            <a:extLst>
              <a:ext uri="{FF2B5EF4-FFF2-40B4-BE49-F238E27FC236}">
                <a16:creationId xmlns:a16="http://schemas.microsoft.com/office/drawing/2014/main" id="{7161E63B-2B8D-74B0-5D84-6FF30BE7F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52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1216" name="Line 56">
            <a:extLst>
              <a:ext uri="{FF2B5EF4-FFF2-40B4-BE49-F238E27FC236}">
                <a16:creationId xmlns:a16="http://schemas.microsoft.com/office/drawing/2014/main" id="{9EF0C148-1BF7-8784-B780-E59F856D6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844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1217" name="Line 57">
            <a:extLst>
              <a:ext uri="{FF2B5EF4-FFF2-40B4-BE49-F238E27FC236}">
                <a16:creationId xmlns:a16="http://schemas.microsoft.com/office/drawing/2014/main" id="{6C048FA7-6AE9-BA10-FA70-2CE236F61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6867" y="4876800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1218" name="Rectangle 58">
            <a:extLst>
              <a:ext uri="{FF2B5EF4-FFF2-40B4-BE49-F238E27FC236}">
                <a16:creationId xmlns:a16="http://schemas.microsoft.com/office/drawing/2014/main" id="{7715A320-7407-B9E4-9A74-B67FC8ED8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743" y="45395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51219" name="Rectangle 59">
            <a:extLst>
              <a:ext uri="{FF2B5EF4-FFF2-40B4-BE49-F238E27FC236}">
                <a16:creationId xmlns:a16="http://schemas.microsoft.com/office/drawing/2014/main" id="{844BB18A-2449-7FDF-1C61-02931E910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543" y="45141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51220" name="Rectangle 60">
            <a:extLst>
              <a:ext uri="{FF2B5EF4-FFF2-40B4-BE49-F238E27FC236}">
                <a16:creationId xmlns:a16="http://schemas.microsoft.com/office/drawing/2014/main" id="{77F261DF-524B-F31A-4659-3DD69E5FF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943" y="4492951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51221" name="Text Box 61">
            <a:extLst>
              <a:ext uri="{FF2B5EF4-FFF2-40B4-BE49-F238E27FC236}">
                <a16:creationId xmlns:a16="http://schemas.microsoft.com/office/drawing/2014/main" id="{ACFFD854-C37A-8DF1-9567-F3432C819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8820" y="5318451"/>
            <a:ext cx="97334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LAN 2</a:t>
            </a:r>
          </a:p>
        </p:txBody>
      </p:sp>
      <p:sp>
        <p:nvSpPr>
          <p:cNvPr id="51222" name="Text Box 62">
            <a:extLst>
              <a:ext uri="{FF2B5EF4-FFF2-40B4-BE49-F238E27FC236}">
                <a16:creationId xmlns:a16="http://schemas.microsoft.com/office/drawing/2014/main" id="{916FE888-7F8B-80CD-553B-D1263A99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2588" y="4404051"/>
            <a:ext cx="41069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...</a:t>
            </a:r>
          </a:p>
        </p:txBody>
      </p:sp>
      <p:sp>
        <p:nvSpPr>
          <p:cNvPr id="51223" name="AutoShape 63">
            <a:extLst>
              <a:ext uri="{FF2B5EF4-FFF2-40B4-BE49-F238E27FC236}">
                <a16:creationId xmlns:a16="http://schemas.microsoft.com/office/drawing/2014/main" id="{94C6C5C9-E54F-E15B-2809-148861A4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267" y="5710767"/>
            <a:ext cx="812800" cy="508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router</a:t>
            </a:r>
          </a:p>
        </p:txBody>
      </p:sp>
      <p:sp>
        <p:nvSpPr>
          <p:cNvPr id="51224" name="AutoShape 64">
            <a:extLst>
              <a:ext uri="{FF2B5EF4-FFF2-40B4-BE49-F238E27FC236}">
                <a16:creationId xmlns:a16="http://schemas.microsoft.com/office/drawing/2014/main" id="{E2013274-D5FD-42B3-0913-A9143AB16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667" y="5710767"/>
            <a:ext cx="812800" cy="508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router</a:t>
            </a:r>
          </a:p>
        </p:txBody>
      </p:sp>
      <p:sp>
        <p:nvSpPr>
          <p:cNvPr id="51225" name="Line 65">
            <a:extLst>
              <a:ext uri="{FF2B5EF4-FFF2-40B4-BE49-F238E27FC236}">
                <a16:creationId xmlns:a16="http://schemas.microsoft.com/office/drawing/2014/main" id="{F30B0AFE-25B3-ED8C-CCA5-BA8B22755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9667" y="53043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1226" name="AutoShape 66">
            <a:extLst>
              <a:ext uri="{FF2B5EF4-FFF2-40B4-BE49-F238E27FC236}">
                <a16:creationId xmlns:a16="http://schemas.microsoft.com/office/drawing/2014/main" id="{C8D57D48-3655-8C6D-F045-1A06E4DD5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0067" y="5710767"/>
            <a:ext cx="812800" cy="508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router</a:t>
            </a:r>
          </a:p>
        </p:txBody>
      </p:sp>
      <p:sp>
        <p:nvSpPr>
          <p:cNvPr id="51227" name="Line 67">
            <a:extLst>
              <a:ext uri="{FF2B5EF4-FFF2-40B4-BE49-F238E27FC236}">
                <a16:creationId xmlns:a16="http://schemas.microsoft.com/office/drawing/2014/main" id="{01949656-14DA-D286-1ED6-D23568F5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76467" y="53043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1228" name="Line 68">
            <a:extLst>
              <a:ext uri="{FF2B5EF4-FFF2-40B4-BE49-F238E27FC236}">
                <a16:creationId xmlns:a16="http://schemas.microsoft.com/office/drawing/2014/main" id="{2D7DB09E-2545-5470-B07C-9AFE4C42D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6067" y="5913967"/>
            <a:ext cx="1625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1229" name="Line 69">
            <a:extLst>
              <a:ext uri="{FF2B5EF4-FFF2-40B4-BE49-F238E27FC236}">
                <a16:creationId xmlns:a16="http://schemas.microsoft.com/office/drawing/2014/main" id="{C8460138-D173-4F12-5488-B33E7C0E3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4467" y="5913967"/>
            <a:ext cx="1625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1230" name="Text Box 70">
            <a:extLst>
              <a:ext uri="{FF2B5EF4-FFF2-40B4-BE49-F238E27FC236}">
                <a16:creationId xmlns:a16="http://schemas.microsoft.com/office/drawing/2014/main" id="{3A600171-65E5-3D82-BAEA-C2A6E7E5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498" y="5928051"/>
            <a:ext cx="8370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WAN</a:t>
            </a:r>
          </a:p>
        </p:txBody>
      </p:sp>
      <p:sp>
        <p:nvSpPr>
          <p:cNvPr id="51231" name="Text Box 71">
            <a:extLst>
              <a:ext uri="{FF2B5EF4-FFF2-40B4-BE49-F238E27FC236}">
                <a16:creationId xmlns:a16="http://schemas.microsoft.com/office/drawing/2014/main" id="{E8CED31B-D4BD-5AFC-8813-9C86DC266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9782" y="5928051"/>
            <a:ext cx="8370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WAN</a:t>
            </a:r>
          </a:p>
        </p:txBody>
      </p:sp>
      <p:sp>
        <p:nvSpPr>
          <p:cNvPr id="51232" name="Text Box 72">
            <a:extLst>
              <a:ext uri="{FF2B5EF4-FFF2-40B4-BE49-F238E27FC236}">
                <a16:creationId xmlns:a16="http://schemas.microsoft.com/office/drawing/2014/main" id="{7830C89F-EB19-0A88-9296-CFEE36D9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209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51233" name="Text Box 73">
            <a:extLst>
              <a:ext uri="{FF2B5EF4-FFF2-40B4-BE49-F238E27FC236}">
                <a16:creationId xmlns:a16="http://schemas.microsoft.com/office/drawing/2014/main" id="{1FE75340-C6EB-0F18-EE6E-C176773B5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709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51234" name="Text Box 74">
            <a:extLst>
              <a:ext uri="{FF2B5EF4-FFF2-40B4-BE49-F238E27FC236}">
                <a16:creationId xmlns:a16="http://schemas.microsoft.com/office/drawing/2014/main" id="{981B97BB-B8D0-39F8-BF53-9810F397B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398" y="3956052"/>
            <a:ext cx="1843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51235" name="Text Box 75">
            <a:extLst>
              <a:ext uri="{FF2B5EF4-FFF2-40B4-BE49-F238E27FC236}">
                <a16:creationId xmlns:a16="http://schemas.microsoft.com/office/drawing/2014/main" id="{87C05C7C-4BDE-EE4B-B30B-4981ABB44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893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51236" name="Text Box 76">
            <a:extLst>
              <a:ext uri="{FF2B5EF4-FFF2-40B4-BE49-F238E27FC236}">
                <a16:creationId xmlns:a16="http://schemas.microsoft.com/office/drawing/2014/main" id="{ADFE6952-86D9-ADCA-8300-D0D08725A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2476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51237" name="Text Box 77">
            <a:extLst>
              <a:ext uri="{FF2B5EF4-FFF2-40B4-BE49-F238E27FC236}">
                <a16:creationId xmlns:a16="http://schemas.microsoft.com/office/drawing/2014/main" id="{5734B612-BECF-9803-87CF-65BD95D6E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7082" y="3956052"/>
            <a:ext cx="1843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5.6.7.212</a:t>
            </a:r>
          </a:p>
        </p:txBody>
      </p:sp>
      <p:sp>
        <p:nvSpPr>
          <p:cNvPr id="51238" name="Text Box 78">
            <a:extLst>
              <a:ext uri="{FF2B5EF4-FFF2-40B4-BE49-F238E27FC236}">
                <a16:creationId xmlns:a16="http://schemas.microsoft.com/office/drawing/2014/main" id="{C8B37403-457B-CE53-8EDB-18955E374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2291" y="6644218"/>
            <a:ext cx="2028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51239" name="Text Box 79">
            <a:extLst>
              <a:ext uri="{FF2B5EF4-FFF2-40B4-BE49-F238E27FC236}">
                <a16:creationId xmlns:a16="http://schemas.microsoft.com/office/drawing/2014/main" id="{6861CD80-76A6-24FF-5AC8-8D78DD4DD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224" y="7156452"/>
            <a:ext cx="2028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51240" name="AutoShape 80">
            <a:extLst>
              <a:ext uri="{FF2B5EF4-FFF2-40B4-BE49-F238E27FC236}">
                <a16:creationId xmlns:a16="http://schemas.microsoft.com/office/drawing/2014/main" id="{7C363709-727D-FF46-74D1-FE606B43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534" y="7186085"/>
            <a:ext cx="971551" cy="306916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51241" name="AutoShape 81">
            <a:extLst>
              <a:ext uri="{FF2B5EF4-FFF2-40B4-BE49-F238E27FC236}">
                <a16:creationId xmlns:a16="http://schemas.microsoft.com/office/drawing/2014/main" id="{7E119F2D-B993-2766-7135-C95ED6E9856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79418" y="6724651"/>
            <a:ext cx="971549" cy="306916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51242" name="Rectangle 82">
            <a:extLst>
              <a:ext uri="{FF2B5EF4-FFF2-40B4-BE49-F238E27FC236}">
                <a16:creationId xmlns:a16="http://schemas.microsoft.com/office/drawing/2014/main" id="{D53B5919-22D6-DFB3-33EF-CA5449B7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285" y="6570133"/>
            <a:ext cx="3431116" cy="1077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51243" name="Line 83">
            <a:extLst>
              <a:ext uri="{FF2B5EF4-FFF2-40B4-BE49-F238E27FC236}">
                <a16:creationId xmlns:a16="http://schemas.microsoft.com/office/drawing/2014/main" id="{C6143161-F9BE-04A8-4C61-9A67D6945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6217" y="6570133"/>
            <a:ext cx="0" cy="10773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1244" name="Line 84">
            <a:extLst>
              <a:ext uri="{FF2B5EF4-FFF2-40B4-BE49-F238E27FC236}">
                <a16:creationId xmlns:a16="http://schemas.microsoft.com/office/drawing/2014/main" id="{2BDF3922-487C-7383-0FB0-F0AC5E3566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7285" y="7133167"/>
            <a:ext cx="3431116" cy="21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1245" name="Text Box 85">
            <a:extLst>
              <a:ext uri="{FF2B5EF4-FFF2-40B4-BE49-F238E27FC236}">
                <a16:creationId xmlns:a16="http://schemas.microsoft.com/office/drawing/2014/main" id="{57F1074E-FB08-97A2-3EA8-59CC732FF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653" y="7747000"/>
            <a:ext cx="2842445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667">
                <a:latin typeface="Helvetica" panose="020B0604020202020204" pitchFamily="34" charset="0"/>
              </a:rPr>
              <a:t>forwarding table</a:t>
            </a:r>
          </a:p>
        </p:txBody>
      </p:sp>
      <p:sp>
        <p:nvSpPr>
          <p:cNvPr id="869462" name="Line 86">
            <a:extLst>
              <a:ext uri="{FF2B5EF4-FFF2-40B4-BE49-F238E27FC236}">
                <a16:creationId xmlns:a16="http://schemas.microsoft.com/office/drawing/2014/main" id="{A9F4201D-BCE3-F04F-4BB8-00A9E8197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0500" y="5340351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869463" name="Rectangle 87">
            <a:extLst>
              <a:ext uri="{FF2B5EF4-FFF2-40B4-BE49-F238E27FC236}">
                <a16:creationId xmlns:a16="http://schemas.microsoft.com/office/drawing/2014/main" id="{76431F95-C4A2-F828-3FE7-C5AB2C397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5177" y="57714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869464" name="Text Box 88">
            <a:extLst>
              <a:ext uri="{FF2B5EF4-FFF2-40B4-BE49-F238E27FC236}">
                <a16:creationId xmlns:a16="http://schemas.microsoft.com/office/drawing/2014/main" id="{CF6C72F8-4FCE-6903-A126-270E3C4D4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5264" y="6284385"/>
            <a:ext cx="1843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5.6.7.213</a:t>
            </a:r>
          </a:p>
        </p:txBody>
      </p:sp>
      <p:sp>
        <p:nvSpPr>
          <p:cNvPr id="869465" name="Oval 89">
            <a:extLst>
              <a:ext uri="{FF2B5EF4-FFF2-40B4-BE49-F238E27FC236}">
                <a16:creationId xmlns:a16="http://schemas.microsoft.com/office/drawing/2014/main" id="{D473C4CD-BEC3-D013-0BEA-65E289DD7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0718" y="5596467"/>
            <a:ext cx="2150533" cy="1382184"/>
          </a:xfrm>
          <a:prstGeom prst="ellipse">
            <a:avLst/>
          </a:prstGeom>
          <a:noFill/>
          <a:ln w="25400">
            <a:solidFill>
              <a:srgbClr val="FF33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463" grpId="0" animBg="1"/>
      <p:bldP spid="869464" grpId="0"/>
      <p:bldP spid="86946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>
            <a:extLst>
              <a:ext uri="{FF2B5EF4-FFF2-40B4-BE49-F238E27FC236}">
                <a16:creationId xmlns:a16="http://schemas.microsoft.com/office/drawing/2014/main" id="{1C702CD1-20FF-3DB2-EBFD-1946DB6A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bit of History!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98785-41FB-D922-0D29-0408DDCAF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0488E3D9-7F53-167C-A3C7-F1E03426ED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BA1EC64D-BDC0-4A51-983F-DBB19CA3B8DF}" type="slidenum">
              <a:rPr lang="en-US" altLang="en-US" sz="1600" smtClean="0">
                <a:solidFill>
                  <a:srgbClr val="898989"/>
                </a:solidFill>
              </a:rPr>
              <a:pPr algn="l" eaLnBrk="1" hangingPunct="1"/>
              <a:t>66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848899" name="Rectangle 3">
            <a:extLst>
              <a:ext uri="{FF2B5EF4-FFF2-40B4-BE49-F238E27FC236}">
                <a16:creationId xmlns:a16="http://schemas.microsoft.com/office/drawing/2014/main" id="{DAD69880-B517-3C94-93AE-B8FA84D8C6F5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1587500" y="1054360"/>
            <a:ext cx="13081000" cy="1800808"/>
          </a:xfrm>
        </p:spPr>
        <p:txBody>
          <a:bodyPr/>
          <a:lstStyle/>
          <a:p>
            <a:pPr marL="31750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In the olden days, there were only 5 fixed allocation sizes (or classes)</a:t>
            </a:r>
          </a:p>
          <a:p>
            <a:pPr marL="317500" indent="0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4168C54-CF0D-90DF-FFCB-0DA1B2420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Classful 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05B7A72D-918B-4674-B118-2AAAE6B86F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985317"/>
                  </p:ext>
                </p:extLst>
              </p:nvPr>
            </p:nvGraphicFramePr>
            <p:xfrm>
              <a:off x="1587500" y="2768190"/>
              <a:ext cx="13099626" cy="44712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685439991"/>
                        </a:ext>
                      </a:extLst>
                    </a:gridCol>
                    <a:gridCol w="1806222">
                      <a:extLst>
                        <a:ext uri="{9D8B030D-6E8A-4147-A177-3AD203B41FA5}">
                          <a16:colId xmlns:a16="http://schemas.microsoft.com/office/drawing/2014/main" val="2565868237"/>
                        </a:ext>
                      </a:extLst>
                    </a:gridCol>
                    <a:gridCol w="1806222">
                      <a:extLst>
                        <a:ext uri="{9D8B030D-6E8A-4147-A177-3AD203B41FA5}">
                          <a16:colId xmlns:a16="http://schemas.microsoft.com/office/drawing/2014/main" val="1966753617"/>
                        </a:ext>
                      </a:extLst>
                    </a:gridCol>
                    <a:gridCol w="1806222">
                      <a:extLst>
                        <a:ext uri="{9D8B030D-6E8A-4147-A177-3AD203B41FA5}">
                          <a16:colId xmlns:a16="http://schemas.microsoft.com/office/drawing/2014/main" val="2274088868"/>
                        </a:ext>
                      </a:extLst>
                    </a:gridCol>
                    <a:gridCol w="2377440">
                      <a:extLst>
                        <a:ext uri="{9D8B030D-6E8A-4147-A177-3AD203B41FA5}">
                          <a16:colId xmlns:a16="http://schemas.microsoft.com/office/drawing/2014/main" val="869780874"/>
                        </a:ext>
                      </a:extLst>
                    </a:gridCol>
                    <a:gridCol w="2560320">
                      <a:extLst>
                        <a:ext uri="{9D8B030D-6E8A-4147-A177-3AD203B41FA5}">
                          <a16:colId xmlns:a16="http://schemas.microsoft.com/office/drawing/2014/main" val="2086153960"/>
                        </a:ext>
                      </a:extLst>
                    </a:gridCol>
                  </a:tblGrid>
                  <a:tr h="5896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Leading bits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Prefix length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Capacity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Start add.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End add.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1801520"/>
                      </a:ext>
                    </a:extLst>
                  </a:tr>
                  <a:tr h="58969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0*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0.0.0.0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127.255.255.255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8357111"/>
                      </a:ext>
                    </a:extLst>
                  </a:tr>
                  <a:tr h="7439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B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10*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461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128.0.0.0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461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191.255.255.255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710739"/>
                      </a:ext>
                    </a:extLst>
                  </a:tr>
                  <a:tr h="7439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C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110*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461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192.0.0.0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461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223.255.255.255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645807"/>
                      </a:ext>
                    </a:extLst>
                  </a:tr>
                  <a:tr h="7439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D</a:t>
                          </a:r>
                        </a:p>
                        <a:p>
                          <a:r>
                            <a:rPr lang="en-US" altLang="en-US" sz="2400" dirty="0">
                              <a:solidFill>
                                <a:srgbClr val="7F7F7F"/>
                              </a:solidFill>
                              <a:ea typeface="ＭＳ Ｐゴシック" panose="020B0600070205080204" pitchFamily="34" charset="-128"/>
                            </a:rPr>
                            <a:t>for multicast groups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1110*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461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224.0.0.0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461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239.255.255.255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25873740"/>
                      </a:ext>
                    </a:extLst>
                  </a:tr>
                  <a:tr h="7439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E</a:t>
                          </a:r>
                        </a:p>
                        <a:p>
                          <a:r>
                            <a:rPr lang="en-US" altLang="en-US" sz="2400" dirty="0">
                              <a:solidFill>
                                <a:srgbClr val="7F7F7F"/>
                              </a:solidFill>
                              <a:ea typeface="ＭＳ Ｐゴシック" panose="020B0600070205080204" pitchFamily="34" charset="-128"/>
                            </a:rPr>
                            <a:t>reserved for future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11110*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461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240.0.0.0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461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255.255.255.255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328572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05B7A72D-918B-4674-B118-2AAAE6B86F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985317"/>
                  </p:ext>
                </p:extLst>
              </p:nvPr>
            </p:nvGraphicFramePr>
            <p:xfrm>
              <a:off x="1587500" y="2768190"/>
              <a:ext cx="13099626" cy="44712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685439991"/>
                        </a:ext>
                      </a:extLst>
                    </a:gridCol>
                    <a:gridCol w="1806222">
                      <a:extLst>
                        <a:ext uri="{9D8B030D-6E8A-4147-A177-3AD203B41FA5}">
                          <a16:colId xmlns:a16="http://schemas.microsoft.com/office/drawing/2014/main" val="2565868237"/>
                        </a:ext>
                      </a:extLst>
                    </a:gridCol>
                    <a:gridCol w="1806222">
                      <a:extLst>
                        <a:ext uri="{9D8B030D-6E8A-4147-A177-3AD203B41FA5}">
                          <a16:colId xmlns:a16="http://schemas.microsoft.com/office/drawing/2014/main" val="1966753617"/>
                        </a:ext>
                      </a:extLst>
                    </a:gridCol>
                    <a:gridCol w="1806222">
                      <a:extLst>
                        <a:ext uri="{9D8B030D-6E8A-4147-A177-3AD203B41FA5}">
                          <a16:colId xmlns:a16="http://schemas.microsoft.com/office/drawing/2014/main" val="2274088868"/>
                        </a:ext>
                      </a:extLst>
                    </a:gridCol>
                    <a:gridCol w="2377440">
                      <a:extLst>
                        <a:ext uri="{9D8B030D-6E8A-4147-A177-3AD203B41FA5}">
                          <a16:colId xmlns:a16="http://schemas.microsoft.com/office/drawing/2014/main" val="869780874"/>
                        </a:ext>
                      </a:extLst>
                    </a:gridCol>
                    <a:gridCol w="2560320">
                      <a:extLst>
                        <a:ext uri="{9D8B030D-6E8A-4147-A177-3AD203B41FA5}">
                          <a16:colId xmlns:a16="http://schemas.microsoft.com/office/drawing/2014/main" val="2086153960"/>
                        </a:ext>
                      </a:extLst>
                    </a:gridCol>
                  </a:tblGrid>
                  <a:tr h="58969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Leading bits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Prefix length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Capacity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Start add.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End add.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1801520"/>
                      </a:ext>
                    </a:extLst>
                  </a:tr>
                  <a:tr h="58969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0*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1178" t="-108247" r="-272727" b="-580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0.0.0.0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127.255.255.255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835711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B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10*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1178" t="-149630" r="-272727" b="-3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461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128.0.0.0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461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191.255.255.255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71073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C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110*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1178" t="-249630" r="-272727" b="-2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461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192.0.0.0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461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223.255.255.255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64580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D</a:t>
                          </a:r>
                        </a:p>
                        <a:p>
                          <a:r>
                            <a:rPr lang="en-US" altLang="en-US" sz="2400" dirty="0">
                              <a:solidFill>
                                <a:srgbClr val="7F7F7F"/>
                              </a:solidFill>
                              <a:ea typeface="ＭＳ Ｐゴシック" panose="020B0600070205080204" pitchFamily="34" charset="-128"/>
                            </a:rPr>
                            <a:t>for multicast groups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1110*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461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224.0.0.0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461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239.255.255.255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2587374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 E</a:t>
                          </a:r>
                        </a:p>
                        <a:p>
                          <a:r>
                            <a:rPr lang="en-US" altLang="en-US" sz="2400" dirty="0">
                              <a:solidFill>
                                <a:srgbClr val="7F7F7F"/>
                              </a:solidFill>
                              <a:ea typeface="ＭＳ Ｐゴシック" panose="020B0600070205080204" pitchFamily="34" charset="-128"/>
                            </a:rPr>
                            <a:t>reserved for future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11110*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461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240.0.0.0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461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255.255.255.255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328572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C0C5A42-9B82-50AE-CDC7-E8D6C3ECCE2D}"/>
              </a:ext>
            </a:extLst>
          </p:cNvPr>
          <p:cNvSpPr txBox="1"/>
          <p:nvPr/>
        </p:nvSpPr>
        <p:spPr>
          <a:xfrm>
            <a:off x="4073832" y="7783917"/>
            <a:ext cx="8126962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UofT has 128.100.0.0/16!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70BC2-BE61-BBCA-B1DB-AEB06B68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D0CE4-35AA-3F2C-4A56-828C8AB8F43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marL="3175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Issue</a:t>
            </a:r>
            <a:r>
              <a:rPr lang="en-US" dirty="0"/>
              <a:t>			Class C was too small, so everybody requested class B but 						class B is too big, which led to wasted space</a:t>
            </a:r>
          </a:p>
          <a:p>
            <a:endParaRPr lang="en-US" dirty="0"/>
          </a:p>
          <a:p>
            <a:pPr marL="3175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Solution</a:t>
            </a:r>
            <a:r>
              <a:rPr lang="en-US" dirty="0"/>
              <a:t>		Classless Inter-Domain Routing (CIDR)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introduced in 1993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EAF990-3A46-5340-EA5D-62841359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networking was quite wasteful </a:t>
            </a:r>
            <a:br>
              <a:rPr lang="en-US" dirty="0"/>
            </a:br>
            <a:r>
              <a:rPr lang="en-US" dirty="0"/>
              <a:t>leading to IP address exhaustion</a:t>
            </a:r>
          </a:p>
        </p:txBody>
      </p:sp>
    </p:spTree>
    <p:extLst>
      <p:ext uri="{BB962C8B-B14F-4D97-AF65-F5344CB8AC3E}">
        <p14:creationId xmlns:p14="http://schemas.microsoft.com/office/powerpoint/2010/main" val="2325632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38CF2612-9629-F20C-C884-52FE1AE958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0F8DDB4-3F93-47CA-A38A-B3FC20D0DB1F}" type="slidenum">
              <a:rPr lang="en-US" altLang="en-US" sz="1600">
                <a:solidFill>
                  <a:srgbClr val="898989"/>
                </a:solidFill>
              </a:rPr>
              <a:pPr eaLnBrk="1" hangingPunct="1"/>
              <a:t>68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EF46D-7122-62BC-5A48-5A97DCDB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Classless Inter-Domain Routing (CIDR)</a:t>
            </a:r>
            <a:endParaRPr lang="en-US" dirty="0"/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CD1D580-63B8-0809-FDA9-34328B510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784" y="3658170"/>
            <a:ext cx="11258550" cy="61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2767" tIns="61384" rIns="122767" bIns="6138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  <a:t>IP Address : 12.4.0.0       IP  Mask: 255.254.0.0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08566B-8A16-88CB-CB11-4748AFB88A8E}"/>
              </a:ext>
            </a:extLst>
          </p:cNvPr>
          <p:cNvGrpSpPr/>
          <p:nvPr/>
        </p:nvGrpSpPr>
        <p:grpSpPr>
          <a:xfrm>
            <a:off x="1847462" y="4274579"/>
            <a:ext cx="11614148" cy="3056468"/>
            <a:chOff x="1889795" y="4070049"/>
            <a:chExt cx="11614148" cy="3056468"/>
          </a:xfrm>
        </p:grpSpPr>
        <p:sp>
          <p:nvSpPr>
            <p:cNvPr id="56325" name="Rectangle 4">
              <a:extLst>
                <a:ext uri="{FF2B5EF4-FFF2-40B4-BE49-F238E27FC236}">
                  <a16:creationId xmlns:a16="http://schemas.microsoft.com/office/drawing/2014/main" id="{3E7E394E-2BE3-53D2-8414-439098C4B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693" y="4070050"/>
              <a:ext cx="4533765" cy="3056467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667"/>
            </a:p>
          </p:txBody>
        </p:sp>
        <p:grpSp>
          <p:nvGrpSpPr>
            <p:cNvPr id="56326" name="Group 5">
              <a:extLst>
                <a:ext uri="{FF2B5EF4-FFF2-40B4-BE49-F238E27FC236}">
                  <a16:creationId xmlns:a16="http://schemas.microsoft.com/office/drawing/2014/main" id="{BDF0CB93-283F-75DA-6467-E007BFB9E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7426" y="4347336"/>
              <a:ext cx="9776883" cy="797983"/>
              <a:chOff x="994" y="1571"/>
              <a:chExt cx="4619" cy="377"/>
            </a:xfrm>
          </p:grpSpPr>
          <p:grpSp>
            <p:nvGrpSpPr>
              <p:cNvPr id="56350" name="Group 6">
                <a:extLst>
                  <a:ext uri="{FF2B5EF4-FFF2-40B4-BE49-F238E27FC236}">
                    <a16:creationId xmlns:a16="http://schemas.microsoft.com/office/drawing/2014/main" id="{F7D89341-3D35-03CC-E51A-F6DE540732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4" y="1582"/>
                <a:ext cx="4616" cy="328"/>
                <a:chOff x="994" y="1582"/>
                <a:chExt cx="4616" cy="328"/>
              </a:xfrm>
            </p:grpSpPr>
            <p:sp>
              <p:nvSpPr>
                <p:cNvPr id="849927" name="Rectangle 7">
                  <a:extLst>
                    <a:ext uri="{FF2B5EF4-FFF2-40B4-BE49-F238E27FC236}">
                      <a16:creationId xmlns:a16="http://schemas.microsoft.com/office/drawing/2014/main" id="{6240C337-A35C-2CA4-ACB8-044DE9867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4" y="1586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5067">
                    <a:latin typeface="Courier New" pitchFamily="1" charset="0"/>
                  </a:endParaRPr>
                </a:p>
              </p:txBody>
            </p:sp>
            <p:sp>
              <p:nvSpPr>
                <p:cNvPr id="56356" name="Line 8">
                  <a:extLst>
                    <a:ext uri="{FF2B5EF4-FFF2-40B4-BE49-F238E27FC236}">
                      <a16:creationId xmlns:a16="http://schemas.microsoft.com/office/drawing/2014/main" id="{D43A672B-EABE-7F45-4982-25948BB39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94" y="158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5067"/>
                </a:p>
              </p:txBody>
            </p:sp>
            <p:sp>
              <p:nvSpPr>
                <p:cNvPr id="56357" name="Line 9">
                  <a:extLst>
                    <a:ext uri="{FF2B5EF4-FFF2-40B4-BE49-F238E27FC236}">
                      <a16:creationId xmlns:a16="http://schemas.microsoft.com/office/drawing/2014/main" id="{F666B7C1-90FD-75AD-8A0B-18EFBAB7A5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8" y="1582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5067"/>
                </a:p>
              </p:txBody>
            </p:sp>
            <p:sp>
              <p:nvSpPr>
                <p:cNvPr id="56358" name="Line 10">
                  <a:extLst>
                    <a:ext uri="{FF2B5EF4-FFF2-40B4-BE49-F238E27FC236}">
                      <a16:creationId xmlns:a16="http://schemas.microsoft.com/office/drawing/2014/main" id="{A19F320B-F5B3-E036-795A-CB6586540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2" y="1590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5067"/>
                </a:p>
              </p:txBody>
            </p:sp>
          </p:grpSp>
          <p:sp>
            <p:nvSpPr>
              <p:cNvPr id="56351" name="Rectangle 11">
                <a:extLst>
                  <a:ext uri="{FF2B5EF4-FFF2-40B4-BE49-F238E27FC236}">
                    <a16:creationId xmlns:a16="http://schemas.microsoft.com/office/drawing/2014/main" id="{F26F44DC-49D0-1593-6227-548252B64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1571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>
                    <a:latin typeface="Times New Roman" panose="02020603050405020304" pitchFamily="18" charset="0"/>
                  </a:rPr>
                  <a:t>00001100</a:t>
                </a:r>
              </a:p>
            </p:txBody>
          </p:sp>
          <p:sp>
            <p:nvSpPr>
              <p:cNvPr id="56352" name="Rectangle 12">
                <a:extLst>
                  <a:ext uri="{FF2B5EF4-FFF2-40B4-BE49-F238E27FC236}">
                    <a16:creationId xmlns:a16="http://schemas.microsoft.com/office/drawing/2014/main" id="{E129581B-916A-3627-AF9F-B61DE2D46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1571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>
                    <a:latin typeface="Times New Roman" panose="02020603050405020304" pitchFamily="18" charset="0"/>
                  </a:rPr>
                  <a:t>00000100</a:t>
                </a:r>
              </a:p>
            </p:txBody>
          </p:sp>
          <p:sp>
            <p:nvSpPr>
              <p:cNvPr id="56353" name="Rectangle 13">
                <a:extLst>
                  <a:ext uri="{FF2B5EF4-FFF2-40B4-BE49-F238E27FC236}">
                    <a16:creationId xmlns:a16="http://schemas.microsoft.com/office/drawing/2014/main" id="{6F4EB1E2-C468-0E61-CB9F-0E9D9FCA5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1579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>
                    <a:latin typeface="Times New Roman" panose="02020603050405020304" pitchFamily="18" charset="0"/>
                  </a:rPr>
                  <a:t>00000000</a:t>
                </a:r>
              </a:p>
            </p:txBody>
          </p:sp>
          <p:sp>
            <p:nvSpPr>
              <p:cNvPr id="56354" name="Rectangle 14">
                <a:extLst>
                  <a:ext uri="{FF2B5EF4-FFF2-40B4-BE49-F238E27FC236}">
                    <a16:creationId xmlns:a16="http://schemas.microsoft.com/office/drawing/2014/main" id="{99E1985A-B74F-672F-469D-1512D8EA3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1579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>
                    <a:latin typeface="Times New Roman" panose="02020603050405020304" pitchFamily="18" charset="0"/>
                  </a:rPr>
                  <a:t>00000000</a:t>
                </a:r>
              </a:p>
            </p:txBody>
          </p:sp>
        </p:grpSp>
        <p:grpSp>
          <p:nvGrpSpPr>
            <p:cNvPr id="56327" name="Group 15">
              <a:extLst>
                <a:ext uri="{FF2B5EF4-FFF2-40B4-BE49-F238E27FC236}">
                  <a16:creationId xmlns:a16="http://schemas.microsoft.com/office/drawing/2014/main" id="{6724FE2E-0671-3242-3A2F-5EC14764C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1077" y="5452235"/>
              <a:ext cx="9776883" cy="797983"/>
              <a:chOff x="991" y="2302"/>
              <a:chExt cx="4619" cy="377"/>
            </a:xfrm>
          </p:grpSpPr>
          <p:grpSp>
            <p:nvGrpSpPr>
              <p:cNvPr id="56341" name="Group 16">
                <a:extLst>
                  <a:ext uri="{FF2B5EF4-FFF2-40B4-BE49-F238E27FC236}">
                    <a16:creationId xmlns:a16="http://schemas.microsoft.com/office/drawing/2014/main" id="{7115FF16-2F0D-5B5A-E808-1500B56F1C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1" y="2313"/>
                <a:ext cx="4616" cy="328"/>
                <a:chOff x="991" y="2313"/>
                <a:chExt cx="4616" cy="328"/>
              </a:xfrm>
            </p:grpSpPr>
            <p:sp>
              <p:nvSpPr>
                <p:cNvPr id="849937" name="Rectangle 17">
                  <a:extLst>
                    <a:ext uri="{FF2B5EF4-FFF2-40B4-BE49-F238E27FC236}">
                      <a16:creationId xmlns:a16="http://schemas.microsoft.com/office/drawing/2014/main" id="{A548DBB0-7895-39C5-3B10-E1995245F3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1" y="2317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5067">
                    <a:latin typeface="Courier New" pitchFamily="1" charset="0"/>
                  </a:endParaRPr>
                </a:p>
              </p:txBody>
            </p:sp>
            <p:sp>
              <p:nvSpPr>
                <p:cNvPr id="56347" name="Line 18">
                  <a:extLst>
                    <a:ext uri="{FF2B5EF4-FFF2-40B4-BE49-F238E27FC236}">
                      <a16:creationId xmlns:a16="http://schemas.microsoft.com/office/drawing/2014/main" id="{867216B6-1530-B75F-5632-DD03B7974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91" y="2313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5067"/>
                </a:p>
              </p:txBody>
            </p:sp>
            <p:sp>
              <p:nvSpPr>
                <p:cNvPr id="56348" name="Line 19">
                  <a:extLst>
                    <a:ext uri="{FF2B5EF4-FFF2-40B4-BE49-F238E27FC236}">
                      <a16:creationId xmlns:a16="http://schemas.microsoft.com/office/drawing/2014/main" id="{BB6495D9-3708-A92B-441D-0E2C43EA83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5" y="2313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5067"/>
                </a:p>
              </p:txBody>
            </p:sp>
            <p:sp>
              <p:nvSpPr>
                <p:cNvPr id="56349" name="Line 20">
                  <a:extLst>
                    <a:ext uri="{FF2B5EF4-FFF2-40B4-BE49-F238E27FC236}">
                      <a16:creationId xmlns:a16="http://schemas.microsoft.com/office/drawing/2014/main" id="{8F2A79A4-ACAF-EF8D-6785-021CA0426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9" y="2321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5067"/>
                </a:p>
              </p:txBody>
            </p:sp>
          </p:grpSp>
          <p:sp>
            <p:nvSpPr>
              <p:cNvPr id="56342" name="Rectangle 21">
                <a:extLst>
                  <a:ext uri="{FF2B5EF4-FFF2-40B4-BE49-F238E27FC236}">
                    <a16:creationId xmlns:a16="http://schemas.microsoft.com/office/drawing/2014/main" id="{7C574585-5CFC-824B-F1D5-A6395C6E6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2302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>
                    <a:latin typeface="Times New Roman" panose="02020603050405020304" pitchFamily="18" charset="0"/>
                  </a:rPr>
                  <a:t>11111111</a:t>
                </a:r>
              </a:p>
            </p:txBody>
          </p:sp>
          <p:sp>
            <p:nvSpPr>
              <p:cNvPr id="56343" name="Rectangle 22">
                <a:extLst>
                  <a:ext uri="{FF2B5EF4-FFF2-40B4-BE49-F238E27FC236}">
                    <a16:creationId xmlns:a16="http://schemas.microsoft.com/office/drawing/2014/main" id="{5B1E64E9-5C48-8142-5D45-6C79FC045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2302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>
                    <a:latin typeface="Times New Roman" panose="02020603050405020304" pitchFamily="18" charset="0"/>
                  </a:rPr>
                  <a:t>11111110</a:t>
                </a:r>
              </a:p>
            </p:txBody>
          </p:sp>
          <p:sp>
            <p:nvSpPr>
              <p:cNvPr id="56344" name="Rectangle 23">
                <a:extLst>
                  <a:ext uri="{FF2B5EF4-FFF2-40B4-BE49-F238E27FC236}">
                    <a16:creationId xmlns:a16="http://schemas.microsoft.com/office/drawing/2014/main" id="{DB57E5E2-FE8F-A131-16FB-23EFD8976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2310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>
                    <a:latin typeface="Times New Roman" panose="02020603050405020304" pitchFamily="18" charset="0"/>
                  </a:rPr>
                  <a:t>00000000</a:t>
                </a:r>
              </a:p>
            </p:txBody>
          </p:sp>
          <p:sp>
            <p:nvSpPr>
              <p:cNvPr id="56345" name="Rectangle 24">
                <a:extLst>
                  <a:ext uri="{FF2B5EF4-FFF2-40B4-BE49-F238E27FC236}">
                    <a16:creationId xmlns:a16="http://schemas.microsoft.com/office/drawing/2014/main" id="{052A66FC-9F1D-C0F1-E5D7-7CB20E7BE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2310"/>
                <a:ext cx="1153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2767" tIns="61384" rIns="122767" bIns="61384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/>
                <a:r>
                  <a:rPr lang="en-US" altLang="en-US" sz="4267" b="0">
                    <a:latin typeface="Times New Roman" panose="02020603050405020304" pitchFamily="18" charset="0"/>
                  </a:rPr>
                  <a:t>00000000</a:t>
                </a:r>
              </a:p>
            </p:txBody>
          </p:sp>
        </p:grpSp>
        <p:sp>
          <p:nvSpPr>
            <p:cNvPr id="56328" name="Rectangle 25">
              <a:extLst>
                <a:ext uri="{FF2B5EF4-FFF2-40B4-BE49-F238E27FC236}">
                  <a16:creationId xmlns:a16="http://schemas.microsoft.com/office/drawing/2014/main" id="{4945BE69-EB37-CF7A-E758-3EDB5224C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795" y="4446589"/>
              <a:ext cx="1706032" cy="6164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2767" tIns="61384" rIns="122767" bIns="61384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Address </a:t>
              </a:r>
            </a:p>
          </p:txBody>
        </p:sp>
        <p:sp>
          <p:nvSpPr>
            <p:cNvPr id="56329" name="Rectangle 26">
              <a:extLst>
                <a:ext uri="{FF2B5EF4-FFF2-40B4-BE49-F238E27FC236}">
                  <a16:creationId xmlns:a16="http://schemas.microsoft.com/office/drawing/2014/main" id="{19FB781D-3A2E-50B4-B5B6-12E5E71E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286" y="5598282"/>
              <a:ext cx="1323050" cy="6164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2767" tIns="61384" rIns="122767" bIns="61384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Mask</a:t>
              </a:r>
            </a:p>
          </p:txBody>
        </p:sp>
        <p:sp>
          <p:nvSpPr>
            <p:cNvPr id="56330" name="Line 27">
              <a:extLst>
                <a:ext uri="{FF2B5EF4-FFF2-40B4-BE49-F238E27FC236}">
                  <a16:creationId xmlns:a16="http://schemas.microsoft.com/office/drawing/2014/main" id="{25FE867E-A8CF-6857-6903-8587D37DB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3943" y="6313717"/>
              <a:ext cx="0" cy="711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067"/>
            </a:p>
          </p:txBody>
        </p:sp>
        <p:sp>
          <p:nvSpPr>
            <p:cNvPr id="56331" name="Line 28">
              <a:extLst>
                <a:ext uri="{FF2B5EF4-FFF2-40B4-BE49-F238E27FC236}">
                  <a16:creationId xmlns:a16="http://schemas.microsoft.com/office/drawing/2014/main" id="{40B8225F-8111-0995-3298-B0129A042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7459" y="4070049"/>
              <a:ext cx="0" cy="30564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067"/>
            </a:p>
          </p:txBody>
        </p:sp>
        <p:sp>
          <p:nvSpPr>
            <p:cNvPr id="56332" name="Rectangle 29">
              <a:extLst>
                <a:ext uri="{FF2B5EF4-FFF2-40B4-BE49-F238E27FC236}">
                  <a16:creationId xmlns:a16="http://schemas.microsoft.com/office/drawing/2014/main" id="{A8EB0579-6D47-9B33-159B-768BC7414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4659" y="6379335"/>
              <a:ext cx="2113827" cy="616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3200">
                  <a:latin typeface="Arial" panose="020B0604020202020204" pitchFamily="34" charset="0"/>
                </a:rPr>
                <a:t>for hosts </a:t>
              </a:r>
            </a:p>
          </p:txBody>
        </p:sp>
        <p:sp>
          <p:nvSpPr>
            <p:cNvPr id="56333" name="Line 30">
              <a:extLst>
                <a:ext uri="{FF2B5EF4-FFF2-40B4-BE49-F238E27FC236}">
                  <a16:creationId xmlns:a16="http://schemas.microsoft.com/office/drawing/2014/main" id="{054739D7-4012-2FD9-18D6-7C9D1CE45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9059" y="6684134"/>
              <a:ext cx="13208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067"/>
            </a:p>
          </p:txBody>
        </p:sp>
        <p:sp>
          <p:nvSpPr>
            <p:cNvPr id="56334" name="Line 31">
              <a:extLst>
                <a:ext uri="{FF2B5EF4-FFF2-40B4-BE49-F238E27FC236}">
                  <a16:creationId xmlns:a16="http://schemas.microsoft.com/office/drawing/2014/main" id="{C893A604-7EB7-8380-2279-76C388DFC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64660" y="6684135"/>
              <a:ext cx="1005417" cy="1904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067"/>
            </a:p>
          </p:txBody>
        </p:sp>
        <p:sp>
          <p:nvSpPr>
            <p:cNvPr id="56335" name="Line 32">
              <a:extLst>
                <a:ext uri="{FF2B5EF4-FFF2-40B4-BE49-F238E27FC236}">
                  <a16:creationId xmlns:a16="http://schemas.microsoft.com/office/drawing/2014/main" id="{E2596749-3A78-1240-646E-A64053DAB4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89459" y="6684134"/>
              <a:ext cx="457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067"/>
            </a:p>
          </p:txBody>
        </p:sp>
        <p:sp>
          <p:nvSpPr>
            <p:cNvPr id="56336" name="Line 33">
              <a:extLst>
                <a:ext uri="{FF2B5EF4-FFF2-40B4-BE49-F238E27FC236}">
                  <a16:creationId xmlns:a16="http://schemas.microsoft.com/office/drawing/2014/main" id="{F4A85FB1-2B39-07A0-39D9-6504751A2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610" y="6313717"/>
              <a:ext cx="0" cy="711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067"/>
            </a:p>
          </p:txBody>
        </p:sp>
        <p:sp>
          <p:nvSpPr>
            <p:cNvPr id="56337" name="Rectangle 34">
              <a:extLst>
                <a:ext uri="{FF2B5EF4-FFF2-40B4-BE49-F238E27FC236}">
                  <a16:creationId xmlns:a16="http://schemas.microsoft.com/office/drawing/2014/main" id="{C464A941-955B-C8A2-1E0C-3576433B2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259" y="6379335"/>
              <a:ext cx="3232723" cy="616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3200">
                  <a:latin typeface="Arial" panose="020B0604020202020204" pitchFamily="34" charset="0"/>
                </a:rPr>
                <a:t>Network Prefix </a:t>
              </a:r>
            </a:p>
          </p:txBody>
        </p:sp>
        <p:sp>
          <p:nvSpPr>
            <p:cNvPr id="56338" name="Line 35">
              <a:extLst>
                <a:ext uri="{FF2B5EF4-FFF2-40B4-BE49-F238E27FC236}">
                  <a16:creationId xmlns:a16="http://schemas.microsoft.com/office/drawing/2014/main" id="{B7B608CE-6FF2-764D-BC27-F0C89BA89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611" y="6679902"/>
              <a:ext cx="654049" cy="423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067"/>
            </a:p>
          </p:txBody>
        </p:sp>
      </p:grpSp>
      <p:sp>
        <p:nvSpPr>
          <p:cNvPr id="56339" name="Text Box 36">
            <a:extLst>
              <a:ext uri="{FF2B5EF4-FFF2-40B4-BE49-F238E27FC236}">
                <a16:creationId xmlns:a16="http://schemas.microsoft.com/office/drawing/2014/main" id="{14998881-C6F6-CF99-3076-E08D1F797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170" y="1920308"/>
            <a:ext cx="8368264" cy="1108852"/>
          </a:xfrm>
          <a:prstGeom prst="rect">
            <a:avLst/>
          </a:prstGeom>
          <a:noFill/>
          <a:ln>
            <a:noFill/>
          </a:ln>
        </p:spPr>
        <p:txBody>
          <a:bodyPr wrap="square" lIns="122767" tIns="61384" rIns="122767" bIns="6138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  <a:t>Use two 32-bit numbers to represent a network</a:t>
            </a:r>
          </a:p>
          <a:p>
            <a:r>
              <a:rPr lang="en-US" altLang="en-US" sz="3200" b="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number = IP address + Mask</a:t>
            </a:r>
            <a:endParaRPr lang="en-US" altLang="en-US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340" name="Text Box 37">
            <a:extLst>
              <a:ext uri="{FF2B5EF4-FFF2-40B4-BE49-F238E27FC236}">
                <a16:creationId xmlns:a16="http://schemas.microsoft.com/office/drawing/2014/main" id="{2E79BEBD-D39D-D29A-D389-758687E1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277" y="7503008"/>
            <a:ext cx="4391695" cy="61640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2767" tIns="61384" rIns="122767" bIns="6138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3200" b="0">
                <a:latin typeface="Arial" panose="020B0604020202020204" pitchFamily="34" charset="0"/>
              </a:rPr>
              <a:t>Written as 12.4.0.0/15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8DBD72-B0F8-8F65-F24C-682B3C451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BF7C6F73-DFD5-6BC6-F04F-3374406F02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sz="3200" dirty="0">
                    <a:solidFill>
                      <a:schemeClr val="bg2">
                        <a:lumMod val="75000"/>
                      </a:schemeClr>
                    </a:solidFill>
                    <a:ea typeface="ＭＳ Ｐゴシック" panose="020B0600070205080204" pitchFamily="34" charset="-128"/>
                  </a:rPr>
                  <a:t>As of August’22,</a:t>
                </a:r>
                <a:r>
                  <a:rPr lang="en-US" altLang="en-US" sz="3200" dirty="0">
                    <a:ea typeface="ＭＳ Ｐゴシック" panose="020B0600070205080204" pitchFamily="34" charset="-128"/>
                  </a:rPr>
                  <a:t> </a:t>
                </a:r>
                <a:br>
                  <a:rPr lang="en-US" altLang="en-US" sz="3200" dirty="0">
                    <a:ea typeface="ＭＳ Ｐゴシック" panose="020B0600070205080204" pitchFamily="34" charset="-128"/>
                  </a:rPr>
                </a:br>
                <a:r>
                  <a:rPr lang="en-US" altLang="en-US" sz="3200" dirty="0">
                    <a:ea typeface="ＭＳ Ｐゴシック" panose="020B0600070205080204" pitchFamily="34" charset="-128"/>
                  </a:rPr>
                  <a:t>The internet has </a:t>
                </a:r>
                <a14:m>
                  <m:oMath xmlns:m="http://schemas.openxmlformats.org/officeDocument/2006/math">
                    <m:r>
                      <a:rPr lang="en-US" altLang="en-US" sz="3200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~</m:t>
                    </m:r>
                  </m:oMath>
                </a14:m>
                <a:r>
                  <a:rPr lang="en-US" dirty="0"/>
                  <a:t>930,000 IP prefixes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BF7C6F73-DFD5-6BC6-F04F-3374406F0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DF3812A-E199-FCD9-A3BA-7A317ACF5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70" y="1979728"/>
            <a:ext cx="10055240" cy="6053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BC1C8-FCCB-A543-9F2C-55AC17C3A4EB}"/>
              </a:ext>
            </a:extLst>
          </p:cNvPr>
          <p:cNvSpPr txBox="1"/>
          <p:nvPr/>
        </p:nvSpPr>
        <p:spPr>
          <a:xfrm>
            <a:off x="-23673" y="8664345"/>
            <a:ext cx="465701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800" dirty="0"/>
              <a:t>https://bgp.potaroo.net/as2.0/bgp-active.html</a:t>
            </a:r>
          </a:p>
        </p:txBody>
      </p:sp>
    </p:spTree>
    <p:extLst>
      <p:ext uri="{BB962C8B-B14F-4D97-AF65-F5344CB8AC3E}">
        <p14:creationId xmlns:p14="http://schemas.microsoft.com/office/powerpoint/2010/main" val="33235855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Routing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 switched Ethernet </a:t>
            </a:r>
          </a:p>
          <a:p>
            <a:r>
              <a:rPr lang="en-US" dirty="0"/>
              <a:t>Forwarding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 switched Ethernet </a:t>
            </a:r>
          </a:p>
          <a:p>
            <a:r>
              <a:rPr lang="en-US" dirty="0"/>
              <a:t>IP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E7FCE-434D-EAE0-A201-D887BDD40B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27999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648E4D-CE9A-9778-D714-2758392A9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D1391-A3A6-10AD-30F8-A1B972126FC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198187" y="3813758"/>
            <a:ext cx="5859626" cy="1516484"/>
          </a:xfrm>
        </p:spPr>
        <p:txBody>
          <a:bodyPr/>
          <a:lstStyle/>
          <a:p>
            <a:pPr marL="317500" indent="0" algn="ctr">
              <a:buNone/>
            </a:pPr>
            <a:r>
              <a:rPr lang="en-US" sz="4000" dirty="0"/>
              <a:t>Again, there is </a:t>
            </a:r>
            <a:r>
              <a:rPr lang="en-US" sz="4000"/>
              <a:t>a </a:t>
            </a:r>
            <a:r>
              <a:rPr lang="en-US" sz="4000" b="1"/>
              <a:t>hierarchy 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060AC9-2037-252B-540A-502642D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IP address allocation happens?</a:t>
            </a:r>
          </a:p>
        </p:txBody>
      </p:sp>
    </p:spTree>
    <p:extLst>
      <p:ext uri="{BB962C8B-B14F-4D97-AF65-F5344CB8AC3E}">
        <p14:creationId xmlns:p14="http://schemas.microsoft.com/office/powerpoint/2010/main" val="1572606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ED678-5372-F7EA-3FFC-F813BA907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71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D24FD4E-2DF4-55CA-A787-7994CECD4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3"/>
          <a:stretch/>
        </p:blipFill>
        <p:spPr>
          <a:xfrm>
            <a:off x="7389048" y="470816"/>
            <a:ext cx="1440579" cy="1330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8DE515-3C01-A06F-DC17-581A682D0B21}"/>
              </a:ext>
            </a:extLst>
          </p:cNvPr>
          <p:cNvSpPr txBox="1"/>
          <p:nvPr/>
        </p:nvSpPr>
        <p:spPr>
          <a:xfrm>
            <a:off x="9168399" y="777183"/>
            <a:ext cx="373224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Allocates large prefixes blocks to  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Regional Internet Registries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(RIRs)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D3EC1D-D444-CDFA-9132-256498705569}"/>
              </a:ext>
            </a:extLst>
          </p:cNvPr>
          <p:cNvGrpSpPr/>
          <p:nvPr/>
        </p:nvGrpSpPr>
        <p:grpSpPr>
          <a:xfrm>
            <a:off x="2084696" y="1879815"/>
            <a:ext cx="12086606" cy="2651561"/>
            <a:chOff x="2084696" y="2532957"/>
            <a:chExt cx="12086606" cy="2651561"/>
          </a:xfrm>
        </p:grpSpPr>
        <p:pic>
          <p:nvPicPr>
            <p:cNvPr id="14" name="Picture 13" descr="Timeline&#10;&#10;Description automatically generated">
              <a:extLst>
                <a:ext uri="{FF2B5EF4-FFF2-40B4-BE49-F238E27FC236}">
                  <a16:creationId xmlns:a16="http://schemas.microsoft.com/office/drawing/2014/main" id="{C3C4E441-8793-B790-74C3-02807F77E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521" r="887" b="37270"/>
            <a:stretch/>
          </p:blipFill>
          <p:spPr>
            <a:xfrm>
              <a:off x="2084696" y="3194372"/>
              <a:ext cx="12086606" cy="1990146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9DD90C-B96E-7C30-89A5-FCD7FC252D22}"/>
                </a:ext>
              </a:extLst>
            </p:cNvPr>
            <p:cNvCxnSpPr>
              <a:cxnSpLocks/>
            </p:cNvCxnSpPr>
            <p:nvPr/>
          </p:nvCxnSpPr>
          <p:spPr>
            <a:xfrm>
              <a:off x="8109338" y="2532957"/>
              <a:ext cx="0" cy="780987"/>
            </a:xfrm>
            <a:prstGeom prst="straightConnector1">
              <a:avLst/>
            </a:prstGeom>
            <a:noFill/>
            <a:ln w="28575" cap="flat">
              <a:solidFill>
                <a:schemeClr val="bg1">
                  <a:lumMod val="65000"/>
                </a:schemeClr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AF6B19D-295F-E083-BD4F-32BB05F858CA}"/>
              </a:ext>
            </a:extLst>
          </p:cNvPr>
          <p:cNvSpPr txBox="1"/>
          <p:nvPr/>
        </p:nvSpPr>
        <p:spPr>
          <a:xfrm>
            <a:off x="2982916" y="4585178"/>
            <a:ext cx="1136756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Africa		    Asia-Pacific		America	    Latin America		Europe</a:t>
            </a:r>
            <a:endParaRPr kumimoji="0" lang="en-US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23" name="Picture 22" descr="Text&#10;&#10;Description automatically generated with medium confidence">
            <a:extLst>
              <a:ext uri="{FF2B5EF4-FFF2-40B4-BE49-F238E27FC236}">
                <a16:creationId xmlns:a16="http://schemas.microsoft.com/office/drawing/2014/main" id="{B08DE1E0-D265-38EA-17AC-883CBF57B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71" y="6436360"/>
            <a:ext cx="5070134" cy="223682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7BEBE1-45AF-A67E-E1F0-EF5DFAFB6FA0}"/>
              </a:ext>
            </a:extLst>
          </p:cNvPr>
          <p:cNvCxnSpPr>
            <a:cxnSpLocks/>
          </p:cNvCxnSpPr>
          <p:nvPr/>
        </p:nvCxnSpPr>
        <p:spPr>
          <a:xfrm flipH="1">
            <a:off x="6456784" y="5391235"/>
            <a:ext cx="1652553" cy="1045125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7EEC1D-84C5-62A8-31D4-F8C11F38847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109337" y="5391235"/>
            <a:ext cx="1" cy="1045125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575C7F-2E0E-A166-212C-1F151066C10D}"/>
              </a:ext>
            </a:extLst>
          </p:cNvPr>
          <p:cNvCxnSpPr>
            <a:cxnSpLocks/>
          </p:cNvCxnSpPr>
          <p:nvPr/>
        </p:nvCxnSpPr>
        <p:spPr>
          <a:xfrm>
            <a:off x="8109337" y="5391235"/>
            <a:ext cx="1652553" cy="1045125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A76097-EC6D-328E-0428-C80C11C6D061}"/>
              </a:ext>
            </a:extLst>
          </p:cNvPr>
          <p:cNvSpPr txBox="1"/>
          <p:nvPr/>
        </p:nvSpPr>
        <p:spPr>
          <a:xfrm>
            <a:off x="10048760" y="5694442"/>
            <a:ext cx="593457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</a:defRPr>
            </a:lvl1pPr>
          </a:lstStyle>
          <a:p>
            <a:pPr algn="l"/>
            <a:r>
              <a:rPr lang="en-US" dirty="0"/>
              <a:t>RIRs allocates parts of these prefixes blocks to 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Internet Service Providers (ISPs)</a:t>
            </a:r>
            <a:r>
              <a:rPr lang="en-US" dirty="0"/>
              <a:t> and large institutions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A793E1-B192-F0CA-9953-17348F7D99CC}"/>
              </a:ext>
            </a:extLst>
          </p:cNvPr>
          <p:cNvSpPr txBox="1"/>
          <p:nvPr/>
        </p:nvSpPr>
        <p:spPr>
          <a:xfrm>
            <a:off x="2744199" y="777183"/>
            <a:ext cx="4306077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</a:rPr>
              <a:t>Internet Corporation for Assigned Names and Numbers (ICANN)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71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3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4">
            <a:extLst>
              <a:ext uri="{FF2B5EF4-FFF2-40B4-BE49-F238E27FC236}">
                <a16:creationId xmlns:a16="http://schemas.microsoft.com/office/drawing/2014/main" id="{F1C8E079-4D87-D96E-355C-939DB428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dirty="0">
                <a:ea typeface="ＭＳ Ｐゴシック" panose="020B0600070205080204" pitchFamily="34" charset="-128"/>
              </a:rPr>
              <a:t>IP Packet Forwarding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F03C0-F65C-0995-A873-797A4F687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35" name="Rectangle 30">
            <a:extLst>
              <a:ext uri="{FF2B5EF4-FFF2-40B4-BE49-F238E27FC236}">
                <a16:creationId xmlns:a16="http://schemas.microsoft.com/office/drawing/2014/main" id="{57FAB9BA-43C4-B73B-FF09-529D4EFEB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212" y="2099388"/>
            <a:ext cx="8518850" cy="63168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 dirty="0"/>
          </a:p>
        </p:txBody>
      </p:sp>
      <p:sp>
        <p:nvSpPr>
          <p:cNvPr id="72707" name="Slide Number Placeholder 2">
            <a:extLst>
              <a:ext uri="{FF2B5EF4-FFF2-40B4-BE49-F238E27FC236}">
                <a16:creationId xmlns:a16="http://schemas.microsoft.com/office/drawing/2014/main" id="{E83D7B10-041D-70A8-5F57-9FB874A44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D127E5B9-76BF-4F2B-A69E-38279BD4925E}" type="slidenum">
              <a:rPr lang="en-US" altLang="en-US" sz="1600">
                <a:solidFill>
                  <a:srgbClr val="898989"/>
                </a:solidFill>
              </a:rPr>
              <a:pPr algn="l" eaLnBrk="1" hangingPunct="1"/>
              <a:t>73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85E94AD-0C4F-A4B4-DA4C-8703B83B6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IP Router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062EA5C-8BDF-9E5E-10DA-95A699D26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1" y="4343400"/>
            <a:ext cx="2781300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Switching</a:t>
            </a:r>
          </a:p>
          <a:p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Fabric</a:t>
            </a: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FBFE8469-33F8-4D23-1003-F49B2785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2200275"/>
            <a:ext cx="2781300" cy="102235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Processor</a:t>
            </a:r>
          </a:p>
        </p:txBody>
      </p:sp>
      <p:sp>
        <p:nvSpPr>
          <p:cNvPr id="72710" name="Rectangle 5">
            <a:extLst>
              <a:ext uri="{FF2B5EF4-FFF2-40B4-BE49-F238E27FC236}">
                <a16:creationId xmlns:a16="http://schemas.microsoft.com/office/drawing/2014/main" id="{ECF9FD9A-45B0-245A-550B-DCE5C7485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1" y="3222626"/>
            <a:ext cx="438149" cy="112077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2711" name="Rectangle 6">
            <a:extLst>
              <a:ext uri="{FF2B5EF4-FFF2-40B4-BE49-F238E27FC236}">
                <a16:creationId xmlns:a16="http://schemas.microsoft.com/office/drawing/2014/main" id="{2B6012C6-A2BA-A4F7-1210-A184E53DD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1" y="4629151"/>
            <a:ext cx="2038351" cy="723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2712" name="Rectangle 7">
            <a:extLst>
              <a:ext uri="{FF2B5EF4-FFF2-40B4-BE49-F238E27FC236}">
                <a16:creationId xmlns:a16="http://schemas.microsoft.com/office/drawing/2014/main" id="{5692CCAD-EB7E-BF64-9BB4-7B268A15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52" y="4819651"/>
            <a:ext cx="476249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2713" name="Text Box 8">
            <a:extLst>
              <a:ext uri="{FF2B5EF4-FFF2-40B4-BE49-F238E27FC236}">
                <a16:creationId xmlns:a16="http://schemas.microsoft.com/office/drawing/2014/main" id="{35CD7205-078C-27FA-3308-8BB0622F9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985" y="4762500"/>
            <a:ext cx="11576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133">
                <a:solidFill>
                  <a:schemeClr val="bg1"/>
                </a:solidFill>
                <a:latin typeface="Times New Roman" panose="02020603050405020304" pitchFamily="18" charset="0"/>
              </a:rPr>
              <a:t>Adapter</a:t>
            </a:r>
          </a:p>
        </p:txBody>
      </p:sp>
      <p:sp>
        <p:nvSpPr>
          <p:cNvPr id="72714" name="Line 9">
            <a:extLst>
              <a:ext uri="{FF2B5EF4-FFF2-40B4-BE49-F238E27FC236}">
                <a16:creationId xmlns:a16="http://schemas.microsoft.com/office/drawing/2014/main" id="{EC59C55C-CACA-6030-334D-FF5808CD7D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4871" y="4991100"/>
            <a:ext cx="1171026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067"/>
          </a:p>
        </p:txBody>
      </p:sp>
      <p:sp>
        <p:nvSpPr>
          <p:cNvPr id="72715" name="Rectangle 10">
            <a:extLst>
              <a:ext uri="{FF2B5EF4-FFF2-40B4-BE49-F238E27FC236}">
                <a16:creationId xmlns:a16="http://schemas.microsoft.com/office/drawing/2014/main" id="{B9B56F58-56E1-ABD0-CA17-4BFD95A5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1" y="5937251"/>
            <a:ext cx="2038349" cy="723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2716" name="Rectangle 11">
            <a:extLst>
              <a:ext uri="{FF2B5EF4-FFF2-40B4-BE49-F238E27FC236}">
                <a16:creationId xmlns:a16="http://schemas.microsoft.com/office/drawing/2014/main" id="{DF25542A-9A02-EFAC-231D-98F4BBCD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6146800"/>
            <a:ext cx="476251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2717" name="Text Box 12">
            <a:extLst>
              <a:ext uri="{FF2B5EF4-FFF2-40B4-BE49-F238E27FC236}">
                <a16:creationId xmlns:a16="http://schemas.microsoft.com/office/drawing/2014/main" id="{DE3E83AD-074A-2D90-5EBF-0A9BAF412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685" y="6070600"/>
            <a:ext cx="11576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133">
                <a:solidFill>
                  <a:schemeClr val="bg1"/>
                </a:solidFill>
                <a:latin typeface="Times New Roman" panose="02020603050405020304" pitchFamily="18" charset="0"/>
              </a:rPr>
              <a:t>Adapter</a:t>
            </a:r>
          </a:p>
        </p:txBody>
      </p:sp>
      <p:sp>
        <p:nvSpPr>
          <p:cNvPr id="72718" name="Line 13">
            <a:extLst>
              <a:ext uri="{FF2B5EF4-FFF2-40B4-BE49-F238E27FC236}">
                <a16:creationId xmlns:a16="http://schemas.microsoft.com/office/drawing/2014/main" id="{9F78AD85-F153-29F5-D985-C76E2E47B2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7571" y="6299200"/>
            <a:ext cx="1171026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067"/>
          </a:p>
        </p:txBody>
      </p:sp>
      <p:sp>
        <p:nvSpPr>
          <p:cNvPr id="72719" name="Rectangle 14">
            <a:extLst>
              <a:ext uri="{FF2B5EF4-FFF2-40B4-BE49-F238E27FC236}">
                <a16:creationId xmlns:a16="http://schemas.microsoft.com/office/drawing/2014/main" id="{89FB90AC-A6AC-D12F-E172-8C44131F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1" y="7264401"/>
            <a:ext cx="2038349" cy="723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2720" name="Rectangle 15">
            <a:extLst>
              <a:ext uri="{FF2B5EF4-FFF2-40B4-BE49-F238E27FC236}">
                <a16:creationId xmlns:a16="http://schemas.microsoft.com/office/drawing/2014/main" id="{57CC0103-D3B9-6829-4AF6-C7DBA060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7473951"/>
            <a:ext cx="476251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2721" name="Text Box 16">
            <a:extLst>
              <a:ext uri="{FF2B5EF4-FFF2-40B4-BE49-F238E27FC236}">
                <a16:creationId xmlns:a16="http://schemas.microsoft.com/office/drawing/2014/main" id="{F28F1F5E-3AB9-7C25-56D9-ACD036E96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385" y="7397751"/>
            <a:ext cx="11576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133">
                <a:solidFill>
                  <a:schemeClr val="bg1"/>
                </a:solidFill>
                <a:latin typeface="Times New Roman" panose="02020603050405020304" pitchFamily="18" charset="0"/>
              </a:rPr>
              <a:t>Adapter</a:t>
            </a:r>
          </a:p>
        </p:txBody>
      </p:sp>
      <p:sp>
        <p:nvSpPr>
          <p:cNvPr id="72722" name="Line 17">
            <a:extLst>
              <a:ext uri="{FF2B5EF4-FFF2-40B4-BE49-F238E27FC236}">
                <a16:creationId xmlns:a16="http://schemas.microsoft.com/office/drawing/2014/main" id="{5095A05A-3F79-DDE4-0FDE-9DF538BE55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0271" y="7626351"/>
            <a:ext cx="1171026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067"/>
          </a:p>
        </p:txBody>
      </p:sp>
      <p:sp>
        <p:nvSpPr>
          <p:cNvPr id="72723" name="Rectangle 18">
            <a:extLst>
              <a:ext uri="{FF2B5EF4-FFF2-40B4-BE49-F238E27FC236}">
                <a16:creationId xmlns:a16="http://schemas.microsoft.com/office/drawing/2014/main" id="{ABEFBE26-E676-A355-B14A-6A85C44A708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956801" y="4641851"/>
            <a:ext cx="2038351" cy="723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2724" name="Rectangle 19">
            <a:extLst>
              <a:ext uri="{FF2B5EF4-FFF2-40B4-BE49-F238E27FC236}">
                <a16:creationId xmlns:a16="http://schemas.microsoft.com/office/drawing/2014/main" id="{E461B439-7AB3-F535-F779-730269583F1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480552" y="4851400"/>
            <a:ext cx="476249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2725" name="Text Box 20">
            <a:extLst>
              <a:ext uri="{FF2B5EF4-FFF2-40B4-BE49-F238E27FC236}">
                <a16:creationId xmlns:a16="http://schemas.microsoft.com/office/drawing/2014/main" id="{76481303-DCE8-2F61-8F44-C4CF3F9431A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0312401" y="4794251"/>
            <a:ext cx="11576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133">
                <a:solidFill>
                  <a:schemeClr val="bg1"/>
                </a:solidFill>
                <a:latin typeface="Times New Roman" panose="02020603050405020304" pitchFamily="18" charset="0"/>
              </a:rPr>
              <a:t>Adapter</a:t>
            </a:r>
          </a:p>
        </p:txBody>
      </p:sp>
      <p:sp>
        <p:nvSpPr>
          <p:cNvPr id="72726" name="Line 21">
            <a:extLst>
              <a:ext uri="{FF2B5EF4-FFF2-40B4-BE49-F238E27FC236}">
                <a16:creationId xmlns:a16="http://schemas.microsoft.com/office/drawing/2014/main" id="{F014C459-5CEC-C5F8-E5CE-49C95B7DE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87358" y="5013131"/>
            <a:ext cx="1171026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067"/>
          </a:p>
        </p:txBody>
      </p:sp>
      <p:sp>
        <p:nvSpPr>
          <p:cNvPr id="72727" name="Rectangle 22">
            <a:extLst>
              <a:ext uri="{FF2B5EF4-FFF2-40B4-BE49-F238E27FC236}">
                <a16:creationId xmlns:a16="http://schemas.microsoft.com/office/drawing/2014/main" id="{070FDDAB-75A0-502E-E6D5-B0FB1DEECAB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982201" y="5949951"/>
            <a:ext cx="2038351" cy="723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2728" name="Rectangle 23">
            <a:extLst>
              <a:ext uri="{FF2B5EF4-FFF2-40B4-BE49-F238E27FC236}">
                <a16:creationId xmlns:a16="http://schemas.microsoft.com/office/drawing/2014/main" id="{AF4EAE0B-ED8C-BE07-8E99-527529BBE48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05952" y="6159500"/>
            <a:ext cx="476249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2729" name="Text Box 24">
            <a:extLst>
              <a:ext uri="{FF2B5EF4-FFF2-40B4-BE49-F238E27FC236}">
                <a16:creationId xmlns:a16="http://schemas.microsoft.com/office/drawing/2014/main" id="{E353E929-EC29-9F53-D5C0-EBE9EA9623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0356852" y="6083300"/>
            <a:ext cx="11576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133">
                <a:solidFill>
                  <a:schemeClr val="bg1"/>
                </a:solidFill>
                <a:latin typeface="Times New Roman" panose="02020603050405020304" pitchFamily="18" charset="0"/>
              </a:rPr>
              <a:t>Adapter</a:t>
            </a:r>
          </a:p>
        </p:txBody>
      </p:sp>
      <p:sp>
        <p:nvSpPr>
          <p:cNvPr id="72730" name="Line 25">
            <a:extLst>
              <a:ext uri="{FF2B5EF4-FFF2-40B4-BE49-F238E27FC236}">
                <a16:creationId xmlns:a16="http://schemas.microsoft.com/office/drawing/2014/main" id="{6B50EA98-7BF8-04F8-9C27-6951D960B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74658" y="6321231"/>
            <a:ext cx="1171026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067"/>
          </a:p>
        </p:txBody>
      </p:sp>
      <p:sp>
        <p:nvSpPr>
          <p:cNvPr id="72731" name="Rectangle 26">
            <a:extLst>
              <a:ext uri="{FF2B5EF4-FFF2-40B4-BE49-F238E27FC236}">
                <a16:creationId xmlns:a16="http://schemas.microsoft.com/office/drawing/2014/main" id="{A6665197-87D3-5158-03FD-42AE379F5EE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969501" y="7277101"/>
            <a:ext cx="2038351" cy="723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2732" name="Rectangle 27">
            <a:extLst>
              <a:ext uri="{FF2B5EF4-FFF2-40B4-BE49-F238E27FC236}">
                <a16:creationId xmlns:a16="http://schemas.microsoft.com/office/drawing/2014/main" id="{7A5663E5-E393-76DF-1659-0FA01D9096C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493252" y="7486651"/>
            <a:ext cx="476249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2733" name="Text Box 28">
            <a:extLst>
              <a:ext uri="{FF2B5EF4-FFF2-40B4-BE49-F238E27FC236}">
                <a16:creationId xmlns:a16="http://schemas.microsoft.com/office/drawing/2014/main" id="{2D832FE5-6B9F-63D3-0BAB-57BE74FAA2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0344152" y="7410451"/>
            <a:ext cx="11576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133">
                <a:solidFill>
                  <a:schemeClr val="bg1"/>
                </a:solidFill>
                <a:latin typeface="Times New Roman" panose="02020603050405020304" pitchFamily="18" charset="0"/>
              </a:rPr>
              <a:t>Adapter</a:t>
            </a:r>
          </a:p>
        </p:txBody>
      </p:sp>
      <p:sp>
        <p:nvSpPr>
          <p:cNvPr id="72734" name="Line 29">
            <a:extLst>
              <a:ext uri="{FF2B5EF4-FFF2-40B4-BE49-F238E27FC236}">
                <a16:creationId xmlns:a16="http://schemas.microsoft.com/office/drawing/2014/main" id="{7C9E2C54-D322-EA14-FF47-77F23DC27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1958" y="7648382"/>
            <a:ext cx="1171026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067"/>
          </a:p>
        </p:txBody>
      </p:sp>
      <p:sp>
        <p:nvSpPr>
          <p:cNvPr id="72737" name="Text Box 32">
            <a:extLst>
              <a:ext uri="{FF2B5EF4-FFF2-40B4-BE49-F238E27FC236}">
                <a16:creationId xmlns:a16="http://schemas.microsoft.com/office/drawing/2014/main" id="{99A88683-7EFB-2A4A-9D57-BA6A2843E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25" y="4851400"/>
            <a:ext cx="20297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Plane</a:t>
            </a:r>
          </a:p>
        </p:txBody>
      </p:sp>
      <p:sp>
        <p:nvSpPr>
          <p:cNvPr id="72739" name="Text Box 34">
            <a:extLst>
              <a:ext uri="{FF2B5EF4-FFF2-40B4-BE49-F238E27FC236}">
                <a16:creationId xmlns:a16="http://schemas.microsoft.com/office/drawing/2014/main" id="{F2DD8306-8282-D90E-4E98-1F7FA53CC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020" y="1265988"/>
            <a:ext cx="24945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8D7462-B991-6958-8A4E-A1B0F1AE2EAF}"/>
              </a:ext>
            </a:extLst>
          </p:cNvPr>
          <p:cNvSpPr/>
          <p:nvPr/>
        </p:nvSpPr>
        <p:spPr>
          <a:xfrm>
            <a:off x="5620332" y="1984730"/>
            <a:ext cx="4881985" cy="1502816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CB533E-B9DD-6EB7-3A57-10F3A09C1D76}"/>
              </a:ext>
            </a:extLst>
          </p:cNvPr>
          <p:cNvSpPr/>
          <p:nvPr/>
        </p:nvSpPr>
        <p:spPr>
          <a:xfrm>
            <a:off x="3275045" y="3904609"/>
            <a:ext cx="10188659" cy="4680376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F258DF-61F2-6CBB-84D0-4DD5F5C9D610}"/>
              </a:ext>
            </a:extLst>
          </p:cNvPr>
          <p:cNvSpPr txBox="1"/>
          <p:nvPr/>
        </p:nvSpPr>
        <p:spPr>
          <a:xfrm>
            <a:off x="11863332" y="1153238"/>
            <a:ext cx="4868465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Implementing routing protocols,</a:t>
            </a:r>
          </a:p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computing routing tables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75B6BC-0B87-8AD5-409E-E663AE1E749D}"/>
              </a:ext>
            </a:extLst>
          </p:cNvPr>
          <p:cNvSpPr txBox="1"/>
          <p:nvPr/>
        </p:nvSpPr>
        <p:spPr>
          <a:xfrm>
            <a:off x="247555" y="5449885"/>
            <a:ext cx="2485031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Forwarding actual packets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7" grpId="0"/>
      <p:bldP spid="72739" grpId="0"/>
      <p:bldP spid="3" grpId="0" animBg="1"/>
      <p:bldP spid="38" grpId="0" animBg="1"/>
      <p:bldP spid="40" grpId="0"/>
      <p:bldP spid="4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6E4A2D7-2D59-C416-6A48-A269A12ED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rmAutofit/>
          </a:bodyPr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433CA0E8-10AB-47B9-9A4C-F86000D35937}" type="slidenum">
              <a:rPr lang="en-US" altLang="en-US" sz="2400">
                <a:solidFill>
                  <a:srgbClr val="7A7A7A"/>
                </a:solidFill>
              </a:rPr>
              <a:pPr eaLnBrk="1" hangingPunct="1">
                <a:spcAft>
                  <a:spcPts val="600"/>
                </a:spcAft>
              </a:pPr>
              <a:t>74</a:t>
            </a:fld>
            <a:endParaRPr lang="en-US" altLang="en-US" sz="2400">
              <a:solidFill>
                <a:srgbClr val="7A7A7A"/>
              </a:solidFill>
            </a:endParaRPr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14D16A27-3C6F-C648-8EFF-967887D33810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/>
              <a:t>Each router has a forwarding table</a:t>
            </a:r>
          </a:p>
          <a:p>
            <a:pPr lvl="1"/>
            <a:r>
              <a:rPr lang="en-US" altLang="en-US" sz="3200" dirty="0"/>
              <a:t>Maps destination address to outgoing interface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Upon receiving a packet</a:t>
            </a:r>
          </a:p>
          <a:p>
            <a:pPr lvl="1"/>
            <a:r>
              <a:rPr lang="en-US" altLang="en-US" sz="3200" dirty="0"/>
              <a:t>Inspect the destination address in the header</a:t>
            </a:r>
          </a:p>
          <a:p>
            <a:pPr lvl="1"/>
            <a:r>
              <a:rPr lang="en-US" altLang="en-US" sz="3200" dirty="0"/>
              <a:t>Index into the table</a:t>
            </a:r>
          </a:p>
          <a:p>
            <a:pPr lvl="1"/>
            <a:r>
              <a:rPr lang="en-US" altLang="en-US" sz="3200" dirty="0"/>
              <a:t>Determine the outgoing interface</a:t>
            </a:r>
          </a:p>
          <a:p>
            <a:pPr lvl="1"/>
            <a:r>
              <a:rPr lang="en-US" altLang="en-US" sz="3200" dirty="0"/>
              <a:t>Forward the packet out that interface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Then, the next router in the path repeats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53436034-BB52-B1A5-C9E4-2CFF11521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/>
              <a:t>Hop-by-Hop Packet Forwarding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08D6D445-B7FF-ED7D-C1BA-D2705A225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371B7940-CAA5-422B-BBA0-9C28D625810F}" type="slidenum">
              <a:rPr lang="en-US" altLang="en-US" sz="1600">
                <a:solidFill>
                  <a:srgbClr val="898989"/>
                </a:solidFill>
              </a:rPr>
              <a:pPr algn="l" eaLnBrk="1" hangingPunct="1"/>
              <a:t>75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5E9072E-63CF-17BD-7B91-5428D264604F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1587500" y="1801516"/>
            <a:ext cx="13081000" cy="1743902"/>
          </a:xfrm>
        </p:spPr>
        <p:txBody>
          <a:bodyPr/>
          <a:lstStyle/>
          <a:p>
            <a:pPr marL="31750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Prefix-based forwarding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Map the destination address to matching prefix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Forward to the outgoing interface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A1026274-3B82-BD6C-B3BE-871C4AB4A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Separate Forwarding Entry Per Prefix</a:t>
            </a:r>
          </a:p>
        </p:txBody>
      </p:sp>
      <p:sp>
        <p:nvSpPr>
          <p:cNvPr id="76805" name="Line 4">
            <a:extLst>
              <a:ext uri="{FF2B5EF4-FFF2-40B4-BE49-F238E27FC236}">
                <a16:creationId xmlns:a16="http://schemas.microsoft.com/office/drawing/2014/main" id="{1CD5819E-E987-8633-35FA-FDE5A8BD9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1267" y="5304367"/>
            <a:ext cx="3454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76806" name="Line 5">
            <a:extLst>
              <a:ext uri="{FF2B5EF4-FFF2-40B4-BE49-F238E27FC236}">
                <a16:creationId xmlns:a16="http://schemas.microsoft.com/office/drawing/2014/main" id="{7D8C2E52-A490-32DE-3E68-415047B50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6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76807" name="Line 6">
            <a:extLst>
              <a:ext uri="{FF2B5EF4-FFF2-40B4-BE49-F238E27FC236}">
                <a16:creationId xmlns:a16="http://schemas.microsoft.com/office/drawing/2014/main" id="{9F10F93B-8376-727D-498D-6B2163B5B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8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76808" name="Line 7">
            <a:extLst>
              <a:ext uri="{FF2B5EF4-FFF2-40B4-BE49-F238E27FC236}">
                <a16:creationId xmlns:a16="http://schemas.microsoft.com/office/drawing/2014/main" id="{FC32146A-E56F-A150-1E9E-7BFFEEA97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92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76809" name="Rectangle 8">
            <a:extLst>
              <a:ext uri="{FF2B5EF4-FFF2-40B4-BE49-F238E27FC236}">
                <a16:creationId xmlns:a16="http://schemas.microsoft.com/office/drawing/2014/main" id="{983EAB0A-4ABF-4A86-FFCD-95E32D187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143" y="45395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76810" name="Rectangle 9">
            <a:extLst>
              <a:ext uri="{FF2B5EF4-FFF2-40B4-BE49-F238E27FC236}">
                <a16:creationId xmlns:a16="http://schemas.microsoft.com/office/drawing/2014/main" id="{07202388-3785-631D-E6FA-2C46A494D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43" y="45141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76811" name="Rectangle 10">
            <a:extLst>
              <a:ext uri="{FF2B5EF4-FFF2-40B4-BE49-F238E27FC236}">
                <a16:creationId xmlns:a16="http://schemas.microsoft.com/office/drawing/2014/main" id="{1CD614EA-ADDD-2A99-E943-ADC450CE2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343" y="45141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76812" name="Text Box 11">
            <a:extLst>
              <a:ext uri="{FF2B5EF4-FFF2-40B4-BE49-F238E27FC236}">
                <a16:creationId xmlns:a16="http://schemas.microsoft.com/office/drawing/2014/main" id="{E4D4C4B8-8C9D-6B93-B414-EAAF7736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337" y="5337502"/>
            <a:ext cx="97334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LAN 1</a:t>
            </a:r>
          </a:p>
        </p:txBody>
      </p:sp>
      <p:sp>
        <p:nvSpPr>
          <p:cNvPr id="76813" name="Text Box 12">
            <a:extLst>
              <a:ext uri="{FF2B5EF4-FFF2-40B4-BE49-F238E27FC236}">
                <a16:creationId xmlns:a16="http://schemas.microsoft.com/office/drawing/2014/main" id="{66E637BB-D835-EF7C-B298-2480F6EB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988" y="4404051"/>
            <a:ext cx="41069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...</a:t>
            </a:r>
          </a:p>
        </p:txBody>
      </p:sp>
      <p:sp>
        <p:nvSpPr>
          <p:cNvPr id="76814" name="Line 13">
            <a:extLst>
              <a:ext uri="{FF2B5EF4-FFF2-40B4-BE49-F238E27FC236}">
                <a16:creationId xmlns:a16="http://schemas.microsoft.com/office/drawing/2014/main" id="{821B36C5-0298-3320-287C-A6F9F1BDF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8867" y="5304367"/>
            <a:ext cx="3454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76815" name="Line 14">
            <a:extLst>
              <a:ext uri="{FF2B5EF4-FFF2-40B4-BE49-F238E27FC236}">
                <a16:creationId xmlns:a16="http://schemas.microsoft.com/office/drawing/2014/main" id="{DC36FEB4-9D94-2F4F-5D3B-780C7C98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52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76816" name="Line 15">
            <a:extLst>
              <a:ext uri="{FF2B5EF4-FFF2-40B4-BE49-F238E27FC236}">
                <a16:creationId xmlns:a16="http://schemas.microsoft.com/office/drawing/2014/main" id="{3E30F8CE-CC4D-F10E-A308-A3F49FDCD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844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76817" name="Line 16">
            <a:extLst>
              <a:ext uri="{FF2B5EF4-FFF2-40B4-BE49-F238E27FC236}">
                <a16:creationId xmlns:a16="http://schemas.microsoft.com/office/drawing/2014/main" id="{E155E332-EDB1-1D65-88D7-6F42833FF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6867" y="48979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76818" name="Rectangle 17">
            <a:extLst>
              <a:ext uri="{FF2B5EF4-FFF2-40B4-BE49-F238E27FC236}">
                <a16:creationId xmlns:a16="http://schemas.microsoft.com/office/drawing/2014/main" id="{37A66CC7-0F8D-B37B-EE85-E338481A2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743" y="45395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76819" name="Rectangle 18">
            <a:extLst>
              <a:ext uri="{FF2B5EF4-FFF2-40B4-BE49-F238E27FC236}">
                <a16:creationId xmlns:a16="http://schemas.microsoft.com/office/drawing/2014/main" id="{0F601473-C8D8-FFE1-625D-2AF0C669D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543" y="45141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76820" name="Rectangle 19">
            <a:extLst>
              <a:ext uri="{FF2B5EF4-FFF2-40B4-BE49-F238E27FC236}">
                <a16:creationId xmlns:a16="http://schemas.microsoft.com/office/drawing/2014/main" id="{7C591C94-36D6-CDFE-2B13-AC50E37BE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943" y="4514118"/>
            <a:ext cx="761747" cy="420564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host</a:t>
            </a:r>
          </a:p>
        </p:txBody>
      </p:sp>
      <p:sp>
        <p:nvSpPr>
          <p:cNvPr id="76821" name="Text Box 20">
            <a:extLst>
              <a:ext uri="{FF2B5EF4-FFF2-40B4-BE49-F238E27FC236}">
                <a16:creationId xmlns:a16="http://schemas.microsoft.com/office/drawing/2014/main" id="{BD07308C-15F8-1EBC-4F29-5872C22F9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7459" y="5318451"/>
            <a:ext cx="74571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LAN</a:t>
            </a:r>
          </a:p>
        </p:txBody>
      </p:sp>
      <p:sp>
        <p:nvSpPr>
          <p:cNvPr id="76822" name="Text Box 21">
            <a:extLst>
              <a:ext uri="{FF2B5EF4-FFF2-40B4-BE49-F238E27FC236}">
                <a16:creationId xmlns:a16="http://schemas.microsoft.com/office/drawing/2014/main" id="{983C716C-8DD4-D3DE-1796-21F59232F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2588" y="4404051"/>
            <a:ext cx="41069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...</a:t>
            </a:r>
          </a:p>
        </p:txBody>
      </p:sp>
      <p:sp>
        <p:nvSpPr>
          <p:cNvPr id="76823" name="AutoShape 22">
            <a:extLst>
              <a:ext uri="{FF2B5EF4-FFF2-40B4-BE49-F238E27FC236}">
                <a16:creationId xmlns:a16="http://schemas.microsoft.com/office/drawing/2014/main" id="{480505BC-83F0-2F37-AF0E-91706274D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267" y="5710767"/>
            <a:ext cx="812800" cy="508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router</a:t>
            </a:r>
          </a:p>
        </p:txBody>
      </p:sp>
      <p:sp>
        <p:nvSpPr>
          <p:cNvPr id="76824" name="AutoShape 23">
            <a:extLst>
              <a:ext uri="{FF2B5EF4-FFF2-40B4-BE49-F238E27FC236}">
                <a16:creationId xmlns:a16="http://schemas.microsoft.com/office/drawing/2014/main" id="{C50F6E7E-A784-65DE-56E1-97113EBFC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667" y="5710767"/>
            <a:ext cx="812800" cy="508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router</a:t>
            </a:r>
          </a:p>
        </p:txBody>
      </p:sp>
      <p:sp>
        <p:nvSpPr>
          <p:cNvPr id="76825" name="AutoShape 25">
            <a:extLst>
              <a:ext uri="{FF2B5EF4-FFF2-40B4-BE49-F238E27FC236}">
                <a16:creationId xmlns:a16="http://schemas.microsoft.com/office/drawing/2014/main" id="{5879B96F-13DB-DD0E-CBD7-2E14A9C85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0067" y="5729429"/>
            <a:ext cx="812800" cy="508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router</a:t>
            </a:r>
          </a:p>
        </p:txBody>
      </p:sp>
      <p:sp>
        <p:nvSpPr>
          <p:cNvPr id="76826" name="Line 26">
            <a:extLst>
              <a:ext uri="{FF2B5EF4-FFF2-40B4-BE49-F238E27FC236}">
                <a16:creationId xmlns:a16="http://schemas.microsoft.com/office/drawing/2014/main" id="{2A95158E-01C5-7A04-5B02-26BC3D14A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76467" y="5304367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76827" name="Line 28">
            <a:extLst>
              <a:ext uri="{FF2B5EF4-FFF2-40B4-BE49-F238E27FC236}">
                <a16:creationId xmlns:a16="http://schemas.microsoft.com/office/drawing/2014/main" id="{D9BBC0DF-D244-2ED3-9A60-8FC963618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4467" y="5972546"/>
            <a:ext cx="1634931" cy="6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76828" name="Text Box 29">
            <a:extLst>
              <a:ext uri="{FF2B5EF4-FFF2-40B4-BE49-F238E27FC236}">
                <a16:creationId xmlns:a16="http://schemas.microsoft.com/office/drawing/2014/main" id="{AEFED238-6DDE-19FD-B0A2-1590DAB26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498" y="5928051"/>
            <a:ext cx="8370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WAN</a:t>
            </a:r>
          </a:p>
        </p:txBody>
      </p:sp>
      <p:sp>
        <p:nvSpPr>
          <p:cNvPr id="76829" name="Text Box 30">
            <a:extLst>
              <a:ext uri="{FF2B5EF4-FFF2-40B4-BE49-F238E27FC236}">
                <a16:creationId xmlns:a16="http://schemas.microsoft.com/office/drawing/2014/main" id="{A2EF3F48-6836-D070-BEEA-598EA9D28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9782" y="5937382"/>
            <a:ext cx="837089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133">
                <a:latin typeface="Helvetica" panose="020B0604020202020204" pitchFamily="34" charset="0"/>
              </a:rPr>
              <a:t>WAN</a:t>
            </a:r>
          </a:p>
        </p:txBody>
      </p:sp>
      <p:sp>
        <p:nvSpPr>
          <p:cNvPr id="76830" name="Text Box 31">
            <a:extLst>
              <a:ext uri="{FF2B5EF4-FFF2-40B4-BE49-F238E27FC236}">
                <a16:creationId xmlns:a16="http://schemas.microsoft.com/office/drawing/2014/main" id="{FC1F1184-B1E7-91FD-F502-CB9345B5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209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76831" name="Text Box 32">
            <a:extLst>
              <a:ext uri="{FF2B5EF4-FFF2-40B4-BE49-F238E27FC236}">
                <a16:creationId xmlns:a16="http://schemas.microsoft.com/office/drawing/2014/main" id="{A54FEC74-870B-0CDA-A5E2-C6747BC6F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709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76832" name="Text Box 33">
            <a:extLst>
              <a:ext uri="{FF2B5EF4-FFF2-40B4-BE49-F238E27FC236}">
                <a16:creationId xmlns:a16="http://schemas.microsoft.com/office/drawing/2014/main" id="{CAFBB66C-B16F-E6E0-D333-7B0DD0663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398" y="3956052"/>
            <a:ext cx="1843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76833" name="Text Box 34">
            <a:extLst>
              <a:ext uri="{FF2B5EF4-FFF2-40B4-BE49-F238E27FC236}">
                <a16:creationId xmlns:a16="http://schemas.microsoft.com/office/drawing/2014/main" id="{2D331135-26BB-A95D-E80F-05BBFD67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7893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76834" name="Text Box 35">
            <a:extLst>
              <a:ext uri="{FF2B5EF4-FFF2-40B4-BE49-F238E27FC236}">
                <a16:creationId xmlns:a16="http://schemas.microsoft.com/office/drawing/2014/main" id="{B6AB8E0B-7924-BA1B-FEE4-A957866BB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2476" y="3956052"/>
            <a:ext cx="147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76835" name="Text Box 36">
            <a:extLst>
              <a:ext uri="{FF2B5EF4-FFF2-40B4-BE49-F238E27FC236}">
                <a16:creationId xmlns:a16="http://schemas.microsoft.com/office/drawing/2014/main" id="{B9236767-3F1A-0216-3AEF-3B87F324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7082" y="3956052"/>
            <a:ext cx="1843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5.6.7.212</a:t>
            </a:r>
          </a:p>
        </p:txBody>
      </p:sp>
      <p:sp>
        <p:nvSpPr>
          <p:cNvPr id="76836" name="Line 62">
            <a:extLst>
              <a:ext uri="{FF2B5EF4-FFF2-40B4-BE49-F238E27FC236}">
                <a16:creationId xmlns:a16="http://schemas.microsoft.com/office/drawing/2014/main" id="{2E9FD587-C1FD-FFD7-F1A2-34827549A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9667" y="5289551"/>
            <a:ext cx="0" cy="406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76837" name="Line 63">
            <a:extLst>
              <a:ext uri="{FF2B5EF4-FFF2-40B4-BE49-F238E27FC236}">
                <a16:creationId xmlns:a16="http://schemas.microsoft.com/office/drawing/2014/main" id="{1549197C-D6DF-3AFB-B1F7-87B73D69F6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23865" y="5972546"/>
            <a:ext cx="1593850" cy="6738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76838" name="Text Box 64">
            <a:extLst>
              <a:ext uri="{FF2B5EF4-FFF2-40B4-BE49-F238E27FC236}">
                <a16:creationId xmlns:a16="http://schemas.microsoft.com/office/drawing/2014/main" id="{3AABB308-D246-130A-2FE5-B54A58C01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124" y="6728885"/>
            <a:ext cx="2028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76839" name="Text Box 65">
            <a:extLst>
              <a:ext uri="{FF2B5EF4-FFF2-40B4-BE49-F238E27FC236}">
                <a16:creationId xmlns:a16="http://schemas.microsoft.com/office/drawing/2014/main" id="{5E8B0066-D9F3-FF20-D58B-4642FC573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057" y="7476068"/>
            <a:ext cx="2028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76840" name="AutoShape 66">
            <a:extLst>
              <a:ext uri="{FF2B5EF4-FFF2-40B4-BE49-F238E27FC236}">
                <a16:creationId xmlns:a16="http://schemas.microsoft.com/office/drawing/2014/main" id="{320622AC-C1E4-BD28-8BD4-A3837C31B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734" y="7577667"/>
            <a:ext cx="971551" cy="30691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6841" name="Rectangle 67">
            <a:extLst>
              <a:ext uri="{FF2B5EF4-FFF2-40B4-BE49-F238E27FC236}">
                <a16:creationId xmlns:a16="http://schemas.microsoft.com/office/drawing/2014/main" id="{A9C41089-4D19-22FF-0B9B-E0A1CA840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6553201"/>
            <a:ext cx="3541184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6842" name="Line 68">
            <a:extLst>
              <a:ext uri="{FF2B5EF4-FFF2-40B4-BE49-F238E27FC236}">
                <a16:creationId xmlns:a16="http://schemas.microsoft.com/office/drawing/2014/main" id="{22D6A7C9-4307-B843-A83F-9E6C8A75B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6553201"/>
            <a:ext cx="0" cy="148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76843" name="Line 69">
            <a:extLst>
              <a:ext uri="{FF2B5EF4-FFF2-40B4-BE49-F238E27FC236}">
                <a16:creationId xmlns:a16="http://schemas.microsoft.com/office/drawing/2014/main" id="{8EAEB9EA-D583-4EEB-33A4-2336765C0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7372351"/>
            <a:ext cx="3541184" cy="169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76844" name="Text Box 70">
            <a:extLst>
              <a:ext uri="{FF2B5EF4-FFF2-40B4-BE49-F238E27FC236}">
                <a16:creationId xmlns:a16="http://schemas.microsoft.com/office/drawing/2014/main" id="{556BB6FD-E22B-C157-9AE8-6595DD9D4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153" y="8072967"/>
            <a:ext cx="2842445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667">
                <a:latin typeface="Helvetica" panose="020B0604020202020204" pitchFamily="34" charset="0"/>
              </a:rPr>
              <a:t>forwarding table</a:t>
            </a:r>
          </a:p>
        </p:txBody>
      </p:sp>
      <p:sp>
        <p:nvSpPr>
          <p:cNvPr id="76845" name="Line 71">
            <a:extLst>
              <a:ext uri="{FF2B5EF4-FFF2-40B4-BE49-F238E27FC236}">
                <a16:creationId xmlns:a16="http://schemas.microsoft.com/office/drawing/2014/main" id="{5D63109B-20AD-59E5-755E-37115700AC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6400" y="7380817"/>
            <a:ext cx="1331384" cy="14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067"/>
          </a:p>
        </p:txBody>
      </p:sp>
      <p:grpSp>
        <p:nvGrpSpPr>
          <p:cNvPr id="76846" name="Group 72">
            <a:extLst>
              <a:ext uri="{FF2B5EF4-FFF2-40B4-BE49-F238E27FC236}">
                <a16:creationId xmlns:a16="http://schemas.microsoft.com/office/drawing/2014/main" id="{BB489ADA-347E-E5C2-AEE3-1473EA9D6B45}"/>
              </a:ext>
            </a:extLst>
          </p:cNvPr>
          <p:cNvGrpSpPr>
            <a:grpSpLocks/>
          </p:cNvGrpSpPr>
          <p:nvPr/>
        </p:nvGrpSpPr>
        <p:grpSpPr bwMode="auto">
          <a:xfrm>
            <a:off x="3445934" y="6656917"/>
            <a:ext cx="436033" cy="609600"/>
            <a:chOff x="4505" y="1615"/>
            <a:chExt cx="206" cy="288"/>
          </a:xfrm>
        </p:grpSpPr>
        <p:sp>
          <p:nvSpPr>
            <p:cNvPr id="895049" name="Rectangle 73">
              <a:extLst>
                <a:ext uri="{FF2B5EF4-FFF2-40B4-BE49-F238E27FC236}">
                  <a16:creationId xmlns:a16="http://schemas.microsoft.com/office/drawing/2014/main" id="{2E5EBEA1-4AF1-79B3-4C8E-1BB45698E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5067">
                <a:latin typeface="Courier New" pitchFamily="1" charset="0"/>
              </a:endParaRPr>
            </a:p>
          </p:txBody>
        </p:sp>
        <p:sp>
          <p:nvSpPr>
            <p:cNvPr id="76850" name="Rectangle 74">
              <a:extLst>
                <a:ext uri="{FF2B5EF4-FFF2-40B4-BE49-F238E27FC236}">
                  <a16:creationId xmlns:a16="http://schemas.microsoft.com/office/drawing/2014/main" id="{2B200DDE-5C0C-C6E5-FE3D-933C16D80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667"/>
            </a:p>
          </p:txBody>
        </p:sp>
      </p:grpSp>
      <p:sp>
        <p:nvSpPr>
          <p:cNvPr id="76847" name="Line 75">
            <a:extLst>
              <a:ext uri="{FF2B5EF4-FFF2-40B4-BE49-F238E27FC236}">
                <a16:creationId xmlns:a16="http://schemas.microsoft.com/office/drawing/2014/main" id="{8A59F24E-DDD8-9D8E-F5E6-2140CD362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320" y="5991208"/>
            <a:ext cx="121708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76848" name="AutoShape 76">
            <a:extLst>
              <a:ext uri="{FF2B5EF4-FFF2-40B4-BE49-F238E27FC236}">
                <a16:creationId xmlns:a16="http://schemas.microsoft.com/office/drawing/2014/main" id="{7DBE276B-9D5F-0966-6CAD-F504E580F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934" y="6604001"/>
            <a:ext cx="563033" cy="563033"/>
          </a:xfrm>
          <a:custGeom>
            <a:avLst/>
            <a:gdLst>
              <a:gd name="T0" fmla="*/ 301633 w 21600"/>
              <a:gd name="T1" fmla="*/ 0 h 21600"/>
              <a:gd name="T2" fmla="*/ 180972 w 21600"/>
              <a:gd name="T3" fmla="*/ 140758 h 21600"/>
              <a:gd name="T4" fmla="*/ 0 w 21600"/>
              <a:gd name="T5" fmla="*/ 351915 h 21600"/>
              <a:gd name="T6" fmla="*/ 180972 w 21600"/>
              <a:gd name="T7" fmla="*/ 422275 h 21600"/>
              <a:gd name="T8" fmla="*/ 361944 w 21600"/>
              <a:gd name="T9" fmla="*/ 293247 h 21600"/>
              <a:gd name="T10" fmla="*/ 422275 w 21600"/>
              <a:gd name="T11" fmla="*/ 140758 h 21600"/>
              <a:gd name="T12" fmla="*/ 3 60000 65536"/>
              <a:gd name="T13" fmla="*/ 2 60000 65536"/>
              <a:gd name="T14" fmla="*/ 2 60000 65536"/>
              <a:gd name="T15" fmla="*/ 1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3E7E2ACB-84CF-89EC-AEFB-A74930CF74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09075896-EB35-4991-974A-35B92EC4717E}" type="slidenum">
              <a:rPr lang="en-US" altLang="en-US" sz="1600">
                <a:solidFill>
                  <a:srgbClr val="898989"/>
                </a:solidFill>
              </a:rPr>
              <a:pPr algn="l" eaLnBrk="1" hangingPunct="1"/>
              <a:t>76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1FB9309-E1DD-12C2-C3F5-0DFA0BDFCDCE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1194318" y="1691447"/>
            <a:ext cx="8266923" cy="2302703"/>
          </a:xfrm>
        </p:spPr>
        <p:txBody>
          <a:bodyPr/>
          <a:lstStyle/>
          <a:p>
            <a:pPr marL="317500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Forwarding table may have many matches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Assume a packet destined to 128.100.20.20 comes at Provider 1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D7324D57-5CF8-1378-F09A-99ABE4770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CIDR Makes Packet Forwarding Harder</a:t>
            </a:r>
          </a:p>
        </p:txBody>
      </p:sp>
      <p:sp>
        <p:nvSpPr>
          <p:cNvPr id="78854" name="Text Box 5">
            <a:extLst>
              <a:ext uri="{FF2B5EF4-FFF2-40B4-BE49-F238E27FC236}">
                <a16:creationId xmlns:a16="http://schemas.microsoft.com/office/drawing/2014/main" id="{EA216DC9-E83E-CE01-0577-EE7BFC2B9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209" y="4606415"/>
            <a:ext cx="1725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128.0.0.0/8</a:t>
            </a:r>
          </a:p>
        </p:txBody>
      </p:sp>
      <p:sp>
        <p:nvSpPr>
          <p:cNvPr id="78855" name="Text Box 6">
            <a:extLst>
              <a:ext uri="{FF2B5EF4-FFF2-40B4-BE49-F238E27FC236}">
                <a16:creationId xmlns:a16="http://schemas.microsoft.com/office/drawing/2014/main" id="{264704E8-8616-AE96-1791-3F7A83263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849" y="7683760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128.100.17.0/24</a:t>
            </a:r>
          </a:p>
        </p:txBody>
      </p:sp>
      <p:sp>
        <p:nvSpPr>
          <p:cNvPr id="78856" name="Text Box 7">
            <a:extLst>
              <a:ext uri="{FF2B5EF4-FFF2-40B4-BE49-F238E27FC236}">
                <a16:creationId xmlns:a16="http://schemas.microsoft.com/office/drawing/2014/main" id="{971C7F67-CEC3-6770-6593-D3094920B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56" y="7681144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128.100.18.0/24</a:t>
            </a:r>
          </a:p>
        </p:txBody>
      </p:sp>
      <p:sp>
        <p:nvSpPr>
          <p:cNvPr id="78857" name="Text Box 8">
            <a:extLst>
              <a:ext uri="{FF2B5EF4-FFF2-40B4-BE49-F238E27FC236}">
                <a16:creationId xmlns:a16="http://schemas.microsoft.com/office/drawing/2014/main" id="{AD0865E9-4D76-3471-ED72-95F700AD4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967" y="7698059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128.100.19.0/24</a:t>
            </a:r>
          </a:p>
        </p:txBody>
      </p:sp>
      <p:sp>
        <p:nvSpPr>
          <p:cNvPr id="78858" name="Text Box 9">
            <a:extLst>
              <a:ext uri="{FF2B5EF4-FFF2-40B4-BE49-F238E27FC236}">
                <a16:creationId xmlns:a16="http://schemas.microsoft.com/office/drawing/2014/main" id="{42C846CE-F711-21A1-BEA3-1A12ED6ED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3493" y="7710949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rtl="0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128.100.20.0/24</a:t>
            </a:r>
          </a:p>
        </p:txBody>
      </p:sp>
      <p:sp>
        <p:nvSpPr>
          <p:cNvPr id="78859" name="Oval 10">
            <a:extLst>
              <a:ext uri="{FF2B5EF4-FFF2-40B4-BE49-F238E27FC236}">
                <a16:creationId xmlns:a16="http://schemas.microsoft.com/office/drawing/2014/main" id="{2CC7BEC8-20F7-3F10-18A3-7B8D629D2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367" y="5060951"/>
            <a:ext cx="2946400" cy="812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b="0" dirty="0">
                <a:latin typeface="Arial" panose="020B0604020202020204" pitchFamily="34" charset="0"/>
              </a:rPr>
              <a:t>Provider 2</a:t>
            </a:r>
          </a:p>
        </p:txBody>
      </p:sp>
      <p:sp>
        <p:nvSpPr>
          <p:cNvPr id="78860" name="Oval 11">
            <a:extLst>
              <a:ext uri="{FF2B5EF4-FFF2-40B4-BE49-F238E27FC236}">
                <a16:creationId xmlns:a16="http://schemas.microsoft.com/office/drawing/2014/main" id="{BAF329E7-CD69-F351-B089-CB20F7D3C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924" y="6991351"/>
            <a:ext cx="1727200" cy="5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8861" name="Oval 12">
            <a:extLst>
              <a:ext uri="{FF2B5EF4-FFF2-40B4-BE49-F238E27FC236}">
                <a16:creationId xmlns:a16="http://schemas.microsoft.com/office/drawing/2014/main" id="{CAE69AF8-5D86-8D72-03B2-9B154088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808" y="6991351"/>
            <a:ext cx="1727200" cy="5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8862" name="Oval 13">
            <a:extLst>
              <a:ext uri="{FF2B5EF4-FFF2-40B4-BE49-F238E27FC236}">
                <a16:creationId xmlns:a16="http://schemas.microsoft.com/office/drawing/2014/main" id="{507E9174-90D1-63F1-E9CE-C413EE91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567" y="6991351"/>
            <a:ext cx="1727200" cy="5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8863" name="Oval 14">
            <a:extLst>
              <a:ext uri="{FF2B5EF4-FFF2-40B4-BE49-F238E27FC236}">
                <a16:creationId xmlns:a16="http://schemas.microsoft.com/office/drawing/2014/main" id="{9F27A9DC-34AD-F5D0-59E9-5F12392F1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195" y="6991098"/>
            <a:ext cx="1727200" cy="508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8870" name="Line 21">
            <a:extLst>
              <a:ext uri="{FF2B5EF4-FFF2-40B4-BE49-F238E27FC236}">
                <a16:creationId xmlns:a16="http://schemas.microsoft.com/office/drawing/2014/main" id="{C634363C-7E02-4F72-D91B-CE116CF016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02166" y="5467351"/>
            <a:ext cx="2106731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 sz="5067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871" name="Oval 22">
            <a:extLst>
              <a:ext uri="{FF2B5EF4-FFF2-40B4-BE49-F238E27FC236}">
                <a16:creationId xmlns:a16="http://schemas.microsoft.com/office/drawing/2014/main" id="{1D1EAB4A-E6D7-2A96-E0A5-1F303A23B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767" y="5060951"/>
            <a:ext cx="2946400" cy="812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b="0" dirty="0">
                <a:latin typeface="Arial" panose="020B0604020202020204" pitchFamily="34" charset="0"/>
              </a:rPr>
              <a:t>Provider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379FC-C0D1-3A82-A4B5-24F9D8C0EAA1}"/>
              </a:ext>
            </a:extLst>
          </p:cNvPr>
          <p:cNvSpPr txBox="1"/>
          <p:nvPr/>
        </p:nvSpPr>
        <p:spPr>
          <a:xfrm>
            <a:off x="13139576" y="4919018"/>
            <a:ext cx="305784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en-US" sz="2400" b="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128.100.20.20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53C276-F61C-06E6-BC9F-3A41EEBDA901}"/>
              </a:ext>
            </a:extLst>
          </p:cNvPr>
          <p:cNvSpPr txBox="1"/>
          <p:nvPr/>
        </p:nvSpPr>
        <p:spPr>
          <a:xfrm>
            <a:off x="11709856" y="6024039"/>
            <a:ext cx="86241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Port #2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5A40E1-30DB-62FC-6613-E680943429A1}"/>
              </a:ext>
            </a:extLst>
          </p:cNvPr>
          <p:cNvSpPr txBox="1"/>
          <p:nvPr/>
        </p:nvSpPr>
        <p:spPr>
          <a:xfrm>
            <a:off x="10091439" y="4643915"/>
            <a:ext cx="86241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Port #1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EA836F7-3AA1-3FE1-6BD9-7AADAB526D02}"/>
              </a:ext>
            </a:extLst>
          </p:cNvPr>
          <p:cNvCxnSpPr>
            <a:stCxn id="78859" idx="2"/>
            <a:endCxn id="78861" idx="0"/>
          </p:cNvCxnSpPr>
          <p:nvPr/>
        </p:nvCxnSpPr>
        <p:spPr>
          <a:xfrm rot="10800000" flipV="1">
            <a:off x="3172409" y="5467351"/>
            <a:ext cx="2004959" cy="1524000"/>
          </a:xfrm>
          <a:prstGeom prst="curvedConnector2">
            <a:avLst/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985BA4E8-5497-66E9-6307-49515601444A}"/>
              </a:ext>
            </a:extLst>
          </p:cNvPr>
          <p:cNvCxnSpPr>
            <a:cxnSpLocks/>
            <a:stCxn id="78859" idx="4"/>
            <a:endCxn id="78860" idx="0"/>
          </p:cNvCxnSpPr>
          <p:nvPr/>
        </p:nvCxnSpPr>
        <p:spPr>
          <a:xfrm rot="5400000">
            <a:off x="5470246" y="5811030"/>
            <a:ext cx="1117600" cy="124304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E374595-E166-50C5-BADA-BDA32561038A}"/>
              </a:ext>
            </a:extLst>
          </p:cNvPr>
          <p:cNvCxnSpPr>
            <a:cxnSpLocks/>
            <a:stCxn id="78859" idx="4"/>
            <a:endCxn id="78862" idx="0"/>
          </p:cNvCxnSpPr>
          <p:nvPr/>
        </p:nvCxnSpPr>
        <p:spPr>
          <a:xfrm rot="16200000" flipH="1">
            <a:off x="6650567" y="5873751"/>
            <a:ext cx="1117600" cy="1117600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108EAF8A-C8DD-0351-7795-953D44D97143}"/>
              </a:ext>
            </a:extLst>
          </p:cNvPr>
          <p:cNvCxnSpPr>
            <a:cxnSpLocks/>
            <a:stCxn id="78859" idx="6"/>
            <a:endCxn id="78863" idx="0"/>
          </p:cNvCxnSpPr>
          <p:nvPr/>
        </p:nvCxnSpPr>
        <p:spPr>
          <a:xfrm>
            <a:off x="8123767" y="5467351"/>
            <a:ext cx="2041028" cy="1523747"/>
          </a:xfrm>
          <a:prstGeom prst="curvedConnector2">
            <a:avLst/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76341DB4-6038-DFF6-DB34-908751672EAC}"/>
              </a:ext>
            </a:extLst>
          </p:cNvPr>
          <p:cNvCxnSpPr>
            <a:cxnSpLocks/>
            <a:stCxn id="78871" idx="4"/>
            <a:endCxn id="78863" idx="6"/>
          </p:cNvCxnSpPr>
          <p:nvPr/>
        </p:nvCxnSpPr>
        <p:spPr>
          <a:xfrm rot="5400000">
            <a:off x="10643008" y="6259138"/>
            <a:ext cx="1371347" cy="600572"/>
          </a:xfrm>
          <a:prstGeom prst="curvedConnector2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F2E93976-1F2B-D868-A000-3F34F9BF718E}"/>
              </a:ext>
            </a:extLst>
          </p:cNvPr>
          <p:cNvCxnSpPr>
            <a:cxnSpLocks/>
            <a:stCxn id="78859" idx="0"/>
            <a:endCxn id="78871" idx="0"/>
          </p:cNvCxnSpPr>
          <p:nvPr/>
        </p:nvCxnSpPr>
        <p:spPr>
          <a:xfrm rot="5400000" flipH="1" flipV="1">
            <a:off x="9139767" y="2571751"/>
            <a:ext cx="12700" cy="4978400"/>
          </a:xfrm>
          <a:prstGeom prst="curvedConnector3">
            <a:avLst>
              <a:gd name="adj1" fmla="val 4444898"/>
            </a:avLst>
          </a:prstGeom>
          <a:noFill/>
          <a:ln w="38100" cap="flat">
            <a:solidFill>
              <a:schemeClr val="tx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8EF833B3-58E0-C947-0D99-3EEBC5889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81197"/>
              </p:ext>
            </p:extLst>
          </p:nvPr>
        </p:nvGraphicFramePr>
        <p:xfrm>
          <a:off x="10925110" y="2037004"/>
          <a:ext cx="4428932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8596">
                  <a:extLst>
                    <a:ext uri="{9D8B030D-6E8A-4147-A177-3AD203B41FA5}">
                      <a16:colId xmlns:a16="http://schemas.microsoft.com/office/drawing/2014/main" val="1369352633"/>
                    </a:ext>
                  </a:extLst>
                </a:gridCol>
                <a:gridCol w="1900336">
                  <a:extLst>
                    <a:ext uri="{9D8B030D-6E8A-4147-A177-3AD203B41FA5}">
                      <a16:colId xmlns:a16="http://schemas.microsoft.com/office/drawing/2014/main" val="382633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IP Prefix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Output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13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128.100.0.0/16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Port #1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272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128.200.10.0/24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Port #1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057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128.1.0.0/16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Port #1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128.100.20.0/24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Port #2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427170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A157A6C6-C7DE-1F42-5B14-37070310DE86}"/>
              </a:ext>
            </a:extLst>
          </p:cNvPr>
          <p:cNvSpPr txBox="1"/>
          <p:nvPr/>
        </p:nvSpPr>
        <p:spPr>
          <a:xfrm>
            <a:off x="10698064" y="1314989"/>
            <a:ext cx="4240762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/>
              <a:t>Provider 1’s Forwarding 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0" grpId="0" animBg="1"/>
      <p:bldP spid="3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3E7E2ACB-84CF-89EC-AEFB-A74930CF74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09075896-EB35-4991-974A-35B92EC4717E}" type="slidenum">
              <a:rPr lang="en-US" altLang="en-US" sz="1600">
                <a:solidFill>
                  <a:srgbClr val="898989"/>
                </a:solidFill>
              </a:rPr>
              <a:pPr algn="l" eaLnBrk="1" hangingPunct="1"/>
              <a:t>77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1FB9309-E1DD-12C2-C3F5-0DFA0BDFCDCE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1194318" y="1691447"/>
            <a:ext cx="8266923" cy="2302703"/>
          </a:xfrm>
        </p:spPr>
        <p:txBody>
          <a:bodyPr/>
          <a:lstStyle/>
          <a:p>
            <a:pPr marL="317500" indent="0">
              <a:buNone/>
            </a:pPr>
            <a:r>
              <a:rPr lang="en-US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Forwarding table may have many matches</a:t>
            </a:r>
          </a:p>
          <a:p>
            <a:pPr lvl="1"/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Assume a packet destined to 128.100.20.20 comes at Provider 1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D7324D57-5CF8-1378-F09A-99ABE4770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CIDR Makes Packet Forwarding Harder</a:t>
            </a:r>
          </a:p>
        </p:txBody>
      </p:sp>
      <p:sp>
        <p:nvSpPr>
          <p:cNvPr id="78854" name="Text Box 5">
            <a:extLst>
              <a:ext uri="{FF2B5EF4-FFF2-40B4-BE49-F238E27FC236}">
                <a16:creationId xmlns:a16="http://schemas.microsoft.com/office/drawing/2014/main" id="{EA216DC9-E83E-CE01-0577-EE7BFC2B9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209" y="4606415"/>
            <a:ext cx="1725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128.0.0.0/8</a:t>
            </a:r>
          </a:p>
        </p:txBody>
      </p:sp>
      <p:sp>
        <p:nvSpPr>
          <p:cNvPr id="78855" name="Text Box 6">
            <a:extLst>
              <a:ext uri="{FF2B5EF4-FFF2-40B4-BE49-F238E27FC236}">
                <a16:creationId xmlns:a16="http://schemas.microsoft.com/office/drawing/2014/main" id="{264704E8-8616-AE96-1791-3F7A83263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849" y="7683760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128.100.17.0/24</a:t>
            </a:r>
          </a:p>
        </p:txBody>
      </p:sp>
      <p:sp>
        <p:nvSpPr>
          <p:cNvPr id="78856" name="Text Box 7">
            <a:extLst>
              <a:ext uri="{FF2B5EF4-FFF2-40B4-BE49-F238E27FC236}">
                <a16:creationId xmlns:a16="http://schemas.microsoft.com/office/drawing/2014/main" id="{971C7F67-CEC3-6770-6593-D3094920B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56" y="7681144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128.100.18.0/24</a:t>
            </a:r>
          </a:p>
        </p:txBody>
      </p:sp>
      <p:sp>
        <p:nvSpPr>
          <p:cNvPr id="78857" name="Text Box 8">
            <a:extLst>
              <a:ext uri="{FF2B5EF4-FFF2-40B4-BE49-F238E27FC236}">
                <a16:creationId xmlns:a16="http://schemas.microsoft.com/office/drawing/2014/main" id="{AD0865E9-4D76-3471-ED72-95F700AD4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967" y="7698059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128.100.19.0/24</a:t>
            </a:r>
          </a:p>
        </p:txBody>
      </p:sp>
      <p:sp>
        <p:nvSpPr>
          <p:cNvPr id="78858" name="Text Box 9">
            <a:extLst>
              <a:ext uri="{FF2B5EF4-FFF2-40B4-BE49-F238E27FC236}">
                <a16:creationId xmlns:a16="http://schemas.microsoft.com/office/drawing/2014/main" id="{42C846CE-F711-21A1-BEA3-1A12ED6ED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3493" y="7710949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rtl="0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128.100.20.0/24</a:t>
            </a:r>
          </a:p>
        </p:txBody>
      </p:sp>
      <p:sp>
        <p:nvSpPr>
          <p:cNvPr id="78859" name="Oval 10">
            <a:extLst>
              <a:ext uri="{FF2B5EF4-FFF2-40B4-BE49-F238E27FC236}">
                <a16:creationId xmlns:a16="http://schemas.microsoft.com/office/drawing/2014/main" id="{2CC7BEC8-20F7-3F10-18A3-7B8D629D2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367" y="5060951"/>
            <a:ext cx="2946400" cy="812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b="0" dirty="0">
                <a:latin typeface="Arial" panose="020B0604020202020204" pitchFamily="34" charset="0"/>
              </a:rPr>
              <a:t>Provider 2</a:t>
            </a:r>
          </a:p>
        </p:txBody>
      </p:sp>
      <p:sp>
        <p:nvSpPr>
          <p:cNvPr id="78860" name="Oval 11">
            <a:extLst>
              <a:ext uri="{FF2B5EF4-FFF2-40B4-BE49-F238E27FC236}">
                <a16:creationId xmlns:a16="http://schemas.microsoft.com/office/drawing/2014/main" id="{BAF329E7-CD69-F351-B089-CB20F7D3C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924" y="6991351"/>
            <a:ext cx="1727200" cy="5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8861" name="Oval 12">
            <a:extLst>
              <a:ext uri="{FF2B5EF4-FFF2-40B4-BE49-F238E27FC236}">
                <a16:creationId xmlns:a16="http://schemas.microsoft.com/office/drawing/2014/main" id="{CAE69AF8-5D86-8D72-03B2-9B154088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808" y="6991351"/>
            <a:ext cx="1727200" cy="5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8862" name="Oval 13">
            <a:extLst>
              <a:ext uri="{FF2B5EF4-FFF2-40B4-BE49-F238E27FC236}">
                <a16:creationId xmlns:a16="http://schemas.microsoft.com/office/drawing/2014/main" id="{507E9174-90D1-63F1-E9CE-C413EE91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567" y="6991351"/>
            <a:ext cx="1727200" cy="5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8863" name="Oval 14">
            <a:extLst>
              <a:ext uri="{FF2B5EF4-FFF2-40B4-BE49-F238E27FC236}">
                <a16:creationId xmlns:a16="http://schemas.microsoft.com/office/drawing/2014/main" id="{9F27A9DC-34AD-F5D0-59E9-5F12392F1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195" y="6991098"/>
            <a:ext cx="1727200" cy="508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8870" name="Line 21">
            <a:extLst>
              <a:ext uri="{FF2B5EF4-FFF2-40B4-BE49-F238E27FC236}">
                <a16:creationId xmlns:a16="http://schemas.microsoft.com/office/drawing/2014/main" id="{C634363C-7E02-4F72-D91B-CE116CF016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02166" y="5467351"/>
            <a:ext cx="2106731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 sz="5067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871" name="Oval 22">
            <a:extLst>
              <a:ext uri="{FF2B5EF4-FFF2-40B4-BE49-F238E27FC236}">
                <a16:creationId xmlns:a16="http://schemas.microsoft.com/office/drawing/2014/main" id="{1D1EAB4A-E6D7-2A96-E0A5-1F303A23B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767" y="5060951"/>
            <a:ext cx="2946400" cy="812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b="0" dirty="0">
                <a:latin typeface="Arial" panose="020B0604020202020204" pitchFamily="34" charset="0"/>
              </a:rPr>
              <a:t>Provider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379FC-C0D1-3A82-A4B5-24F9D8C0EAA1}"/>
              </a:ext>
            </a:extLst>
          </p:cNvPr>
          <p:cNvSpPr txBox="1"/>
          <p:nvPr/>
        </p:nvSpPr>
        <p:spPr>
          <a:xfrm>
            <a:off x="13139576" y="4919018"/>
            <a:ext cx="305784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en-US" sz="2400" b="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128.100.20.20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53C276-F61C-06E6-BC9F-3A41EEBDA901}"/>
              </a:ext>
            </a:extLst>
          </p:cNvPr>
          <p:cNvSpPr txBox="1"/>
          <p:nvPr/>
        </p:nvSpPr>
        <p:spPr>
          <a:xfrm>
            <a:off x="11709856" y="6024039"/>
            <a:ext cx="86241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Port #2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5A40E1-30DB-62FC-6613-E680943429A1}"/>
              </a:ext>
            </a:extLst>
          </p:cNvPr>
          <p:cNvSpPr txBox="1"/>
          <p:nvPr/>
        </p:nvSpPr>
        <p:spPr>
          <a:xfrm>
            <a:off x="10091439" y="4643915"/>
            <a:ext cx="86241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Port #1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EA836F7-3AA1-3FE1-6BD9-7AADAB526D02}"/>
              </a:ext>
            </a:extLst>
          </p:cNvPr>
          <p:cNvCxnSpPr>
            <a:stCxn id="78859" idx="2"/>
            <a:endCxn id="78861" idx="0"/>
          </p:cNvCxnSpPr>
          <p:nvPr/>
        </p:nvCxnSpPr>
        <p:spPr>
          <a:xfrm rot="10800000" flipV="1">
            <a:off x="3172409" y="5467351"/>
            <a:ext cx="2004959" cy="1524000"/>
          </a:xfrm>
          <a:prstGeom prst="curvedConnector2">
            <a:avLst/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985BA4E8-5497-66E9-6307-49515601444A}"/>
              </a:ext>
            </a:extLst>
          </p:cNvPr>
          <p:cNvCxnSpPr>
            <a:cxnSpLocks/>
            <a:stCxn id="78859" idx="4"/>
            <a:endCxn id="78860" idx="0"/>
          </p:cNvCxnSpPr>
          <p:nvPr/>
        </p:nvCxnSpPr>
        <p:spPr>
          <a:xfrm rot="5400000">
            <a:off x="5470246" y="5811030"/>
            <a:ext cx="1117600" cy="124304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E374595-E166-50C5-BADA-BDA32561038A}"/>
              </a:ext>
            </a:extLst>
          </p:cNvPr>
          <p:cNvCxnSpPr>
            <a:cxnSpLocks/>
            <a:stCxn id="78859" idx="4"/>
            <a:endCxn id="78862" idx="0"/>
          </p:cNvCxnSpPr>
          <p:nvPr/>
        </p:nvCxnSpPr>
        <p:spPr>
          <a:xfrm rot="16200000" flipH="1">
            <a:off x="6650567" y="5873751"/>
            <a:ext cx="1117600" cy="1117600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108EAF8A-C8DD-0351-7795-953D44D97143}"/>
              </a:ext>
            </a:extLst>
          </p:cNvPr>
          <p:cNvCxnSpPr>
            <a:cxnSpLocks/>
            <a:stCxn id="78859" idx="6"/>
            <a:endCxn id="78863" idx="0"/>
          </p:cNvCxnSpPr>
          <p:nvPr/>
        </p:nvCxnSpPr>
        <p:spPr>
          <a:xfrm>
            <a:off x="8123767" y="5467351"/>
            <a:ext cx="2041028" cy="1523747"/>
          </a:xfrm>
          <a:prstGeom prst="curvedConnector2">
            <a:avLst/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76341DB4-6038-DFF6-DB34-908751672EAC}"/>
              </a:ext>
            </a:extLst>
          </p:cNvPr>
          <p:cNvCxnSpPr>
            <a:cxnSpLocks/>
            <a:stCxn id="78871" idx="4"/>
            <a:endCxn id="78863" idx="6"/>
          </p:cNvCxnSpPr>
          <p:nvPr/>
        </p:nvCxnSpPr>
        <p:spPr>
          <a:xfrm rot="5400000">
            <a:off x="10643008" y="6259138"/>
            <a:ext cx="1371347" cy="600572"/>
          </a:xfrm>
          <a:prstGeom prst="curvedConnector2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F2E93976-1F2B-D868-A000-3F34F9BF718E}"/>
              </a:ext>
            </a:extLst>
          </p:cNvPr>
          <p:cNvCxnSpPr>
            <a:cxnSpLocks/>
            <a:stCxn id="78859" idx="0"/>
            <a:endCxn id="78871" idx="0"/>
          </p:cNvCxnSpPr>
          <p:nvPr/>
        </p:nvCxnSpPr>
        <p:spPr>
          <a:xfrm rot="5400000" flipH="1" flipV="1">
            <a:off x="9139767" y="2571751"/>
            <a:ext cx="12700" cy="4978400"/>
          </a:xfrm>
          <a:prstGeom prst="curvedConnector3">
            <a:avLst>
              <a:gd name="adj1" fmla="val 4444898"/>
            </a:avLst>
          </a:prstGeom>
          <a:noFill/>
          <a:ln w="38100" cap="flat">
            <a:solidFill>
              <a:schemeClr val="tx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8EF833B3-58E0-C947-0D99-3EEBC5889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52714"/>
              </p:ext>
            </p:extLst>
          </p:nvPr>
        </p:nvGraphicFramePr>
        <p:xfrm>
          <a:off x="10925110" y="2037004"/>
          <a:ext cx="4428932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8596">
                  <a:extLst>
                    <a:ext uri="{9D8B030D-6E8A-4147-A177-3AD203B41FA5}">
                      <a16:colId xmlns:a16="http://schemas.microsoft.com/office/drawing/2014/main" val="1369352633"/>
                    </a:ext>
                  </a:extLst>
                </a:gridCol>
                <a:gridCol w="1900336">
                  <a:extLst>
                    <a:ext uri="{9D8B030D-6E8A-4147-A177-3AD203B41FA5}">
                      <a16:colId xmlns:a16="http://schemas.microsoft.com/office/drawing/2014/main" val="382633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IP Prefix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Output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13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accent4"/>
                          </a:solidFill>
                        </a:rPr>
                        <a:t>128.100.0.0/16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accent4"/>
                          </a:solidFill>
                        </a:rPr>
                        <a:t>Port #1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272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128.200.10.0/24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Port #1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057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128.1.0.0/16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Port #1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4"/>
                          </a:solidFill>
                        </a:rPr>
                        <a:t>128.100.20.0/24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4"/>
                          </a:solidFill>
                        </a:rPr>
                        <a:t>Port #2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427170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A157A6C6-C7DE-1F42-5B14-37070310DE86}"/>
              </a:ext>
            </a:extLst>
          </p:cNvPr>
          <p:cNvSpPr txBox="1"/>
          <p:nvPr/>
        </p:nvSpPr>
        <p:spPr>
          <a:xfrm>
            <a:off x="10698064" y="1314989"/>
            <a:ext cx="4240762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/>
              <a:t>Provider 1’s Forwarding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24F35-3950-9982-38CD-4CF564BF2554}"/>
              </a:ext>
            </a:extLst>
          </p:cNvPr>
          <p:cNvSpPr txBox="1"/>
          <p:nvPr/>
        </p:nvSpPr>
        <p:spPr>
          <a:xfrm>
            <a:off x="14606310" y="2731294"/>
            <a:ext cx="1129005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8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46119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3E7E2ACB-84CF-89EC-AEFB-A74930CF74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09075896-EB35-4991-974A-35B92EC4717E}" type="slidenum">
              <a:rPr lang="en-US" altLang="en-US" sz="1600">
                <a:solidFill>
                  <a:srgbClr val="898989"/>
                </a:solidFill>
              </a:rPr>
              <a:pPr algn="l" eaLnBrk="1" hangingPunct="1"/>
              <a:t>78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1FB9309-E1DD-12C2-C3F5-0DFA0BDFCDCE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1194318" y="1691447"/>
            <a:ext cx="8266923" cy="2302703"/>
          </a:xfrm>
        </p:spPr>
        <p:txBody>
          <a:bodyPr/>
          <a:lstStyle/>
          <a:p>
            <a:pPr marL="31750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Destination-based forwarding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Packet has a destination address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Router identifies longest-matching prefix</a:t>
            </a:r>
            <a:endParaRPr lang="en-US" altLang="en-US" sz="2400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D7324D57-5CF8-1378-F09A-99ABE4770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Longest Prefix Match Forwarding</a:t>
            </a:r>
          </a:p>
        </p:txBody>
      </p:sp>
      <p:sp>
        <p:nvSpPr>
          <p:cNvPr id="78854" name="Text Box 5">
            <a:extLst>
              <a:ext uri="{FF2B5EF4-FFF2-40B4-BE49-F238E27FC236}">
                <a16:creationId xmlns:a16="http://schemas.microsoft.com/office/drawing/2014/main" id="{EA216DC9-E83E-CE01-0577-EE7BFC2B9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209" y="4606415"/>
            <a:ext cx="1725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128.0.0.0/8</a:t>
            </a:r>
          </a:p>
        </p:txBody>
      </p:sp>
      <p:sp>
        <p:nvSpPr>
          <p:cNvPr id="78855" name="Text Box 6">
            <a:extLst>
              <a:ext uri="{FF2B5EF4-FFF2-40B4-BE49-F238E27FC236}">
                <a16:creationId xmlns:a16="http://schemas.microsoft.com/office/drawing/2014/main" id="{264704E8-8616-AE96-1791-3F7A83263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849" y="7683760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128.100.17.0/24</a:t>
            </a:r>
          </a:p>
        </p:txBody>
      </p:sp>
      <p:sp>
        <p:nvSpPr>
          <p:cNvPr id="78856" name="Text Box 7">
            <a:extLst>
              <a:ext uri="{FF2B5EF4-FFF2-40B4-BE49-F238E27FC236}">
                <a16:creationId xmlns:a16="http://schemas.microsoft.com/office/drawing/2014/main" id="{971C7F67-CEC3-6770-6593-D3094920B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56" y="7681144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128.100.18.0/24</a:t>
            </a:r>
          </a:p>
        </p:txBody>
      </p:sp>
      <p:sp>
        <p:nvSpPr>
          <p:cNvPr id="78857" name="Text Box 8">
            <a:extLst>
              <a:ext uri="{FF2B5EF4-FFF2-40B4-BE49-F238E27FC236}">
                <a16:creationId xmlns:a16="http://schemas.microsoft.com/office/drawing/2014/main" id="{AD0865E9-4D76-3471-ED72-95F700AD4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967" y="7698059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128.100.19.0/24</a:t>
            </a:r>
          </a:p>
        </p:txBody>
      </p:sp>
      <p:sp>
        <p:nvSpPr>
          <p:cNvPr id="78858" name="Text Box 9">
            <a:extLst>
              <a:ext uri="{FF2B5EF4-FFF2-40B4-BE49-F238E27FC236}">
                <a16:creationId xmlns:a16="http://schemas.microsoft.com/office/drawing/2014/main" id="{42C846CE-F711-21A1-BEA3-1A12ED6ED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3493" y="7710949"/>
            <a:ext cx="2036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rtl="0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128.100.20.0/24</a:t>
            </a:r>
          </a:p>
        </p:txBody>
      </p:sp>
      <p:sp>
        <p:nvSpPr>
          <p:cNvPr id="78859" name="Oval 10">
            <a:extLst>
              <a:ext uri="{FF2B5EF4-FFF2-40B4-BE49-F238E27FC236}">
                <a16:creationId xmlns:a16="http://schemas.microsoft.com/office/drawing/2014/main" id="{2CC7BEC8-20F7-3F10-18A3-7B8D629D2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367" y="5060951"/>
            <a:ext cx="2946400" cy="812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b="0" dirty="0">
                <a:latin typeface="Arial" panose="020B0604020202020204" pitchFamily="34" charset="0"/>
              </a:rPr>
              <a:t>Provider 2</a:t>
            </a:r>
          </a:p>
        </p:txBody>
      </p:sp>
      <p:sp>
        <p:nvSpPr>
          <p:cNvPr id="78860" name="Oval 11">
            <a:extLst>
              <a:ext uri="{FF2B5EF4-FFF2-40B4-BE49-F238E27FC236}">
                <a16:creationId xmlns:a16="http://schemas.microsoft.com/office/drawing/2014/main" id="{BAF329E7-CD69-F351-B089-CB20F7D3C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924" y="6991351"/>
            <a:ext cx="1727200" cy="5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8861" name="Oval 12">
            <a:extLst>
              <a:ext uri="{FF2B5EF4-FFF2-40B4-BE49-F238E27FC236}">
                <a16:creationId xmlns:a16="http://schemas.microsoft.com/office/drawing/2014/main" id="{CAE69AF8-5D86-8D72-03B2-9B154088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808" y="6991351"/>
            <a:ext cx="1727200" cy="5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8862" name="Oval 13">
            <a:extLst>
              <a:ext uri="{FF2B5EF4-FFF2-40B4-BE49-F238E27FC236}">
                <a16:creationId xmlns:a16="http://schemas.microsoft.com/office/drawing/2014/main" id="{507E9174-90D1-63F1-E9CE-C413EE91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567" y="6991351"/>
            <a:ext cx="1727200" cy="508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8863" name="Oval 14">
            <a:extLst>
              <a:ext uri="{FF2B5EF4-FFF2-40B4-BE49-F238E27FC236}">
                <a16:creationId xmlns:a16="http://schemas.microsoft.com/office/drawing/2014/main" id="{9F27A9DC-34AD-F5D0-59E9-5F12392F1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195" y="6991098"/>
            <a:ext cx="1727200" cy="508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78870" name="Line 21">
            <a:extLst>
              <a:ext uri="{FF2B5EF4-FFF2-40B4-BE49-F238E27FC236}">
                <a16:creationId xmlns:a16="http://schemas.microsoft.com/office/drawing/2014/main" id="{C634363C-7E02-4F72-D91B-CE116CF016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02166" y="5467351"/>
            <a:ext cx="2106731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en-US" sz="5067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871" name="Oval 22">
            <a:extLst>
              <a:ext uri="{FF2B5EF4-FFF2-40B4-BE49-F238E27FC236}">
                <a16:creationId xmlns:a16="http://schemas.microsoft.com/office/drawing/2014/main" id="{1D1EAB4A-E6D7-2A96-E0A5-1F303A23B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767" y="5060951"/>
            <a:ext cx="2946400" cy="812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b="0" dirty="0">
                <a:latin typeface="Arial" panose="020B0604020202020204" pitchFamily="34" charset="0"/>
              </a:rPr>
              <a:t>Provider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379FC-C0D1-3A82-A4B5-24F9D8C0EAA1}"/>
              </a:ext>
            </a:extLst>
          </p:cNvPr>
          <p:cNvSpPr txBox="1"/>
          <p:nvPr/>
        </p:nvSpPr>
        <p:spPr>
          <a:xfrm>
            <a:off x="13139576" y="4919018"/>
            <a:ext cx="305784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en-US" sz="2400" b="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128.100.20.20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53C276-F61C-06E6-BC9F-3A41EEBDA901}"/>
              </a:ext>
            </a:extLst>
          </p:cNvPr>
          <p:cNvSpPr txBox="1"/>
          <p:nvPr/>
        </p:nvSpPr>
        <p:spPr>
          <a:xfrm>
            <a:off x="11709856" y="6024039"/>
            <a:ext cx="86241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Port #2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5A40E1-30DB-62FC-6613-E680943429A1}"/>
              </a:ext>
            </a:extLst>
          </p:cNvPr>
          <p:cNvSpPr txBox="1"/>
          <p:nvPr/>
        </p:nvSpPr>
        <p:spPr>
          <a:xfrm>
            <a:off x="10091439" y="4643915"/>
            <a:ext cx="86241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Port #1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EA836F7-3AA1-3FE1-6BD9-7AADAB526D02}"/>
              </a:ext>
            </a:extLst>
          </p:cNvPr>
          <p:cNvCxnSpPr>
            <a:stCxn id="78859" idx="2"/>
            <a:endCxn id="78861" idx="0"/>
          </p:cNvCxnSpPr>
          <p:nvPr/>
        </p:nvCxnSpPr>
        <p:spPr>
          <a:xfrm rot="10800000" flipV="1">
            <a:off x="3172409" y="5467351"/>
            <a:ext cx="2004959" cy="1524000"/>
          </a:xfrm>
          <a:prstGeom prst="curvedConnector2">
            <a:avLst/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985BA4E8-5497-66E9-6307-49515601444A}"/>
              </a:ext>
            </a:extLst>
          </p:cNvPr>
          <p:cNvCxnSpPr>
            <a:cxnSpLocks/>
            <a:stCxn id="78859" idx="4"/>
            <a:endCxn id="78860" idx="0"/>
          </p:cNvCxnSpPr>
          <p:nvPr/>
        </p:nvCxnSpPr>
        <p:spPr>
          <a:xfrm rot="5400000">
            <a:off x="5470246" y="5811030"/>
            <a:ext cx="1117600" cy="124304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E374595-E166-50C5-BADA-BDA32561038A}"/>
              </a:ext>
            </a:extLst>
          </p:cNvPr>
          <p:cNvCxnSpPr>
            <a:cxnSpLocks/>
            <a:stCxn id="78859" idx="4"/>
            <a:endCxn id="78862" idx="0"/>
          </p:cNvCxnSpPr>
          <p:nvPr/>
        </p:nvCxnSpPr>
        <p:spPr>
          <a:xfrm rot="16200000" flipH="1">
            <a:off x="6650567" y="5873751"/>
            <a:ext cx="1117600" cy="1117600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108EAF8A-C8DD-0351-7795-953D44D97143}"/>
              </a:ext>
            </a:extLst>
          </p:cNvPr>
          <p:cNvCxnSpPr>
            <a:cxnSpLocks/>
            <a:stCxn id="78859" idx="6"/>
            <a:endCxn id="78863" idx="0"/>
          </p:cNvCxnSpPr>
          <p:nvPr/>
        </p:nvCxnSpPr>
        <p:spPr>
          <a:xfrm>
            <a:off x="8123767" y="5467351"/>
            <a:ext cx="2041028" cy="1523747"/>
          </a:xfrm>
          <a:prstGeom prst="curvedConnector2">
            <a:avLst/>
          </a:prstGeom>
          <a:noFill/>
          <a:ln w="381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76341DB4-6038-DFF6-DB34-908751672EAC}"/>
              </a:ext>
            </a:extLst>
          </p:cNvPr>
          <p:cNvCxnSpPr>
            <a:cxnSpLocks/>
            <a:stCxn id="78871" idx="4"/>
            <a:endCxn id="78863" idx="6"/>
          </p:cNvCxnSpPr>
          <p:nvPr/>
        </p:nvCxnSpPr>
        <p:spPr>
          <a:xfrm rot="5400000">
            <a:off x="10643008" y="6259138"/>
            <a:ext cx="1371347" cy="600572"/>
          </a:xfrm>
          <a:prstGeom prst="curvedConnector2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F2E93976-1F2B-D868-A000-3F34F9BF718E}"/>
              </a:ext>
            </a:extLst>
          </p:cNvPr>
          <p:cNvCxnSpPr>
            <a:cxnSpLocks/>
            <a:stCxn id="78859" idx="0"/>
            <a:endCxn id="78871" idx="0"/>
          </p:cNvCxnSpPr>
          <p:nvPr/>
        </p:nvCxnSpPr>
        <p:spPr>
          <a:xfrm rot="5400000" flipH="1" flipV="1">
            <a:off x="9139767" y="2571751"/>
            <a:ext cx="12700" cy="4978400"/>
          </a:xfrm>
          <a:prstGeom prst="curvedConnector3">
            <a:avLst>
              <a:gd name="adj1" fmla="val 4444898"/>
            </a:avLst>
          </a:prstGeom>
          <a:noFill/>
          <a:ln w="38100" cap="flat">
            <a:solidFill>
              <a:schemeClr val="tx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8EF833B3-58E0-C947-0D99-3EEBC5889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23450"/>
              </p:ext>
            </p:extLst>
          </p:nvPr>
        </p:nvGraphicFramePr>
        <p:xfrm>
          <a:off x="10925110" y="2037004"/>
          <a:ext cx="4428932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8596">
                  <a:extLst>
                    <a:ext uri="{9D8B030D-6E8A-4147-A177-3AD203B41FA5}">
                      <a16:colId xmlns:a16="http://schemas.microsoft.com/office/drawing/2014/main" val="1369352633"/>
                    </a:ext>
                  </a:extLst>
                </a:gridCol>
                <a:gridCol w="1900336">
                  <a:extLst>
                    <a:ext uri="{9D8B030D-6E8A-4147-A177-3AD203B41FA5}">
                      <a16:colId xmlns:a16="http://schemas.microsoft.com/office/drawing/2014/main" val="382633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IP Prefix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Output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13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128.100.0.0/16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Port #1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272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128.200.10.0/24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Port #1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057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128.1.0.0/16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Port #1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7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128.100.20.0/24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Port #2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427170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A157A6C6-C7DE-1F42-5B14-37070310DE86}"/>
              </a:ext>
            </a:extLst>
          </p:cNvPr>
          <p:cNvSpPr txBox="1"/>
          <p:nvPr/>
        </p:nvSpPr>
        <p:spPr>
          <a:xfrm>
            <a:off x="10698064" y="1314989"/>
            <a:ext cx="4240762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/>
              <a:t>Provider 1’s </a:t>
            </a:r>
            <a:r>
              <a:rPr lang="en-US" sz="2000" dirty="0"/>
              <a:t>Forwarding table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0ECD112-9508-0DC1-D553-84C615AF306E}"/>
              </a:ext>
            </a:extLst>
          </p:cNvPr>
          <p:cNvSpPr/>
          <p:nvPr/>
        </p:nvSpPr>
        <p:spPr>
          <a:xfrm>
            <a:off x="11028394" y="5949306"/>
            <a:ext cx="401605" cy="967192"/>
          </a:xfrm>
          <a:custGeom>
            <a:avLst/>
            <a:gdLst>
              <a:gd name="connsiteX0" fmla="*/ 802432 w 802432"/>
              <a:gd name="connsiteY0" fmla="*/ 0 h 1492898"/>
              <a:gd name="connsiteX1" fmla="*/ 503853 w 802432"/>
              <a:gd name="connsiteY1" fmla="*/ 998375 h 1492898"/>
              <a:gd name="connsiteX2" fmla="*/ 0 w 802432"/>
              <a:gd name="connsiteY2" fmla="*/ 1492898 h 149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432" h="1492898">
                <a:moveTo>
                  <a:pt x="802432" y="0"/>
                </a:moveTo>
                <a:cubicBezTo>
                  <a:pt x="720012" y="374779"/>
                  <a:pt x="637592" y="749559"/>
                  <a:pt x="503853" y="998375"/>
                </a:cubicBezTo>
                <a:cubicBezTo>
                  <a:pt x="370114" y="1247191"/>
                  <a:pt x="185057" y="1370044"/>
                  <a:pt x="0" y="1492898"/>
                </a:cubicBezTo>
              </a:path>
            </a:pathLst>
          </a:custGeom>
          <a:noFill/>
          <a:ln w="57150" cap="flat">
            <a:solidFill>
              <a:schemeClr val="accent5">
                <a:lumMod val="75000"/>
              </a:schemeClr>
            </a:solidFill>
            <a:prstDash val="solid"/>
            <a:miter lim="400000"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92419436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5E6DFE19-7C16-5685-7496-5CAB26C58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5A905146-4B66-4847-8496-E0F27A1E5CE4}" type="slidenum">
              <a:rPr lang="en-US" altLang="en-US" sz="1600">
                <a:solidFill>
                  <a:srgbClr val="898989"/>
                </a:solidFill>
              </a:rPr>
              <a:pPr algn="l" eaLnBrk="1" hangingPunct="1"/>
              <a:t>79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885763" name="Rectangle 3">
            <a:extLst>
              <a:ext uri="{FF2B5EF4-FFF2-40B4-BE49-F238E27FC236}">
                <a16:creationId xmlns:a16="http://schemas.microsoft.com/office/drawing/2014/main" id="{E734B403-D411-DA1D-69CD-7E0EC11580FE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/>
        <p:txBody>
          <a:bodyPr/>
          <a:lstStyle/>
          <a:p>
            <a:pPr marL="31750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Entries can be statically configured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“map </a:t>
            </a:r>
            <a:r>
              <a:rPr lang="en-US" sz="2400" dirty="0"/>
              <a:t>128.100.20.0/24 to Port #2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</a:p>
          <a:p>
            <a:pPr marL="762000" lvl="1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31750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But, this doesn’t adapt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failures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new equipment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the need to balance load</a:t>
            </a:r>
          </a:p>
          <a:p>
            <a:pPr marL="762000" lvl="1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31750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That is where the 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control plane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comes in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Routing protocols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(next lecture)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47978DB2-09F1-547A-74B8-ACC0EE96D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Creating a Forwarding 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83D8DDA4-D84C-178B-C5F3-7E6A5D08E7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7636097" y="6598829"/>
            <a:ext cx="985999" cy="634152"/>
          </a:xfrm>
          <a:prstGeom prst="rect">
            <a:avLst/>
          </a:prstGeom>
        </p:spPr>
      </p:pic>
      <p:pic>
        <p:nvPicPr>
          <p:cNvPr id="15" name="Picture 14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A1283610-260B-3C09-B752-17B4DC272A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9064530" y="4975016"/>
            <a:ext cx="985999" cy="634152"/>
          </a:xfrm>
          <a:prstGeom prst="rect">
            <a:avLst/>
          </a:prstGeom>
        </p:spPr>
      </p:pic>
      <p:pic>
        <p:nvPicPr>
          <p:cNvPr id="13" name="Picture 1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BD7C4EC0-10B1-ED41-AAC7-E444FE3975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5711628" y="5232589"/>
            <a:ext cx="985999" cy="634152"/>
          </a:xfrm>
          <a:prstGeom prst="rect">
            <a:avLst/>
          </a:prstGeom>
        </p:spPr>
      </p:pic>
      <p:pic>
        <p:nvPicPr>
          <p:cNvPr id="11" name="Picture 10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EF3320C9-7CCD-490A-6ED3-7EB8CB7ACA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8015342" y="2295225"/>
            <a:ext cx="985999" cy="634152"/>
          </a:xfrm>
          <a:prstGeom prst="rect">
            <a:avLst/>
          </a:prstGeom>
        </p:spPr>
      </p:pic>
      <p:pic>
        <p:nvPicPr>
          <p:cNvPr id="8" name="Picture 7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DAB809FC-CF38-4D70-91D6-EC4EE29C67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10264721" y="2357477"/>
            <a:ext cx="985999" cy="634152"/>
          </a:xfrm>
          <a:prstGeom prst="rect">
            <a:avLst/>
          </a:prstGeom>
        </p:spPr>
      </p:pic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Routing with Switched Ethernet?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42521" y="4295103"/>
            <a:ext cx="160867" cy="834885"/>
            <a:chOff x="2820129" y="2959980"/>
            <a:chExt cx="120650" cy="626164"/>
          </a:xfrm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5067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5067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5365851" y="1890625"/>
            <a:ext cx="830676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A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9042193" y="2872123"/>
            <a:ext cx="160868" cy="859639"/>
            <a:chOff x="4180663" y="2330627"/>
            <a:chExt cx="120650" cy="644727"/>
          </a:xfrm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5067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5067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10035152" y="2913042"/>
            <a:ext cx="160867" cy="859636"/>
            <a:chOff x="5955836" y="2330627"/>
            <a:chExt cx="120650" cy="644727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5067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5067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866445" y="5902586"/>
            <a:ext cx="160867" cy="834885"/>
            <a:chOff x="3659188" y="2974268"/>
            <a:chExt cx="120650" cy="62616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5067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5067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529792" y="4064828"/>
            <a:ext cx="160867" cy="834885"/>
            <a:chOff x="4863307" y="2993358"/>
            <a:chExt cx="120650" cy="626164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5067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5067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7688887" y="1890625"/>
            <a:ext cx="819455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B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9891495" y="1935983"/>
            <a:ext cx="816249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C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5238316" y="4975016"/>
            <a:ext cx="8435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D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6934779" y="6463834"/>
            <a:ext cx="800219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E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10024455" y="4913818"/>
            <a:ext cx="79060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F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4822" y="3682198"/>
            <a:ext cx="612905" cy="612905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5909374" y="2976387"/>
            <a:ext cx="160868" cy="859639"/>
            <a:chOff x="4180663" y="2330627"/>
            <a:chExt cx="120650" cy="644727"/>
          </a:xfrm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5067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5067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6687728" y="3854310"/>
            <a:ext cx="2591241" cy="134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668912" y="4179576"/>
            <a:ext cx="962901" cy="1207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027312" y="4064829"/>
            <a:ext cx="1376523" cy="1412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72869" y="5368373"/>
            <a:ext cx="612905" cy="6129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78969" y="3547857"/>
            <a:ext cx="612905" cy="612905"/>
          </a:xfrm>
          <a:prstGeom prst="rect">
            <a:avLst/>
          </a:prstGeom>
        </p:spPr>
      </p:pic>
      <p:pic>
        <p:nvPicPr>
          <p:cNvPr id="12" name="Picture 1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7A70A227-066D-8512-6D14-D2BCB64E41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4955429" y="2361768"/>
            <a:ext cx="985999" cy="63415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B428-0D40-3A05-ECEF-B6F0A8808E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7180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4">
            <a:extLst>
              <a:ext uri="{FF2B5EF4-FFF2-40B4-BE49-F238E27FC236}">
                <a16:creationId xmlns:a16="http://schemas.microsoft.com/office/drawing/2014/main" id="{A8AF50E7-220D-DE1B-897F-4C7C4396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dirty="0">
                <a:ea typeface="ＭＳ Ｐゴシック" panose="020B0600070205080204" pitchFamily="34" charset="-128"/>
              </a:rPr>
              <a:t>IP Packet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887D2-77AB-41F4-CBBE-0B6D8CDB9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>
            <a:extLst>
              <a:ext uri="{FF2B5EF4-FFF2-40B4-BE49-F238E27FC236}">
                <a16:creationId xmlns:a16="http://schemas.microsoft.com/office/drawing/2014/main" id="{271495D2-BDB8-7168-0E59-3BF7225B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430" y="8360832"/>
            <a:ext cx="386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6F2F409-1E5F-D945-39DE-BEFBC3980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Packet Structure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9D8422D-68C5-0116-D74C-6B1594BB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67462"/>
              </p:ext>
            </p:extLst>
          </p:nvPr>
        </p:nvGraphicFramePr>
        <p:xfrm>
          <a:off x="2860430" y="3127762"/>
          <a:ext cx="10837337" cy="5369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4402668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  <a:p>
                      <a:pPr algn="ctr"/>
                      <a:r>
                        <a:rPr lang="en-US" dirty="0"/>
                        <a:t>length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service (TOS)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Length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Fragment offset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to Live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 Checksum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 (if any)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226086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Payload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DE3FCC-62BE-2CAB-A7CE-488BF7D5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12692"/>
              </p:ext>
            </p:extLst>
          </p:nvPr>
        </p:nvGraphicFramePr>
        <p:xfrm>
          <a:off x="2860430" y="2504467"/>
          <a:ext cx="10837336" cy="212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209789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5DD97DA-F6D5-ADE8-7210-3660D0A532FB}"/>
              </a:ext>
            </a:extLst>
          </p:cNvPr>
          <p:cNvSpPr txBox="1"/>
          <p:nvPr/>
        </p:nvSpPr>
        <p:spPr>
          <a:xfrm>
            <a:off x="2997727" y="2109096"/>
            <a:ext cx="94935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14515D-2705-3456-432C-F5F12EB670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81</a:t>
            </a:fld>
            <a:endParaRPr lang="en-US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>
            <a:extLst>
              <a:ext uri="{FF2B5EF4-FFF2-40B4-BE49-F238E27FC236}">
                <a16:creationId xmlns:a16="http://schemas.microsoft.com/office/drawing/2014/main" id="{271495D2-BDB8-7168-0E59-3BF7225B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430" y="8360832"/>
            <a:ext cx="386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6F2F409-1E5F-D945-39DE-BEFBC3980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7499" y="231"/>
            <a:ext cx="14142495" cy="1625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version number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tells us what other fields to expect, typically it is set to “4” for IPv4, or “6” for IPv6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9D8422D-68C5-0116-D74C-6B1594BB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87252"/>
              </p:ext>
            </p:extLst>
          </p:nvPr>
        </p:nvGraphicFramePr>
        <p:xfrm>
          <a:off x="2860430" y="3127762"/>
          <a:ext cx="10837337" cy="5369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4402668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  <a:p>
                      <a:pPr algn="ctr"/>
                      <a:r>
                        <a:rPr lang="en-US" dirty="0"/>
                        <a:t>length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service (TOS)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Length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Fragment offset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to Live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 Checksum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 (if any)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226086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Payload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DE3FCC-62BE-2CAB-A7CE-488BF7D5CA9C}"/>
              </a:ext>
            </a:extLst>
          </p:cNvPr>
          <p:cNvGraphicFramePr>
            <a:graphicFrameLocks noGrp="1"/>
          </p:cNvGraphicFramePr>
          <p:nvPr/>
        </p:nvGraphicFramePr>
        <p:xfrm>
          <a:off x="2860430" y="2504467"/>
          <a:ext cx="10837336" cy="212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209789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5DD97DA-F6D5-ADE8-7210-3660D0A532FB}"/>
              </a:ext>
            </a:extLst>
          </p:cNvPr>
          <p:cNvSpPr txBox="1"/>
          <p:nvPr/>
        </p:nvSpPr>
        <p:spPr>
          <a:xfrm>
            <a:off x="2997727" y="2109096"/>
            <a:ext cx="94935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A1E65D-4DA0-C823-E71F-39080D9CCA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80211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>
            <a:extLst>
              <a:ext uri="{FF2B5EF4-FFF2-40B4-BE49-F238E27FC236}">
                <a16:creationId xmlns:a16="http://schemas.microsoft.com/office/drawing/2014/main" id="{271495D2-BDB8-7168-0E59-3BF7225B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430" y="8360832"/>
            <a:ext cx="386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6F2F409-1E5F-D945-39DE-BEFBC3980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7499" y="231"/>
            <a:ext cx="14316115" cy="1625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number of 32-bit words in the header, typically set to 5 (20 bytes header)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Can be more when “IP options” are used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9D8422D-68C5-0116-D74C-6B1594BB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47088"/>
              </p:ext>
            </p:extLst>
          </p:nvPr>
        </p:nvGraphicFramePr>
        <p:xfrm>
          <a:off x="2860430" y="3127762"/>
          <a:ext cx="10837337" cy="5369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4402668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  <a:p>
                      <a:pPr algn="ctr"/>
                      <a:r>
                        <a:rPr lang="en-US" dirty="0"/>
                        <a:t>length 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service (TOS)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Length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Fragment offset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to Live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 Checksum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 (if any)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226086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Payload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DE3FCC-62BE-2CAB-A7CE-488BF7D5CA9C}"/>
              </a:ext>
            </a:extLst>
          </p:cNvPr>
          <p:cNvGraphicFramePr>
            <a:graphicFrameLocks noGrp="1"/>
          </p:cNvGraphicFramePr>
          <p:nvPr/>
        </p:nvGraphicFramePr>
        <p:xfrm>
          <a:off x="2860430" y="2504467"/>
          <a:ext cx="10837336" cy="212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209789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5DD97DA-F6D5-ADE8-7210-3660D0A532FB}"/>
              </a:ext>
            </a:extLst>
          </p:cNvPr>
          <p:cNvSpPr txBox="1"/>
          <p:nvPr/>
        </p:nvSpPr>
        <p:spPr>
          <a:xfrm>
            <a:off x="2997727" y="2109096"/>
            <a:ext cx="94935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415ED-9BD3-CBBB-A47E-59454F9ACF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8124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>
            <a:extLst>
              <a:ext uri="{FF2B5EF4-FFF2-40B4-BE49-F238E27FC236}">
                <a16:creationId xmlns:a16="http://schemas.microsoft.com/office/drawing/2014/main" id="{271495D2-BDB8-7168-0E59-3BF7225B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430" y="8360832"/>
            <a:ext cx="386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6F2F409-1E5F-D945-39DE-BEFBC3980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Allows different packets to be treated differently,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e.g., low delay for voice, high bandwidth for video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9D8422D-68C5-0116-D74C-6B1594BB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16125"/>
              </p:ext>
            </p:extLst>
          </p:nvPr>
        </p:nvGraphicFramePr>
        <p:xfrm>
          <a:off x="2860430" y="3127762"/>
          <a:ext cx="10837337" cy="5369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4402668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  <a:p>
                      <a:pPr algn="ctr"/>
                      <a:r>
                        <a:rPr lang="en-US" dirty="0"/>
                        <a:t>length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service (TOS)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Length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Fragment offset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to Live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 Checksum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 (if any)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226086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Payload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DE3FCC-62BE-2CAB-A7CE-488BF7D5CA9C}"/>
              </a:ext>
            </a:extLst>
          </p:cNvPr>
          <p:cNvGraphicFramePr>
            <a:graphicFrameLocks noGrp="1"/>
          </p:cNvGraphicFramePr>
          <p:nvPr/>
        </p:nvGraphicFramePr>
        <p:xfrm>
          <a:off x="2860430" y="2504467"/>
          <a:ext cx="10837336" cy="212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209789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5DD97DA-F6D5-ADE8-7210-3660D0A532FB}"/>
              </a:ext>
            </a:extLst>
          </p:cNvPr>
          <p:cNvSpPr txBox="1"/>
          <p:nvPr/>
        </p:nvSpPr>
        <p:spPr>
          <a:xfrm>
            <a:off x="2997727" y="2109096"/>
            <a:ext cx="94935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BC8E3A-7785-75B9-A55E-67AA3B74E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0804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>
            <a:extLst>
              <a:ext uri="{FF2B5EF4-FFF2-40B4-BE49-F238E27FC236}">
                <a16:creationId xmlns:a16="http://schemas.microsoft.com/office/drawing/2014/main" id="{271495D2-BDB8-7168-0E59-3BF7225B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430" y="8360832"/>
            <a:ext cx="386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6F2F409-1E5F-D945-39DE-BEFBC3980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# of bytes in the entire packet, with a maximum of 65 535 bytes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9D8422D-68C5-0116-D74C-6B1594BB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52442"/>
              </p:ext>
            </p:extLst>
          </p:nvPr>
        </p:nvGraphicFramePr>
        <p:xfrm>
          <a:off x="2860430" y="3127762"/>
          <a:ext cx="10837337" cy="5369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4402668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  <a:p>
                      <a:pPr algn="ctr"/>
                      <a:r>
                        <a:rPr lang="en-US" dirty="0"/>
                        <a:t>length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service (TOS)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Length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Fragment offset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to Live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 Checksum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 (if any)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226086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Payload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DE3FCC-62BE-2CAB-A7CE-488BF7D5CA9C}"/>
              </a:ext>
            </a:extLst>
          </p:cNvPr>
          <p:cNvGraphicFramePr>
            <a:graphicFrameLocks noGrp="1"/>
          </p:cNvGraphicFramePr>
          <p:nvPr/>
        </p:nvGraphicFramePr>
        <p:xfrm>
          <a:off x="2860430" y="2504467"/>
          <a:ext cx="10837336" cy="212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209789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5DD97DA-F6D5-ADE8-7210-3660D0A532FB}"/>
              </a:ext>
            </a:extLst>
          </p:cNvPr>
          <p:cNvSpPr txBox="1"/>
          <p:nvPr/>
        </p:nvSpPr>
        <p:spPr>
          <a:xfrm>
            <a:off x="2997727" y="2109096"/>
            <a:ext cx="94935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D3EE09-A517-F88C-4313-8C8EFAE97E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14529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>
            <a:extLst>
              <a:ext uri="{FF2B5EF4-FFF2-40B4-BE49-F238E27FC236}">
                <a16:creationId xmlns:a16="http://schemas.microsoft.com/office/drawing/2014/main" id="{271495D2-BDB8-7168-0E59-3BF7225B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430" y="8360832"/>
            <a:ext cx="386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6F2F409-1E5F-D945-39DE-BEFBC3980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Supports dividing a large IP packet into </a:t>
            </a:r>
            <a:r>
              <a:rPr lang="en-US" altLang="en-US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fragments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… in case a link cannot handle a large IP packet</a:t>
            </a:r>
            <a:endParaRPr lang="en-US" altLang="en-US" dirty="0">
              <a:solidFill>
                <a:schemeClr val="tx2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9D8422D-68C5-0116-D74C-6B1594BB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26148"/>
              </p:ext>
            </p:extLst>
          </p:nvPr>
        </p:nvGraphicFramePr>
        <p:xfrm>
          <a:off x="2860430" y="3127762"/>
          <a:ext cx="10837337" cy="5369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4402668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  <a:p>
                      <a:pPr algn="ctr"/>
                      <a:r>
                        <a:rPr lang="en-US" dirty="0"/>
                        <a:t>length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service (TOS)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Length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Identification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Fragment offset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to Live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 Checksum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 (if any)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226086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Payload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DE3FCC-62BE-2CAB-A7CE-488BF7D5CA9C}"/>
              </a:ext>
            </a:extLst>
          </p:cNvPr>
          <p:cNvGraphicFramePr>
            <a:graphicFrameLocks noGrp="1"/>
          </p:cNvGraphicFramePr>
          <p:nvPr/>
        </p:nvGraphicFramePr>
        <p:xfrm>
          <a:off x="2860430" y="2504467"/>
          <a:ext cx="10837336" cy="212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209789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5DD97DA-F6D5-ADE8-7210-3660D0A532FB}"/>
              </a:ext>
            </a:extLst>
          </p:cNvPr>
          <p:cNvSpPr txBox="1"/>
          <p:nvPr/>
        </p:nvSpPr>
        <p:spPr>
          <a:xfrm>
            <a:off x="2997727" y="2109096"/>
            <a:ext cx="94935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91D80-6FB7-490A-238C-C4B1CF76A7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10128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>
            <a:extLst>
              <a:ext uri="{FF2B5EF4-FFF2-40B4-BE49-F238E27FC236}">
                <a16:creationId xmlns:a16="http://schemas.microsoft.com/office/drawing/2014/main" id="{271495D2-BDB8-7168-0E59-3BF7225B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430" y="8360832"/>
            <a:ext cx="386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6F2F409-1E5F-D945-39DE-BEFBC3980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Used to identify packets trapped in a loop, and eventually discard them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9D8422D-68C5-0116-D74C-6B1594BB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23270"/>
              </p:ext>
            </p:extLst>
          </p:nvPr>
        </p:nvGraphicFramePr>
        <p:xfrm>
          <a:off x="2860430" y="3127762"/>
          <a:ext cx="10837337" cy="5369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4402668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  <a:p>
                      <a:pPr algn="ctr"/>
                      <a:r>
                        <a:rPr lang="en-US" dirty="0"/>
                        <a:t>length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service (TOS)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Length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Fragment offset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to Live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 Checksum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 (if any)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226086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Payload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DE3FCC-62BE-2CAB-A7CE-488BF7D5CA9C}"/>
              </a:ext>
            </a:extLst>
          </p:cNvPr>
          <p:cNvGraphicFramePr>
            <a:graphicFrameLocks noGrp="1"/>
          </p:cNvGraphicFramePr>
          <p:nvPr/>
        </p:nvGraphicFramePr>
        <p:xfrm>
          <a:off x="2860430" y="2504467"/>
          <a:ext cx="10837336" cy="212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209789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5DD97DA-F6D5-ADE8-7210-3660D0A532FB}"/>
              </a:ext>
            </a:extLst>
          </p:cNvPr>
          <p:cNvSpPr txBox="1"/>
          <p:nvPr/>
        </p:nvSpPr>
        <p:spPr>
          <a:xfrm>
            <a:off x="2997727" y="2109096"/>
            <a:ext cx="94935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784A1-0E35-799E-CCEB-23DCEC070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44374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>
            <a:extLst>
              <a:ext uri="{FF2B5EF4-FFF2-40B4-BE49-F238E27FC236}">
                <a16:creationId xmlns:a16="http://schemas.microsoft.com/office/drawing/2014/main" id="{271495D2-BDB8-7168-0E59-3BF7225B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430" y="8360832"/>
            <a:ext cx="386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6F2F409-1E5F-D945-39DE-BEFBC3980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upper-level protocol carried in the packet,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“6” for TCP, “17” for UDP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9D8422D-68C5-0116-D74C-6B1594BB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63200"/>
              </p:ext>
            </p:extLst>
          </p:nvPr>
        </p:nvGraphicFramePr>
        <p:xfrm>
          <a:off x="2860430" y="3127762"/>
          <a:ext cx="10837337" cy="5369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4402668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  <a:p>
                      <a:pPr algn="ctr"/>
                      <a:r>
                        <a:rPr lang="en-US" dirty="0"/>
                        <a:t>length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service (TOS)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Length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Fragment offset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to Live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 Checksum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 (if any)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226086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Payload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DE3FCC-62BE-2CAB-A7CE-488BF7D5CA9C}"/>
              </a:ext>
            </a:extLst>
          </p:cNvPr>
          <p:cNvGraphicFramePr>
            <a:graphicFrameLocks noGrp="1"/>
          </p:cNvGraphicFramePr>
          <p:nvPr/>
        </p:nvGraphicFramePr>
        <p:xfrm>
          <a:off x="2860430" y="2504467"/>
          <a:ext cx="10837336" cy="212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209789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5DD97DA-F6D5-ADE8-7210-3660D0A532FB}"/>
              </a:ext>
            </a:extLst>
          </p:cNvPr>
          <p:cNvSpPr txBox="1"/>
          <p:nvPr/>
        </p:nvSpPr>
        <p:spPr>
          <a:xfrm>
            <a:off x="2997727" y="2109096"/>
            <a:ext cx="94935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D69F9-8C8A-8B09-C02B-A9541B1648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338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>
            <a:extLst>
              <a:ext uri="{FF2B5EF4-FFF2-40B4-BE49-F238E27FC236}">
                <a16:creationId xmlns:a16="http://schemas.microsoft.com/office/drawing/2014/main" id="{271495D2-BDB8-7168-0E59-3BF7225B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430" y="8360832"/>
            <a:ext cx="386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6F2F409-1E5F-D945-39DE-BEFBC3980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7500" y="230"/>
            <a:ext cx="14397138" cy="179384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sum of all the 16-bit words in the </a:t>
            </a:r>
            <a:r>
              <a:rPr lang="en-US" altLang="en-US" b="1" dirty="0">
                <a:ea typeface="ＭＳ Ｐゴシック" panose="020B0600070205080204" pitchFamily="34" charset="-128"/>
              </a:rPr>
              <a:t>header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(does not protect the payload) </a:t>
            </a:r>
            <a:b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If header bits are corrupted, checksum won’t match, and receiver discards corrupted packets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9D8422D-68C5-0116-D74C-6B1594BB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64890"/>
              </p:ext>
            </p:extLst>
          </p:nvPr>
        </p:nvGraphicFramePr>
        <p:xfrm>
          <a:off x="2860430" y="3127762"/>
          <a:ext cx="10837337" cy="5369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4402668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  <a:p>
                      <a:pPr algn="ctr"/>
                      <a:r>
                        <a:rPr lang="en-US" dirty="0"/>
                        <a:t>length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service (TOS)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Length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Fragment offset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to Live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 Checksum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IP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 (if any)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226086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Payload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DE3FCC-62BE-2CAB-A7CE-488BF7D5CA9C}"/>
              </a:ext>
            </a:extLst>
          </p:cNvPr>
          <p:cNvGraphicFramePr>
            <a:graphicFrameLocks noGrp="1"/>
          </p:cNvGraphicFramePr>
          <p:nvPr/>
        </p:nvGraphicFramePr>
        <p:xfrm>
          <a:off x="2860430" y="2504467"/>
          <a:ext cx="10837336" cy="212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209789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5DD97DA-F6D5-ADE8-7210-3660D0A532FB}"/>
              </a:ext>
            </a:extLst>
          </p:cNvPr>
          <p:cNvSpPr txBox="1"/>
          <p:nvPr/>
        </p:nvSpPr>
        <p:spPr>
          <a:xfrm>
            <a:off x="2997727" y="2109096"/>
            <a:ext cx="94935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0E29F-E7FA-3D35-63AF-7639DB663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109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82B0E727-B130-CC85-AAE7-378634A0FB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 flipH="1">
            <a:off x="5025854" y="4564773"/>
            <a:ext cx="985999" cy="634152"/>
          </a:xfrm>
          <a:prstGeom prst="rect">
            <a:avLst/>
          </a:prstGeom>
        </p:spPr>
      </p:pic>
      <p:pic>
        <p:nvPicPr>
          <p:cNvPr id="2" name="Picture 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1A709730-E3DE-A690-13FA-29A1B83A08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6811588" y="4540480"/>
            <a:ext cx="985999" cy="634152"/>
          </a:xfrm>
          <a:prstGeom prst="rect">
            <a:avLst/>
          </a:prstGeom>
        </p:spPr>
      </p:pic>
      <p:pic>
        <p:nvPicPr>
          <p:cNvPr id="3" name="Picture 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4EC680E9-E1DE-2E7B-9521-5E012FE1FA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8547060" y="4529178"/>
            <a:ext cx="985999" cy="634152"/>
          </a:xfrm>
          <a:prstGeom prst="rect">
            <a:avLst/>
          </a:prstGeom>
        </p:spPr>
      </p:pic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“Routing” with broadcast Ethernet</a:t>
            </a:r>
          </a:p>
        </p:txBody>
      </p:sp>
      <p:sp>
        <p:nvSpPr>
          <p:cNvPr id="58381" name="Rectangle 12"/>
          <p:cNvSpPr>
            <a:spLocks noChangeArrowheads="1"/>
          </p:cNvSpPr>
          <p:nvPr/>
        </p:nvSpPr>
        <p:spPr bwMode="auto">
          <a:xfrm>
            <a:off x="5792172" y="4504242"/>
            <a:ext cx="160867" cy="2772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>
            <a:off x="7685617" y="3172859"/>
            <a:ext cx="0" cy="794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58384" name="Line 15"/>
          <p:cNvSpPr>
            <a:spLocks noChangeShapeType="1"/>
          </p:cNvSpPr>
          <p:nvPr/>
        </p:nvSpPr>
        <p:spPr bwMode="auto">
          <a:xfrm flipH="1">
            <a:off x="4604603" y="3967139"/>
            <a:ext cx="6162028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 flipH="1" flipV="1">
            <a:off x="5842972" y="3946640"/>
            <a:ext cx="0" cy="5480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4805435" y="1835992"/>
            <a:ext cx="830676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A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sp>
        <p:nvSpPr>
          <p:cNvPr id="58380" name="Rectangle 11"/>
          <p:cNvSpPr>
            <a:spLocks noChangeArrowheads="1"/>
          </p:cNvSpPr>
          <p:nvPr/>
        </p:nvSpPr>
        <p:spPr bwMode="auto">
          <a:xfrm>
            <a:off x="7606217" y="3107503"/>
            <a:ext cx="160867" cy="2772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10052515" y="3172859"/>
            <a:ext cx="0" cy="794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9973115" y="3107503"/>
            <a:ext cx="160867" cy="2772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5193355" y="3172859"/>
            <a:ext cx="0" cy="794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5113955" y="3107503"/>
            <a:ext cx="160867" cy="2772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6910917" y="4523293"/>
            <a:ext cx="160867" cy="2772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H="1" flipV="1">
            <a:off x="6961717" y="3965691"/>
            <a:ext cx="0" cy="5480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8516409" y="4548746"/>
            <a:ext cx="160867" cy="2772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5067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 flipH="1" flipV="1">
            <a:off x="8567209" y="3991144"/>
            <a:ext cx="0" cy="5480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sz="5067"/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7128471" y="1835992"/>
            <a:ext cx="819455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B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9583006" y="1872019"/>
            <a:ext cx="816249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C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5481753" y="5356145"/>
            <a:ext cx="8435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D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6753603" y="5354169"/>
            <a:ext cx="800219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E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8299991" y="5325551"/>
            <a:ext cx="79060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67" b="0" dirty="0">
                <a:latin typeface="+mn-lt"/>
              </a:rPr>
              <a:t>F</a:t>
            </a:r>
            <a:r>
              <a:rPr lang="en-US" sz="2667" b="0" baseline="-25000" dirty="0">
                <a:latin typeface="+mn-lt"/>
              </a:rPr>
              <a:t>MAC</a:t>
            </a:r>
          </a:p>
        </p:txBody>
      </p:sp>
      <p:sp>
        <p:nvSpPr>
          <p:cNvPr id="44" name="Rectangle 23"/>
          <p:cNvSpPr>
            <a:spLocks noChangeArrowheads="1"/>
          </p:cNvSpPr>
          <p:nvPr/>
        </p:nvSpPr>
        <p:spPr bwMode="auto">
          <a:xfrm>
            <a:off x="2594915" y="6307614"/>
            <a:ext cx="11785600" cy="279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4361" indent="-38099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800" dirty="0"/>
              <a:t>Sender transmits frame onto broadcast link</a:t>
            </a:r>
          </a:p>
          <a:p>
            <a:pPr marL="224361" indent="-38099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800" dirty="0"/>
              <a:t>Frame contains destination MAC address</a:t>
            </a:r>
          </a:p>
          <a:p>
            <a:pPr marL="224361" indent="-38099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800" dirty="0"/>
              <a:t>Each receiver’s link layer passes the frame to the network layer: </a:t>
            </a:r>
          </a:p>
          <a:p>
            <a:pPr marL="833946" lvl="1" indent="-38099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dirty="0"/>
              <a:t>If destination address matches the receiver’s MAC address</a:t>
            </a:r>
          </a:p>
          <a:p>
            <a:pPr marL="833946" lvl="1" indent="-380990" algn="l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dirty="0"/>
              <a:t>Or if the destination </a:t>
            </a:r>
            <a:r>
              <a:rPr lang="en-US" sz="2400" dirty="0" err="1"/>
              <a:t>addr</a:t>
            </a:r>
            <a:r>
              <a:rPr lang="en-US" sz="2400" dirty="0"/>
              <a:t>. is the broadcast MAC address (</a:t>
            </a:r>
            <a:r>
              <a:rPr lang="en-US" sz="2400" dirty="0" err="1"/>
              <a:t>ff:ff:ff:ff:ff:ff</a:t>
            </a:r>
            <a:r>
              <a:rPr lang="en-US" sz="2400" dirty="0"/>
              <a:t>)</a:t>
            </a:r>
          </a:p>
        </p:txBody>
      </p:sp>
      <p:pic>
        <p:nvPicPr>
          <p:cNvPr id="5" name="Picture 4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B0E7E0A2-E4BF-5423-5013-2B05554772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7313992" y="2406725"/>
            <a:ext cx="985999" cy="634152"/>
          </a:xfrm>
          <a:prstGeom prst="rect">
            <a:avLst/>
          </a:prstGeom>
        </p:spPr>
      </p:pic>
      <p:pic>
        <p:nvPicPr>
          <p:cNvPr id="6" name="Picture 5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E881D68F-723F-14FA-ED61-3282A47E9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9498130" y="2433559"/>
            <a:ext cx="985999" cy="634152"/>
          </a:xfrm>
          <a:prstGeom prst="rect">
            <a:avLst/>
          </a:prstGeom>
        </p:spPr>
      </p:pic>
      <p:pic>
        <p:nvPicPr>
          <p:cNvPr id="7" name="Picture 6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5D5D82DC-AB0E-CD3D-B51F-E30CAC996B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5" r="7333" b="24325"/>
          <a:stretch/>
        </p:blipFill>
        <p:spPr>
          <a:xfrm>
            <a:off x="4806173" y="2411573"/>
            <a:ext cx="985999" cy="63415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4D92D1-C3AA-4FB8-404D-658DF0040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30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>
            <a:extLst>
              <a:ext uri="{FF2B5EF4-FFF2-40B4-BE49-F238E27FC236}">
                <a16:creationId xmlns:a16="http://schemas.microsoft.com/office/drawing/2014/main" id="{271495D2-BDB8-7168-0E59-3BF7225B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430" y="8360832"/>
            <a:ext cx="386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667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6F2F409-1E5F-D945-39DE-BEFBC3980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Uniquely identify the source and destination host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Why do we need source IP?!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9D8422D-68C5-0116-D74C-6B1594BB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05165"/>
              </p:ext>
            </p:extLst>
          </p:nvPr>
        </p:nvGraphicFramePr>
        <p:xfrm>
          <a:off x="2860430" y="3127762"/>
          <a:ext cx="10837337" cy="5369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201601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7549419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863429131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979409025"/>
                    </a:ext>
                  </a:extLst>
                </a:gridCol>
                <a:gridCol w="4402668">
                  <a:extLst>
                    <a:ext uri="{9D8B030D-6E8A-4147-A177-3AD203B41FA5}">
                      <a16:colId xmlns:a16="http://schemas.microsoft.com/office/drawing/2014/main" val="632291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  <a:p>
                      <a:pPr algn="ctr"/>
                      <a:r>
                        <a:rPr lang="en-US" dirty="0"/>
                        <a:t>length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service (TOS)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Length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078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Identification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Fragment offset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09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to Live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 Checksum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3054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IP Address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582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 IP Address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895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 (if any)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33598"/>
                  </a:ext>
                </a:extLst>
              </a:tr>
              <a:tr h="226086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Payload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410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DE3FCC-62BE-2CAB-A7CE-488BF7D5CA9C}"/>
              </a:ext>
            </a:extLst>
          </p:cNvPr>
          <p:cNvGraphicFramePr>
            <a:graphicFrameLocks noGrp="1"/>
          </p:cNvGraphicFramePr>
          <p:nvPr/>
        </p:nvGraphicFramePr>
        <p:xfrm>
          <a:off x="2860430" y="2504467"/>
          <a:ext cx="10837336" cy="212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67704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53440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4359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67826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98713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64241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45222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4965602"/>
                    </a:ext>
                  </a:extLst>
                </a:gridCol>
              </a:tblGrid>
              <a:tr h="209789">
                <a:tc>
                  <a:txBody>
                    <a:bodyPr/>
                    <a:lstStyle/>
                    <a:p>
                      <a:pPr marL="0" marR="0" lvl="0" indent="0" algn="ctr" defTabSz="546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T="14567" marB="145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80958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5DD97DA-F6D5-ADE8-7210-3660D0A532FB}"/>
              </a:ext>
            </a:extLst>
          </p:cNvPr>
          <p:cNvSpPr txBox="1"/>
          <p:nvPr/>
        </p:nvSpPr>
        <p:spPr>
          <a:xfrm>
            <a:off x="2997727" y="2109096"/>
            <a:ext cx="94935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bits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E247E-A2D1-B17B-8871-1962E8D36D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3005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8C4147F4-B107-8186-A48B-4322CEDA12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50574369" indent="-49964784"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609585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1219170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828754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2438339" eaLnBrk="0" fontAlgn="base" hangingPunct="0">
              <a:spcBef>
                <a:spcPct val="0"/>
              </a:spcBef>
              <a:spcAft>
                <a:spcPct val="0"/>
              </a:spcAft>
              <a:defRPr sz="2667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CA98189-0807-4380-8650-4A6D8605A986}" type="slidenum">
              <a:rPr lang="en-US" altLang="en-US" sz="1600">
                <a:solidFill>
                  <a:srgbClr val="898989"/>
                </a:solidFill>
              </a:rPr>
              <a:pPr eaLnBrk="1" hangingPunct="1"/>
              <a:t>91</a:t>
            </a:fld>
            <a:endParaRPr lang="en-US" altLang="en-US" sz="1600">
              <a:solidFill>
                <a:srgbClr val="898989"/>
              </a:solidFill>
            </a:endParaRPr>
          </a:p>
        </p:txBody>
      </p:sp>
      <p:sp>
        <p:nvSpPr>
          <p:cNvPr id="827395" name="Rectangle 3">
            <a:extLst>
              <a:ext uri="{FF2B5EF4-FFF2-40B4-BE49-F238E27FC236}">
                <a16:creationId xmlns:a16="http://schemas.microsoft.com/office/drawing/2014/main" id="{FF84B7FE-4413-CD35-7B68-4E6C7D66AAAD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Destination IP address (32 bits)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Unique identifier for the receiving host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Allows each node to make forwarding decisions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Source IP address (32 bits)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Unique identifier for the sending host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Recipient can decide whether to accept packet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Enables recipient to send a reply back to source</a:t>
            </a: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7C8C71F3-A2DF-3B29-AE66-F89E64C69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IP Header: To and From Addresses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MAC Address vs. IP Address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1750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 addresses</a:t>
            </a:r>
          </a:p>
          <a:p>
            <a:pPr marL="317500" indent="0" algn="ctr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rtl="0">
              <a:buClr>
                <a:schemeClr val="tx2"/>
              </a:buClr>
            </a:pPr>
            <a:r>
              <a:rPr lang="en-US" sz="2667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Hard-coded</a:t>
            </a:r>
            <a:r>
              <a:rPr lang="en-US" sz="2667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when adapter is built</a:t>
            </a:r>
          </a:p>
          <a:p>
            <a:pPr lvl="1">
              <a:buClr>
                <a:schemeClr val="tx2"/>
              </a:buClr>
            </a:pPr>
            <a:r>
              <a:rPr lang="en-US" sz="2667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Flat </a:t>
            </a:r>
            <a:r>
              <a:rPr lang="en-US" sz="2667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name space of 48 bits (e.g., 00-0E-9B-6E-49-76)</a:t>
            </a:r>
          </a:p>
          <a:p>
            <a:pPr lvl="1"/>
            <a:r>
              <a:rPr lang="en-US" sz="2667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Like a social insurance number</a:t>
            </a:r>
          </a:p>
          <a:p>
            <a:pPr lvl="1"/>
            <a:r>
              <a:rPr lang="en-US" sz="2667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Portable, and will stay the same as the host moves</a:t>
            </a:r>
          </a:p>
          <a:p>
            <a:pPr lvl="1"/>
            <a:r>
              <a:rPr lang="en-US" sz="2667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Used to get packet between interfaces on same network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870B53-20AA-B057-6867-68B33F9BEC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1750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IP addresses</a:t>
            </a:r>
          </a:p>
          <a:p>
            <a:pPr marL="317500" indent="0" algn="ctr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tx2"/>
              </a:buClr>
            </a:pPr>
            <a:r>
              <a:rPr lang="en-US" sz="2667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Configured</a:t>
            </a:r>
            <a:r>
              <a:rPr lang="en-US" sz="2667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, or learned dynamically</a:t>
            </a:r>
          </a:p>
          <a:p>
            <a:pPr lvl="1">
              <a:buClr>
                <a:schemeClr val="tx2"/>
              </a:buClr>
            </a:pPr>
            <a:r>
              <a:rPr lang="en-US" sz="2667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Hierarchical</a:t>
            </a:r>
            <a:r>
              <a:rPr lang="en-US" sz="2667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name space of 32 bits (e.g., 12.178.66.9)</a:t>
            </a:r>
          </a:p>
          <a:p>
            <a:pPr lvl="1"/>
            <a:r>
              <a:rPr lang="en-US" sz="2667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Like a postal mailing address</a:t>
            </a:r>
          </a:p>
          <a:p>
            <a:pPr lvl="1"/>
            <a:r>
              <a:rPr lang="en-US" sz="2667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Not portable, and depends on where the host is attached</a:t>
            </a:r>
          </a:p>
          <a:p>
            <a:pPr lvl="1"/>
            <a:r>
              <a:rPr lang="en-US" sz="2667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Used to get a packet to destination IP subnet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1D1469-DFD6-A3D0-15B1-E0876CBF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527E3-54E5-8B4F-9FA5-755EB636DE9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79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IP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Packets forwarded on all links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Aggregatable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addresses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Routing protocol computes loop-free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paths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Forwarding table computed by routing protocol</a:t>
            </a:r>
          </a:p>
          <a:p>
            <a:r>
              <a:rPr lang="en-US" dirty="0"/>
              <a:t>Ethernet </a:t>
            </a:r>
          </a:p>
          <a:p>
            <a:pPr lvl="1"/>
            <a:r>
              <a:rPr lang="en-US" dirty="0">
                <a:solidFill>
                  <a:srgbClr val="660066"/>
                </a:solidFill>
              </a:rPr>
              <a:t>Packets forwarded on subset of links (spanning tree)</a:t>
            </a:r>
          </a:p>
          <a:p>
            <a:pPr lvl="1"/>
            <a:r>
              <a:rPr lang="en-US" dirty="0">
                <a:solidFill>
                  <a:srgbClr val="660066"/>
                </a:solidFill>
              </a:rPr>
              <a:t>Flat addresses</a:t>
            </a:r>
          </a:p>
          <a:p>
            <a:pPr lvl="1"/>
            <a:r>
              <a:rPr lang="en-US" dirty="0">
                <a:solidFill>
                  <a:srgbClr val="660066"/>
                </a:solidFill>
              </a:rPr>
              <a:t>“Routing” protocol computes loop-free </a:t>
            </a:r>
            <a:r>
              <a:rPr lang="en-US" i="1" dirty="0">
                <a:solidFill>
                  <a:srgbClr val="660066"/>
                </a:solidFill>
              </a:rPr>
              <a:t>topology</a:t>
            </a:r>
          </a:p>
          <a:p>
            <a:pPr lvl="1"/>
            <a:r>
              <a:rPr lang="en-US" dirty="0">
                <a:solidFill>
                  <a:srgbClr val="660066"/>
                </a:solidFill>
              </a:rPr>
              <a:t>Forwarding table derived from data packets</a:t>
            </a:r>
            <a:r>
              <a:rPr lang="en-US" baseline="30000" dirty="0">
                <a:solidFill>
                  <a:srgbClr val="660066"/>
                </a:solidFill>
              </a:rPr>
              <a:t>(+SPT for floods)</a:t>
            </a:r>
            <a:r>
              <a:rPr lang="en-US" dirty="0">
                <a:solidFill>
                  <a:srgbClr val="660066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6B48B-0450-8A81-29F5-D8561C4117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10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eil-Course-Slides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oheil-Course-Slides" id="{E85F0504-BAC7-4CAA-9084-86B75027BA1F}" vid="{C3F75CF0-D7FA-438A-BFB9-385F2986B6C6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30795</TotalTime>
  <Words>4076</Words>
  <Application>Microsoft Office PowerPoint</Application>
  <PresentationFormat>Custom</PresentationFormat>
  <Paragraphs>1217</Paragraphs>
  <Slides>93</Slides>
  <Notes>54</Notes>
  <HiddenSlides>5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5" baseType="lpstr">
      <vt:lpstr>ＭＳ Ｐゴシック</vt:lpstr>
      <vt:lpstr>Arial</vt:lpstr>
      <vt:lpstr>Calibri</vt:lpstr>
      <vt:lpstr>Cambria Math</vt:lpstr>
      <vt:lpstr>Courier New</vt:lpstr>
      <vt:lpstr>Gill Sans</vt:lpstr>
      <vt:lpstr>Helvetica</vt:lpstr>
      <vt:lpstr>Lucida Grande</vt:lpstr>
      <vt:lpstr>Tahoma</vt:lpstr>
      <vt:lpstr>Times New Roman</vt:lpstr>
      <vt:lpstr>Zapf Dingbats</vt:lpstr>
      <vt:lpstr>Soheil-Course-Slides</vt:lpstr>
      <vt:lpstr>Switched Ethernet and IP</vt:lpstr>
      <vt:lpstr>Last time: Broadcast Ethernet</vt:lpstr>
      <vt:lpstr>Why Switched Ethernet?</vt:lpstr>
      <vt:lpstr>The evolution of Ethernet</vt:lpstr>
      <vt:lpstr>PowerPoint Presentation</vt:lpstr>
      <vt:lpstr>PowerPoint Presentation</vt:lpstr>
      <vt:lpstr>Outline</vt:lpstr>
      <vt:lpstr>Routing with Switched Ethernet?</vt:lpstr>
      <vt:lpstr>“Routing” with broadcast Ethernet</vt:lpstr>
      <vt:lpstr>“Routing” with broadcast Ethernet</vt:lpstr>
      <vt:lpstr>Routing in “Extended LANs”</vt:lpstr>
      <vt:lpstr>The “Broadcast Storm” Problem</vt:lpstr>
      <vt:lpstr>Easiest Way to Avoid Loops</vt:lpstr>
      <vt:lpstr>Consider graph</vt:lpstr>
      <vt:lpstr>A Spanning Tree</vt:lpstr>
      <vt:lpstr>Another Spanning Tree</vt:lpstr>
      <vt:lpstr>Yet Another Spanning Tree</vt:lpstr>
      <vt:lpstr>Spanning Tree Protocol (Perlman‘85)</vt:lpstr>
      <vt:lpstr>From Extended LANs to Switched Ethernet</vt:lpstr>
      <vt:lpstr>Switched Ethernet </vt:lpstr>
      <vt:lpstr>Flooding (still) leads to loops</vt:lpstr>
      <vt:lpstr>A Rejected Solution</vt:lpstr>
      <vt:lpstr>Spanning Tree Approach</vt:lpstr>
      <vt:lpstr>You: Design a Spanning Tree Algorithm</vt:lpstr>
      <vt:lpstr>Algorithm Has Two Aspects</vt:lpstr>
      <vt:lpstr>Breaking Ties</vt:lpstr>
      <vt:lpstr>Perlman’s description of her algorithm in her SIGCOMM’85 paper:</vt:lpstr>
      <vt:lpstr>Constructing a Spanning Tree</vt:lpstr>
      <vt:lpstr>Steps in Spanning Tree Algorithm</vt:lpstr>
      <vt:lpstr>Example (root, dist, from)</vt:lpstr>
      <vt:lpstr>Example From Switch #4’s Viewpoint</vt:lpstr>
      <vt:lpstr>Example From Switch #4’s Viewpoint</vt:lpstr>
      <vt:lpstr>Links on spanning tree</vt:lpstr>
      <vt:lpstr>Now which ones are on the spanning tree?</vt:lpstr>
      <vt:lpstr>Robust Spanning Tree Algorithm</vt:lpstr>
      <vt:lpstr>Outline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Hence: Forwarding Rule</vt:lpstr>
      <vt:lpstr>Summary of Learning Approach</vt:lpstr>
      <vt:lpstr>Strengths of Ethernet’s Approach?</vt:lpstr>
      <vt:lpstr>Weaknesses of This Approach?</vt:lpstr>
      <vt:lpstr>Outline</vt:lpstr>
      <vt:lpstr>Local vs. global delivery</vt:lpstr>
      <vt:lpstr>IP Address (IPv4)</vt:lpstr>
      <vt:lpstr>Grouping Related Hosts</vt:lpstr>
      <vt:lpstr>Scalability Challenge</vt:lpstr>
      <vt:lpstr>A key trick in computer science . . .</vt:lpstr>
      <vt:lpstr>A familiar hierarchical addressing</vt:lpstr>
      <vt:lpstr>A familiar hierarchical addressing</vt:lpstr>
      <vt:lpstr>A familiar hierarchical addressing</vt:lpstr>
      <vt:lpstr>A familiar hierarchical addressing</vt:lpstr>
      <vt:lpstr>Hierarchical Addressing: IP Prefixes</vt:lpstr>
      <vt:lpstr>IP Address and 24-bit Subnet Mask</vt:lpstr>
      <vt:lpstr>Scalability Improved</vt:lpstr>
      <vt:lpstr>Easy to Add New Hosts</vt:lpstr>
      <vt:lpstr>A bit of History!</vt:lpstr>
      <vt:lpstr>Classful Addressing</vt:lpstr>
      <vt:lpstr>Classful networking was quite wasteful  leading to IP address exhaustion</vt:lpstr>
      <vt:lpstr>Classless Inter-Domain Routing (CIDR)</vt:lpstr>
      <vt:lpstr>As of August’22,  The internet has ~930,000 IP prefixes</vt:lpstr>
      <vt:lpstr>How IP address allocation happens?</vt:lpstr>
      <vt:lpstr>PowerPoint Presentation</vt:lpstr>
      <vt:lpstr>IP Packet Forwarding</vt:lpstr>
      <vt:lpstr>IP Router</vt:lpstr>
      <vt:lpstr>Hop-by-Hop Packet Forwarding</vt:lpstr>
      <vt:lpstr>Separate Forwarding Entry Per Prefix</vt:lpstr>
      <vt:lpstr>CIDR Makes Packet Forwarding Harder</vt:lpstr>
      <vt:lpstr>CIDR Makes Packet Forwarding Harder</vt:lpstr>
      <vt:lpstr>Longest Prefix Match Forwarding</vt:lpstr>
      <vt:lpstr>Creating a Forwarding Table</vt:lpstr>
      <vt:lpstr>IP Packet Format</vt:lpstr>
      <vt:lpstr>IP Packet Structure</vt:lpstr>
      <vt:lpstr>The version number  tells us what other fields to expect, typically it is set to “4” for IPv4, or “6” for IPv6</vt:lpstr>
      <vt:lpstr>The number of 32-bit words in the header, typically set to 5 (20 bytes header) Can be more when “IP options” are used</vt:lpstr>
      <vt:lpstr>Allows different packets to be treated differently,  e.g., low delay for voice, high bandwidth for video</vt:lpstr>
      <vt:lpstr># of bytes in the entire packet, with a maximum of 65 535 bytes</vt:lpstr>
      <vt:lpstr>Supports dividing a large IP packet into fragments … in case a link cannot handle a large IP packet</vt:lpstr>
      <vt:lpstr>Used to identify packets trapped in a loop, and eventually discard them</vt:lpstr>
      <vt:lpstr>The upper-level protocol carried in the packet,  “6” for TCP, “17” for UDP</vt:lpstr>
      <vt:lpstr>The sum of all the 16-bit words in the header (does not protect the payload)  If header bits are corrupted, checksum won’t match, and receiver discards corrupted packets</vt:lpstr>
      <vt:lpstr>Uniquely identify the source and destination host Why do we need source IP?!</vt:lpstr>
      <vt:lpstr>IP Header: To and From Addresses</vt:lpstr>
      <vt:lpstr>MAC Address vs. IP Address</vt:lpstr>
      <vt:lpstr>Contrast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Applications</dc:title>
  <dc:creator>Soheil A</dc:creator>
  <cp:lastModifiedBy>Soheil Abbasloo</cp:lastModifiedBy>
  <cp:revision>142</cp:revision>
  <cp:lastPrinted>2019-09-25T18:11:43Z</cp:lastPrinted>
  <dcterms:modified xsi:type="dcterms:W3CDTF">2022-09-27T14:56:30Z</dcterms:modified>
</cp:coreProperties>
</file>