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08"/>
  </p:notesMasterIdLst>
  <p:handoutMasterIdLst>
    <p:handoutMasterId r:id="rId109"/>
  </p:handoutMasterIdLst>
  <p:sldIdLst>
    <p:sldId id="450" r:id="rId2"/>
    <p:sldId id="622" r:id="rId3"/>
    <p:sldId id="583" r:id="rId4"/>
    <p:sldId id="585" r:id="rId5"/>
    <p:sldId id="588" r:id="rId6"/>
    <p:sldId id="587" r:id="rId7"/>
    <p:sldId id="607" r:id="rId8"/>
    <p:sldId id="606" r:id="rId9"/>
    <p:sldId id="613" r:id="rId10"/>
    <p:sldId id="605" r:id="rId11"/>
    <p:sldId id="608" r:id="rId12"/>
    <p:sldId id="590" r:id="rId13"/>
    <p:sldId id="631" r:id="rId14"/>
    <p:sldId id="630" r:id="rId15"/>
    <p:sldId id="591" r:id="rId16"/>
    <p:sldId id="592" r:id="rId17"/>
    <p:sldId id="628" r:id="rId18"/>
    <p:sldId id="629" r:id="rId19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9" r:id="rId31"/>
    <p:sldId id="614" r:id="rId32"/>
    <p:sldId id="615" r:id="rId33"/>
    <p:sldId id="616" r:id="rId34"/>
    <p:sldId id="451" r:id="rId35"/>
    <p:sldId id="352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8" r:id="rId53"/>
    <p:sldId id="287" r:id="rId54"/>
    <p:sldId id="634" r:id="rId55"/>
    <p:sldId id="353" r:id="rId56"/>
    <p:sldId id="354" r:id="rId57"/>
    <p:sldId id="356" r:id="rId58"/>
    <p:sldId id="357" r:id="rId59"/>
    <p:sldId id="358" r:id="rId60"/>
    <p:sldId id="289" r:id="rId61"/>
    <p:sldId id="359" r:id="rId62"/>
    <p:sldId id="360" r:id="rId63"/>
    <p:sldId id="361" r:id="rId64"/>
    <p:sldId id="362" r:id="rId65"/>
    <p:sldId id="363" r:id="rId66"/>
    <p:sldId id="292" r:id="rId67"/>
    <p:sldId id="293" r:id="rId68"/>
    <p:sldId id="294" r:id="rId69"/>
    <p:sldId id="295" r:id="rId70"/>
    <p:sldId id="296" r:id="rId71"/>
    <p:sldId id="297" r:id="rId72"/>
    <p:sldId id="298" r:id="rId73"/>
    <p:sldId id="299" r:id="rId74"/>
    <p:sldId id="300" r:id="rId75"/>
    <p:sldId id="301" r:id="rId76"/>
    <p:sldId id="364" r:id="rId77"/>
    <p:sldId id="365" r:id="rId78"/>
    <p:sldId id="366" r:id="rId79"/>
    <p:sldId id="305" r:id="rId80"/>
    <p:sldId id="306" r:id="rId81"/>
    <p:sldId id="307" r:id="rId82"/>
    <p:sldId id="308" r:id="rId83"/>
    <p:sldId id="309" r:id="rId84"/>
    <p:sldId id="310" r:id="rId85"/>
    <p:sldId id="311" r:id="rId86"/>
    <p:sldId id="312" r:id="rId87"/>
    <p:sldId id="313" r:id="rId88"/>
    <p:sldId id="314" r:id="rId89"/>
    <p:sldId id="315" r:id="rId90"/>
    <p:sldId id="316" r:id="rId91"/>
    <p:sldId id="317" r:id="rId92"/>
    <p:sldId id="318" r:id="rId93"/>
    <p:sldId id="319" r:id="rId94"/>
    <p:sldId id="320" r:id="rId95"/>
    <p:sldId id="367" r:id="rId96"/>
    <p:sldId id="322" r:id="rId97"/>
    <p:sldId id="323" r:id="rId98"/>
    <p:sldId id="324" r:id="rId99"/>
    <p:sldId id="325" r:id="rId100"/>
    <p:sldId id="326" r:id="rId101"/>
    <p:sldId id="327" r:id="rId102"/>
    <p:sldId id="368" r:id="rId103"/>
    <p:sldId id="369" r:id="rId104"/>
    <p:sldId id="370" r:id="rId105"/>
    <p:sldId id="632" r:id="rId106"/>
    <p:sldId id="633" r:id="rId107"/>
  </p:sldIdLst>
  <p:sldSz cx="16256000" cy="9144000"/>
  <p:notesSz cx="6858000" cy="9144000"/>
  <p:defaultTextStyle>
    <a:lvl1pPr algn="ctr" defTabSz="546100">
      <a:defRPr sz="3800">
        <a:latin typeface="+mn-lt"/>
        <a:ea typeface="+mn-ea"/>
        <a:cs typeface="+mn-cs"/>
        <a:sym typeface="Gill Sans"/>
      </a:defRPr>
    </a:lvl1pPr>
    <a:lvl2pPr indent="342900" algn="ctr" defTabSz="546100">
      <a:defRPr sz="3800">
        <a:latin typeface="+mn-lt"/>
        <a:ea typeface="+mn-ea"/>
        <a:cs typeface="+mn-cs"/>
        <a:sym typeface="Gill Sans"/>
      </a:defRPr>
    </a:lvl2pPr>
    <a:lvl3pPr indent="685800" algn="ctr" defTabSz="546100">
      <a:defRPr sz="3800">
        <a:latin typeface="+mn-lt"/>
        <a:ea typeface="+mn-ea"/>
        <a:cs typeface="+mn-cs"/>
        <a:sym typeface="Gill Sans"/>
      </a:defRPr>
    </a:lvl3pPr>
    <a:lvl4pPr indent="1028700" algn="ctr" defTabSz="546100">
      <a:defRPr sz="3800">
        <a:latin typeface="+mn-lt"/>
        <a:ea typeface="+mn-ea"/>
        <a:cs typeface="+mn-cs"/>
        <a:sym typeface="Gill Sans"/>
      </a:defRPr>
    </a:lvl4pPr>
    <a:lvl5pPr indent="1371600" algn="ctr" defTabSz="546100">
      <a:defRPr sz="3800">
        <a:latin typeface="+mn-lt"/>
        <a:ea typeface="+mn-ea"/>
        <a:cs typeface="+mn-cs"/>
        <a:sym typeface="Gill Sans"/>
      </a:defRPr>
    </a:lvl5pPr>
    <a:lvl6pPr indent="1714500" algn="ctr" defTabSz="546100">
      <a:defRPr sz="3800">
        <a:latin typeface="+mn-lt"/>
        <a:ea typeface="+mn-ea"/>
        <a:cs typeface="+mn-cs"/>
        <a:sym typeface="Gill Sans"/>
      </a:defRPr>
    </a:lvl6pPr>
    <a:lvl7pPr indent="2057400" algn="ctr" defTabSz="546100">
      <a:defRPr sz="3800">
        <a:latin typeface="+mn-lt"/>
        <a:ea typeface="+mn-ea"/>
        <a:cs typeface="+mn-cs"/>
        <a:sym typeface="Gill Sans"/>
      </a:defRPr>
    </a:lvl7pPr>
    <a:lvl8pPr indent="2400300" algn="ctr" defTabSz="546100">
      <a:defRPr sz="3800">
        <a:latin typeface="+mn-lt"/>
        <a:ea typeface="+mn-ea"/>
        <a:cs typeface="+mn-cs"/>
        <a:sym typeface="Gill Sans"/>
      </a:defRPr>
    </a:lvl8pPr>
    <a:lvl9pPr indent="2743200" algn="ctr" defTabSz="546100">
      <a:defRPr sz="3800"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2F2F2"/>
    <a:srgbClr val="000082"/>
    <a:srgbClr val="D6D6D6"/>
    <a:srgbClr val="797979"/>
    <a:srgbClr val="0096FF"/>
    <a:srgbClr val="D4FB79"/>
    <a:srgbClr val="5B5B5B"/>
    <a:srgbClr val="FFFF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E4330-FCE9-4632-9CDE-1084C8D2E005}" v="512" dt="2022-10-04T15:14:34.563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4" autoAdjust="0"/>
    <p:restoredTop sz="86057" autoAdjust="0"/>
  </p:normalViewPr>
  <p:slideViewPr>
    <p:cSldViewPr snapToGrid="0" snapToObjects="1">
      <p:cViewPr varScale="1">
        <p:scale>
          <a:sx n="79" d="100"/>
          <a:sy n="79" d="100"/>
        </p:scale>
        <p:origin x="432" y="67"/>
      </p:cViewPr>
      <p:guideLst>
        <p:guide orient="horz" pos="2880"/>
        <p:guide pos="5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2" d="100"/>
        <a:sy n="92" d="100"/>
      </p:scale>
      <p:origin x="0" y="1512"/>
    </p:cViewPr>
  </p:sorterViewPr>
  <p:notesViewPr>
    <p:cSldViewPr snapToGrid="0" snapToObjects="1">
      <p:cViewPr varScale="1">
        <p:scale>
          <a:sx n="92" d="100"/>
          <a:sy n="92" d="100"/>
        </p:scale>
        <p:origin x="325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115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eil Abbasloo" userId="d71572ce-aea6-4a3a-9d7a-c1bc96c12f67" providerId="ADAL" clId="{ED41F9C1-8274-4F08-8693-1523C4FF26CB}"/>
    <pc:docChg chg="undo redo custSel addSld delSld modSld sldOrd delMainMaster modMainMaster">
      <pc:chgData name="Soheil Abbasloo" userId="d71572ce-aea6-4a3a-9d7a-c1bc96c12f67" providerId="ADAL" clId="{ED41F9C1-8274-4F08-8693-1523C4FF26CB}" dt="2022-08-17T19:21:50.725" v="7075" actId="6549"/>
      <pc:docMkLst>
        <pc:docMk/>
      </pc:docMkLst>
      <pc:sldChg chg="addSp delSp modSp add del mod modClrScheme chgLayout modNotes">
        <pc:chgData name="Soheil Abbasloo" userId="d71572ce-aea6-4a3a-9d7a-c1bc96c12f67" providerId="ADAL" clId="{ED41F9C1-8274-4F08-8693-1523C4FF26CB}" dt="2022-08-10T22:35:34.422" v="159" actId="47"/>
        <pc:sldMkLst>
          <pc:docMk/>
          <pc:sldMk cId="492546949" sldId="257"/>
        </pc:sldMkLst>
        <pc:spChg chg="add 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492546949" sldId="257"/>
            <ac:spMk id="2" creationId="{3B65623A-2F2E-F755-58C5-ADAFAD805E89}"/>
          </ac:spMkLst>
        </pc:spChg>
        <pc:spChg chg="add mod ord">
          <ac:chgData name="Soheil Abbasloo" userId="d71572ce-aea6-4a3a-9d7a-c1bc96c12f67" providerId="ADAL" clId="{ED41F9C1-8274-4F08-8693-1523C4FF26CB}" dt="2022-08-10T22:30:18.980" v="65" actId="700"/>
          <ac:spMkLst>
            <pc:docMk/>
            <pc:sldMk cId="492546949" sldId="257"/>
            <ac:spMk id="2" creationId="{48113BFA-98A6-F954-5EBD-A1CA6260CE93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492546949" sldId="257"/>
            <ac:spMk id="45059" creationId="{00000000-0000-0000-0000-000000000000}"/>
          </ac:spMkLst>
        </pc:spChg>
        <pc:spChg chg="del 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492546949" sldId="257"/>
            <ac:spMk id="45060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3641850373" sldId="261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641850373" sldId="261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42:20.717" v="237" actId="404"/>
          <ac:spMkLst>
            <pc:docMk/>
            <pc:sldMk cId="3641850373" sldId="261"/>
            <ac:spMk id="3" creationId="{00000000-0000-0000-0000-000000000000}"/>
          </ac:spMkLst>
        </pc:spChg>
      </pc:sldChg>
      <pc:sldChg chg="addSp delSp 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0" sldId="262"/>
        </pc:sldMkLst>
        <pc:spChg chg="add del mod ord">
          <ac:chgData name="Soheil Abbasloo" userId="d71572ce-aea6-4a3a-9d7a-c1bc96c12f67" providerId="ADAL" clId="{ED41F9C1-8274-4F08-8693-1523C4FF26CB}" dt="2022-08-12T20:40:48.877" v="4240" actId="700"/>
          <ac:spMkLst>
            <pc:docMk/>
            <pc:sldMk cId="0" sldId="262"/>
            <ac:spMk id="2" creationId="{607FCA05-65EC-8E71-6ED6-AF54FFAD32D2}"/>
          </ac:spMkLst>
        </pc:spChg>
        <pc:spChg chg="add mod ord">
          <ac:chgData name="Soheil Abbasloo" userId="d71572ce-aea6-4a3a-9d7a-c1bc96c12f67" providerId="ADAL" clId="{ED41F9C1-8274-4F08-8693-1523C4FF26CB}" dt="2022-08-12T20:40:48.877" v="4240" actId="700"/>
          <ac:spMkLst>
            <pc:docMk/>
            <pc:sldMk cId="0" sldId="262"/>
            <ac:spMk id="3" creationId="{C52F03C0-F65C-0995-A873-797A4F687B76}"/>
          </ac:spMkLst>
        </pc:spChg>
        <pc:spChg chg="del mod ord">
          <ac:chgData name="Soheil Abbasloo" userId="d71572ce-aea6-4a3a-9d7a-c1bc96c12f67" providerId="ADAL" clId="{ED41F9C1-8274-4F08-8693-1523C4FF26CB}" dt="2022-08-12T20:40:40.651" v="4239" actId="700"/>
          <ac:spMkLst>
            <pc:docMk/>
            <pc:sldMk cId="0" sldId="262"/>
            <ac:spMk id="6" creationId="{C099AD0F-258C-A633-1F42-89889443A0DA}"/>
          </ac:spMkLst>
        </pc:spChg>
        <pc:spChg chg="mod ord">
          <ac:chgData name="Soheil Abbasloo" userId="d71572ce-aea6-4a3a-9d7a-c1bc96c12f67" providerId="ADAL" clId="{ED41F9C1-8274-4F08-8693-1523C4FF26CB}" dt="2022-08-12T20:42:02.481" v="4263" actId="404"/>
          <ac:spMkLst>
            <pc:docMk/>
            <pc:sldMk cId="0" sldId="262"/>
            <ac:spMk id="71682" creationId="{F1C8E079-4D87-D96E-355C-939DB42877DF}"/>
          </ac:spMkLst>
        </pc:spChg>
        <pc:spChg chg="mod ord">
          <ac:chgData name="Soheil Abbasloo" userId="d71572ce-aea6-4a3a-9d7a-c1bc96c12f67" providerId="ADAL" clId="{ED41F9C1-8274-4F08-8693-1523C4FF26CB}" dt="2022-08-12T20:40:48.877" v="4240" actId="700"/>
          <ac:spMkLst>
            <pc:docMk/>
            <pc:sldMk cId="0" sldId="262"/>
            <ac:spMk id="71684" creationId="{7B0E1DA2-7908-E530-375C-4DE21C8A8B7C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6:43:49.812" v="6465" actId="47"/>
        <pc:sldMkLst>
          <pc:docMk/>
          <pc:sldMk cId="0" sldId="268"/>
        </pc:sldMkLst>
        <pc:spChg chg="add del mod ord">
          <ac:chgData name="Soheil Abbasloo" userId="d71572ce-aea6-4a3a-9d7a-c1bc96c12f67" providerId="ADAL" clId="{ED41F9C1-8274-4F08-8693-1523C4FF26CB}" dt="2022-08-17T16:42:44.994" v="6457" actId="700"/>
          <ac:spMkLst>
            <pc:docMk/>
            <pc:sldMk cId="0" sldId="268"/>
            <ac:spMk id="2" creationId="{7D531523-159E-6AD3-87F1-6605AE54DE1E}"/>
          </ac:spMkLst>
        </pc:spChg>
        <pc:spChg chg="add del mod ord">
          <ac:chgData name="Soheil Abbasloo" userId="d71572ce-aea6-4a3a-9d7a-c1bc96c12f67" providerId="ADAL" clId="{ED41F9C1-8274-4F08-8693-1523C4FF26CB}" dt="2022-08-17T16:42:44.994" v="6457" actId="700"/>
          <ac:spMkLst>
            <pc:docMk/>
            <pc:sldMk cId="0" sldId="268"/>
            <ac:spMk id="3" creationId="{7E92DA4F-099C-B63B-9109-E9B57EB55E0B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6:43:58.751" v="6466" actId="47"/>
        <pc:sldMkLst>
          <pc:docMk/>
          <pc:sldMk cId="0" sldId="269"/>
        </pc:sldMkLst>
        <pc:spChg chg="add del mod ord">
          <ac:chgData name="Soheil Abbasloo" userId="d71572ce-aea6-4a3a-9d7a-c1bc96c12f67" providerId="ADAL" clId="{ED41F9C1-8274-4F08-8693-1523C4FF26CB}" dt="2022-08-17T16:42:58.281" v="6458" actId="700"/>
          <ac:spMkLst>
            <pc:docMk/>
            <pc:sldMk cId="0" sldId="269"/>
            <ac:spMk id="2" creationId="{36F9D46D-FACB-5284-4743-F34CCA2358D6}"/>
          </ac:spMkLst>
        </pc:spChg>
        <pc:spChg chg="add del mod ord">
          <ac:chgData name="Soheil Abbasloo" userId="d71572ce-aea6-4a3a-9d7a-c1bc96c12f67" providerId="ADAL" clId="{ED41F9C1-8274-4F08-8693-1523C4FF26CB}" dt="2022-08-17T16:42:58.281" v="6458" actId="700"/>
          <ac:spMkLst>
            <pc:docMk/>
            <pc:sldMk cId="0" sldId="269"/>
            <ac:spMk id="3" creationId="{29AD0C53-C654-437E-9108-4F0A05B6842B}"/>
          </ac:spMkLst>
        </pc:spChg>
        <pc:spChg chg="mod ord">
          <ac:chgData name="Soheil Abbasloo" userId="d71572ce-aea6-4a3a-9d7a-c1bc96c12f67" providerId="ADAL" clId="{ED41F9C1-8274-4F08-8693-1523C4FF26CB}" dt="2022-08-17T16:42:58.281" v="6458" actId="700"/>
          <ac:spMkLst>
            <pc:docMk/>
            <pc:sldMk cId="0" sldId="269"/>
            <ac:spMk id="351" creationId="{00000000-0000-0000-0000-000000000000}"/>
          </ac:spMkLst>
        </pc:spChg>
      </pc:sldChg>
      <pc:sldChg chg="modSp del mod modClrScheme chgLayout">
        <pc:chgData name="Soheil Abbasloo" userId="d71572ce-aea6-4a3a-9d7a-c1bc96c12f67" providerId="ADAL" clId="{ED41F9C1-8274-4F08-8693-1523C4FF26CB}" dt="2022-08-17T16:44:11.662" v="6467" actId="47"/>
        <pc:sldMkLst>
          <pc:docMk/>
          <pc:sldMk cId="0" sldId="270"/>
        </pc:sldMkLst>
        <pc:spChg chg="mod ord">
          <ac:chgData name="Soheil Abbasloo" userId="d71572ce-aea6-4a3a-9d7a-c1bc96c12f67" providerId="ADAL" clId="{ED41F9C1-8274-4F08-8693-1523C4FF26CB}" dt="2022-08-17T16:43:14.400" v="6460" actId="207"/>
          <ac:spMkLst>
            <pc:docMk/>
            <pc:sldMk cId="0" sldId="270"/>
            <ac:spMk id="40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43:19.212" v="6461" actId="207"/>
          <ac:spMkLst>
            <pc:docMk/>
            <pc:sldMk cId="0" sldId="270"/>
            <ac:spMk id="40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70"/>
            <ac:spMk id="404" creationId="{00000000-0000-0000-0000-000000000000}"/>
          </ac:spMkLst>
        </pc:spChg>
      </pc:sldChg>
      <pc:sldChg chg="delSp modSp del mod modClrScheme chgLayout">
        <pc:chgData name="Soheil Abbasloo" userId="d71572ce-aea6-4a3a-9d7a-c1bc96c12f67" providerId="ADAL" clId="{ED41F9C1-8274-4F08-8693-1523C4FF26CB}" dt="2022-08-17T16:44:56.627" v="6470" actId="478"/>
        <pc:sldMkLst>
          <pc:docMk/>
          <pc:sldMk cId="0" sldId="271"/>
        </pc:sldMkLst>
        <pc:spChg chg="del mod ord">
          <ac:chgData name="Soheil Abbasloo" userId="d71572ce-aea6-4a3a-9d7a-c1bc96c12f67" providerId="ADAL" clId="{ED41F9C1-8274-4F08-8693-1523C4FF26CB}" dt="2022-08-17T16:44:56.627" v="6470" actId="478"/>
          <ac:spMkLst>
            <pc:docMk/>
            <pc:sldMk cId="0" sldId="271"/>
            <ac:spMk id="408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71"/>
            <ac:spMk id="409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71"/>
            <ac:spMk id="410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6:46:51.083" v="6477" actId="207"/>
        <pc:sldMkLst>
          <pc:docMk/>
          <pc:sldMk cId="0" sldId="272"/>
        </pc:sldMkLst>
        <pc:spChg chg="add del mod ord">
          <ac:chgData name="Soheil Abbasloo" userId="d71572ce-aea6-4a3a-9d7a-c1bc96c12f67" providerId="ADAL" clId="{ED41F9C1-8274-4F08-8693-1523C4FF26CB}" dt="2022-08-17T16:45:05.401" v="6471" actId="700"/>
          <ac:spMkLst>
            <pc:docMk/>
            <pc:sldMk cId="0" sldId="272"/>
            <ac:spMk id="2" creationId="{5BA89205-88A4-F4CE-5AD6-B8B03030AC93}"/>
          </ac:spMkLst>
        </pc:spChg>
        <pc:spChg chg="add del mod ord">
          <ac:chgData name="Soheil Abbasloo" userId="d71572ce-aea6-4a3a-9d7a-c1bc96c12f67" providerId="ADAL" clId="{ED41F9C1-8274-4F08-8693-1523C4FF26CB}" dt="2022-08-17T16:45:05.401" v="6471" actId="700"/>
          <ac:spMkLst>
            <pc:docMk/>
            <pc:sldMk cId="0" sldId="272"/>
            <ac:spMk id="3" creationId="{04F3A41F-1D22-8C0D-5369-0E8943A101E0}"/>
          </ac:spMkLst>
        </pc:spChg>
        <pc:spChg chg="mod ord">
          <ac:chgData name="Soheil Abbasloo" userId="d71572ce-aea6-4a3a-9d7a-c1bc96c12f67" providerId="ADAL" clId="{ED41F9C1-8274-4F08-8693-1523C4FF26CB}" dt="2022-08-17T16:45:05.401" v="6471" actId="700"/>
          <ac:spMkLst>
            <pc:docMk/>
            <pc:sldMk cId="0" sldId="272"/>
            <ac:spMk id="41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6:51.083" v="6477" actId="207"/>
          <ac:spMkLst>
            <pc:docMk/>
            <pc:sldMk cId="0" sldId="272"/>
            <ac:spMk id="418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6:51.083" v="6477" actId="207"/>
          <ac:spMkLst>
            <pc:docMk/>
            <pc:sldMk cId="0" sldId="272"/>
            <ac:spMk id="41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6:51.083" v="6477" actId="207"/>
          <ac:spMkLst>
            <pc:docMk/>
            <pc:sldMk cId="0" sldId="272"/>
            <ac:spMk id="420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6:52:23.608" v="6747" actId="207"/>
        <pc:sldMkLst>
          <pc:docMk/>
          <pc:sldMk cId="0" sldId="273"/>
        </pc:sldMkLst>
        <pc:spChg chg="add del mod ord">
          <ac:chgData name="Soheil Abbasloo" userId="d71572ce-aea6-4a3a-9d7a-c1bc96c12f67" providerId="ADAL" clId="{ED41F9C1-8274-4F08-8693-1523C4FF26CB}" dt="2022-08-17T16:45:10.671" v="6472" actId="700"/>
          <ac:spMkLst>
            <pc:docMk/>
            <pc:sldMk cId="0" sldId="273"/>
            <ac:spMk id="2" creationId="{C46DA659-ECA7-2B96-BED5-2888989FC7D7}"/>
          </ac:spMkLst>
        </pc:spChg>
        <pc:spChg chg="add del mod ord">
          <ac:chgData name="Soheil Abbasloo" userId="d71572ce-aea6-4a3a-9d7a-c1bc96c12f67" providerId="ADAL" clId="{ED41F9C1-8274-4F08-8693-1523C4FF26CB}" dt="2022-08-17T16:45:10.671" v="6472" actId="700"/>
          <ac:spMkLst>
            <pc:docMk/>
            <pc:sldMk cId="0" sldId="273"/>
            <ac:spMk id="3" creationId="{995B8097-0C6F-6732-E637-588AFF928032}"/>
          </ac:spMkLst>
        </pc:spChg>
        <pc:spChg chg="mod ord">
          <ac:chgData name="Soheil Abbasloo" userId="d71572ce-aea6-4a3a-9d7a-c1bc96c12f67" providerId="ADAL" clId="{ED41F9C1-8274-4F08-8693-1523C4FF26CB}" dt="2022-08-17T16:45:10.671" v="6472" actId="700"/>
          <ac:spMkLst>
            <pc:docMk/>
            <pc:sldMk cId="0" sldId="273"/>
            <ac:spMk id="44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2:23.608" v="6747" actId="207"/>
          <ac:spMkLst>
            <pc:docMk/>
            <pc:sldMk cId="0" sldId="273"/>
            <ac:spMk id="44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6:59.450" v="6478" actId="207"/>
          <ac:spMkLst>
            <pc:docMk/>
            <pc:sldMk cId="0" sldId="273"/>
            <ac:spMk id="44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6:59.450" v="6478" actId="207"/>
          <ac:spMkLst>
            <pc:docMk/>
            <pc:sldMk cId="0" sldId="273"/>
            <ac:spMk id="444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6:52:18.059" v="6746" actId="207"/>
        <pc:sldMkLst>
          <pc:docMk/>
          <pc:sldMk cId="0" sldId="274"/>
        </pc:sldMkLst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4"/>
            <ac:spMk id="2" creationId="{8E03682A-63B8-FE11-C8D8-A37D03BCBA8F}"/>
          </ac:spMkLst>
        </pc:spChg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4"/>
            <ac:spMk id="3" creationId="{7C123C03-CA00-0EFA-6A50-F38D3B47E5D1}"/>
          </ac:spMkLst>
        </pc:spChg>
        <pc:spChg chg="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4"/>
            <ac:spMk id="47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7:09.040" v="6479" actId="207"/>
          <ac:spMkLst>
            <pc:docMk/>
            <pc:sldMk cId="0" sldId="274"/>
            <ac:spMk id="47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7:09.040" v="6479" actId="207"/>
          <ac:spMkLst>
            <pc:docMk/>
            <pc:sldMk cId="0" sldId="274"/>
            <ac:spMk id="474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2:18.059" v="6746" actId="207"/>
          <ac:spMkLst>
            <pc:docMk/>
            <pc:sldMk cId="0" sldId="274"/>
            <ac:spMk id="475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6:47:18.266" v="6480" actId="207"/>
        <pc:sldMkLst>
          <pc:docMk/>
          <pc:sldMk cId="0" sldId="275"/>
        </pc:sldMkLst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5"/>
            <ac:spMk id="2" creationId="{43195A82-10D3-C0D2-870A-934BBB155A22}"/>
          </ac:spMkLst>
        </pc:spChg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5"/>
            <ac:spMk id="3" creationId="{31D40216-966D-52FC-3112-27DDA3DCCC85}"/>
          </ac:spMkLst>
        </pc:spChg>
        <pc:spChg chg="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5"/>
            <ac:spMk id="51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7:18.266" v="6480" actId="207"/>
          <ac:spMkLst>
            <pc:docMk/>
            <pc:sldMk cId="0" sldId="275"/>
            <ac:spMk id="51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7:18.266" v="6480" actId="207"/>
          <ac:spMkLst>
            <pc:docMk/>
            <pc:sldMk cId="0" sldId="275"/>
            <ac:spMk id="51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7:18.266" v="6480" actId="207"/>
          <ac:spMkLst>
            <pc:docMk/>
            <pc:sldMk cId="0" sldId="275"/>
            <ac:spMk id="51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7:18.266" v="6480" actId="207"/>
          <ac:spMkLst>
            <pc:docMk/>
            <pc:sldMk cId="0" sldId="275"/>
            <ac:spMk id="520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6:52:13.384" v="6745" actId="207"/>
        <pc:sldMkLst>
          <pc:docMk/>
          <pc:sldMk cId="0" sldId="276"/>
        </pc:sldMkLst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6"/>
            <ac:spMk id="2" creationId="{BEC0A467-85D4-CC9C-C61D-7B9CADB56578}"/>
          </ac:spMkLst>
        </pc:spChg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6"/>
            <ac:spMk id="3" creationId="{82FC5B90-53C9-7BB5-05BE-D49E38034CB2}"/>
          </ac:spMkLst>
        </pc:spChg>
        <pc:spChg chg="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6"/>
            <ac:spMk id="540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7:24.476" v="6481" actId="207"/>
          <ac:spMkLst>
            <pc:docMk/>
            <pc:sldMk cId="0" sldId="276"/>
            <ac:spMk id="54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2:13.384" v="6745" actId="207"/>
          <ac:spMkLst>
            <pc:docMk/>
            <pc:sldMk cId="0" sldId="276"/>
            <ac:spMk id="546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7:24.476" v="6481" actId="207"/>
          <ac:spMkLst>
            <pc:docMk/>
            <pc:sldMk cId="0" sldId="276"/>
            <ac:spMk id="549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6:52:37.213" v="6748" actId="207"/>
        <pc:sldMkLst>
          <pc:docMk/>
          <pc:sldMk cId="0" sldId="277"/>
        </pc:sldMkLst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7"/>
            <ac:spMk id="2" creationId="{944925C1-5084-6AE9-3510-40F21D1EE76F}"/>
          </ac:spMkLst>
        </pc:spChg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7"/>
            <ac:spMk id="3" creationId="{663A8DCF-DEC6-F0DC-FF7D-C2A36F9AC183}"/>
          </ac:spMkLst>
        </pc:spChg>
        <pc:spChg chg="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7"/>
            <ac:spMk id="57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2:37.213" v="6748" actId="207"/>
          <ac:spMkLst>
            <pc:docMk/>
            <pc:sldMk cId="0" sldId="277"/>
            <ac:spMk id="580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7:37.332" v="6482" actId="207"/>
          <ac:spMkLst>
            <pc:docMk/>
            <pc:sldMk cId="0" sldId="277"/>
            <ac:spMk id="585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7:37.332" v="6482" actId="207"/>
          <ac:spMkLst>
            <pc:docMk/>
            <pc:sldMk cId="0" sldId="277"/>
            <ac:spMk id="58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7:37.332" v="6482" actId="207"/>
          <ac:spMkLst>
            <pc:docMk/>
            <pc:sldMk cId="0" sldId="277"/>
            <ac:spMk id="588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6:52:07.209" v="6744" actId="207"/>
        <pc:sldMkLst>
          <pc:docMk/>
          <pc:sldMk cId="0" sldId="278"/>
        </pc:sldMkLst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8"/>
            <ac:spMk id="2" creationId="{9983EE3B-E78A-DF58-EA01-8BC5AAB11B41}"/>
          </ac:spMkLst>
        </pc:spChg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8"/>
            <ac:spMk id="3" creationId="{A162E8BA-44CE-4413-D96B-31AC2E2CB30B}"/>
          </ac:spMkLst>
        </pc:spChg>
        <pc:spChg chg="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8"/>
            <ac:spMk id="626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7:44.703" v="6483" actId="207"/>
          <ac:spMkLst>
            <pc:docMk/>
            <pc:sldMk cId="0" sldId="278"/>
            <ac:spMk id="62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7:44.703" v="6483" actId="207"/>
          <ac:spMkLst>
            <pc:docMk/>
            <pc:sldMk cId="0" sldId="278"/>
            <ac:spMk id="63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7:44.703" v="6483" actId="207"/>
          <ac:spMkLst>
            <pc:docMk/>
            <pc:sldMk cId="0" sldId="278"/>
            <ac:spMk id="634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2:07.209" v="6744" actId="207"/>
          <ac:spMkLst>
            <pc:docMk/>
            <pc:sldMk cId="0" sldId="278"/>
            <ac:spMk id="635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6:49:26.587" v="6493" actId="164"/>
        <pc:sldMkLst>
          <pc:docMk/>
          <pc:sldMk cId="0" sldId="279"/>
        </pc:sldMkLst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9"/>
            <ac:spMk id="2" creationId="{A16CDE01-7BDF-A673-1C40-56827E9DD9A1}"/>
          </ac:spMkLst>
        </pc:spChg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9"/>
            <ac:spMk id="3" creationId="{8AC6FAAA-77C0-1157-1FBF-30B416A22CF8}"/>
          </ac:spMkLst>
        </pc:spChg>
        <pc:spChg chg="mod">
          <ac:chgData name="Soheil Abbasloo" userId="d71572ce-aea6-4a3a-9d7a-c1bc96c12f67" providerId="ADAL" clId="{ED41F9C1-8274-4F08-8693-1523C4FF26CB}" dt="2022-08-17T16:49:26.587" v="6493" actId="164"/>
          <ac:spMkLst>
            <pc:docMk/>
            <pc:sldMk cId="0" sldId="279"/>
            <ac:spMk id="678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79"/>
            <ac:spMk id="68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8:01.754" v="6484" actId="207"/>
          <ac:spMkLst>
            <pc:docMk/>
            <pc:sldMk cId="0" sldId="279"/>
            <ac:spMk id="68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9:26.587" v="6493" actId="164"/>
          <ac:spMkLst>
            <pc:docMk/>
            <pc:sldMk cId="0" sldId="279"/>
            <ac:spMk id="69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8:01.754" v="6484" actId="207"/>
          <ac:spMkLst>
            <pc:docMk/>
            <pc:sldMk cId="0" sldId="279"/>
            <ac:spMk id="694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8:01.754" v="6484" actId="207"/>
          <ac:spMkLst>
            <pc:docMk/>
            <pc:sldMk cId="0" sldId="279"/>
            <ac:spMk id="696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9:26.587" v="6493" actId="164"/>
          <ac:spMkLst>
            <pc:docMk/>
            <pc:sldMk cId="0" sldId="279"/>
            <ac:spMk id="70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8:01.754" v="6484" actId="207"/>
          <ac:spMkLst>
            <pc:docMk/>
            <pc:sldMk cId="0" sldId="279"/>
            <ac:spMk id="70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8:01.754" v="6484" actId="207"/>
          <ac:spMkLst>
            <pc:docMk/>
            <pc:sldMk cId="0" sldId="279"/>
            <ac:spMk id="703" creationId="{00000000-0000-0000-0000-000000000000}"/>
          </ac:spMkLst>
        </pc:spChg>
        <pc:grpChg chg="add mod">
          <ac:chgData name="Soheil Abbasloo" userId="d71572ce-aea6-4a3a-9d7a-c1bc96c12f67" providerId="ADAL" clId="{ED41F9C1-8274-4F08-8693-1523C4FF26CB}" dt="2022-08-17T16:49:26.587" v="6493" actId="164"/>
          <ac:grpSpMkLst>
            <pc:docMk/>
            <pc:sldMk cId="0" sldId="279"/>
            <ac:grpSpMk id="4" creationId="{EA7D65E4-1DF0-E532-3081-670AA15F18A6}"/>
          </ac:grpSpMkLst>
        </pc:grpChg>
      </pc:sldChg>
      <pc:sldChg chg="addSp delSp modSp del mod modClrScheme chgLayout">
        <pc:chgData name="Soheil Abbasloo" userId="d71572ce-aea6-4a3a-9d7a-c1bc96c12f67" providerId="ADAL" clId="{ED41F9C1-8274-4F08-8693-1523C4FF26CB}" dt="2022-08-17T16:52:01.442" v="6743" actId="207"/>
        <pc:sldMkLst>
          <pc:docMk/>
          <pc:sldMk cId="0" sldId="280"/>
        </pc:sldMkLst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0"/>
            <ac:spMk id="2" creationId="{4D964C87-7740-E4DE-4FFF-C5C33C3AA45A}"/>
          </ac:spMkLst>
        </pc:spChg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0"/>
            <ac:spMk id="3" creationId="{1D51449E-02CD-C667-02CA-B6C5BD061712}"/>
          </ac:spMkLst>
        </pc:spChg>
        <pc:spChg chg="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0"/>
            <ac:spMk id="72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9:37.584" v="6542" actId="207"/>
          <ac:spMkLst>
            <pc:docMk/>
            <pc:sldMk cId="0" sldId="280"/>
            <ac:spMk id="735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9:25.245" v="6491" actId="207"/>
          <ac:spMkLst>
            <pc:docMk/>
            <pc:sldMk cId="0" sldId="280"/>
            <ac:spMk id="738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9:25.245" v="6491" actId="207"/>
          <ac:spMkLst>
            <pc:docMk/>
            <pc:sldMk cId="0" sldId="280"/>
            <ac:spMk id="748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2:01.442" v="6743" actId="207"/>
          <ac:spMkLst>
            <pc:docMk/>
            <pc:sldMk cId="0" sldId="280"/>
            <ac:spMk id="749" creationId="{00000000-0000-0000-0000-000000000000}"/>
          </ac:spMkLst>
        </pc:spChg>
        <pc:picChg chg="mod">
          <ac:chgData name="Soheil Abbasloo" userId="d71572ce-aea6-4a3a-9d7a-c1bc96c12f67" providerId="ADAL" clId="{ED41F9C1-8274-4F08-8693-1523C4FF26CB}" dt="2022-08-17T16:49:46.335" v="6613" actId="1037"/>
          <ac:picMkLst>
            <pc:docMk/>
            <pc:sldMk cId="0" sldId="280"/>
            <ac:picMk id="750" creationId="{00000000-0000-0000-0000-000000000000}"/>
          </ac:picMkLst>
        </pc:picChg>
      </pc:sldChg>
      <pc:sldChg chg="addSp delSp modSp del mod modClrScheme addAnim delAnim chgLayout">
        <pc:chgData name="Soheil Abbasloo" userId="d71572ce-aea6-4a3a-9d7a-c1bc96c12f67" providerId="ADAL" clId="{ED41F9C1-8274-4F08-8693-1523C4FF26CB}" dt="2022-08-17T16:51:57.472" v="6742" actId="207"/>
        <pc:sldMkLst>
          <pc:docMk/>
          <pc:sldMk cId="0" sldId="281"/>
        </pc:sldMkLst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1"/>
            <ac:spMk id="2" creationId="{138F3D8E-CD85-2422-D2B7-BF8C9DE484AC}"/>
          </ac:spMkLst>
        </pc:spChg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1"/>
            <ac:spMk id="3" creationId="{C9EA0B46-4AAE-6D6B-5F59-A02767A95891}"/>
          </ac:spMkLst>
        </pc:spChg>
        <pc:spChg chg="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1"/>
            <ac:spMk id="78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0:05.658" v="6657" actId="207"/>
          <ac:spMkLst>
            <pc:docMk/>
            <pc:sldMk cId="0" sldId="281"/>
            <ac:spMk id="794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9:56.934" v="6614" actId="207"/>
          <ac:spMkLst>
            <pc:docMk/>
            <pc:sldMk cId="0" sldId="281"/>
            <ac:spMk id="795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1:57.472" v="6742" actId="207"/>
          <ac:spMkLst>
            <pc:docMk/>
            <pc:sldMk cId="0" sldId="281"/>
            <ac:spMk id="79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9:56.934" v="6614" actId="207"/>
          <ac:spMkLst>
            <pc:docMk/>
            <pc:sldMk cId="0" sldId="281"/>
            <ac:spMk id="80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9:56.934" v="6614" actId="207"/>
          <ac:spMkLst>
            <pc:docMk/>
            <pc:sldMk cId="0" sldId="281"/>
            <ac:spMk id="804" creationId="{00000000-0000-0000-0000-000000000000}"/>
          </ac:spMkLst>
        </pc:spChg>
        <pc:picChg chg="add del mod">
          <ac:chgData name="Soheil Abbasloo" userId="d71572ce-aea6-4a3a-9d7a-c1bc96c12f67" providerId="ADAL" clId="{ED41F9C1-8274-4F08-8693-1523C4FF26CB}" dt="2022-08-17T16:50:17.009" v="6730" actId="1035"/>
          <ac:picMkLst>
            <pc:docMk/>
            <pc:sldMk cId="0" sldId="281"/>
            <ac:picMk id="807" creationId="{00000000-0000-0000-0000-000000000000}"/>
          </ac:picMkLst>
        </pc:picChg>
      </pc:sldChg>
      <pc:sldChg chg="addSp delSp modSp del mod modClrScheme chgLayout">
        <pc:chgData name="Soheil Abbasloo" userId="d71572ce-aea6-4a3a-9d7a-c1bc96c12f67" providerId="ADAL" clId="{ED41F9C1-8274-4F08-8693-1523C4FF26CB}" dt="2022-08-17T16:51:52.176" v="6741" actId="207"/>
        <pc:sldMkLst>
          <pc:docMk/>
          <pc:sldMk cId="0" sldId="282"/>
        </pc:sldMkLst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2"/>
            <ac:spMk id="2" creationId="{82648E5E-0DD3-1CD7-0E33-5D1157A2C4F1}"/>
          </ac:spMkLst>
        </pc:spChg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2"/>
            <ac:spMk id="3" creationId="{012623FC-52E7-1176-8898-49F5D788E6EC}"/>
          </ac:spMkLst>
        </pc:spChg>
        <pc:spChg chg="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2"/>
            <ac:spMk id="85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1:52.176" v="6741" actId="207"/>
          <ac:spMkLst>
            <pc:docMk/>
            <pc:sldMk cId="0" sldId="282"/>
            <ac:spMk id="870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0:42.050" v="6732" actId="207"/>
          <ac:spMkLst>
            <pc:docMk/>
            <pc:sldMk cId="0" sldId="282"/>
            <ac:spMk id="87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0:42.050" v="6732" actId="207"/>
          <ac:spMkLst>
            <pc:docMk/>
            <pc:sldMk cId="0" sldId="282"/>
            <ac:spMk id="87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0:42.050" v="6732" actId="207"/>
          <ac:spMkLst>
            <pc:docMk/>
            <pc:sldMk cId="0" sldId="282"/>
            <ac:spMk id="87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0:42.050" v="6732" actId="207"/>
          <ac:spMkLst>
            <pc:docMk/>
            <pc:sldMk cId="0" sldId="282"/>
            <ac:spMk id="880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6:51:47.010" v="6740" actId="207"/>
        <pc:sldMkLst>
          <pc:docMk/>
          <pc:sldMk cId="0" sldId="283"/>
        </pc:sldMkLst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3"/>
            <ac:spMk id="2" creationId="{A87B76B5-D179-7152-BC70-B07E98EE9267}"/>
          </ac:spMkLst>
        </pc:spChg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3"/>
            <ac:spMk id="3" creationId="{853B57DA-2BE5-BE45-4529-FE08A18B3773}"/>
          </ac:spMkLst>
        </pc:spChg>
        <pc:spChg chg="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3"/>
            <ac:spMk id="93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0:55.524" v="6733" actId="207"/>
          <ac:spMkLst>
            <pc:docMk/>
            <pc:sldMk cId="0" sldId="283"/>
            <ac:spMk id="93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0:55.524" v="6733" actId="207"/>
          <ac:spMkLst>
            <pc:docMk/>
            <pc:sldMk cId="0" sldId="283"/>
            <ac:spMk id="945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1:47.010" v="6740" actId="207"/>
          <ac:spMkLst>
            <pc:docMk/>
            <pc:sldMk cId="0" sldId="283"/>
            <ac:spMk id="946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0:55.524" v="6733" actId="207"/>
          <ac:spMkLst>
            <pc:docMk/>
            <pc:sldMk cId="0" sldId="283"/>
            <ac:spMk id="948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0:55.524" v="6733" actId="207"/>
          <ac:spMkLst>
            <pc:docMk/>
            <pc:sldMk cId="0" sldId="283"/>
            <ac:spMk id="954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0:55.524" v="6733" actId="207"/>
          <ac:spMkLst>
            <pc:docMk/>
            <pc:sldMk cId="0" sldId="283"/>
            <ac:spMk id="955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6:51:39.635" v="6739" actId="207"/>
        <pc:sldMkLst>
          <pc:docMk/>
          <pc:sldMk cId="0" sldId="284"/>
        </pc:sldMkLst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4"/>
            <ac:spMk id="2" creationId="{C7DB3A8C-4D90-5DE9-EFA6-4363E6154F68}"/>
          </ac:spMkLst>
        </pc:spChg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4"/>
            <ac:spMk id="3" creationId="{C36D289F-1472-6DEE-E754-4157380910ED}"/>
          </ac:spMkLst>
        </pc:spChg>
        <pc:spChg chg="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4"/>
            <ac:spMk id="102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1:08.844" v="6734" actId="207"/>
          <ac:spMkLst>
            <pc:docMk/>
            <pc:sldMk cId="0" sldId="284"/>
            <ac:spMk id="1026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1:08.844" v="6734" actId="207"/>
          <ac:spMkLst>
            <pc:docMk/>
            <pc:sldMk cId="0" sldId="284"/>
            <ac:spMk id="103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1:08.844" v="6734" actId="207"/>
          <ac:spMkLst>
            <pc:docMk/>
            <pc:sldMk cId="0" sldId="284"/>
            <ac:spMk id="103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1:08.844" v="6734" actId="207"/>
          <ac:spMkLst>
            <pc:docMk/>
            <pc:sldMk cId="0" sldId="284"/>
            <ac:spMk id="1035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1:08.844" v="6734" actId="207"/>
          <ac:spMkLst>
            <pc:docMk/>
            <pc:sldMk cId="0" sldId="284"/>
            <ac:spMk id="104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1:39.635" v="6739" actId="207"/>
          <ac:spMkLst>
            <pc:docMk/>
            <pc:sldMk cId="0" sldId="284"/>
            <ac:spMk id="1042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6:51:34.894" v="6738" actId="207"/>
        <pc:sldMkLst>
          <pc:docMk/>
          <pc:sldMk cId="0" sldId="285"/>
        </pc:sldMkLst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5"/>
            <ac:spMk id="2" creationId="{9856F365-B848-09BA-9DF0-82E74C3885EC}"/>
          </ac:spMkLst>
        </pc:spChg>
        <pc:spChg chg="add del 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5"/>
            <ac:spMk id="3" creationId="{036BF3A7-DF32-9D06-82C9-C6B393DF51BF}"/>
          </ac:spMkLst>
        </pc:spChg>
        <pc:spChg chg="mod ord">
          <ac:chgData name="Soheil Abbasloo" userId="d71572ce-aea6-4a3a-9d7a-c1bc96c12f67" providerId="ADAL" clId="{ED41F9C1-8274-4F08-8693-1523C4FF26CB}" dt="2022-08-17T16:45:26.422" v="6473" actId="700"/>
          <ac:spMkLst>
            <pc:docMk/>
            <pc:sldMk cId="0" sldId="285"/>
            <ac:spMk id="1105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1:34.894" v="6738" actId="207"/>
          <ac:spMkLst>
            <pc:docMk/>
            <pc:sldMk cId="0" sldId="285"/>
            <ac:spMk id="111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1:20.264" v="6737" actId="207"/>
          <ac:spMkLst>
            <pc:docMk/>
            <pc:sldMk cId="0" sldId="285"/>
            <ac:spMk id="111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1:20.264" v="6737" actId="207"/>
          <ac:spMkLst>
            <pc:docMk/>
            <pc:sldMk cId="0" sldId="285"/>
            <ac:spMk id="1118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1:20.264" v="6737" actId="207"/>
          <ac:spMkLst>
            <pc:docMk/>
            <pc:sldMk cId="0" sldId="285"/>
            <ac:spMk id="1120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1:20.264" v="6737" actId="207"/>
          <ac:spMkLst>
            <pc:docMk/>
            <pc:sldMk cId="0" sldId="285"/>
            <ac:spMk id="1126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51:20.264" v="6737" actId="207"/>
          <ac:spMkLst>
            <pc:docMk/>
            <pc:sldMk cId="0" sldId="285"/>
            <ac:spMk id="1127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1601892164" sldId="285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601892164" sldId="285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6:18.874" v="166" actId="404"/>
          <ac:spMkLst>
            <pc:docMk/>
            <pc:sldMk cId="1601892164" sldId="285"/>
            <ac:spMk id="3" creationId="{00000000-0000-0000-0000-000000000000}"/>
          </ac:spMkLst>
        </pc:spChg>
      </pc:sldChg>
      <pc:sldChg chg="modSp del mod modClrScheme chgLayout">
        <pc:chgData name="Soheil Abbasloo" userId="d71572ce-aea6-4a3a-9d7a-c1bc96c12f67" providerId="ADAL" clId="{ED41F9C1-8274-4F08-8693-1523C4FF26CB}" dt="2022-08-17T16:53:13.656" v="6765" actId="20577"/>
        <pc:sldMkLst>
          <pc:docMk/>
          <pc:sldMk cId="0" sldId="286"/>
        </pc:sldMkLst>
        <pc:spChg chg="mod ord">
          <ac:chgData name="Soheil Abbasloo" userId="d71572ce-aea6-4a3a-9d7a-c1bc96c12f67" providerId="ADAL" clId="{ED41F9C1-8274-4F08-8693-1523C4FF26CB}" dt="2022-08-17T16:52:58.747" v="6754" actId="207"/>
          <ac:spMkLst>
            <pc:docMk/>
            <pc:sldMk cId="0" sldId="286"/>
            <ac:spMk id="1187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53:13.656" v="6765" actId="20577"/>
          <ac:spMkLst>
            <pc:docMk/>
            <pc:sldMk cId="0" sldId="286"/>
            <ac:spMk id="1188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52:46.586" v="6749" actId="700"/>
          <ac:spMkLst>
            <pc:docMk/>
            <pc:sldMk cId="0" sldId="286"/>
            <ac:spMk id="1189" creationId="{00000000-0000-0000-0000-000000000000}"/>
          </ac:spMkLst>
        </pc:spChg>
      </pc:sldChg>
      <pc:sldChg chg="modSp add del mod modClrScheme chgLayout modNotes">
        <pc:chgData name="Soheil Abbasloo" userId="d71572ce-aea6-4a3a-9d7a-c1bc96c12f67" providerId="ADAL" clId="{ED41F9C1-8274-4F08-8693-1523C4FF26CB}" dt="2022-08-17T16:10:26.218" v="6093" actId="2696"/>
        <pc:sldMkLst>
          <pc:docMk/>
          <pc:sldMk cId="461722359" sldId="286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461722359" sldId="286"/>
            <ac:spMk id="24579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59.319" v="164" actId="2710"/>
          <ac:spMkLst>
            <pc:docMk/>
            <pc:sldMk cId="461722359" sldId="286"/>
            <ac:spMk id="939011" creationId="{00000000-0000-0000-0000-000000000000}"/>
          </ac:spMkLst>
        </pc:spChg>
      </pc:sldChg>
      <pc:sldChg chg="addSp delSp modSp add del mod modClrScheme modAnim chgLayout">
        <pc:chgData name="Soheil Abbasloo" userId="d71572ce-aea6-4a3a-9d7a-c1bc96c12f67" providerId="ADAL" clId="{ED41F9C1-8274-4F08-8693-1523C4FF26CB}" dt="2022-08-17T16:55:25.583" v="6777" actId="5793"/>
        <pc:sldMkLst>
          <pc:docMk/>
          <pc:sldMk cId="0" sldId="287"/>
        </pc:sldMkLst>
        <pc:spChg chg="add del mod ord">
          <ac:chgData name="Soheil Abbasloo" userId="d71572ce-aea6-4a3a-9d7a-c1bc96c12f67" providerId="ADAL" clId="{ED41F9C1-8274-4F08-8693-1523C4FF26CB}" dt="2022-08-12T21:50:28.495" v="5487" actId="478"/>
          <ac:spMkLst>
            <pc:docMk/>
            <pc:sldMk cId="0" sldId="287"/>
            <ac:spMk id="2" creationId="{C391D56C-CBA8-3883-35C4-1A11A91761DE}"/>
          </ac:spMkLst>
        </pc:spChg>
        <pc:spChg chg="add del mod">
          <ac:chgData name="Soheil Abbasloo" userId="d71572ce-aea6-4a3a-9d7a-c1bc96c12f67" providerId="ADAL" clId="{ED41F9C1-8274-4F08-8693-1523C4FF26CB}" dt="2022-08-12T22:04:06.415" v="5776"/>
          <ac:spMkLst>
            <pc:docMk/>
            <pc:sldMk cId="0" sldId="287"/>
            <ac:spMk id="33" creationId="{ABC8382B-7750-05BE-9959-4F18E73784BF}"/>
          </ac:spMkLst>
        </pc:spChg>
        <pc:spChg chg="add mod">
          <ac:chgData name="Soheil Abbasloo" userId="d71572ce-aea6-4a3a-9d7a-c1bc96c12f67" providerId="ADAL" clId="{ED41F9C1-8274-4F08-8693-1523C4FF26CB}" dt="2022-08-12T22:07:33.309" v="5825" actId="1076"/>
          <ac:spMkLst>
            <pc:docMk/>
            <pc:sldMk cId="0" sldId="287"/>
            <ac:spMk id="36" creationId="{75DD97DA-F6D5-ADE8-7210-3660D0A532FB}"/>
          </ac:spMkLst>
        </pc:spChg>
        <pc:spChg chg="mod ord">
          <ac:chgData name="Soheil Abbasloo" userId="d71572ce-aea6-4a3a-9d7a-c1bc96c12f67" providerId="ADAL" clId="{ED41F9C1-8274-4F08-8693-1523C4FF26CB}" dt="2022-08-17T16:54:23.377" v="6771" actId="255"/>
          <ac:spMkLst>
            <pc:docMk/>
            <pc:sldMk cId="0" sldId="287"/>
            <ac:spMk id="119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55:25.583" v="6777" actId="5793"/>
          <ac:spMkLst>
            <pc:docMk/>
            <pc:sldMk cId="0" sldId="287"/>
            <ac:spMk id="1194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87"/>
            <ac:spMk id="1195" creationId="{00000000-0000-0000-0000-000000000000}"/>
          </ac:spMkLst>
        </pc:spChg>
        <pc:spChg chg="del mod">
          <ac:chgData name="Soheil Abbasloo" userId="d71572ce-aea6-4a3a-9d7a-c1bc96c12f67" providerId="ADAL" clId="{ED41F9C1-8274-4F08-8693-1523C4FF26CB}" dt="2022-08-12T22:02:28.515" v="5737" actId="478"/>
          <ac:spMkLst>
            <pc:docMk/>
            <pc:sldMk cId="0" sldId="287"/>
            <ac:spMk id="86018" creationId="{E2C1949C-A3D2-B71F-388C-36A8923392EA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19" creationId="{18EA9F22-8316-5C85-7ACE-E42C15994848}"/>
          </ac:spMkLst>
        </pc:spChg>
        <pc:spChg chg="mod">
          <ac:chgData name="Soheil Abbasloo" userId="d71572ce-aea6-4a3a-9d7a-c1bc96c12f67" providerId="ADAL" clId="{ED41F9C1-8274-4F08-8693-1523C4FF26CB}" dt="2022-08-12T21:58:33.756" v="5566" actId="1076"/>
          <ac:spMkLst>
            <pc:docMk/>
            <pc:sldMk cId="0" sldId="287"/>
            <ac:spMk id="86020" creationId="{271495D2-BDB8-7168-0E59-3BF7225BAA49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287"/>
            <ac:spMk id="86021" creationId="{56F2F409-1E5F-D945-39DE-BEFBC3980BC6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22" creationId="{626BA02B-51B3-AD53-355A-629828CA790D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23" creationId="{2A4E253C-BCC1-2824-8E3B-E744D4F09471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24" creationId="{8708FC7E-52A0-26E1-1A64-5969B8AAB2B4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25" creationId="{46B266CC-8756-5097-ADF9-F92B79ED87B9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26" creationId="{49C95285-064A-BA70-F83E-9DA56D530E79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27" creationId="{2EA49595-8307-3162-6E97-CA162E2DD697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28" creationId="{356F3A2A-CCFF-D3F2-9347-81AA74FEB132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29" creationId="{ED7C7D10-D75A-7864-68EF-2D583A588814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0" creationId="{6DD6B276-B906-A1DC-C71B-5EA9588AF795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1" creationId="{DE2C081B-770F-8448-8127-E434EE962E71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2" creationId="{4ABB1F42-CE62-86AC-364C-1119C2080079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3" creationId="{383E5BF5-DCB6-91A8-7BD9-F7A570F197EC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4" creationId="{C1E509E0-66C5-E3D3-3508-98EFEB9DFD39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5" creationId="{10EFAE50-92ED-5414-5908-FD110D3DBC3E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6" creationId="{B56AB681-D304-DEEE-A346-7461C53B516D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7" creationId="{6CFE60D1-32B2-5D73-E62A-395FAA9BB22F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8" creationId="{FC2C32C6-AA35-0871-0792-293BD24DAB47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9" creationId="{892298C6-D743-3204-AFA2-49405379E211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40" creationId="{F7B3626C-3A22-904A-9CDC-4E8EA6993F3B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41" creationId="{033A2FF9-6DC5-86C3-6B6F-F6FC7B83A6E9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42" creationId="{DD486098-30A2-F00C-757F-6B4754D0491F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43" creationId="{93C4CC32-0F17-595F-97A8-B5C77DE01C8F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44" creationId="{88FF531C-1A24-D950-C380-49EDB03147CD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45" creationId="{9B8AC7A2-94BF-86D4-AD09-684252D85866}"/>
          </ac:spMkLst>
        </pc:spChg>
        <pc:graphicFrameChg chg="add mod modGraphic">
          <ac:chgData name="Soheil Abbasloo" userId="d71572ce-aea6-4a3a-9d7a-c1bc96c12f67" providerId="ADAL" clId="{ED41F9C1-8274-4F08-8693-1523C4FF26CB}" dt="2022-08-12T22:02:36.704" v="5739" actId="1076"/>
          <ac:graphicFrameMkLst>
            <pc:docMk/>
            <pc:sldMk cId="0" sldId="287"/>
            <ac:graphicFrameMk id="3" creationId="{99D8422D-68C5-0116-D74C-6B1594BBC5AD}"/>
          </ac:graphicFrameMkLst>
        </pc:graphicFrameChg>
        <pc:graphicFrameChg chg="add mod modGraphic">
          <ac:chgData name="Soheil Abbasloo" userId="d71572ce-aea6-4a3a-9d7a-c1bc96c12f67" providerId="ADAL" clId="{ED41F9C1-8274-4F08-8693-1523C4FF26CB}" dt="2022-08-12T22:07:04.459" v="5816"/>
          <ac:graphicFrameMkLst>
            <pc:docMk/>
            <pc:sldMk cId="0" sldId="287"/>
            <ac:graphicFrameMk id="5" creationId="{B5DE3FCC-62BE-2CAB-A7CE-488BF7D5CA9C}"/>
          </ac:graphicFrameMkLst>
        </pc:graphicFrameChg>
      </pc:sldChg>
      <pc:sldChg chg="modSp add del mod modClrScheme chgLayout modNotes">
        <pc:chgData name="Soheil Abbasloo" userId="d71572ce-aea6-4a3a-9d7a-c1bc96c12f67" providerId="ADAL" clId="{ED41F9C1-8274-4F08-8693-1523C4FF26CB}" dt="2022-08-10T22:37:31.539" v="183" actId="47"/>
        <pc:sldMkLst>
          <pc:docMk/>
          <pc:sldMk cId="3249102476" sldId="287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249102476" sldId="287"/>
            <ac:spMk id="180736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249102476" sldId="287"/>
            <ac:spMk id="1807363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7T19:21:50.725" v="7075" actId="6549"/>
        <pc:sldMkLst>
          <pc:docMk/>
          <pc:sldMk cId="0" sldId="288"/>
        </pc:sldMkLst>
        <pc:spChg chg="mod ord">
          <ac:chgData name="Soheil Abbasloo" userId="d71572ce-aea6-4a3a-9d7a-c1bc96c12f67" providerId="ADAL" clId="{ED41F9C1-8274-4F08-8693-1523C4FF26CB}" dt="2022-08-17T16:53:26.698" v="6768" actId="207"/>
          <ac:spMkLst>
            <pc:docMk/>
            <pc:sldMk cId="0" sldId="288"/>
            <ac:spMk id="1199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9:21:50.725" v="7075" actId="6549"/>
          <ac:spMkLst>
            <pc:docMk/>
            <pc:sldMk cId="0" sldId="288"/>
            <ac:spMk id="1200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88"/>
            <ac:spMk id="1201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288"/>
            <ac:spMk id="88066" creationId="{386DB028-678C-0D6B-35A1-E9D26325FCB8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288"/>
            <ac:spMk id="88068" creationId="{A49DF403-0A78-9A15-5DC4-A32051B443E2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288"/>
            <ac:spMk id="822275" creationId="{B0AB4551-D1FF-E395-0DF3-DAAC9CE12962}"/>
          </ac:spMkLst>
        </pc:spChg>
      </pc:sldChg>
      <pc:sldChg chg="addSp delSp modSp add del mod modClrScheme chgLayout">
        <pc:chgData name="Soheil Abbasloo" userId="d71572ce-aea6-4a3a-9d7a-c1bc96c12f67" providerId="ADAL" clId="{ED41F9C1-8274-4F08-8693-1523C4FF26CB}" dt="2022-08-17T16:59:02.064" v="6814" actId="207"/>
        <pc:sldMkLst>
          <pc:docMk/>
          <pc:sldMk cId="0" sldId="289"/>
        </pc:sldMkLst>
        <pc:spChg chg="add mod">
          <ac:chgData name="Soheil Abbasloo" userId="d71572ce-aea6-4a3a-9d7a-c1bc96c12f67" providerId="ADAL" clId="{ED41F9C1-8274-4F08-8693-1523C4FF26CB}" dt="2022-08-17T16:58:56.934" v="6813" actId="478"/>
          <ac:spMkLst>
            <pc:docMk/>
            <pc:sldMk cId="0" sldId="289"/>
            <ac:spMk id="3" creationId="{502CC038-5D74-501C-10D2-BD54496D5DAC}"/>
          </ac:spMkLst>
        </pc:spChg>
        <pc:spChg chg="del mod ord">
          <ac:chgData name="Soheil Abbasloo" userId="d71572ce-aea6-4a3a-9d7a-c1bc96c12f67" providerId="ADAL" clId="{ED41F9C1-8274-4F08-8693-1523C4FF26CB}" dt="2022-08-17T16:58:56.934" v="6813" actId="478"/>
          <ac:spMkLst>
            <pc:docMk/>
            <pc:sldMk cId="0" sldId="289"/>
            <ac:spMk id="1205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59:02.064" v="6814" actId="207"/>
          <ac:spMkLst>
            <pc:docMk/>
            <pc:sldMk cId="0" sldId="289"/>
            <ac:spMk id="1206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89"/>
            <ac:spMk id="1207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289"/>
            <ac:spMk id="90114" creationId="{6413DF75-8A1B-EA13-2B50-BBBA7C18D0A5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289"/>
            <ac:spMk id="90116" creationId="{45637AE0-D94A-64B1-CB49-687BCC8A5BB9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289"/>
            <ac:spMk id="823299" creationId="{FBAFE36F-FE0B-0965-8C02-BE7FD6258EC7}"/>
          </ac:spMkLst>
        </pc:spChg>
      </pc:sldChg>
      <pc:sldChg chg="addSp modSp add del mod ord modClrScheme modAnim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530479192" sldId="290"/>
        </pc:sldMkLst>
        <pc:spChg chg="add mod ord">
          <ac:chgData name="Soheil Abbasloo" userId="d71572ce-aea6-4a3a-9d7a-c1bc96c12f67" providerId="ADAL" clId="{ED41F9C1-8274-4F08-8693-1523C4FF26CB}" dt="2022-08-12T22:28:48.428" v="6084" actId="20577"/>
          <ac:spMkLst>
            <pc:docMk/>
            <pc:sldMk cId="530479192" sldId="290"/>
            <ac:spMk id="2" creationId="{96870B53-20AA-B057-6867-68B33F9BEC60}"/>
          </ac:spMkLst>
        </pc:spChg>
        <pc:spChg chg="mod ord">
          <ac:chgData name="Soheil Abbasloo" userId="d71572ce-aea6-4a3a-9d7a-c1bc96c12f67" providerId="ADAL" clId="{ED41F9C1-8274-4F08-8693-1523C4FF26CB}" dt="2022-08-12T22:26:30.715" v="6057" actId="120"/>
          <ac:spMkLst>
            <pc:docMk/>
            <pc:sldMk cId="530479192" sldId="290"/>
            <ac:spMk id="43011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22:28:49.573" v="6085" actId="20577"/>
          <ac:spMkLst>
            <pc:docMk/>
            <pc:sldMk cId="530479192" sldId="290"/>
            <ac:spMk id="928771" creationId="{00000000-0000-0000-0000-000000000000}"/>
          </ac:spMkLst>
        </pc:spChg>
      </pc:sldChg>
      <pc:sldChg chg="modSp add del mod modClrScheme modAnim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372867175" sldId="291"/>
        </pc:sldMkLst>
        <pc:spChg chg="mod ord">
          <ac:chgData name="Soheil Abbasloo" userId="d71572ce-aea6-4a3a-9d7a-c1bc96c12f67" providerId="ADAL" clId="{ED41F9C1-8274-4F08-8693-1523C4FF26CB}" dt="2022-08-10T22:57:24.316" v="488" actId="207"/>
          <ac:spMkLst>
            <pc:docMk/>
            <pc:sldMk cId="372867175" sldId="291"/>
            <ac:spMk id="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72867175" sldId="291"/>
            <ac:spMk id="4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72867175" sldId="291"/>
            <ac:spMk id="115714" creationId="{00000000-0000-0000-0000-000000000000}"/>
          </ac:spMkLst>
        </pc:spChg>
      </pc:sldChg>
      <pc:sldChg chg="addSp modSp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0" sldId="292"/>
        </pc:sldMkLst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2"/>
            <ac:spMk id="2" creationId="{AC25569A-71D2-D503-AE4B-3147AB67AE86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2"/>
            <ac:spMk id="3" creationId="{772085FF-3AA9-E3A1-8078-4527310EE385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2"/>
            <ac:spMk id="1375" creationId="{00000000-0000-0000-0000-000000000000}"/>
          </ac:spMkLst>
        </pc:spChg>
      </pc:sldChg>
      <pc:sldChg chg="addSp delSp modSp add del mod modClrScheme modAnim chgLayout modNotes">
        <pc:chgData name="Soheil Abbasloo" userId="d71572ce-aea6-4a3a-9d7a-c1bc96c12f67" providerId="ADAL" clId="{ED41F9C1-8274-4F08-8693-1523C4FF26CB}" dt="2022-08-17T16:10:26.218" v="6093" actId="2696"/>
        <pc:sldMkLst>
          <pc:docMk/>
          <pc:sldMk cId="1490950182" sldId="292"/>
        </pc:sldMkLst>
        <pc:spChg chg="add del mod ord">
          <ac:chgData name="Soheil Abbasloo" userId="d71572ce-aea6-4a3a-9d7a-c1bc96c12f67" providerId="ADAL" clId="{ED41F9C1-8274-4F08-8693-1523C4FF26CB}" dt="2022-08-10T22:36:27.592" v="167" actId="478"/>
          <ac:spMkLst>
            <pc:docMk/>
            <pc:sldMk cId="1490950182" sldId="292"/>
            <ac:spMk id="2" creationId="{AA274271-4CA3-F226-5258-EB496023002A}"/>
          </ac:spMkLst>
        </pc:spChg>
        <pc:spChg chg="add mod ord">
          <ac:chgData name="Soheil Abbasloo" userId="d71572ce-aea6-4a3a-9d7a-c1bc96c12f67" providerId="ADAL" clId="{ED41F9C1-8274-4F08-8693-1523C4FF26CB}" dt="2022-08-10T22:29:07.532" v="60" actId="700"/>
          <ac:spMkLst>
            <pc:docMk/>
            <pc:sldMk cId="1490950182" sldId="292"/>
            <ac:spMk id="2" creationId="{BC6F5B07-6FA2-8C47-18C4-6CD833F3C811}"/>
          </ac:spMkLst>
        </pc:spChg>
        <pc:spChg chg="mod ord">
          <ac:chgData name="Soheil Abbasloo" userId="d71572ce-aea6-4a3a-9d7a-c1bc96c12f67" providerId="ADAL" clId="{ED41F9C1-8274-4F08-8693-1523C4FF26CB}" dt="2022-08-10T22:35:24.468" v="149" actId="27636"/>
          <ac:spMkLst>
            <pc:docMk/>
            <pc:sldMk cId="1490950182" sldId="292"/>
            <ac:spMk id="58375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78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7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0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4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5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6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8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90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9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20.128" v="182" actId="1076"/>
          <ac:spMkLst>
            <pc:docMk/>
            <pc:sldMk cId="1490950182" sldId="292"/>
            <ac:spMk id="965655" creationId="{00000000-0000-0000-0000-000000000000}"/>
          </ac:spMkLst>
        </pc:spChg>
        <pc:graphicFrameChg chg="mod">
          <ac:chgData name="Soheil Abbasloo" userId="d71572ce-aea6-4a3a-9d7a-c1bc96c12f67" providerId="ADAL" clId="{ED41F9C1-8274-4F08-8693-1523C4FF26CB}" dt="2022-08-10T22:37:14.940" v="181" actId="1076"/>
          <ac:graphicFrameMkLst>
            <pc:docMk/>
            <pc:sldMk cId="1490950182" sldId="292"/>
            <ac:graphicFrameMk id="58370" creationId="{00000000-0000-0000-0000-000000000000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37:14.940" v="181" actId="1076"/>
          <ac:graphicFrameMkLst>
            <pc:docMk/>
            <pc:sldMk cId="1490950182" sldId="292"/>
            <ac:graphicFrameMk id="58371" creationId="{00000000-0000-0000-0000-000000000000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37:14.940" v="181" actId="1076"/>
          <ac:graphicFrameMkLst>
            <pc:docMk/>
            <pc:sldMk cId="1490950182" sldId="292"/>
            <ac:graphicFrameMk id="58372" creationId="{00000000-0000-0000-0000-000000000000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37:14.940" v="181" actId="1076"/>
          <ac:graphicFrameMkLst>
            <pc:docMk/>
            <pc:sldMk cId="1490950182" sldId="292"/>
            <ac:graphicFrameMk id="58373" creationId="{00000000-0000-0000-0000-000000000000}"/>
          </ac:graphicFrameMkLst>
        </pc:graphicFrameChg>
        <pc:picChg chg="mod">
          <ac:chgData name="Soheil Abbasloo" userId="d71572ce-aea6-4a3a-9d7a-c1bc96c12f67" providerId="ADAL" clId="{ED41F9C1-8274-4F08-8693-1523C4FF26CB}" dt="2022-08-10T22:37:14.940" v="181" actId="1076"/>
          <ac:picMkLst>
            <pc:docMk/>
            <pc:sldMk cId="1490950182" sldId="292"/>
            <ac:picMk id="23" creationId="{00000000-0000-0000-0000-000000000000}"/>
          </ac:picMkLst>
        </pc:picChg>
      </pc:sldChg>
      <pc:sldChg chg="addSp modSp add del mod ord modClrScheme chgLayout">
        <pc:chgData name="Soheil Abbasloo" userId="d71572ce-aea6-4a3a-9d7a-c1bc96c12f67" providerId="ADAL" clId="{ED41F9C1-8274-4F08-8693-1523C4FF26CB}" dt="2022-08-17T19:21:24.032" v="7072" actId="20578"/>
        <pc:sldMkLst>
          <pc:docMk/>
          <pc:sldMk cId="0" sldId="293"/>
        </pc:sldMkLst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3"/>
            <ac:spMk id="2" creationId="{71AB4DD5-8FAA-23F5-8829-DF5EA97629E2}"/>
          </ac:spMkLst>
        </pc:spChg>
        <pc:spChg chg="add 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2" creationId="{C9BA98D3-C0CD-0F13-CD2C-02A7AEA2A962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3"/>
            <ac:spMk id="3" creationId="{FD72FAFE-DB35-9B07-DFA1-8E35C4B01CEB}"/>
          </ac:spMkLst>
        </pc:spChg>
        <pc:spChg chg="add 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24" creationId="{D3F26632-4F3A-2C7A-0097-7CE854035E33}"/>
          </ac:spMkLst>
        </pc:spChg>
        <pc:spChg chg="add 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25" creationId="{6D2FB962-67C6-944B-50A9-E54A1CDC554A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3"/>
            <ac:spMk id="1447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16:52:42.961" v="1061" actId="700"/>
          <ac:spMkLst>
            <pc:docMk/>
            <pc:sldMk cId="0" sldId="293"/>
            <ac:spMk id="36866" creationId="{7E21D0CC-42FB-38D8-D6B2-CAB4419A223E}"/>
          </ac:spMkLst>
        </pc:spChg>
        <pc:spChg chg="mod ord">
          <ac:chgData name="Soheil Abbasloo" userId="d71572ce-aea6-4a3a-9d7a-c1bc96c12f67" providerId="ADAL" clId="{ED41F9C1-8274-4F08-8693-1523C4FF26CB}" dt="2022-08-12T19:00:17.085" v="2126" actId="1076"/>
          <ac:spMkLst>
            <pc:docMk/>
            <pc:sldMk cId="0" sldId="293"/>
            <ac:spMk id="36867" creationId="{7E6CBF4A-56AA-9505-8B5F-2B4CF055B35C}"/>
          </ac:spMkLst>
        </pc:spChg>
        <pc:spChg chg="mod ord">
          <ac:chgData name="Soheil Abbasloo" userId="d71572ce-aea6-4a3a-9d7a-c1bc96c12f67" providerId="ADAL" clId="{ED41F9C1-8274-4F08-8693-1523C4FF26CB}" dt="2022-08-12T16:52:42.961" v="1061" actId="700"/>
          <ac:spMkLst>
            <pc:docMk/>
            <pc:sldMk cId="0" sldId="293"/>
            <ac:spMk id="36868" creationId="{02A32637-6431-CFE5-CDFE-13495459982D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0" creationId="{EE793FC6-8353-9DA5-1BF7-3CD346646E1B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1" creationId="{39078240-BFDE-61F9-E334-453BECE073AD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2" creationId="{607D5708-F6EC-8CB6-E6A3-01F33E6B3898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3" creationId="{8BF84659-1F00-D35B-DD9E-B14E13373E52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4" creationId="{FE2775A3-C551-1818-07D1-107C42825E87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5" creationId="{F76C2B83-C91E-6173-5EE9-F396686426B3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6" creationId="{4A5FC061-04F6-EE9B-6DA0-56B13251C69D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7" creationId="{BDEA0140-D247-683E-7F9A-FAE7815418FA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9" creationId="{4A73AE05-D2E3-1A68-BBA6-676BD4F1E6F7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80" creationId="{2F437BED-F613-0240-5F06-D8873D2B3F6A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81" creationId="{702E2B58-46C5-C776-78AB-F21C3CF31053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82" creationId="{7D3FC3F0-2E17-DAF6-B773-29B58F66CF1F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84" creationId="{8FF810B2-015E-76FA-F53C-C1AF8A600454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85" creationId="{554EEF38-1C07-AB98-313B-C8C40F5DB7C7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86" creationId="{7EEA14FD-3C8E-FF1F-8F0F-E7E341155C65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861190" creationId="{A8F1DD9B-0FBF-9FEE-CB7D-7704D412CB32}"/>
          </ac:spMkLst>
        </pc:spChg>
        <pc:grpChg chg="add mod">
          <ac:chgData name="Soheil Abbasloo" userId="d71572ce-aea6-4a3a-9d7a-c1bc96c12f67" providerId="ADAL" clId="{ED41F9C1-8274-4F08-8693-1523C4FF26CB}" dt="2022-08-12T19:02:42.746" v="2265" actId="1036"/>
          <ac:grpSpMkLst>
            <pc:docMk/>
            <pc:sldMk cId="0" sldId="293"/>
            <ac:grpSpMk id="3" creationId="{2801BDDD-86BC-96CD-2E69-9C9639F384E5}"/>
          </ac:grpSpMkLst>
        </pc:grpChg>
        <pc:grpChg chg="mod">
          <ac:chgData name="Soheil Abbasloo" userId="d71572ce-aea6-4a3a-9d7a-c1bc96c12f67" providerId="ADAL" clId="{ED41F9C1-8274-4F08-8693-1523C4FF26CB}" dt="2022-08-12T19:02:42.746" v="2265" actId="1036"/>
          <ac:grpSpMkLst>
            <pc:docMk/>
            <pc:sldMk cId="0" sldId="293"/>
            <ac:grpSpMk id="36869" creationId="{21984258-4E0B-10DB-D8FA-DB818D64906B}"/>
          </ac:grpSpMkLst>
        </pc:grpChg>
        <pc:grpChg chg="mod">
          <ac:chgData name="Soheil Abbasloo" userId="d71572ce-aea6-4a3a-9d7a-c1bc96c12f67" providerId="ADAL" clId="{ED41F9C1-8274-4F08-8693-1523C4FF26CB}" dt="2022-08-12T19:02:42.746" v="2265" actId="1036"/>
          <ac:grpSpMkLst>
            <pc:docMk/>
            <pc:sldMk cId="0" sldId="293"/>
            <ac:grpSpMk id="36878" creationId="{F33CF29D-BDA7-BF86-0DB3-478843DBD16B}"/>
          </ac:grpSpMkLst>
        </pc:grpChg>
      </pc:sldChg>
      <pc:sldChg chg="modSp add del mod modClrScheme chgLayout">
        <pc:chgData name="Soheil Abbasloo" userId="d71572ce-aea6-4a3a-9d7a-c1bc96c12f67" providerId="ADAL" clId="{ED41F9C1-8274-4F08-8693-1523C4FF26CB}" dt="2022-08-10T22:37:41.577" v="191" actId="47"/>
        <pc:sldMkLst>
          <pc:docMk/>
          <pc:sldMk cId="3966140293" sldId="293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966140293" sldId="293"/>
            <ac:spMk id="3072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966140293" sldId="293"/>
            <ac:spMk id="30723" creationId="{00000000-0000-0000-0000-000000000000}"/>
          </ac:spMkLst>
        </pc:spChg>
      </pc:sldChg>
      <pc:sldChg chg="addSp modSp add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0" sldId="294"/>
        </pc:sldMkLst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4"/>
            <ac:spMk id="2" creationId="{936EDCF9-E8F8-E89E-A7AE-494B342D280B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4"/>
            <ac:spMk id="3" creationId="{BD29D632-EC0A-0676-9661-DBA3B41154B1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4"/>
            <ac:spMk id="1525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16:56:49.905" v="1308" actId="700"/>
          <ac:spMkLst>
            <pc:docMk/>
            <pc:sldMk cId="0" sldId="294"/>
            <ac:spMk id="38914" creationId="{6DCFEC2E-A59B-210E-5E27-B7933F78B037}"/>
          </ac:spMkLst>
        </pc:spChg>
        <pc:spChg chg="mod ord">
          <ac:chgData name="Soheil Abbasloo" userId="d71572ce-aea6-4a3a-9d7a-c1bc96c12f67" providerId="ADAL" clId="{ED41F9C1-8274-4F08-8693-1523C4FF26CB}" dt="2022-08-12T17:01:22.126" v="1449" actId="14100"/>
          <ac:spMkLst>
            <pc:docMk/>
            <pc:sldMk cId="0" sldId="294"/>
            <ac:spMk id="38915" creationId="{113EE8D8-48DE-7647-EC78-C682FBA01FEC}"/>
          </ac:spMkLst>
        </pc:spChg>
        <pc:spChg chg="mod ord">
          <ac:chgData name="Soheil Abbasloo" userId="d71572ce-aea6-4a3a-9d7a-c1bc96c12f67" providerId="ADAL" clId="{ED41F9C1-8274-4F08-8693-1523C4FF26CB}" dt="2022-08-12T16:56:49.905" v="1308" actId="700"/>
          <ac:spMkLst>
            <pc:docMk/>
            <pc:sldMk cId="0" sldId="294"/>
            <ac:spMk id="38916" creationId="{A860DDCF-38C9-2127-D6E2-5762AF072D45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17" creationId="{285F07FE-842C-1DD5-C8B5-2EADB0194F0D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18" creationId="{CFA8FDBD-E223-31A9-35A3-2E5DF82F5B5B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19" creationId="{E8190261-B474-BAC8-0D81-321D34A0175B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0" creationId="{022ED415-F44C-0A8D-6559-0740922FF898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1" creationId="{9DB5985B-3CBB-BCC4-7DF0-6C5E4F361D92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2" creationId="{C26E9E25-6EEA-AAB2-68E4-A2C8A0F17162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3" creationId="{BA8BFFF9-006D-0B0D-87B7-E4176DD5009D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4" creationId="{57C25A4F-0262-F0CF-20B4-BC29A56E8EF9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5" creationId="{641D3762-55E3-51F8-A857-78FCB00CFE87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6" creationId="{2C703E0F-1F18-8263-BB08-728845CFA041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7" creationId="{A2EC260F-1DDA-44D9-A362-325B604F8F3B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8" creationId="{7260179C-B30E-B175-7D6B-D7F67E13AA59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9" creationId="{67511857-ABE4-C5F5-9FAB-3C2F29FAA0B0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0" creationId="{5BD004D4-7B9A-B344-2562-C945B5603C2D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1" creationId="{EFA42F6A-0F1C-573E-58A8-4CDE40DE753A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2" creationId="{5253C09B-42B5-9C2D-E4FB-D3059A6185C5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3" creationId="{0C0F7E9C-0521-F758-83AC-3A920E705213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4" creationId="{88AC5EAC-8A4D-FC44-14A1-647128A17DEF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5" creationId="{38D879E7-6AFB-874C-035F-28A0D4D17935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6" creationId="{3A52DDF0-8D1E-0A23-358B-755BB6C3166A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7" creationId="{056A5D54-E882-BD57-561C-49420399BDFA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8" creationId="{EA609244-A896-DFF0-9F31-B6A41252A3D7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9" creationId="{40768DA2-5479-FF69-BED8-961768110BF8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40" creationId="{AF3812B3-A6FE-FC6D-ED7B-B810AB4B7C4F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41" creationId="{82A2BA5C-74D9-035A-4EAC-92A3E9C4EF5C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42" creationId="{D00885E1-E496-782F-3A4D-6ED62F01EE6A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43" creationId="{45550BC5-B410-67D7-115A-903FFBE5CB25}"/>
          </ac:spMkLst>
        </pc:spChg>
        <pc:spChg chg="mod">
          <ac:chgData name="Soheil Abbasloo" userId="d71572ce-aea6-4a3a-9d7a-c1bc96c12f67" providerId="ADAL" clId="{ED41F9C1-8274-4F08-8693-1523C4FF26CB}" dt="2022-08-12T16:58:50.665" v="1413" actId="1076"/>
          <ac:spMkLst>
            <pc:docMk/>
            <pc:sldMk cId="0" sldId="294"/>
            <ac:spMk id="38944" creationId="{A9E42738-0227-08BE-66F3-F17CD272EF5E}"/>
          </ac:spMkLst>
        </pc:spChg>
      </pc:sldChg>
      <pc:sldChg chg="addSp modSp add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0" sldId="295"/>
        </pc:sldMkLst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5"/>
            <ac:spMk id="2" creationId="{27E7EE61-7180-B238-988D-9CB568B18B20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5"/>
            <ac:spMk id="3" creationId="{C42BE130-34C6-08E3-2157-A50BCB5D27A2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5"/>
            <ac:spMk id="159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295"/>
            <ac:spMk id="40962" creationId="{172E6FA6-E546-7449-D02A-AB62F0282710}"/>
          </ac:spMkLst>
        </pc:spChg>
        <pc:spChg chg="mod ord">
          <ac:chgData name="Soheil Abbasloo" userId="d71572ce-aea6-4a3a-9d7a-c1bc96c12f67" providerId="ADAL" clId="{ED41F9C1-8274-4F08-8693-1523C4FF26CB}" dt="2022-08-12T17:02:33.947" v="1455" actId="2711"/>
          <ac:spMkLst>
            <pc:docMk/>
            <pc:sldMk cId="0" sldId="295"/>
            <ac:spMk id="40963" creationId="{D3A7135F-E966-2770-FE28-D1C1DB0A43D8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295"/>
            <ac:spMk id="40964" creationId="{B1403742-18A0-EF6D-E26E-CA7DF7B43DC0}"/>
          </ac:spMkLst>
        </pc:spChg>
      </pc:sldChg>
      <pc:sldChg chg="addSp modSp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0" sldId="296"/>
        </pc:sldMkLst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6"/>
            <ac:spMk id="2" creationId="{C8792351-5EC9-0F1F-B85D-63E7131A827C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6"/>
            <ac:spMk id="3" creationId="{DA13DA4E-7FEF-9C99-393E-7934B4BD1415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6"/>
            <ac:spMk id="1699" creationId="{00000000-0000-0000-0000-000000000000}"/>
          </ac:spMkLst>
        </pc:spChg>
      </pc:sldChg>
      <pc:sldChg chg="addSp delSp modSp add del mod modClrScheme modAnim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0" sldId="297"/>
        </pc:sldMkLst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7"/>
            <ac:spMk id="2" creationId="{21F2C753-77E1-22BD-BC9E-C8DB59D200E6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7"/>
            <ac:spMk id="3" creationId="{30313BF1-4050-A4F0-8EE5-DBD66FEDBFDA}"/>
          </ac:spMkLst>
        </pc:spChg>
        <pc:spChg chg="add mod">
          <ac:chgData name="Soheil Abbasloo" userId="d71572ce-aea6-4a3a-9d7a-c1bc96c12f67" providerId="ADAL" clId="{ED41F9C1-8274-4F08-8693-1523C4FF26CB}" dt="2022-08-12T18:45:35.396" v="1823" actId="20577"/>
          <ac:spMkLst>
            <pc:docMk/>
            <pc:sldMk cId="0" sldId="297"/>
            <ac:spMk id="9" creationId="{449E11E8-CDC2-B57D-2670-63F2D62100F3}"/>
          </ac:spMkLst>
        </pc:spChg>
        <pc:spChg chg="add del mod">
          <ac:chgData name="Soheil Abbasloo" userId="d71572ce-aea6-4a3a-9d7a-c1bc96c12f67" providerId="ADAL" clId="{ED41F9C1-8274-4F08-8693-1523C4FF26CB}" dt="2022-08-12T18:45:50.773" v="1828" actId="478"/>
          <ac:spMkLst>
            <pc:docMk/>
            <pc:sldMk cId="0" sldId="297"/>
            <ac:spMk id="12" creationId="{B05E9356-DC3B-EA6A-4776-81F0CDFC142E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7"/>
            <ac:spMk id="1807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18:52:44.494" v="1880" actId="20577"/>
          <ac:spMkLst>
            <pc:docMk/>
            <pc:sldMk cId="0" sldId="297"/>
            <ac:spMk id="43010" creationId="{0EE6D546-F623-246C-C71C-F0E6B33791B0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297"/>
            <ac:spMk id="43012" creationId="{FE753E60-0273-F9BB-7EBC-E861EEB9170E}"/>
          </ac:spMkLst>
        </pc:spChg>
        <pc:spChg chg="del">
          <ac:chgData name="Soheil Abbasloo" userId="d71572ce-aea6-4a3a-9d7a-c1bc96c12f67" providerId="ADAL" clId="{ED41F9C1-8274-4F08-8693-1523C4FF26CB}" dt="2022-08-12T18:37:35.368" v="1666" actId="478"/>
          <ac:spMkLst>
            <pc:docMk/>
            <pc:sldMk cId="0" sldId="297"/>
            <ac:spMk id="43014" creationId="{8C5F4E1A-D390-2FF9-1C8C-93D21F0A9014}"/>
          </ac:spMkLst>
        </pc:spChg>
        <pc:spChg chg="del mod ord">
          <ac:chgData name="Soheil Abbasloo" userId="d71572ce-aea6-4a3a-9d7a-c1bc96c12f67" providerId="ADAL" clId="{ED41F9C1-8274-4F08-8693-1523C4FF26CB}" dt="2022-08-12T18:45:42.217" v="1825" actId="478"/>
          <ac:spMkLst>
            <pc:docMk/>
            <pc:sldMk cId="0" sldId="297"/>
            <ac:spMk id="866307" creationId="{394BB70D-C211-7C26-4F4D-9B4409B6FE65}"/>
          </ac:spMkLst>
        </pc:spChg>
        <pc:spChg chg="del">
          <ac:chgData name="Soheil Abbasloo" userId="d71572ce-aea6-4a3a-9d7a-c1bc96c12f67" providerId="ADAL" clId="{ED41F9C1-8274-4F08-8693-1523C4FF26CB}" dt="2022-08-12T18:37:32.344" v="1665" actId="478"/>
          <ac:spMkLst>
            <pc:docMk/>
            <pc:sldMk cId="0" sldId="297"/>
            <ac:spMk id="866308" creationId="{F0D95AF3-4612-7D56-2996-7474FF510381}"/>
          </ac:spMkLst>
        </pc:spChg>
        <pc:picChg chg="add del mod ord">
          <ac:chgData name="Soheil Abbasloo" userId="d71572ce-aea6-4a3a-9d7a-c1bc96c12f67" providerId="ADAL" clId="{ED41F9C1-8274-4F08-8693-1523C4FF26CB}" dt="2022-08-12T18:45:45.917" v="1826" actId="478"/>
          <ac:picMkLst>
            <pc:docMk/>
            <pc:sldMk cId="0" sldId="297"/>
            <ac:picMk id="4" creationId="{E0AC9836-FD0C-3074-C494-58B379726E36}"/>
          </ac:picMkLst>
        </pc:picChg>
        <pc:picChg chg="add del mod modCrop">
          <ac:chgData name="Soheil Abbasloo" userId="d71572ce-aea6-4a3a-9d7a-c1bc96c12f67" providerId="ADAL" clId="{ED41F9C1-8274-4F08-8693-1523C4FF26CB}" dt="2022-08-12T18:45:48.041" v="1827" actId="478"/>
          <ac:picMkLst>
            <pc:docMk/>
            <pc:sldMk cId="0" sldId="297"/>
            <ac:picMk id="6" creationId="{EDB34A8D-F4E3-9629-E733-28B6F86A00D6}"/>
          </ac:picMkLst>
        </pc:picChg>
        <pc:picChg chg="del">
          <ac:chgData name="Soheil Abbasloo" userId="d71572ce-aea6-4a3a-9d7a-c1bc96c12f67" providerId="ADAL" clId="{ED41F9C1-8274-4F08-8693-1523C4FF26CB}" dt="2022-08-12T18:37:36.733" v="1667" actId="478"/>
          <ac:picMkLst>
            <pc:docMk/>
            <pc:sldMk cId="0" sldId="297"/>
            <ac:picMk id="866310" creationId="{84FE570A-6D4B-E030-7789-4D79F435ADE0}"/>
          </ac:picMkLst>
        </pc:picChg>
        <pc:cxnChg chg="add del mod">
          <ac:chgData name="Soheil Abbasloo" userId="d71572ce-aea6-4a3a-9d7a-c1bc96c12f67" providerId="ADAL" clId="{ED41F9C1-8274-4F08-8693-1523C4FF26CB}" dt="2022-08-12T18:45:51.934" v="1829" actId="478"/>
          <ac:cxnSpMkLst>
            <pc:docMk/>
            <pc:sldMk cId="0" sldId="297"/>
            <ac:cxnSpMk id="8" creationId="{72B2C606-04F2-2CFE-10E2-684DFA099047}"/>
          </ac:cxnSpMkLst>
        </pc:cxnChg>
      </pc:sldChg>
      <pc:sldChg chg="addSp delSp modSp add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0" sldId="298"/>
        </pc:sldMkLst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8"/>
            <ac:spMk id="2" creationId="{55A3AE02-CE77-C5A4-050B-DD54F8ED7CE0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8"/>
            <ac:spMk id="3" creationId="{0A58257C-1E2C-8318-9330-C86534472081}"/>
          </ac:spMkLst>
        </pc:spChg>
        <pc:spChg chg="mod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32" creationId="{3F49AB19-B5C3-F05B-D9E9-78C4A2854FE8}"/>
          </ac:spMkLst>
        </pc:spChg>
        <pc:spChg chg="mod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33" creationId="{BE5719A5-E8C7-32CD-8CD8-9B65FC5C8D6F}"/>
          </ac:spMkLst>
        </pc:spChg>
        <pc:spChg chg="mod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34" creationId="{44DB60DC-7B55-41C3-53AE-A783143B7AEB}"/>
          </ac:spMkLst>
        </pc:spChg>
        <pc:spChg chg="mod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35" creationId="{54F020D3-9EC5-43AC-8575-28DBC995B4E7}"/>
          </ac:spMkLst>
        </pc:spChg>
        <pc:spChg chg="mod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36" creationId="{778E1CDB-1404-2854-AAD8-8492B3B0EE8E}"/>
          </ac:spMkLst>
        </pc:spChg>
        <pc:spChg chg="mod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37" creationId="{DFF6D444-41AA-764B-55FF-45B99F8D2A82}"/>
          </ac:spMkLst>
        </pc:spChg>
        <pc:spChg chg="mod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38" creationId="{2B6A8E03-4568-03A0-0FE0-D312D28842F3}"/>
          </ac:spMkLst>
        </pc:spChg>
        <pc:spChg chg="mod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39" creationId="{6A637B08-7976-A75A-1732-F78EE1C0805E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0" creationId="{9916D276-2507-8345-FAE3-9EB7528CBD4D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1" creationId="{0F1C9E0D-A70E-69F1-2EA6-4656A6BCCCAA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2" creationId="{45CDE000-4258-124E-263B-CA9AA469983F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3" creationId="{FB875A2C-0605-D2F7-8864-F43BD21B5432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4" creationId="{395E1B0F-06B9-68C9-ED1D-11997A69B590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5" creationId="{39CE3D17-D7EF-7E19-1BB2-2DF39FF22FF6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6" creationId="{94D327E2-CFE0-6BA3-0152-F8BF2A4882C8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7" creationId="{0CC661F2-63A9-9239-B86E-B4CDDF14CD26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8" creationId="{C313F461-EF9E-B754-B7AF-A86E8D8A1B53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9" creationId="{EC509E09-9FD5-F298-0E72-1B4623093AF3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53" creationId="{1E079CC2-CF36-424B-AC7B-B883558DDA21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54" creationId="{25A6A2C5-6548-2E14-2BAD-718CBD552201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55" creationId="{FF7D9B5A-3666-F21C-4E25-56754B9B0CCB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56" creationId="{BD059DA2-7971-5E50-E3A6-5B05005C5929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57" creationId="{1E6B58A9-85D1-219F-FF77-F932BF6E1C22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58" creationId="{ECBBE0DD-DC22-DBE2-8939-1F142484EC1C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59" creationId="{A06E4525-0A3C-F4CF-FFF6-DCC005D8F4AB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60" creationId="{B647FAC7-89A2-55AC-B7A4-A8CC8D4AA4AE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61" creationId="{BB57076E-2FDF-5F66-F562-F00EC24690AD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62" creationId="{AA20B75D-7877-B154-A640-7FE7E6A1ADC0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63" creationId="{D5EB9173-7CDA-6CC8-EC33-1E48166CFF0B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65" creationId="{1E5F56B9-B38F-4ADE-7355-CDE9591F41F0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66" creationId="{DD9B4E64-BD77-4F57-B66C-7C6F0CD0E253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67" creationId="{C3DDF703-D1AA-E3AF-373E-C57F5B3D960F}"/>
          </ac:spMkLst>
        </pc:spChg>
        <pc:spChg chg="mod">
          <ac:chgData name="Soheil Abbasloo" userId="d71572ce-aea6-4a3a-9d7a-c1bc96c12f67" providerId="ADAL" clId="{ED41F9C1-8274-4F08-8693-1523C4FF26CB}" dt="2022-08-12T19:03:17.285" v="2310" actId="207"/>
          <ac:spMkLst>
            <pc:docMk/>
            <pc:sldMk cId="0" sldId="298"/>
            <ac:spMk id="68" creationId="{F9D4E245-74DD-0BA3-6E29-4A2FE60A70B0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69" creationId="{5F6BD061-488E-4D9A-18C0-582AD60F154E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70" creationId="{F892A8A0-B262-B6CC-1D88-9A49A0D18F31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71" creationId="{7448F034-D0B4-24D5-6CDE-2C9FB59243E6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72" creationId="{4FC52622-C4BE-6EB8-E8E0-E1D1ED783A1E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8"/>
            <ac:spMk id="1915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298"/>
            <ac:spMk id="45058" creationId="{710CC87D-616C-5B71-E947-5C1EACAEF9D0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298"/>
            <ac:spMk id="45059" creationId="{A8578017-8158-0DB9-0ADC-88BE7CBF3B76}"/>
          </ac:spMkLst>
        </pc:spChg>
        <pc:spChg chg="mod ord">
          <ac:chgData name="Soheil Abbasloo" userId="d71572ce-aea6-4a3a-9d7a-c1bc96c12f67" providerId="ADAL" clId="{ED41F9C1-8274-4F08-8693-1523C4FF26CB}" dt="2022-08-12T19:01:44.599" v="2221" actId="20577"/>
          <ac:spMkLst>
            <pc:docMk/>
            <pc:sldMk cId="0" sldId="298"/>
            <ac:spMk id="45060" creationId="{EC1806B9-5D04-53C8-B2CB-5905F931F638}"/>
          </ac:spMkLst>
        </pc:spChg>
        <pc:spChg chg="mod topLvl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45062" creationId="{29B953CB-96F1-8731-560E-4893F592CC9C}"/>
          </ac:spMkLst>
        </pc:spChg>
        <pc:spChg chg="mod topLvl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45063" creationId="{94DD43B8-31FB-FCDE-F69A-F6A73161B358}"/>
          </ac:spMkLst>
        </pc:spChg>
        <pc:spChg chg="mod topLvl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45064" creationId="{4B06E6C4-6FBD-FD5F-95FB-8DB6B06D3965}"/>
          </ac:spMkLst>
        </pc:spChg>
        <pc:spChg chg="mod topLvl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45065" creationId="{35359496-D213-F475-AF33-45E3B879718B}"/>
          </ac:spMkLst>
        </pc:spChg>
        <pc:spChg chg="mod topLvl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45066" creationId="{99A600BF-A5BA-C115-FC69-C56422777AA7}"/>
          </ac:spMkLst>
        </pc:spChg>
        <pc:spChg chg="mod topLvl">
          <ac:chgData name="Soheil Abbasloo" userId="d71572ce-aea6-4a3a-9d7a-c1bc96c12f67" providerId="ADAL" clId="{ED41F9C1-8274-4F08-8693-1523C4FF26CB}" dt="2022-08-12T19:03:20.237" v="2311" actId="207"/>
          <ac:spMkLst>
            <pc:docMk/>
            <pc:sldMk cId="0" sldId="298"/>
            <ac:spMk id="45067" creationId="{520AA467-9BCE-AEB0-531E-EA276697C28B}"/>
          </ac:spMkLst>
        </pc:spChg>
        <pc:spChg chg="mod topLvl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45068" creationId="{667FDB01-6960-3FDE-4502-08A8C26626C9}"/>
          </ac:spMkLst>
        </pc:spChg>
        <pc:spChg chg="add del">
          <ac:chgData name="Soheil Abbasloo" userId="d71572ce-aea6-4a3a-9d7a-c1bc96c12f67" providerId="ADAL" clId="{ED41F9C1-8274-4F08-8693-1523C4FF26CB}" dt="2022-08-12T19:01:42.097" v="2207" actId="478"/>
          <ac:spMkLst>
            <pc:docMk/>
            <pc:sldMk cId="0" sldId="298"/>
            <ac:spMk id="45069" creationId="{EB1685D2-13C5-78B7-C523-DD2D4D6467D5}"/>
          </ac:spMkLst>
        </pc:spChg>
        <pc:spChg chg="add del">
          <ac:chgData name="Soheil Abbasloo" userId="d71572ce-aea6-4a3a-9d7a-c1bc96c12f67" providerId="ADAL" clId="{ED41F9C1-8274-4F08-8693-1523C4FF26CB}" dt="2022-08-12T19:01:42.097" v="2207" actId="478"/>
          <ac:spMkLst>
            <pc:docMk/>
            <pc:sldMk cId="0" sldId="298"/>
            <ac:spMk id="45070" creationId="{1AE3616D-54D2-5BFF-C250-E51812DCA7C1}"/>
          </ac:spMkLst>
        </pc:spChg>
        <pc:spChg chg="add del">
          <ac:chgData name="Soheil Abbasloo" userId="d71572ce-aea6-4a3a-9d7a-c1bc96c12f67" providerId="ADAL" clId="{ED41F9C1-8274-4F08-8693-1523C4FF26CB}" dt="2022-08-12T19:01:42.097" v="2207" actId="478"/>
          <ac:spMkLst>
            <pc:docMk/>
            <pc:sldMk cId="0" sldId="298"/>
            <ac:spMk id="45071" creationId="{EF116381-7062-FD9E-5591-C3DD2CB0FBF1}"/>
          </ac:spMkLst>
        </pc:spChg>
        <pc:spChg chg="add del">
          <ac:chgData name="Soheil Abbasloo" userId="d71572ce-aea6-4a3a-9d7a-c1bc96c12f67" providerId="ADAL" clId="{ED41F9C1-8274-4F08-8693-1523C4FF26CB}" dt="2022-08-12T19:01:42.097" v="2207" actId="478"/>
          <ac:spMkLst>
            <pc:docMk/>
            <pc:sldMk cId="0" sldId="298"/>
            <ac:spMk id="45072" creationId="{DE5682EA-00AB-5262-6F34-5C625A610914}"/>
          </ac:spMkLst>
        </pc:spChg>
        <pc:spChg chg="add del">
          <ac:chgData name="Soheil Abbasloo" userId="d71572ce-aea6-4a3a-9d7a-c1bc96c12f67" providerId="ADAL" clId="{ED41F9C1-8274-4F08-8693-1523C4FF26CB}" dt="2022-08-12T19:01:42.097" v="2207" actId="478"/>
          <ac:spMkLst>
            <pc:docMk/>
            <pc:sldMk cId="0" sldId="298"/>
            <ac:spMk id="45073" creationId="{7BCC0F5F-3123-2AC7-68DD-2C3F1AE5FC06}"/>
          </ac:spMkLst>
        </pc:spChg>
        <pc:spChg chg="add del">
          <ac:chgData name="Soheil Abbasloo" userId="d71572ce-aea6-4a3a-9d7a-c1bc96c12f67" providerId="ADAL" clId="{ED41F9C1-8274-4F08-8693-1523C4FF26CB}" dt="2022-08-12T19:01:42.097" v="2207" actId="478"/>
          <ac:spMkLst>
            <pc:docMk/>
            <pc:sldMk cId="0" sldId="298"/>
            <ac:spMk id="45074" creationId="{BFFD5398-45B5-0498-7963-F306B9E5E446}"/>
          </ac:spMkLst>
        </pc:spChg>
        <pc:spChg chg="add del">
          <ac:chgData name="Soheil Abbasloo" userId="d71572ce-aea6-4a3a-9d7a-c1bc96c12f67" providerId="ADAL" clId="{ED41F9C1-8274-4F08-8693-1523C4FF26CB}" dt="2022-08-12T19:01:42.097" v="2207" actId="478"/>
          <ac:spMkLst>
            <pc:docMk/>
            <pc:sldMk cId="0" sldId="298"/>
            <ac:spMk id="45075" creationId="{A469043D-6E49-F978-1BD1-3B68D1BA998F}"/>
          </ac:spMkLst>
        </pc:spChg>
        <pc:spChg chg="add del">
          <ac:chgData name="Soheil Abbasloo" userId="d71572ce-aea6-4a3a-9d7a-c1bc96c12f67" providerId="ADAL" clId="{ED41F9C1-8274-4F08-8693-1523C4FF26CB}" dt="2022-08-12T19:01:42.097" v="2207" actId="478"/>
          <ac:spMkLst>
            <pc:docMk/>
            <pc:sldMk cId="0" sldId="298"/>
            <ac:spMk id="45076" creationId="{5D46A5BF-D5AB-A077-D20B-C2915BA255B1}"/>
          </ac:spMkLst>
        </pc:spChg>
        <pc:grpChg chg="add del mod">
          <ac:chgData name="Soheil Abbasloo" userId="d71572ce-aea6-4a3a-9d7a-c1bc96c12f67" providerId="ADAL" clId="{ED41F9C1-8274-4F08-8693-1523C4FF26CB}" dt="2022-08-12T19:02:51.014" v="2266" actId="165"/>
          <ac:grpSpMkLst>
            <pc:docMk/>
            <pc:sldMk cId="0" sldId="298"/>
            <ac:grpSpMk id="2" creationId="{BF13EDD5-5581-86AB-71C8-FCA247C8D7F5}"/>
          </ac:grpSpMkLst>
        </pc:grpChg>
        <pc:grpChg chg="add del mod topLvl">
          <ac:chgData name="Soheil Abbasloo" userId="d71572ce-aea6-4a3a-9d7a-c1bc96c12f67" providerId="ADAL" clId="{ED41F9C1-8274-4F08-8693-1523C4FF26CB}" dt="2022-08-12T19:02:56.633" v="2267" actId="478"/>
          <ac:grpSpMkLst>
            <pc:docMk/>
            <pc:sldMk cId="0" sldId="298"/>
            <ac:grpSpMk id="30" creationId="{FD4B4656-2273-C8FB-1703-4EE3CC9B6B64}"/>
          </ac:grpSpMkLst>
        </pc:grpChg>
        <pc:grpChg chg="mod">
          <ac:chgData name="Soheil Abbasloo" userId="d71572ce-aea6-4a3a-9d7a-c1bc96c12f67" providerId="ADAL" clId="{ED41F9C1-8274-4F08-8693-1523C4FF26CB}" dt="2022-08-12T19:02:51.014" v="2266" actId="165"/>
          <ac:grpSpMkLst>
            <pc:docMk/>
            <pc:sldMk cId="0" sldId="298"/>
            <ac:grpSpMk id="31" creationId="{F670052B-B5FB-AF02-C3A7-4B2818171DA1}"/>
          </ac:grpSpMkLst>
        </pc:grpChg>
        <pc:grpChg chg="add mod">
          <ac:chgData name="Soheil Abbasloo" userId="d71572ce-aea6-4a3a-9d7a-c1bc96c12f67" providerId="ADAL" clId="{ED41F9C1-8274-4F08-8693-1523C4FF26CB}" dt="2022-08-12T19:03:03.731" v="2309" actId="1036"/>
          <ac:grpSpMkLst>
            <pc:docMk/>
            <pc:sldMk cId="0" sldId="298"/>
            <ac:grpSpMk id="51" creationId="{04FF2506-BC26-CDAD-62D3-8A1D4560884A}"/>
          </ac:grpSpMkLst>
        </pc:grpChg>
        <pc:grpChg chg="mod">
          <ac:chgData name="Soheil Abbasloo" userId="d71572ce-aea6-4a3a-9d7a-c1bc96c12f67" providerId="ADAL" clId="{ED41F9C1-8274-4F08-8693-1523C4FF26CB}" dt="2022-08-12T19:03:03.731" v="2309" actId="1036"/>
          <ac:grpSpMkLst>
            <pc:docMk/>
            <pc:sldMk cId="0" sldId="298"/>
            <ac:grpSpMk id="52" creationId="{ACDAF3E1-F13E-9127-38D8-09C38D88B2C8}"/>
          </ac:grpSpMkLst>
        </pc:grpChg>
        <pc:grpChg chg="mod">
          <ac:chgData name="Soheil Abbasloo" userId="d71572ce-aea6-4a3a-9d7a-c1bc96c12f67" providerId="ADAL" clId="{ED41F9C1-8274-4F08-8693-1523C4FF26CB}" dt="2022-08-12T19:03:03.731" v="2309" actId="1036"/>
          <ac:grpSpMkLst>
            <pc:docMk/>
            <pc:sldMk cId="0" sldId="298"/>
            <ac:grpSpMk id="64" creationId="{453AA330-51BF-44F8-EC06-D6DAAD73594E}"/>
          </ac:grpSpMkLst>
        </pc:grpChg>
        <pc:grpChg chg="add del">
          <ac:chgData name="Soheil Abbasloo" userId="d71572ce-aea6-4a3a-9d7a-c1bc96c12f67" providerId="ADAL" clId="{ED41F9C1-8274-4F08-8693-1523C4FF26CB}" dt="2022-08-12T19:01:42.097" v="2207" actId="478"/>
          <ac:grpSpMkLst>
            <pc:docMk/>
            <pc:sldMk cId="0" sldId="298"/>
            <ac:grpSpMk id="45061" creationId="{650AAE21-D626-8FED-8338-D43F79D14891}"/>
          </ac:grpSpMkLst>
        </pc:grpChg>
      </pc:sldChg>
      <pc:sldChg chg="addSp delSp modSp add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0" sldId="299"/>
        </pc:sldMkLst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9"/>
            <ac:spMk id="2" creationId="{9720D116-3EF7-CDCC-45E4-414CB9F6B665}"/>
          </ac:spMkLst>
        </pc:spChg>
        <pc:spChg chg="add del mod ord">
          <ac:chgData name="Soheil Abbasloo" userId="d71572ce-aea6-4a3a-9d7a-c1bc96c12f67" providerId="ADAL" clId="{ED41F9C1-8274-4F08-8693-1523C4FF26CB}" dt="2022-08-12T19:02:14.584" v="2263" actId="478"/>
          <ac:spMkLst>
            <pc:docMk/>
            <pc:sldMk cId="0" sldId="299"/>
            <ac:spMk id="2" creationId="{9A07AED6-39D1-5A50-D805-BD3DF39E159B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9"/>
            <ac:spMk id="3" creationId="{7ECE837E-B79A-7EC7-4778-50FE10900C35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45" creationId="{55E18216-0E7D-F02B-770C-DB8730463EF0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46" creationId="{B8139C07-90FD-CCD3-412B-A9FC34F1CD22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47" creationId="{984987DE-1DCC-993B-B22A-DC2079453D7C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48" creationId="{D9F78710-EDE3-00F8-3ED5-24888F5F9267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49" creationId="{9094773F-86FE-0A33-1E50-34B4222A2C84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0" creationId="{D0412464-110C-11CA-53B5-3E8EDED21D99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1" creationId="{4C22B20C-2F8D-92C9-A543-256E5AA71BD7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2" creationId="{5688039C-ED7A-FBE5-49D1-6BB19E03413A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3" creationId="{453E464A-0D28-0E6D-3C20-812D0CD7CACF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4" creationId="{378265C6-020E-9285-5384-86A72FC7D91C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5" creationId="{768D99C3-4319-7A0C-CDC1-430642271181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7" creationId="{CC2A95EF-B428-A14D-16D8-4C221AA75D39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8" creationId="{48AA03C1-540F-48BA-DCF6-5928ACD16544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9" creationId="{565F45A0-3806-BD76-DE4E-1AD5769DCA59}"/>
          </ac:spMkLst>
        </pc:spChg>
        <pc:spChg chg="mod">
          <ac:chgData name="Soheil Abbasloo" userId="d71572ce-aea6-4a3a-9d7a-c1bc96c12f67" providerId="ADAL" clId="{ED41F9C1-8274-4F08-8693-1523C4FF26CB}" dt="2022-08-12T19:03:55.090" v="2428" actId="207"/>
          <ac:spMkLst>
            <pc:docMk/>
            <pc:sldMk cId="0" sldId="299"/>
            <ac:spMk id="60" creationId="{EAA427CC-2E1E-5880-D9E5-8BE4B2667BA5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61" creationId="{FB5C83FE-AFE4-D83D-4F6E-2819BEFA8D45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62" creationId="{DF7E710E-99DC-5A05-C057-68A07163BFF6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63" creationId="{AC47C2F8-B682-CC20-CF8F-C65B5A3F401C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64" creationId="{777CC76D-B618-1116-849B-4E76757F5B7E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299"/>
            <ac:spMk id="2021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299"/>
            <ac:spMk id="47106" creationId="{F082C860-4942-6325-5BFB-7A41971121DD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299"/>
            <ac:spMk id="47107" creationId="{80AA644A-CCB0-28B1-A99E-97B03292B85C}"/>
          </ac:spMkLst>
        </pc:spChg>
        <pc:spChg chg="del">
          <ac:chgData name="Soheil Abbasloo" userId="d71572ce-aea6-4a3a-9d7a-c1bc96c12f67" providerId="ADAL" clId="{ED41F9C1-8274-4F08-8693-1523C4FF26CB}" dt="2022-08-12T19:03:35.507" v="2312" actId="478"/>
          <ac:spMkLst>
            <pc:docMk/>
            <pc:sldMk cId="0" sldId="299"/>
            <ac:spMk id="47109" creationId="{762636FF-9166-63BA-2EE1-FDEADDE80ECD}"/>
          </ac:spMkLst>
        </pc:spChg>
        <pc:spChg chg="del">
          <ac:chgData name="Soheil Abbasloo" userId="d71572ce-aea6-4a3a-9d7a-c1bc96c12f67" providerId="ADAL" clId="{ED41F9C1-8274-4F08-8693-1523C4FF26CB}" dt="2022-08-12T19:03:35.507" v="2312" actId="478"/>
          <ac:spMkLst>
            <pc:docMk/>
            <pc:sldMk cId="0" sldId="299"/>
            <ac:spMk id="47110" creationId="{9178DFA6-DD6A-E02B-295C-5ADCF7B6C100}"/>
          </ac:spMkLst>
        </pc:spChg>
        <pc:spChg chg="del">
          <ac:chgData name="Soheil Abbasloo" userId="d71572ce-aea6-4a3a-9d7a-c1bc96c12f67" providerId="ADAL" clId="{ED41F9C1-8274-4F08-8693-1523C4FF26CB}" dt="2022-08-12T19:03:35.507" v="2312" actId="478"/>
          <ac:spMkLst>
            <pc:docMk/>
            <pc:sldMk cId="0" sldId="299"/>
            <ac:spMk id="47111" creationId="{FE9C5708-1183-505B-EE23-9C258BAC894F}"/>
          </ac:spMkLst>
        </pc:spChg>
        <pc:spChg chg="del">
          <ac:chgData name="Soheil Abbasloo" userId="d71572ce-aea6-4a3a-9d7a-c1bc96c12f67" providerId="ADAL" clId="{ED41F9C1-8274-4F08-8693-1523C4FF26CB}" dt="2022-08-12T19:03:35.507" v="2312" actId="478"/>
          <ac:spMkLst>
            <pc:docMk/>
            <pc:sldMk cId="0" sldId="299"/>
            <ac:spMk id="47112" creationId="{D6852965-AE9A-7F4A-7130-6AC93CB3CA81}"/>
          </ac:spMkLst>
        </pc:spChg>
        <pc:spChg chg="del">
          <ac:chgData name="Soheil Abbasloo" userId="d71572ce-aea6-4a3a-9d7a-c1bc96c12f67" providerId="ADAL" clId="{ED41F9C1-8274-4F08-8693-1523C4FF26CB}" dt="2022-08-12T19:03:35.507" v="2312" actId="478"/>
          <ac:spMkLst>
            <pc:docMk/>
            <pc:sldMk cId="0" sldId="299"/>
            <ac:spMk id="47113" creationId="{A5B2CC7D-F548-A8B9-8964-CD68FFF98BBE}"/>
          </ac:spMkLst>
        </pc:spChg>
        <pc:spChg chg="del">
          <ac:chgData name="Soheil Abbasloo" userId="d71572ce-aea6-4a3a-9d7a-c1bc96c12f67" providerId="ADAL" clId="{ED41F9C1-8274-4F08-8693-1523C4FF26CB}" dt="2022-08-12T19:03:35.507" v="2312" actId="478"/>
          <ac:spMkLst>
            <pc:docMk/>
            <pc:sldMk cId="0" sldId="299"/>
            <ac:spMk id="47114" creationId="{0E2AEBF4-9598-D5A2-0593-FAED07C533BE}"/>
          </ac:spMkLst>
        </pc:spChg>
        <pc:spChg chg="del">
          <ac:chgData name="Soheil Abbasloo" userId="d71572ce-aea6-4a3a-9d7a-c1bc96c12f67" providerId="ADAL" clId="{ED41F9C1-8274-4F08-8693-1523C4FF26CB}" dt="2022-08-12T19:03:35.507" v="2312" actId="478"/>
          <ac:spMkLst>
            <pc:docMk/>
            <pc:sldMk cId="0" sldId="299"/>
            <ac:spMk id="47115" creationId="{52065502-58FF-374F-4F28-4CD26614B045}"/>
          </ac:spMkLst>
        </pc:spChg>
        <pc:spChg chg="del">
          <ac:chgData name="Soheil Abbasloo" userId="d71572ce-aea6-4a3a-9d7a-c1bc96c12f67" providerId="ADAL" clId="{ED41F9C1-8274-4F08-8693-1523C4FF26CB}" dt="2022-08-12T19:03:35.507" v="2312" actId="478"/>
          <ac:spMkLst>
            <pc:docMk/>
            <pc:sldMk cId="0" sldId="299"/>
            <ac:spMk id="47116" creationId="{3E4D5568-9AA3-F100-588C-D1C6456B14F4}"/>
          </ac:spMkLst>
        </pc:spChg>
        <pc:spChg chg="mod">
          <ac:chgData name="Soheil Abbasloo" userId="d71572ce-aea6-4a3a-9d7a-c1bc96c12f67" providerId="ADAL" clId="{ED41F9C1-8274-4F08-8693-1523C4FF26CB}" dt="2022-08-12T19:04:11.957" v="2432" actId="1076"/>
          <ac:spMkLst>
            <pc:docMk/>
            <pc:sldMk cId="0" sldId="299"/>
            <ac:spMk id="47126" creationId="{05A08EF4-CD4E-4105-EB82-1E13D85CFD42}"/>
          </ac:spMkLst>
        </pc:spChg>
        <pc:spChg chg="mod">
          <ac:chgData name="Soheil Abbasloo" userId="d71572ce-aea6-4a3a-9d7a-c1bc96c12f67" providerId="ADAL" clId="{ED41F9C1-8274-4F08-8693-1523C4FF26CB}" dt="2022-08-12T19:04:25.500" v="2440" actId="1036"/>
          <ac:spMkLst>
            <pc:docMk/>
            <pc:sldMk cId="0" sldId="299"/>
            <ac:spMk id="47127" creationId="{308483D4-C4A4-160F-F272-0BB3AB30FA6B}"/>
          </ac:spMkLst>
        </pc:spChg>
        <pc:spChg chg="mod">
          <ac:chgData name="Soheil Abbasloo" userId="d71572ce-aea6-4a3a-9d7a-c1bc96c12f67" providerId="ADAL" clId="{ED41F9C1-8274-4F08-8693-1523C4FF26CB}" dt="2022-08-12T19:03:57.674" v="2429" actId="207"/>
          <ac:spMkLst>
            <pc:docMk/>
            <pc:sldMk cId="0" sldId="299"/>
            <ac:spMk id="47132" creationId="{CE0C0B96-14C7-B46C-19B6-FD81769ABEF9}"/>
          </ac:spMkLst>
        </pc:spChg>
        <pc:grpChg chg="add mod">
          <ac:chgData name="Soheil Abbasloo" userId="d71572ce-aea6-4a3a-9d7a-c1bc96c12f67" providerId="ADAL" clId="{ED41F9C1-8274-4F08-8693-1523C4FF26CB}" dt="2022-08-12T19:03:46.052" v="2427" actId="1038"/>
          <ac:grpSpMkLst>
            <pc:docMk/>
            <pc:sldMk cId="0" sldId="299"/>
            <ac:grpSpMk id="43" creationId="{CF587FB2-A2BA-4F8E-2CD1-D148A23B9FCF}"/>
          </ac:grpSpMkLst>
        </pc:grpChg>
        <pc:grpChg chg="mod">
          <ac:chgData name="Soheil Abbasloo" userId="d71572ce-aea6-4a3a-9d7a-c1bc96c12f67" providerId="ADAL" clId="{ED41F9C1-8274-4F08-8693-1523C4FF26CB}" dt="2022-08-12T19:03:46.052" v="2427" actId="1038"/>
          <ac:grpSpMkLst>
            <pc:docMk/>
            <pc:sldMk cId="0" sldId="299"/>
            <ac:grpSpMk id="44" creationId="{013D603F-86A8-AA20-8B3B-C840E4544853}"/>
          </ac:grpSpMkLst>
        </pc:grpChg>
        <pc:grpChg chg="mod">
          <ac:chgData name="Soheil Abbasloo" userId="d71572ce-aea6-4a3a-9d7a-c1bc96c12f67" providerId="ADAL" clId="{ED41F9C1-8274-4F08-8693-1523C4FF26CB}" dt="2022-08-12T19:03:46.052" v="2427" actId="1038"/>
          <ac:grpSpMkLst>
            <pc:docMk/>
            <pc:sldMk cId="0" sldId="299"/>
            <ac:grpSpMk id="56" creationId="{7549BFEE-89EA-4607-515C-9654F60BD2DB}"/>
          </ac:grpSpMkLst>
        </pc:grpChg>
        <pc:grpChg chg="del">
          <ac:chgData name="Soheil Abbasloo" userId="d71572ce-aea6-4a3a-9d7a-c1bc96c12f67" providerId="ADAL" clId="{ED41F9C1-8274-4F08-8693-1523C4FF26CB}" dt="2022-08-12T19:03:35.507" v="2312" actId="478"/>
          <ac:grpSpMkLst>
            <pc:docMk/>
            <pc:sldMk cId="0" sldId="299"/>
            <ac:grpSpMk id="47108" creationId="{75396063-DF4F-0209-FC1B-D276D050C9B7}"/>
          </ac:grpSpMkLst>
        </pc:grpChg>
      </pc:sldChg>
      <pc:sldChg chg="addSp modSp add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0" sldId="300"/>
        </pc:sldMkLst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00"/>
            <ac:spMk id="2" creationId="{22E6B4BE-6AB7-74FF-8F55-75203E655469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00"/>
            <ac:spMk id="3" creationId="{BC6DB890-6F87-27B5-9618-1606A940513A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00"/>
            <ac:spMk id="2129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300"/>
            <ac:spMk id="49154" creationId="{7EC5ADE8-26D2-2ACB-0019-F82B6711A694}"/>
          </ac:spMkLst>
        </pc:spChg>
        <pc:spChg chg="mod ord">
          <ac:chgData name="Soheil Abbasloo" userId="d71572ce-aea6-4a3a-9d7a-c1bc96c12f67" providerId="ADAL" clId="{ED41F9C1-8274-4F08-8693-1523C4FF26CB}" dt="2022-08-12T19:04:34.900" v="2441" actId="5793"/>
          <ac:spMkLst>
            <pc:docMk/>
            <pc:sldMk cId="0" sldId="300"/>
            <ac:spMk id="49155" creationId="{9608E815-94E7-99BB-CB91-066CC2F191EA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300"/>
            <ac:spMk id="49156" creationId="{2E8D1589-6375-8138-55E5-05537DAC85AC}"/>
          </ac:spMkLst>
        </pc:spChg>
      </pc:sldChg>
      <pc:sldChg chg="addSp modSp add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0" sldId="301"/>
        </pc:sldMkLst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01"/>
            <ac:spMk id="2" creationId="{3EAC6E55-81A6-3ABF-6698-5C6C932C66D5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01"/>
            <ac:spMk id="3" creationId="{7AAD05D1-AC22-52E6-03FB-C4D5D3B1AEC5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01"/>
            <ac:spMk id="2236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301"/>
            <ac:spMk id="51202" creationId="{DA53974C-81FC-05A5-915D-3D34DB245D16}"/>
          </ac:spMkLst>
        </pc:spChg>
        <pc:spChg chg="mod ord">
          <ac:chgData name="Soheil Abbasloo" userId="d71572ce-aea6-4a3a-9d7a-c1bc96c12f67" providerId="ADAL" clId="{ED41F9C1-8274-4F08-8693-1523C4FF26CB}" dt="2022-08-12T17:04:12.427" v="1461" actId="14100"/>
          <ac:spMkLst>
            <pc:docMk/>
            <pc:sldMk cId="0" sldId="301"/>
            <ac:spMk id="51203" creationId="{D7685624-134A-ECB8-82A0-54FDB4C594C2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301"/>
            <ac:spMk id="51204" creationId="{4F5A6343-0ADD-C785-E40F-8A817525CEA9}"/>
          </ac:spMkLst>
        </pc:spChg>
      </pc:sldChg>
      <pc:sldChg chg="addSp delSp 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0" sldId="302"/>
        </pc:sldMkLst>
        <pc:spChg chg="add del mod ord">
          <ac:chgData name="Soheil Abbasloo" userId="d71572ce-aea6-4a3a-9d7a-c1bc96c12f67" providerId="ADAL" clId="{ED41F9C1-8274-4F08-8693-1523C4FF26CB}" dt="2022-08-12T19:07:03.359" v="2446" actId="700"/>
          <ac:spMkLst>
            <pc:docMk/>
            <pc:sldMk cId="0" sldId="302"/>
            <ac:spMk id="2" creationId="{F70E779A-D99B-93EE-9B2F-A2284299120C}"/>
          </ac:spMkLst>
        </pc:spChg>
        <pc:spChg chg="add mod ord">
          <ac:chgData name="Soheil Abbasloo" userId="d71572ce-aea6-4a3a-9d7a-c1bc96c12f67" providerId="ADAL" clId="{ED41F9C1-8274-4F08-8693-1523C4FF26CB}" dt="2022-08-12T19:07:03.359" v="2446" actId="700"/>
          <ac:spMkLst>
            <pc:docMk/>
            <pc:sldMk cId="0" sldId="302"/>
            <ac:spMk id="3" creationId="{E6898785-41FB-D922-0D29-0408DDCAFE0A}"/>
          </ac:spMkLst>
        </pc:spChg>
        <pc:spChg chg="del mod ord">
          <ac:chgData name="Soheil Abbasloo" userId="d71572ce-aea6-4a3a-9d7a-c1bc96c12f67" providerId="ADAL" clId="{ED41F9C1-8274-4F08-8693-1523C4FF26CB}" dt="2022-08-12T19:06:55.659" v="2445" actId="700"/>
          <ac:spMkLst>
            <pc:docMk/>
            <pc:sldMk cId="0" sldId="302"/>
            <ac:spMk id="6" creationId="{B7F836BA-D189-B431-8FE0-56F9FEE71F32}"/>
          </ac:spMkLst>
        </pc:spChg>
        <pc:spChg chg="mod ord">
          <ac:chgData name="Soheil Abbasloo" userId="d71572ce-aea6-4a3a-9d7a-c1bc96c12f67" providerId="ADAL" clId="{ED41F9C1-8274-4F08-8693-1523C4FF26CB}" dt="2022-08-12T19:07:12.704" v="2457" actId="20577"/>
          <ac:spMkLst>
            <pc:docMk/>
            <pc:sldMk cId="0" sldId="302"/>
            <ac:spMk id="53250" creationId="{1C702CD1-20FF-3DB2-EBFD-1946DB6AF933}"/>
          </ac:spMkLst>
        </pc:spChg>
        <pc:spChg chg="mod ord">
          <ac:chgData name="Soheil Abbasloo" userId="d71572ce-aea6-4a3a-9d7a-c1bc96c12f67" providerId="ADAL" clId="{ED41F9C1-8274-4F08-8693-1523C4FF26CB}" dt="2022-08-12T19:07:03.359" v="2446" actId="700"/>
          <ac:spMkLst>
            <pc:docMk/>
            <pc:sldMk cId="0" sldId="302"/>
            <ac:spMk id="53252" creationId="{C6825AAF-9963-0741-D78C-573AF7A510C8}"/>
          </ac:spMkLst>
        </pc:spChg>
      </pc:sldChg>
      <pc:sldChg chg="addSp delSp modSp add del mod modMedia modClrScheme delAnim modAnim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0" sldId="303"/>
        </pc:sldMkLst>
        <pc:spChg chg="add mod">
          <ac:chgData name="Soheil Abbasloo" userId="d71572ce-aea6-4a3a-9d7a-c1bc96c12f67" providerId="ADAL" clId="{ED41F9C1-8274-4F08-8693-1523C4FF26CB}" dt="2022-08-12T19:46:55.108" v="3207" actId="20577"/>
          <ac:spMkLst>
            <pc:docMk/>
            <pc:sldMk cId="0" sldId="303"/>
            <ac:spMk id="8" creationId="{6C0C5A42-9B82-50AE-CDC7-E8D6C3ECCE2D}"/>
          </ac:spMkLst>
        </pc:spChg>
        <pc:spChg chg="mod ord">
          <ac:chgData name="Soheil Abbasloo" userId="d71572ce-aea6-4a3a-9d7a-c1bc96c12f67" providerId="ADAL" clId="{ED41F9C1-8274-4F08-8693-1523C4FF26CB}" dt="2022-08-12T19:08:51.703" v="2462" actId="26606"/>
          <ac:spMkLst>
            <pc:docMk/>
            <pc:sldMk cId="0" sldId="303"/>
            <ac:spMk id="54274" creationId="{0488E3D9-7F53-167C-A3C7-F1E03426ED88}"/>
          </ac:spMkLst>
        </pc:spChg>
        <pc:spChg chg="mod ord">
          <ac:chgData name="Soheil Abbasloo" userId="d71572ce-aea6-4a3a-9d7a-c1bc96c12f67" providerId="ADAL" clId="{ED41F9C1-8274-4F08-8693-1523C4FF26CB}" dt="2022-08-12T19:08:51.703" v="2462" actId="26606"/>
          <ac:spMkLst>
            <pc:docMk/>
            <pc:sldMk cId="0" sldId="303"/>
            <ac:spMk id="54275" creationId="{64168C54-CF0D-90DF-FFCB-0DA1B24205DC}"/>
          </ac:spMkLst>
        </pc:spChg>
        <pc:spChg chg="mod ord">
          <ac:chgData name="Soheil Abbasloo" userId="d71572ce-aea6-4a3a-9d7a-c1bc96c12f67" providerId="ADAL" clId="{ED41F9C1-8274-4F08-8693-1523C4FF26CB}" dt="2022-08-12T19:36:26.091" v="3130" actId="14100"/>
          <ac:spMkLst>
            <pc:docMk/>
            <pc:sldMk cId="0" sldId="303"/>
            <ac:spMk id="848899" creationId="{DAD69880-B517-3C94-93AE-B8FA84D8C6F5}"/>
          </ac:spMkLst>
        </pc:spChg>
        <pc:graphicFrameChg chg="add mod modGraphic">
          <ac:chgData name="Soheil Abbasloo" userId="d71572ce-aea6-4a3a-9d7a-c1bc96c12f67" providerId="ADAL" clId="{ED41F9C1-8274-4F08-8693-1523C4FF26CB}" dt="2022-08-12T19:36:34.652" v="3132" actId="14100"/>
          <ac:graphicFrameMkLst>
            <pc:docMk/>
            <pc:sldMk cId="0" sldId="303"/>
            <ac:graphicFrameMk id="2" creationId="{05B7A72D-918B-4674-B118-2AAAE6B86F04}"/>
          </ac:graphicFrameMkLst>
        </pc:graphicFrameChg>
        <pc:picChg chg="add del mod">
          <ac:chgData name="Soheil Abbasloo" userId="d71572ce-aea6-4a3a-9d7a-c1bc96c12f67" providerId="ADAL" clId="{ED41F9C1-8274-4F08-8693-1523C4FF26CB}" dt="2022-08-12T19:08:51.703" v="2462" actId="26606"/>
          <ac:picMkLst>
            <pc:docMk/>
            <pc:sldMk cId="0" sldId="303"/>
            <ac:picMk id="848901" creationId="{78268134-BB32-76BA-A4D4-743D9ED0EF73}"/>
          </ac:picMkLst>
        </pc:picChg>
      </pc:sldChg>
      <pc:sldChg chg="addSp delSp 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0" sldId="304"/>
        </pc:sldMkLst>
        <pc:spChg chg="add del mod ord">
          <ac:chgData name="Soheil Abbasloo" userId="d71572ce-aea6-4a3a-9d7a-c1bc96c12f67" providerId="ADAL" clId="{ED41F9C1-8274-4F08-8693-1523C4FF26CB}" dt="2022-08-12T19:32:00.360" v="3050" actId="700"/>
          <ac:spMkLst>
            <pc:docMk/>
            <pc:sldMk cId="0" sldId="304"/>
            <ac:spMk id="2" creationId="{184DE079-803C-188C-CC72-EC810A5D22E3}"/>
          </ac:spMkLst>
        </pc:spChg>
        <pc:spChg chg="add del mod ord">
          <ac:chgData name="Soheil Abbasloo" userId="d71572ce-aea6-4a3a-9d7a-c1bc96c12f67" providerId="ADAL" clId="{ED41F9C1-8274-4F08-8693-1523C4FF26CB}" dt="2022-08-12T19:32:02.951" v="3051" actId="478"/>
          <ac:spMkLst>
            <pc:docMk/>
            <pc:sldMk cId="0" sldId="304"/>
            <ac:spMk id="3" creationId="{7F308F35-3A69-62D9-7BC7-278556960869}"/>
          </ac:spMkLst>
        </pc:spChg>
        <pc:spChg chg="add mod ord">
          <ac:chgData name="Soheil Abbasloo" userId="d71572ce-aea6-4a3a-9d7a-c1bc96c12f67" providerId="ADAL" clId="{ED41F9C1-8274-4F08-8693-1523C4FF26CB}" dt="2022-08-12T19:32:28.075" v="3055"/>
          <ac:spMkLst>
            <pc:docMk/>
            <pc:sldMk cId="0" sldId="304"/>
            <ac:spMk id="4" creationId="{1EFEF46D-7122-62BC-5A48-5A97DCDBCD0C}"/>
          </ac:spMkLst>
        </pc:spChg>
        <pc:spChg chg="add del mod ord">
          <ac:chgData name="Soheil Abbasloo" userId="d71572ce-aea6-4a3a-9d7a-c1bc96c12f67" providerId="ADAL" clId="{ED41F9C1-8274-4F08-8693-1523C4FF26CB}" dt="2022-08-12T19:45:55.346" v="3198" actId="478"/>
          <ac:spMkLst>
            <pc:docMk/>
            <pc:sldMk cId="0" sldId="304"/>
            <ac:spMk id="5" creationId="{2044BC42-DD84-D200-181E-B93070D4AB87}"/>
          </ac:spMkLst>
        </pc:spChg>
        <pc:spChg chg="add del mod">
          <ac:chgData name="Soheil Abbasloo" userId="d71572ce-aea6-4a3a-9d7a-c1bc96c12f67" providerId="ADAL" clId="{ED41F9C1-8274-4F08-8693-1523C4FF26CB}" dt="2022-08-12T19:54:43.116" v="3457" actId="478"/>
          <ac:spMkLst>
            <pc:docMk/>
            <pc:sldMk cId="0" sldId="304"/>
            <ac:spMk id="44" creationId="{4A83F5ED-59E8-5D9B-3F15-57F7FFC9B665}"/>
          </ac:spMkLst>
        </pc:spChg>
        <pc:spChg chg="add del mod">
          <ac:chgData name="Soheil Abbasloo" userId="d71572ce-aea6-4a3a-9d7a-c1bc96c12f67" providerId="ADAL" clId="{ED41F9C1-8274-4F08-8693-1523C4FF26CB}" dt="2022-08-12T19:58:15.506" v="3538" actId="478"/>
          <ac:spMkLst>
            <pc:docMk/>
            <pc:sldMk cId="0" sldId="304"/>
            <ac:spMk id="46" creationId="{3E402551-1C5D-CD8F-8C89-F18F034AB8BA}"/>
          </ac:spMkLst>
        </pc:spChg>
        <pc:spChg chg="del mod ord">
          <ac:chgData name="Soheil Abbasloo" userId="d71572ce-aea6-4a3a-9d7a-c1bc96c12f67" providerId="ADAL" clId="{ED41F9C1-8274-4F08-8693-1523C4FF26CB}" dt="2022-08-12T19:32:23.347" v="3053" actId="478"/>
          <ac:spMkLst>
            <pc:docMk/>
            <pc:sldMk cId="0" sldId="304"/>
            <ac:spMk id="56322" creationId="{7BBE7D4C-A614-CB92-8457-A496EB10A97F}"/>
          </ac:spMkLst>
        </pc:spChg>
        <pc:spChg chg="mod ord">
          <ac:chgData name="Soheil Abbasloo" userId="d71572ce-aea6-4a3a-9d7a-c1bc96c12f67" providerId="ADAL" clId="{ED41F9C1-8274-4F08-8693-1523C4FF26CB}" dt="2022-08-12T19:32:26.533" v="3054" actId="700"/>
          <ac:spMkLst>
            <pc:docMk/>
            <pc:sldMk cId="0" sldId="304"/>
            <ac:spMk id="56323" creationId="{38CF2612-9629-F20C-C884-52FE1AE958B2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24" creationId="{3CD1D580-63B8-0809-FDA9-34328B510888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25" creationId="{3E7E394E-2BE3-53D2-8414-439098C4BB76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28" creationId="{4945BE69-EB37-CF7A-E758-3EDB5224C18E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29" creationId="{19FB781D-3A2E-50B4-B5B6-12E5E71EE70D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0" creationId="{25FE867E-A8CF-6857-6903-8587D37DB20E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1" creationId="{40B8225F-8111-0995-3298-B0129A04265E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2" creationId="{A8EB0579-6D47-9B33-159B-768BC7414634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3" creationId="{054739D7-4012-2FD9-18D6-7C9D1CE459E0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4" creationId="{C893A604-7EB7-8380-2279-76C388DFC9A4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5" creationId="{E2596749-3A78-1240-646E-A64053DAB4FA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6" creationId="{F4A85FB1-2B39-07A0-39D9-6504751A2DC8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7" creationId="{C464A941-955B-C8A2-1E0C-3576433B2C9B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8" creationId="{B7B608CE-6FF2-764D-BC27-F0C89BA8985B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9" creationId="{14998881-C6F6-CF99-3076-E08D1F7970F2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40" creationId="{2E79BEBD-D39D-D29A-D389-758687E109D8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42" creationId="{7C574585-5CFC-824B-F1D5-A6395C6E6C0D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43" creationId="{5B1E64E9-5C48-8142-5D45-6C79FC045FFD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44" creationId="{DB57E5E2-FE8F-A131-16FB-23EFD897610E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45" creationId="{052A66FC-9F1D-C0F1-E5D7-7CB20E7BEEE1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47" creationId="{867216B6-1530-B75F-5632-DD03B7974A8B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48" creationId="{BB6495D9-3708-A92B-441D-0E2C43EA8326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49" creationId="{8F2A79A4-ACAF-EF8D-6785-021CA0426B4D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51" creationId="{F26F44DC-49D0-1593-6227-548252B6424C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52" creationId="{E129581B-916A-3627-AF9F-B61DE2D46946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53" creationId="{6F4EB1E2-C468-0E61-CB9F-0E9D9FCA581B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54" creationId="{99E1985A-B74F-672F-469D-1512D8EA3459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56" creationId="{D43A672B-EABE-7F45-4982-25948BB39023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57" creationId="{F666B7C1-90FD-75AD-8A0B-18EFBAB7A5CF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58" creationId="{A19F320B-F5B3-E036-795A-CB6586540450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849927" creationId="{6240C337-A35C-2CA4-ACB8-044DE986780D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849937" creationId="{A548DBB0-7895-39C5-3B10-E1995245F3AE}"/>
          </ac:spMkLst>
        </pc:spChg>
        <pc:grpChg chg="add mod">
          <ac:chgData name="Soheil Abbasloo" userId="d71572ce-aea6-4a3a-9d7a-c1bc96c12f67" providerId="ADAL" clId="{ED41F9C1-8274-4F08-8693-1523C4FF26CB}" dt="2022-08-12T19:58:21.347" v="3553" actId="1036"/>
          <ac:grpSpMkLst>
            <pc:docMk/>
            <pc:sldMk cId="0" sldId="304"/>
            <ac:grpSpMk id="8" creationId="{3D08566B-8A16-88CB-CB11-4748AFB88A8E}"/>
          </ac:grpSpMkLst>
        </pc:grpChg>
        <pc:grpChg chg="mod">
          <ac:chgData name="Soheil Abbasloo" userId="d71572ce-aea6-4a3a-9d7a-c1bc96c12f67" providerId="ADAL" clId="{ED41F9C1-8274-4F08-8693-1523C4FF26CB}" dt="2022-08-12T19:58:21.347" v="3553" actId="1036"/>
          <ac:grpSpMkLst>
            <pc:docMk/>
            <pc:sldMk cId="0" sldId="304"/>
            <ac:grpSpMk id="56326" creationId="{BDF0CB93-283F-75DA-6467-E007BFB9EFB9}"/>
          </ac:grpSpMkLst>
        </pc:grpChg>
        <pc:grpChg chg="mod">
          <ac:chgData name="Soheil Abbasloo" userId="d71572ce-aea6-4a3a-9d7a-c1bc96c12f67" providerId="ADAL" clId="{ED41F9C1-8274-4F08-8693-1523C4FF26CB}" dt="2022-08-12T19:58:21.347" v="3553" actId="1036"/>
          <ac:grpSpMkLst>
            <pc:docMk/>
            <pc:sldMk cId="0" sldId="304"/>
            <ac:grpSpMk id="56327" creationId="{6724FE2E-0671-3242-3A2F-5EC14764C0D9}"/>
          </ac:grpSpMkLst>
        </pc:grpChg>
        <pc:grpChg chg="mod">
          <ac:chgData name="Soheil Abbasloo" userId="d71572ce-aea6-4a3a-9d7a-c1bc96c12f67" providerId="ADAL" clId="{ED41F9C1-8274-4F08-8693-1523C4FF26CB}" dt="2022-08-12T19:58:21.347" v="3553" actId="1036"/>
          <ac:grpSpMkLst>
            <pc:docMk/>
            <pc:sldMk cId="0" sldId="304"/>
            <ac:grpSpMk id="56341" creationId="{7115FF16-2F0D-5B5A-E808-1500B56F1C6A}"/>
          </ac:grpSpMkLst>
        </pc:grpChg>
        <pc:grpChg chg="mod">
          <ac:chgData name="Soheil Abbasloo" userId="d71572ce-aea6-4a3a-9d7a-c1bc96c12f67" providerId="ADAL" clId="{ED41F9C1-8274-4F08-8693-1523C4FF26CB}" dt="2022-08-12T19:58:21.347" v="3553" actId="1036"/>
          <ac:grpSpMkLst>
            <pc:docMk/>
            <pc:sldMk cId="0" sldId="304"/>
            <ac:grpSpMk id="56350" creationId="{F7D89341-3D35-03CC-E51A-F6DE5407325A}"/>
          </ac:grpSpMkLst>
        </pc:grpChg>
      </pc:sldChg>
      <pc:sldChg chg="addSp delSp modSp del mod modClrScheme chgLayout">
        <pc:chgData name="Soheil Abbasloo" userId="d71572ce-aea6-4a3a-9d7a-c1bc96c12f67" providerId="ADAL" clId="{ED41F9C1-8274-4F08-8693-1523C4FF26CB}" dt="2022-08-17T17:18:55.867" v="6838" actId="700"/>
        <pc:sldMkLst>
          <pc:docMk/>
          <pc:sldMk cId="0" sldId="305"/>
        </pc:sldMkLst>
        <pc:spChg chg="add del mod ord">
          <ac:chgData name="Soheil Abbasloo" userId="d71572ce-aea6-4a3a-9d7a-c1bc96c12f67" providerId="ADAL" clId="{ED41F9C1-8274-4F08-8693-1523C4FF26CB}" dt="2022-08-17T17:07:22.299" v="6836" actId="700"/>
          <ac:spMkLst>
            <pc:docMk/>
            <pc:sldMk cId="0" sldId="305"/>
            <ac:spMk id="2" creationId="{23256E7F-4F87-6371-90F6-FD16772609F4}"/>
          </ac:spMkLst>
        </pc:spChg>
        <pc:spChg chg="add del mod ord">
          <ac:chgData name="Soheil Abbasloo" userId="d71572ce-aea6-4a3a-9d7a-c1bc96c12f67" providerId="ADAL" clId="{ED41F9C1-8274-4F08-8693-1523C4FF26CB}" dt="2022-08-17T17:07:22.299" v="6836" actId="700"/>
          <ac:spMkLst>
            <pc:docMk/>
            <pc:sldMk cId="0" sldId="305"/>
            <ac:spMk id="3" creationId="{E18575D4-E3E1-0788-49EC-FAE753C8EE0D}"/>
          </ac:spMkLst>
        </pc:spChg>
        <pc:spChg chg="mod ord">
          <ac:chgData name="Soheil Abbasloo" userId="d71572ce-aea6-4a3a-9d7a-c1bc96c12f67" providerId="ADAL" clId="{ED41F9C1-8274-4F08-8693-1523C4FF26CB}" dt="2022-08-17T17:18:55.867" v="6838" actId="700"/>
          <ac:spMkLst>
            <pc:docMk/>
            <pc:sldMk cId="0" sldId="305"/>
            <ac:spMk id="2363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7:18:55.867" v="6838" actId="700"/>
        <pc:sldMkLst>
          <pc:docMk/>
          <pc:sldMk cId="0" sldId="306"/>
        </pc:sldMkLst>
        <pc:spChg chg="add del mod ord">
          <ac:chgData name="Soheil Abbasloo" userId="d71572ce-aea6-4a3a-9d7a-c1bc96c12f67" providerId="ADAL" clId="{ED41F9C1-8274-4F08-8693-1523C4FF26CB}" dt="2022-08-17T17:18:55.867" v="6838" actId="700"/>
          <ac:spMkLst>
            <pc:docMk/>
            <pc:sldMk cId="0" sldId="306"/>
            <ac:spMk id="2" creationId="{861FF8A3-6E16-83E3-A39C-7D9E8AAECECC}"/>
          </ac:spMkLst>
        </pc:spChg>
        <pc:spChg chg="add del mod ord">
          <ac:chgData name="Soheil Abbasloo" userId="d71572ce-aea6-4a3a-9d7a-c1bc96c12f67" providerId="ADAL" clId="{ED41F9C1-8274-4F08-8693-1523C4FF26CB}" dt="2022-08-17T17:18:55.867" v="6838" actId="700"/>
          <ac:spMkLst>
            <pc:docMk/>
            <pc:sldMk cId="0" sldId="306"/>
            <ac:spMk id="3" creationId="{BAEF51A5-E7E8-4086-9BC8-3ABD31188042}"/>
          </ac:spMkLst>
        </pc:spChg>
        <pc:spChg chg="mod ord">
          <ac:chgData name="Soheil Abbasloo" userId="d71572ce-aea6-4a3a-9d7a-c1bc96c12f67" providerId="ADAL" clId="{ED41F9C1-8274-4F08-8693-1523C4FF26CB}" dt="2022-08-17T17:18:55.867" v="6838" actId="700"/>
          <ac:spMkLst>
            <pc:docMk/>
            <pc:sldMk cId="0" sldId="306"/>
            <ac:spMk id="2405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7:18:55.867" v="6838" actId="700"/>
        <pc:sldMkLst>
          <pc:docMk/>
          <pc:sldMk cId="0" sldId="307"/>
        </pc:sldMkLst>
        <pc:spChg chg="add del mod ord">
          <ac:chgData name="Soheil Abbasloo" userId="d71572ce-aea6-4a3a-9d7a-c1bc96c12f67" providerId="ADAL" clId="{ED41F9C1-8274-4F08-8693-1523C4FF26CB}" dt="2022-08-17T17:18:55.867" v="6838" actId="700"/>
          <ac:spMkLst>
            <pc:docMk/>
            <pc:sldMk cId="0" sldId="307"/>
            <ac:spMk id="2" creationId="{5C8B4DF3-0F29-3A01-B9BB-9C61C16924BD}"/>
          </ac:spMkLst>
        </pc:spChg>
        <pc:spChg chg="add del mod ord">
          <ac:chgData name="Soheil Abbasloo" userId="d71572ce-aea6-4a3a-9d7a-c1bc96c12f67" providerId="ADAL" clId="{ED41F9C1-8274-4F08-8693-1523C4FF26CB}" dt="2022-08-17T17:18:55.867" v="6838" actId="700"/>
          <ac:spMkLst>
            <pc:docMk/>
            <pc:sldMk cId="0" sldId="307"/>
            <ac:spMk id="3" creationId="{908EC10F-09C4-46AF-F719-E9FDC30E4728}"/>
          </ac:spMkLst>
        </pc:spChg>
        <pc:spChg chg="mod ord">
          <ac:chgData name="Soheil Abbasloo" userId="d71572ce-aea6-4a3a-9d7a-c1bc96c12f67" providerId="ADAL" clId="{ED41F9C1-8274-4F08-8693-1523C4FF26CB}" dt="2022-08-17T17:18:55.867" v="6838" actId="700"/>
          <ac:spMkLst>
            <pc:docMk/>
            <pc:sldMk cId="0" sldId="307"/>
            <ac:spMk id="2427" creationId="{00000000-0000-0000-0000-000000000000}"/>
          </ac:spMkLst>
        </pc:spChg>
      </pc:sldChg>
      <pc:sldChg chg="modSp del mod modClrScheme modAnim chgLayout">
        <pc:chgData name="Soheil Abbasloo" userId="d71572ce-aea6-4a3a-9d7a-c1bc96c12f67" providerId="ADAL" clId="{ED41F9C1-8274-4F08-8693-1523C4FF26CB}" dt="2022-08-17T17:23:16.781" v="6884" actId="5793"/>
        <pc:sldMkLst>
          <pc:docMk/>
          <pc:sldMk cId="0" sldId="308"/>
        </pc:sldMkLst>
        <pc:spChg chg="mod ord">
          <ac:chgData name="Soheil Abbasloo" userId="d71572ce-aea6-4a3a-9d7a-c1bc96c12f67" providerId="ADAL" clId="{ED41F9C1-8274-4F08-8693-1523C4FF26CB}" dt="2022-08-17T17:19:40.051" v="6840" actId="255"/>
          <ac:spMkLst>
            <pc:docMk/>
            <pc:sldMk cId="0" sldId="308"/>
            <ac:spMk id="2447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7:23:16.781" v="6884" actId="5793"/>
          <ac:spMkLst>
            <pc:docMk/>
            <pc:sldMk cId="0" sldId="308"/>
            <ac:spMk id="2448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7:23:29.420" v="6885" actId="700"/>
        <pc:sldMkLst>
          <pc:docMk/>
          <pc:sldMk cId="0" sldId="309"/>
        </pc:sldMkLst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09"/>
            <ac:spMk id="2" creationId="{ECC2DE8B-0E80-2016-5B08-366CA8B0A72C}"/>
          </ac:spMkLst>
        </pc:spChg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09"/>
            <ac:spMk id="3" creationId="{6FFEFF10-116A-33E2-3537-3CC76D2E47FC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7:23:29.420" v="6885" actId="700"/>
        <pc:sldMkLst>
          <pc:docMk/>
          <pc:sldMk cId="0" sldId="310"/>
        </pc:sldMkLst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0"/>
            <ac:spMk id="2" creationId="{76883BD7-C6D6-6108-1E7C-A51DA80F823E}"/>
          </ac:spMkLst>
        </pc:spChg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0"/>
            <ac:spMk id="3" creationId="{4D0F3775-35BA-2BA0-2C83-A58E0BACF1B9}"/>
          </ac:spMkLst>
        </pc:spChg>
        <pc:spChg chg="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0"/>
            <ac:spMk id="2503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7:23:29.420" v="6885" actId="700"/>
        <pc:sldMkLst>
          <pc:docMk/>
          <pc:sldMk cId="0" sldId="311"/>
        </pc:sldMkLst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1"/>
            <ac:spMk id="2" creationId="{BEBE80FD-F74B-65AA-46F4-F7EAD1676699}"/>
          </ac:spMkLst>
        </pc:spChg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1"/>
            <ac:spMk id="3" creationId="{4B92871C-6E49-1F2F-4FDA-10683E9A9F41}"/>
          </ac:spMkLst>
        </pc:spChg>
        <pc:spChg chg="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1"/>
            <ac:spMk id="2548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7:23:29.420" v="6885" actId="700"/>
        <pc:sldMkLst>
          <pc:docMk/>
          <pc:sldMk cId="0" sldId="312"/>
        </pc:sldMkLst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2"/>
            <ac:spMk id="2" creationId="{A65D6D73-4BB4-3706-68FA-D46AD8DB5D20}"/>
          </ac:spMkLst>
        </pc:spChg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2"/>
            <ac:spMk id="3" creationId="{6107CF63-7CFA-9C3D-B1B7-696FA8079752}"/>
          </ac:spMkLst>
        </pc:spChg>
        <pc:spChg chg="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2"/>
            <ac:spMk id="2593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7:23:29.420" v="6885" actId="700"/>
        <pc:sldMkLst>
          <pc:docMk/>
          <pc:sldMk cId="0" sldId="313"/>
        </pc:sldMkLst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3"/>
            <ac:spMk id="2" creationId="{54AA7523-C1EC-9C17-2783-C1717832F2BE}"/>
          </ac:spMkLst>
        </pc:spChg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3"/>
            <ac:spMk id="3" creationId="{1169D6B1-E7E2-A58F-0D74-7CFCB575B259}"/>
          </ac:spMkLst>
        </pc:spChg>
        <pc:spChg chg="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3"/>
            <ac:spMk id="2638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7:23:29.420" v="6885" actId="700"/>
        <pc:sldMkLst>
          <pc:docMk/>
          <pc:sldMk cId="0" sldId="314"/>
        </pc:sldMkLst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4"/>
            <ac:spMk id="2" creationId="{8F2C34F6-7996-2843-1F46-58F4BA4A1485}"/>
          </ac:spMkLst>
        </pc:spChg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4"/>
            <ac:spMk id="3" creationId="{D98E1827-E0C7-477A-138F-3A5F380AF4EB}"/>
          </ac:spMkLst>
        </pc:spChg>
        <pc:spChg chg="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4"/>
            <ac:spMk id="2683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7:23:29.420" v="6885" actId="700"/>
        <pc:sldMkLst>
          <pc:docMk/>
          <pc:sldMk cId="0" sldId="315"/>
        </pc:sldMkLst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5"/>
            <ac:spMk id="2" creationId="{86529F52-052E-5845-EF89-58AE8AF06D83}"/>
          </ac:spMkLst>
        </pc:spChg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5"/>
            <ac:spMk id="3" creationId="{19E82EB0-9B7E-CDB8-4405-25FB11C77EA3}"/>
          </ac:spMkLst>
        </pc:spChg>
        <pc:spChg chg="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5"/>
            <ac:spMk id="2728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7:23:29.420" v="6885" actId="700"/>
        <pc:sldMkLst>
          <pc:docMk/>
          <pc:sldMk cId="0" sldId="316"/>
        </pc:sldMkLst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6"/>
            <ac:spMk id="2" creationId="{89D9D318-6BA2-592A-DD44-12B8F8B3CBF5}"/>
          </ac:spMkLst>
        </pc:spChg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6"/>
            <ac:spMk id="3" creationId="{A5613B07-B438-FE8B-04A8-546986D89E63}"/>
          </ac:spMkLst>
        </pc:spChg>
        <pc:spChg chg="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6"/>
            <ac:spMk id="2773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7:23:29.420" v="6885" actId="700"/>
        <pc:sldMkLst>
          <pc:docMk/>
          <pc:sldMk cId="0" sldId="317"/>
        </pc:sldMkLst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7"/>
            <ac:spMk id="2" creationId="{4D78097C-513F-D424-D398-D69E64A4938C}"/>
          </ac:spMkLst>
        </pc:spChg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7"/>
            <ac:spMk id="3" creationId="{6D0106F4-CC94-FEC2-5E4C-53E6F8BB0C96}"/>
          </ac:spMkLst>
        </pc:spChg>
        <pc:spChg chg="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7"/>
            <ac:spMk id="2818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7:23:29.420" v="6885" actId="700"/>
        <pc:sldMkLst>
          <pc:docMk/>
          <pc:sldMk cId="0" sldId="318"/>
        </pc:sldMkLst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8"/>
            <ac:spMk id="2" creationId="{8C323A5C-4FC5-BEB2-F167-DCBD99DF9B61}"/>
          </ac:spMkLst>
        </pc:spChg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8"/>
            <ac:spMk id="3" creationId="{6DEC27A7-BC61-AC6B-DC01-035AC20FBC76}"/>
          </ac:spMkLst>
        </pc:spChg>
        <pc:spChg chg="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8"/>
            <ac:spMk id="2863" creationId="{00000000-0000-0000-0000-000000000000}"/>
          </ac:spMkLst>
        </pc:spChg>
      </pc:sldChg>
      <pc:sldChg chg="addSp delSp modSp add del mod modClrScheme chgLayout">
        <pc:chgData name="Soheil Abbasloo" userId="d71572ce-aea6-4a3a-9d7a-c1bc96c12f67" providerId="ADAL" clId="{ED41F9C1-8274-4F08-8693-1523C4FF26CB}" dt="2022-08-17T17:23:29.420" v="6885" actId="700"/>
        <pc:sldMkLst>
          <pc:docMk/>
          <pc:sldMk cId="0" sldId="319"/>
        </pc:sldMkLst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9"/>
            <ac:spMk id="2" creationId="{C4D78DA0-8C83-CA93-F293-87EF14467C46}"/>
          </ac:spMkLst>
        </pc:spChg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9"/>
            <ac:spMk id="3" creationId="{F01A295F-C707-0AD6-3563-D14C27490A98}"/>
          </ac:spMkLst>
        </pc:spChg>
        <pc:spChg chg="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19"/>
            <ac:spMk id="2908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19:06:55.659" v="2445" actId="700"/>
          <ac:spMkLst>
            <pc:docMk/>
            <pc:sldMk cId="0" sldId="319"/>
            <ac:spMk id="58370" creationId="{36360151-D98E-B35F-D277-CF84C62BD02B}"/>
          </ac:spMkLst>
        </pc:spChg>
        <pc:spChg chg="mod ord">
          <ac:chgData name="Soheil Abbasloo" userId="d71572ce-aea6-4a3a-9d7a-c1bc96c12f67" providerId="ADAL" clId="{ED41F9C1-8274-4F08-8693-1523C4FF26CB}" dt="2022-08-12T20:38:58.481" v="4236" actId="14100"/>
          <ac:spMkLst>
            <pc:docMk/>
            <pc:sldMk cId="0" sldId="319"/>
            <ac:spMk id="58371" creationId="{9BF6A223-C38B-7B09-E59F-797DAF2326F2}"/>
          </ac:spMkLst>
        </pc:spChg>
        <pc:spChg chg="mod ord">
          <ac:chgData name="Soheil Abbasloo" userId="d71572ce-aea6-4a3a-9d7a-c1bc96c12f67" providerId="ADAL" clId="{ED41F9C1-8274-4F08-8693-1523C4FF26CB}" dt="2022-08-12T19:06:55.659" v="2445" actId="700"/>
          <ac:spMkLst>
            <pc:docMk/>
            <pc:sldMk cId="0" sldId="319"/>
            <ac:spMk id="58372" creationId="{450519A7-6F8E-3AD0-6C40-D7308F4F2DBE}"/>
          </ac:spMkLst>
        </pc:spChg>
      </pc:sldChg>
      <pc:sldChg chg="addSp delSp modSp add del mod ord modClrScheme chgLayout">
        <pc:chgData name="Soheil Abbasloo" userId="d71572ce-aea6-4a3a-9d7a-c1bc96c12f67" providerId="ADAL" clId="{ED41F9C1-8274-4F08-8693-1523C4FF26CB}" dt="2022-08-17T17:23:29.420" v="6885" actId="700"/>
        <pc:sldMkLst>
          <pc:docMk/>
          <pc:sldMk cId="0" sldId="320"/>
        </pc:sldMkLst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20"/>
            <ac:spMk id="2" creationId="{60C2970D-AC2E-9576-21CA-DD8D41FA081D}"/>
          </ac:spMkLst>
        </pc:spChg>
        <pc:spChg chg="add del 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20"/>
            <ac:spMk id="3" creationId="{F93BD225-301C-4275-39C0-1D1BCF9D7991}"/>
          </ac:spMkLst>
        </pc:spChg>
        <pc:spChg chg="mod ord">
          <ac:chgData name="Soheil Abbasloo" userId="d71572ce-aea6-4a3a-9d7a-c1bc96c12f67" providerId="ADAL" clId="{ED41F9C1-8274-4F08-8693-1523C4FF26CB}" dt="2022-08-17T17:23:29.420" v="6885" actId="700"/>
          <ac:spMkLst>
            <pc:docMk/>
            <pc:sldMk cId="0" sldId="320"/>
            <ac:spMk id="295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19:06:55.659" v="2445" actId="700"/>
          <ac:spMkLst>
            <pc:docMk/>
            <pc:sldMk cId="0" sldId="320"/>
            <ac:spMk id="59394" creationId="{91BA928E-5E5F-29E9-A18E-586F0052F5DF}"/>
          </ac:spMkLst>
        </pc:spChg>
        <pc:spChg chg="mod ord">
          <ac:chgData name="Soheil Abbasloo" userId="d71572ce-aea6-4a3a-9d7a-c1bc96c12f67" providerId="ADAL" clId="{ED41F9C1-8274-4F08-8693-1523C4FF26CB}" dt="2022-08-12T19:06:55.659" v="2445" actId="700"/>
          <ac:spMkLst>
            <pc:docMk/>
            <pc:sldMk cId="0" sldId="320"/>
            <ac:spMk id="59396" creationId="{B3EE6CEB-EE3E-7770-F292-B24B38C467A3}"/>
          </ac:spMkLst>
        </pc:spChg>
        <pc:spChg chg="mod ord">
          <ac:chgData name="Soheil Abbasloo" userId="d71572ce-aea6-4a3a-9d7a-c1bc96c12f67" providerId="ADAL" clId="{ED41F9C1-8274-4F08-8693-1523C4FF26CB}" dt="2022-08-12T19:06:55.659" v="2445" actId="700"/>
          <ac:spMkLst>
            <pc:docMk/>
            <pc:sldMk cId="0" sldId="320"/>
            <ac:spMk id="874499" creationId="{55A5F6C2-1817-3E7A-7CB3-1D95E18C5EB9}"/>
          </ac:spMkLst>
        </pc:spChg>
      </pc:sldChg>
      <pc:sldChg chg="modSp add del mod modClrScheme modAnim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0" sldId="321"/>
        </pc:sldMkLst>
        <pc:spChg chg="mod ord">
          <ac:chgData name="Soheil Abbasloo" userId="d71572ce-aea6-4a3a-9d7a-c1bc96c12f67" providerId="ADAL" clId="{ED41F9C1-8274-4F08-8693-1523C4FF26CB}" dt="2022-08-12T20:48:50.909" v="4288" actId="700"/>
          <ac:spMkLst>
            <pc:docMk/>
            <pc:sldMk cId="0" sldId="321"/>
            <ac:spMk id="74754" creationId="{53436034-BB52-B1A5-C9E4-2CFF11521C07}"/>
          </ac:spMkLst>
        </pc:spChg>
        <pc:spChg chg="mod ord">
          <ac:chgData name="Soheil Abbasloo" userId="d71572ce-aea6-4a3a-9d7a-c1bc96c12f67" providerId="ADAL" clId="{ED41F9C1-8274-4F08-8693-1523C4FF26CB}" dt="2022-08-12T20:48:50.909" v="4288" actId="700"/>
          <ac:spMkLst>
            <pc:docMk/>
            <pc:sldMk cId="0" sldId="321"/>
            <ac:spMk id="74756" creationId="{56E4A2D7-2D59-C416-6A48-A269A12ED408}"/>
          </ac:spMkLst>
        </pc:spChg>
        <pc:spChg chg="mod ord">
          <ac:chgData name="Soheil Abbasloo" userId="d71572ce-aea6-4a3a-9d7a-c1bc96c12f67" providerId="ADAL" clId="{ED41F9C1-8274-4F08-8693-1523C4FF26CB}" dt="2022-08-12T21:03:56.452" v="4564" actId="404"/>
          <ac:spMkLst>
            <pc:docMk/>
            <pc:sldMk cId="0" sldId="321"/>
            <ac:spMk id="899075" creationId="{14D16A27-3C6F-C648-8EFF-967887D33810}"/>
          </ac:spMkLst>
        </pc:spChg>
      </pc:sldChg>
      <pc:sldChg chg="addSp modSp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0" sldId="322"/>
        </pc:sldMkLst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2"/>
            <ac:spMk id="2" creationId="{BDF1B19F-AEA5-3EBB-8439-970FABA92875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2"/>
            <ac:spMk id="3" creationId="{C258ED75-0629-F969-3C9F-CA01A01A6142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2"/>
            <ac:spMk id="3004" creationId="{00000000-0000-0000-0000-000000000000}"/>
          </ac:spMkLst>
        </pc:spChg>
      </pc:sldChg>
      <pc:sldChg chg="addSp modSp add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0" sldId="323"/>
        </pc:sldMkLst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3"/>
            <ac:spMk id="2" creationId="{CA22DECD-AC09-DE5E-7757-5FBB4ABAD8AA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3"/>
            <ac:spMk id="3" creationId="{1100E747-BABA-F1E0-381C-DEC4EFE866AD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3"/>
            <ac:spMk id="3049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21:02:23.209" v="4520" actId="113"/>
          <ac:spMkLst>
            <pc:docMk/>
            <pc:sldMk cId="0" sldId="323"/>
            <ac:spMk id="76802" creationId="{A1026274-3B82-BD6C-B3BE-871C4AB4A304}"/>
          </ac:spMkLst>
        </pc:spChg>
        <pc:spChg chg="mod ord">
          <ac:chgData name="Soheil Abbasloo" userId="d71572ce-aea6-4a3a-9d7a-c1bc96c12f67" providerId="ADAL" clId="{ED41F9C1-8274-4F08-8693-1523C4FF26CB}" dt="2022-08-12T20:43:05.083" v="4269" actId="5793"/>
          <ac:spMkLst>
            <pc:docMk/>
            <pc:sldMk cId="0" sldId="323"/>
            <ac:spMk id="76803" creationId="{05E9072E-63CF-17BD-7B91-5428D264604F}"/>
          </ac:spMkLst>
        </pc:spChg>
        <pc:spChg chg="mod ord">
          <ac:chgData name="Soheil Abbasloo" userId="d71572ce-aea6-4a3a-9d7a-c1bc96c12f67" providerId="ADAL" clId="{ED41F9C1-8274-4F08-8693-1523C4FF26CB}" dt="2022-08-12T20:40:40.651" v="4239" actId="700"/>
          <ac:spMkLst>
            <pc:docMk/>
            <pc:sldMk cId="0" sldId="323"/>
            <ac:spMk id="76804" creationId="{08D6D445-B7FF-ED7D-C1BA-D2705A225B41}"/>
          </ac:spMkLst>
        </pc:spChg>
        <pc:spChg chg="mod">
          <ac:chgData name="Soheil Abbasloo" userId="d71572ce-aea6-4a3a-9d7a-c1bc96c12f67" providerId="ADAL" clId="{ED41F9C1-8274-4F08-8693-1523C4FF26CB}" dt="2022-08-12T21:03:13.875" v="4549" actId="1035"/>
          <ac:spMkLst>
            <pc:docMk/>
            <pc:sldMk cId="0" sldId="323"/>
            <ac:spMk id="76825" creationId="{5879B96F-13DB-DD0E-CBD7-2E14A9C851BE}"/>
          </ac:spMkLst>
        </pc:spChg>
        <pc:spChg chg="mod">
          <ac:chgData name="Soheil Abbasloo" userId="d71572ce-aea6-4a3a-9d7a-c1bc96c12f67" providerId="ADAL" clId="{ED41F9C1-8274-4F08-8693-1523C4FF26CB}" dt="2022-08-12T21:03:08.385" v="4543" actId="14100"/>
          <ac:spMkLst>
            <pc:docMk/>
            <pc:sldMk cId="0" sldId="323"/>
            <ac:spMk id="76827" creationId="{D9BBC0DF-D244-2ED3-9A60-8FC963618DEF}"/>
          </ac:spMkLst>
        </pc:spChg>
        <pc:spChg chg="mod">
          <ac:chgData name="Soheil Abbasloo" userId="d71572ce-aea6-4a3a-9d7a-c1bc96c12f67" providerId="ADAL" clId="{ED41F9C1-8274-4F08-8693-1523C4FF26CB}" dt="2022-08-12T21:02:51.953" v="4535" actId="1036"/>
          <ac:spMkLst>
            <pc:docMk/>
            <pc:sldMk cId="0" sldId="323"/>
            <ac:spMk id="76829" creationId="{A2EF3F48-6836-D070-BEEA-598EA9D2847B}"/>
          </ac:spMkLst>
        </pc:spChg>
        <pc:spChg chg="mod">
          <ac:chgData name="Soheil Abbasloo" userId="d71572ce-aea6-4a3a-9d7a-c1bc96c12f67" providerId="ADAL" clId="{ED41F9C1-8274-4F08-8693-1523C4FF26CB}" dt="2022-08-12T21:03:20.209" v="4550" actId="14100"/>
          <ac:spMkLst>
            <pc:docMk/>
            <pc:sldMk cId="0" sldId="323"/>
            <ac:spMk id="76837" creationId="{1549197C-D6DF-3AFB-B1F7-87B73D69F66C}"/>
          </ac:spMkLst>
        </pc:spChg>
        <pc:spChg chg="mod">
          <ac:chgData name="Soheil Abbasloo" userId="d71572ce-aea6-4a3a-9d7a-c1bc96c12f67" providerId="ADAL" clId="{ED41F9C1-8274-4F08-8693-1523C4FF26CB}" dt="2022-08-12T21:03:23.666" v="4554" actId="1037"/>
          <ac:spMkLst>
            <pc:docMk/>
            <pc:sldMk cId="0" sldId="323"/>
            <ac:spMk id="76847" creationId="{8A59F24E-DDD8-9D8E-F5E6-2140CD362763}"/>
          </ac:spMkLst>
        </pc:spChg>
      </pc:sldChg>
      <pc:sldChg chg="addSp modSp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0" sldId="324"/>
        </pc:sldMkLst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4"/>
            <ac:spMk id="2" creationId="{C6E5C7CB-C725-28F5-409F-43D82AB64795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4"/>
            <ac:spMk id="3" creationId="{8D49802B-2A78-6C93-431C-4075CEC64767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4"/>
            <ac:spMk id="3091" creationId="{00000000-0000-0000-0000-000000000000}"/>
          </ac:spMkLst>
        </pc:spChg>
      </pc:sldChg>
      <pc:sldChg chg="addSp delSp modSp add del mod modClrScheme modAnim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0" sldId="325"/>
        </pc:sldMkLst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5"/>
            <ac:spMk id="2" creationId="{DA3C5A99-8213-A5CC-15FC-8BB4C68447DD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5"/>
            <ac:spMk id="3" creationId="{242F01E0-98B2-B1FA-0BFC-3BE2A156D07B}"/>
          </ac:spMkLst>
        </pc:spChg>
        <pc:spChg chg="add mod">
          <ac:chgData name="Soheil Abbasloo" userId="d71572ce-aea6-4a3a-9d7a-c1bc96c12f67" providerId="ADAL" clId="{ED41F9C1-8274-4F08-8693-1523C4FF26CB}" dt="2022-08-12T21:32:15.642" v="5250"/>
          <ac:spMkLst>
            <pc:docMk/>
            <pc:sldMk cId="0" sldId="325"/>
            <ac:spMk id="16" creationId="{A453C276-F61C-06E6-BC9F-3A41EEBDA901}"/>
          </ac:spMkLst>
        </pc:spChg>
        <pc:spChg chg="add mod">
          <ac:chgData name="Soheil Abbasloo" userId="d71572ce-aea6-4a3a-9d7a-c1bc96c12f67" providerId="ADAL" clId="{ED41F9C1-8274-4F08-8693-1523C4FF26CB}" dt="2022-08-12T21:21:14.989" v="4949" actId="207"/>
          <ac:spMkLst>
            <pc:docMk/>
            <pc:sldMk cId="0" sldId="325"/>
            <ac:spMk id="36" creationId="{652379FC-C0D1-3A82-A4B5-24F9D8C0EAA1}"/>
          </ac:spMkLst>
        </pc:spChg>
        <pc:spChg chg="add mod">
          <ac:chgData name="Soheil Abbasloo" userId="d71572ce-aea6-4a3a-9d7a-c1bc96c12f67" providerId="ADAL" clId="{ED41F9C1-8274-4F08-8693-1523C4FF26CB}" dt="2022-08-12T21:31:18.193" v="5244" actId="404"/>
          <ac:spMkLst>
            <pc:docMk/>
            <pc:sldMk cId="0" sldId="325"/>
            <ac:spMk id="41" creationId="{215A40E1-30DB-62FC-6613-E680943429A1}"/>
          </ac:spMkLst>
        </pc:spChg>
        <pc:spChg chg="add del mod">
          <ac:chgData name="Soheil Abbasloo" userId="d71572ce-aea6-4a3a-9d7a-c1bc96c12f67" providerId="ADAL" clId="{ED41F9C1-8274-4F08-8693-1523C4FF26CB}" dt="2022-08-12T21:30:53.164" v="5238" actId="404"/>
          <ac:spMkLst>
            <pc:docMk/>
            <pc:sldMk cId="0" sldId="325"/>
            <ac:spMk id="71" creationId="{A157A6C6-C7DE-1F42-5B14-37070310DE86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5"/>
            <ac:spMk id="313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20:40:40.651" v="4239" actId="700"/>
          <ac:spMkLst>
            <pc:docMk/>
            <pc:sldMk cId="0" sldId="325"/>
            <ac:spMk id="78850" creationId="{D7324D57-5CF8-1378-F09A-99ABE47705F9}"/>
          </ac:spMkLst>
        </pc:spChg>
        <pc:spChg chg="mod ord">
          <ac:chgData name="Soheil Abbasloo" userId="d71572ce-aea6-4a3a-9d7a-c1bc96c12f67" providerId="ADAL" clId="{ED41F9C1-8274-4F08-8693-1523C4FF26CB}" dt="2022-08-12T21:33:45.908" v="5269" actId="403"/>
          <ac:spMkLst>
            <pc:docMk/>
            <pc:sldMk cId="0" sldId="325"/>
            <ac:spMk id="78851" creationId="{11FB9309-E1DD-12C2-C3F5-0DFA0BDFCDCE}"/>
          </ac:spMkLst>
        </pc:spChg>
        <pc:spChg chg="mod ord">
          <ac:chgData name="Soheil Abbasloo" userId="d71572ce-aea6-4a3a-9d7a-c1bc96c12f67" providerId="ADAL" clId="{ED41F9C1-8274-4F08-8693-1523C4FF26CB}" dt="2022-08-12T20:40:40.651" v="4239" actId="700"/>
          <ac:spMkLst>
            <pc:docMk/>
            <pc:sldMk cId="0" sldId="325"/>
            <ac:spMk id="78852" creationId="{3E7E2ACB-84CF-89EC-AEFB-A74930CF749C}"/>
          </ac:spMkLst>
        </pc:spChg>
        <pc:spChg chg="mod">
          <ac:chgData name="Soheil Abbasloo" userId="d71572ce-aea6-4a3a-9d7a-c1bc96c12f67" providerId="ADAL" clId="{ED41F9C1-8274-4F08-8693-1523C4FF26CB}" dt="2022-08-12T21:27:50.538" v="5125" actId="20577"/>
          <ac:spMkLst>
            <pc:docMk/>
            <pc:sldMk cId="0" sldId="325"/>
            <ac:spMk id="78854" creationId="{EA216DC9-E83E-CE01-0577-EE7BFC2B9405}"/>
          </ac:spMkLst>
        </pc:spChg>
        <pc:spChg chg="mod">
          <ac:chgData name="Soheil Abbasloo" userId="d71572ce-aea6-4a3a-9d7a-c1bc96c12f67" providerId="ADAL" clId="{ED41F9C1-8274-4F08-8693-1523C4FF26CB}" dt="2022-08-12T21:16:30.553" v="4813" actId="404"/>
          <ac:spMkLst>
            <pc:docMk/>
            <pc:sldMk cId="0" sldId="325"/>
            <ac:spMk id="78855" creationId="{264704E8-8616-AE96-1791-3F7A83263782}"/>
          </ac:spMkLst>
        </pc:spChg>
        <pc:spChg chg="mod">
          <ac:chgData name="Soheil Abbasloo" userId="d71572ce-aea6-4a3a-9d7a-c1bc96c12f67" providerId="ADAL" clId="{ED41F9C1-8274-4F08-8693-1523C4FF26CB}" dt="2022-08-12T21:16:48.747" v="4823" actId="1076"/>
          <ac:spMkLst>
            <pc:docMk/>
            <pc:sldMk cId="0" sldId="325"/>
            <ac:spMk id="78856" creationId="{971C7F67-CEC3-6770-6593-D3094920BDE0}"/>
          </ac:spMkLst>
        </pc:spChg>
        <pc:spChg chg="mod">
          <ac:chgData name="Soheil Abbasloo" userId="d71572ce-aea6-4a3a-9d7a-c1bc96c12f67" providerId="ADAL" clId="{ED41F9C1-8274-4F08-8693-1523C4FF26CB}" dt="2022-08-12T21:25:08.544" v="5040" actId="20577"/>
          <ac:spMkLst>
            <pc:docMk/>
            <pc:sldMk cId="0" sldId="325"/>
            <ac:spMk id="78857" creationId="{AD0865E9-4D76-3471-ED72-95F700AD43BE}"/>
          </ac:spMkLst>
        </pc:spChg>
        <pc:spChg chg="mod">
          <ac:chgData name="Soheil Abbasloo" userId="d71572ce-aea6-4a3a-9d7a-c1bc96c12f67" providerId="ADAL" clId="{ED41F9C1-8274-4F08-8693-1523C4FF26CB}" dt="2022-08-12T21:25:22.334" v="5057" actId="20577"/>
          <ac:spMkLst>
            <pc:docMk/>
            <pc:sldMk cId="0" sldId="325"/>
            <ac:spMk id="78858" creationId="{42C846CE-F711-21A1-BEA3-1A12ED6EDABC}"/>
          </ac:spMkLst>
        </pc:spChg>
        <pc:spChg chg="mod">
          <ac:chgData name="Soheil Abbasloo" userId="d71572ce-aea6-4a3a-9d7a-c1bc96c12f67" providerId="ADAL" clId="{ED41F9C1-8274-4F08-8693-1523C4FF26CB}" dt="2022-08-12T21:20:07.586" v="4874" actId="20577"/>
          <ac:spMkLst>
            <pc:docMk/>
            <pc:sldMk cId="0" sldId="325"/>
            <ac:spMk id="78859" creationId="{2CC7BEC8-20F7-3F10-18A3-7B8D629D263D}"/>
          </ac:spMkLst>
        </pc:spChg>
        <pc:spChg chg="mod">
          <ac:chgData name="Soheil Abbasloo" userId="d71572ce-aea6-4a3a-9d7a-c1bc96c12f67" providerId="ADAL" clId="{ED41F9C1-8274-4F08-8693-1523C4FF26CB}" dt="2022-08-12T21:19:26.327" v="4866" actId="2085"/>
          <ac:spMkLst>
            <pc:docMk/>
            <pc:sldMk cId="0" sldId="325"/>
            <ac:spMk id="78860" creationId="{BAF329E7-CD69-F351-B089-CB20F7D3C8CC}"/>
          </ac:spMkLst>
        </pc:spChg>
        <pc:spChg chg="mod">
          <ac:chgData name="Soheil Abbasloo" userId="d71572ce-aea6-4a3a-9d7a-c1bc96c12f67" providerId="ADAL" clId="{ED41F9C1-8274-4F08-8693-1523C4FF26CB}" dt="2022-08-12T21:19:26.327" v="4866" actId="2085"/>
          <ac:spMkLst>
            <pc:docMk/>
            <pc:sldMk cId="0" sldId="325"/>
            <ac:spMk id="78861" creationId="{CAE69AF8-5D86-8D72-03B2-9B15408823E1}"/>
          </ac:spMkLst>
        </pc:spChg>
        <pc:spChg chg="mod">
          <ac:chgData name="Soheil Abbasloo" userId="d71572ce-aea6-4a3a-9d7a-c1bc96c12f67" providerId="ADAL" clId="{ED41F9C1-8274-4F08-8693-1523C4FF26CB}" dt="2022-08-12T21:19:26.327" v="4866" actId="2085"/>
          <ac:spMkLst>
            <pc:docMk/>
            <pc:sldMk cId="0" sldId="325"/>
            <ac:spMk id="78862" creationId="{507E9174-90D1-63F1-E9CE-C413EE910491}"/>
          </ac:spMkLst>
        </pc:spChg>
        <pc:spChg chg="mod">
          <ac:chgData name="Soheil Abbasloo" userId="d71572ce-aea6-4a3a-9d7a-c1bc96c12f67" providerId="ADAL" clId="{ED41F9C1-8274-4F08-8693-1523C4FF26CB}" dt="2022-08-12T21:20:57.113" v="4947" actId="1037"/>
          <ac:spMkLst>
            <pc:docMk/>
            <pc:sldMk cId="0" sldId="325"/>
            <ac:spMk id="78863" creationId="{9F27A9DC-34AD-F5D0-59E9-5F12392F17E2}"/>
          </ac:spMkLst>
        </pc:spChg>
        <pc:spChg chg="del mod">
          <ac:chgData name="Soheil Abbasloo" userId="d71572ce-aea6-4a3a-9d7a-c1bc96c12f67" providerId="ADAL" clId="{ED41F9C1-8274-4F08-8693-1523C4FF26CB}" dt="2022-08-12T21:13:46.485" v="4600" actId="478"/>
          <ac:spMkLst>
            <pc:docMk/>
            <pc:sldMk cId="0" sldId="325"/>
            <ac:spMk id="78869" creationId="{D1A93671-DCC4-02AB-879A-61A4A3FDB32A}"/>
          </ac:spMkLst>
        </pc:spChg>
        <pc:spChg chg="mod">
          <ac:chgData name="Soheil Abbasloo" userId="d71572ce-aea6-4a3a-9d7a-c1bc96c12f67" providerId="ADAL" clId="{ED41F9C1-8274-4F08-8693-1523C4FF26CB}" dt="2022-08-12T21:21:20.341" v="4950" actId="208"/>
          <ac:spMkLst>
            <pc:docMk/>
            <pc:sldMk cId="0" sldId="325"/>
            <ac:spMk id="78870" creationId="{C634363C-7E02-4F72-D91B-CE116CF016B6}"/>
          </ac:spMkLst>
        </pc:spChg>
        <pc:spChg chg="mod">
          <ac:chgData name="Soheil Abbasloo" userId="d71572ce-aea6-4a3a-9d7a-c1bc96c12f67" providerId="ADAL" clId="{ED41F9C1-8274-4F08-8693-1523C4FF26CB}" dt="2022-08-12T21:20:04.733" v="4872" actId="20577"/>
          <ac:spMkLst>
            <pc:docMk/>
            <pc:sldMk cId="0" sldId="325"/>
            <ac:spMk id="78871" creationId="{1D1EAB4A-E6D7-2A96-E0A5-1F303A23BADE}"/>
          </ac:spMkLst>
        </pc:spChg>
        <pc:spChg chg="del mod">
          <ac:chgData name="Soheil Abbasloo" userId="d71572ce-aea6-4a3a-9d7a-c1bc96c12f67" providerId="ADAL" clId="{ED41F9C1-8274-4F08-8693-1523C4FF26CB}" dt="2022-08-12T21:10:27.918" v="4570" actId="478"/>
          <ac:spMkLst>
            <pc:docMk/>
            <pc:sldMk cId="0" sldId="325"/>
            <ac:spMk id="901124" creationId="{4E044CE9-8362-D1D8-E94F-11C4FCDAEB22}"/>
          </ac:spMkLst>
        </pc:spChg>
        <pc:graphicFrameChg chg="add mod modGraphic">
          <ac:chgData name="Soheil Abbasloo" userId="d71572ce-aea6-4a3a-9d7a-c1bc96c12f67" providerId="ADAL" clId="{ED41F9C1-8274-4F08-8693-1523C4FF26CB}" dt="2022-08-12T21:31:10.116" v="5242" actId="1076"/>
          <ac:graphicFrameMkLst>
            <pc:docMk/>
            <pc:sldMk cId="0" sldId="325"/>
            <ac:graphicFrameMk id="42" creationId="{8EF833B3-58E0-C947-0D99-3EEBC58897AB}"/>
          </ac:graphicFrameMkLst>
        </pc:graphicFrameChg>
        <pc:cxnChg chg="add del mod">
          <ac:chgData name="Soheil Abbasloo" userId="d71572ce-aea6-4a3a-9d7a-c1bc96c12f67" providerId="ADAL" clId="{ED41F9C1-8274-4F08-8693-1523C4FF26CB}" dt="2022-08-12T21:22:41.648" v="4969" actId="478"/>
          <ac:cxnSpMkLst>
            <pc:docMk/>
            <pc:sldMk cId="0" sldId="325"/>
            <ac:cxnSpMk id="4" creationId="{30D905C0-B6C2-71EF-296D-51EE288E28C3}"/>
          </ac:cxnSpMkLst>
        </pc:cxnChg>
        <pc:cxnChg chg="add del mod">
          <ac:chgData name="Soheil Abbasloo" userId="d71572ce-aea6-4a3a-9d7a-c1bc96c12f67" providerId="ADAL" clId="{ED41F9C1-8274-4F08-8693-1523C4FF26CB}" dt="2022-08-12T21:22:54.634" v="4974" actId="478"/>
          <ac:cxnSpMkLst>
            <pc:docMk/>
            <pc:sldMk cId="0" sldId="325"/>
            <ac:cxnSpMk id="9" creationId="{2CB6CCAE-9762-4AFB-47ED-EFDD802312AC}"/>
          </ac:cxnSpMkLst>
        </pc:cxnChg>
        <pc:cxnChg chg="add mod">
          <ac:chgData name="Soheil Abbasloo" userId="d71572ce-aea6-4a3a-9d7a-c1bc96c12f67" providerId="ADAL" clId="{ED41F9C1-8274-4F08-8693-1523C4FF26CB}" dt="2022-08-12T21:22:06.935" v="4957" actId="208"/>
          <ac:cxnSpMkLst>
            <pc:docMk/>
            <pc:sldMk cId="0" sldId="325"/>
            <ac:cxnSpMk id="25" creationId="{1EA836F7-3AA1-3FE1-6BD9-7AADAB526D02}"/>
          </ac:cxnSpMkLst>
        </pc:cxnChg>
        <pc:cxnChg chg="add del mod">
          <ac:chgData name="Soheil Abbasloo" userId="d71572ce-aea6-4a3a-9d7a-c1bc96c12f67" providerId="ADAL" clId="{ED41F9C1-8274-4F08-8693-1523C4FF26CB}" dt="2022-08-12T21:13:07.360" v="4592" actId="478"/>
          <ac:cxnSpMkLst>
            <pc:docMk/>
            <pc:sldMk cId="0" sldId="325"/>
            <ac:cxnSpMk id="28" creationId="{C2C57B5C-788F-F20D-027A-D36A1B2E9EB3}"/>
          </ac:cxnSpMkLst>
        </pc:cxnChg>
        <pc:cxnChg chg="add mod">
          <ac:chgData name="Soheil Abbasloo" userId="d71572ce-aea6-4a3a-9d7a-c1bc96c12f67" providerId="ADAL" clId="{ED41F9C1-8274-4F08-8693-1523C4FF26CB}" dt="2022-08-12T21:22:24.743" v="4962" actId="14100"/>
          <ac:cxnSpMkLst>
            <pc:docMk/>
            <pc:sldMk cId="0" sldId="325"/>
            <ac:cxnSpMk id="51" creationId="{985BA4E8-5497-66E9-6307-49515601444A}"/>
          </ac:cxnSpMkLst>
        </pc:cxnChg>
        <pc:cxnChg chg="add mod">
          <ac:chgData name="Soheil Abbasloo" userId="d71572ce-aea6-4a3a-9d7a-c1bc96c12f67" providerId="ADAL" clId="{ED41F9C1-8274-4F08-8693-1523C4FF26CB}" dt="2022-08-12T21:22:30.994" v="4965" actId="14100"/>
          <ac:cxnSpMkLst>
            <pc:docMk/>
            <pc:sldMk cId="0" sldId="325"/>
            <ac:cxnSpMk id="55" creationId="{EE374595-E166-50C5-BADA-BDA32561038A}"/>
          </ac:cxnSpMkLst>
        </pc:cxnChg>
        <pc:cxnChg chg="add mod">
          <ac:chgData name="Soheil Abbasloo" userId="d71572ce-aea6-4a3a-9d7a-c1bc96c12f67" providerId="ADAL" clId="{ED41F9C1-8274-4F08-8693-1523C4FF26CB}" dt="2022-08-12T21:23:34.940" v="4985" actId="208"/>
          <ac:cxnSpMkLst>
            <pc:docMk/>
            <pc:sldMk cId="0" sldId="325"/>
            <ac:cxnSpMk id="58" creationId="{108EAF8A-C8DD-0351-7795-953D44D97143}"/>
          </ac:cxnSpMkLst>
        </pc:cxnChg>
        <pc:cxnChg chg="add mod">
          <ac:chgData name="Soheil Abbasloo" userId="d71572ce-aea6-4a3a-9d7a-c1bc96c12f67" providerId="ADAL" clId="{ED41F9C1-8274-4F08-8693-1523C4FF26CB}" dt="2022-08-12T21:23:29.613" v="4983" actId="208"/>
          <ac:cxnSpMkLst>
            <pc:docMk/>
            <pc:sldMk cId="0" sldId="325"/>
            <ac:cxnSpMk id="61" creationId="{76341DB4-6038-DFF6-DB34-908751672EAC}"/>
          </ac:cxnSpMkLst>
        </pc:cxnChg>
        <pc:cxnChg chg="add mod">
          <ac:chgData name="Soheil Abbasloo" userId="d71572ce-aea6-4a3a-9d7a-c1bc96c12f67" providerId="ADAL" clId="{ED41F9C1-8274-4F08-8693-1523C4FF26CB}" dt="2022-08-12T21:23:29.613" v="4983" actId="208"/>
          <ac:cxnSpMkLst>
            <pc:docMk/>
            <pc:sldMk cId="0" sldId="325"/>
            <ac:cxnSpMk id="64" creationId="{F2E93976-1F2B-D868-A000-3F34F9BF718E}"/>
          </ac:cxnSpMkLst>
        </pc:cxnChg>
        <pc:cxnChg chg="del mod">
          <ac:chgData name="Soheil Abbasloo" userId="d71572ce-aea6-4a3a-9d7a-c1bc96c12f67" providerId="ADAL" clId="{ED41F9C1-8274-4F08-8693-1523C4FF26CB}" dt="2022-08-12T21:21:50.512" v="4955" actId="478"/>
          <ac:cxnSpMkLst>
            <pc:docMk/>
            <pc:sldMk cId="0" sldId="325"/>
            <ac:cxnSpMk id="78864" creationId="{D0AEEC78-B96D-4AF8-EF2D-74844C64626C}"/>
          </ac:cxnSpMkLst>
        </pc:cxnChg>
        <pc:cxnChg chg="del mod">
          <ac:chgData name="Soheil Abbasloo" userId="d71572ce-aea6-4a3a-9d7a-c1bc96c12f67" providerId="ADAL" clId="{ED41F9C1-8274-4F08-8693-1523C4FF26CB}" dt="2022-08-12T21:21:49.762" v="4954" actId="478"/>
          <ac:cxnSpMkLst>
            <pc:docMk/>
            <pc:sldMk cId="0" sldId="325"/>
            <ac:cxnSpMk id="78865" creationId="{EBEBF735-D3D8-F5FE-3C42-49CCF34EF585}"/>
          </ac:cxnSpMkLst>
        </pc:cxnChg>
        <pc:cxnChg chg="del mod">
          <ac:chgData name="Soheil Abbasloo" userId="d71572ce-aea6-4a3a-9d7a-c1bc96c12f67" providerId="ADAL" clId="{ED41F9C1-8274-4F08-8693-1523C4FF26CB}" dt="2022-08-12T21:21:48.211" v="4952" actId="478"/>
          <ac:cxnSpMkLst>
            <pc:docMk/>
            <pc:sldMk cId="0" sldId="325"/>
            <ac:cxnSpMk id="78866" creationId="{29B30932-BE1C-C650-361A-AB96C616A0C6}"/>
          </ac:cxnSpMkLst>
        </pc:cxnChg>
        <pc:cxnChg chg="del mod">
          <ac:chgData name="Soheil Abbasloo" userId="d71572ce-aea6-4a3a-9d7a-c1bc96c12f67" providerId="ADAL" clId="{ED41F9C1-8274-4F08-8693-1523C4FF26CB}" dt="2022-08-12T21:21:49.179" v="4953" actId="478"/>
          <ac:cxnSpMkLst>
            <pc:docMk/>
            <pc:sldMk cId="0" sldId="325"/>
            <ac:cxnSpMk id="78867" creationId="{E9421EB4-7D16-BB94-5259-FCAA36BC4F44}"/>
          </ac:cxnSpMkLst>
        </pc:cxnChg>
        <pc:cxnChg chg="del mod">
          <ac:chgData name="Soheil Abbasloo" userId="d71572ce-aea6-4a3a-9d7a-c1bc96c12f67" providerId="ADAL" clId="{ED41F9C1-8274-4F08-8693-1523C4FF26CB}" dt="2022-08-12T21:11:28.161" v="4574" actId="478"/>
          <ac:cxnSpMkLst>
            <pc:docMk/>
            <pc:sldMk cId="0" sldId="325"/>
            <ac:cxnSpMk id="78868" creationId="{DEDE66F7-B1AD-2B9F-F840-B01640533DD2}"/>
          </ac:cxnSpMkLst>
        </pc:cxnChg>
      </pc:sldChg>
      <pc:sldChg chg="addSp delSp modSp add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0" sldId="326"/>
        </pc:sldMkLst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6"/>
            <ac:spMk id="2" creationId="{4902017C-0737-D11F-3B30-0937159031A8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6"/>
            <ac:spMk id="3" creationId="{089E3A6F-F203-491E-6C73-1219E88C2812}"/>
          </ac:spMkLst>
        </pc:spChg>
        <pc:spChg chg="add del mod">
          <ac:chgData name="Soheil Abbasloo" userId="d71572ce-aea6-4a3a-9d7a-c1bc96c12f67" providerId="ADAL" clId="{ED41F9C1-8274-4F08-8693-1523C4FF26CB}" dt="2022-08-12T21:42:39.947" v="5313" actId="22"/>
          <ac:spMkLst>
            <pc:docMk/>
            <pc:sldMk cId="0" sldId="326"/>
            <ac:spMk id="14" creationId="{447B59FA-2F9E-7F38-671C-EE9B3119E6D2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6"/>
            <ac:spMk id="3174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21:47:07.918" v="5428" actId="21"/>
          <ac:spMkLst>
            <pc:docMk/>
            <pc:sldMk cId="0" sldId="326"/>
            <ac:spMk id="80898" creationId="{F08F815D-C8E5-6D17-1CAA-FF0817D927D4}"/>
          </ac:spMkLst>
        </pc:spChg>
        <pc:spChg chg="mod ord">
          <ac:chgData name="Soheil Abbasloo" userId="d71572ce-aea6-4a3a-9d7a-c1bc96c12f67" providerId="ADAL" clId="{ED41F9C1-8274-4F08-8693-1523C4FF26CB}" dt="2022-08-12T21:44:15.110" v="5332" actId="21"/>
          <ac:spMkLst>
            <pc:docMk/>
            <pc:sldMk cId="0" sldId="326"/>
            <ac:spMk id="80899" creationId="{F484DCF6-F050-3668-2B0F-ABDDEEDAEAD8}"/>
          </ac:spMkLst>
        </pc:spChg>
        <pc:spChg chg="mod ord">
          <ac:chgData name="Soheil Abbasloo" userId="d71572ce-aea6-4a3a-9d7a-c1bc96c12f67" providerId="ADAL" clId="{ED41F9C1-8274-4F08-8693-1523C4FF26CB}" dt="2022-08-12T20:40:40.651" v="4239" actId="700"/>
          <ac:spMkLst>
            <pc:docMk/>
            <pc:sldMk cId="0" sldId="326"/>
            <ac:spMk id="80900" creationId="{1455ADDF-7928-2E6A-1375-F410DA0D0976}"/>
          </ac:spMkLst>
        </pc:spChg>
        <pc:spChg chg="del mod">
          <ac:chgData name="Soheil Abbasloo" userId="d71572ce-aea6-4a3a-9d7a-c1bc96c12f67" providerId="ADAL" clId="{ED41F9C1-8274-4F08-8693-1523C4FF26CB}" dt="2022-08-12T21:43:37.864" v="5324" actId="478"/>
          <ac:spMkLst>
            <pc:docMk/>
            <pc:sldMk cId="0" sldId="326"/>
            <ac:spMk id="80901" creationId="{3468BAC5-7E75-6279-89C5-67147DEA980D}"/>
          </ac:spMkLst>
        </pc:spChg>
        <pc:spChg chg="del mod">
          <ac:chgData name="Soheil Abbasloo" userId="d71572ce-aea6-4a3a-9d7a-c1bc96c12f67" providerId="ADAL" clId="{ED41F9C1-8274-4F08-8693-1523C4FF26CB}" dt="2022-08-12T21:44:07.642" v="5330" actId="478"/>
          <ac:spMkLst>
            <pc:docMk/>
            <pc:sldMk cId="0" sldId="326"/>
            <ac:spMk id="80902" creationId="{3E9CFC3A-5F6E-1EFB-B4C0-D58C77183FF5}"/>
          </ac:spMkLst>
        </pc:spChg>
        <pc:spChg chg="del mod">
          <ac:chgData name="Soheil Abbasloo" userId="d71572ce-aea6-4a3a-9d7a-c1bc96c12f67" providerId="ADAL" clId="{ED41F9C1-8274-4F08-8693-1523C4FF26CB}" dt="2022-08-12T21:44:07.642" v="5330" actId="478"/>
          <ac:spMkLst>
            <pc:docMk/>
            <pc:sldMk cId="0" sldId="326"/>
            <ac:spMk id="80903" creationId="{86A02055-DFAE-028B-3EC7-A8DF478203C5}"/>
          </ac:spMkLst>
        </pc:spChg>
        <pc:spChg chg="del mod">
          <ac:chgData name="Soheil Abbasloo" userId="d71572ce-aea6-4a3a-9d7a-c1bc96c12f67" providerId="ADAL" clId="{ED41F9C1-8274-4F08-8693-1523C4FF26CB}" dt="2022-08-12T21:44:07.642" v="5330" actId="478"/>
          <ac:spMkLst>
            <pc:docMk/>
            <pc:sldMk cId="0" sldId="326"/>
            <ac:spMk id="80904" creationId="{AFFACD2B-4420-B9D3-DF73-A61C80A7E9C8}"/>
          </ac:spMkLst>
        </pc:spChg>
        <pc:spChg chg="del mod">
          <ac:chgData name="Soheil Abbasloo" userId="d71572ce-aea6-4a3a-9d7a-c1bc96c12f67" providerId="ADAL" clId="{ED41F9C1-8274-4F08-8693-1523C4FF26CB}" dt="2022-08-12T21:44:07.642" v="5330" actId="478"/>
          <ac:spMkLst>
            <pc:docMk/>
            <pc:sldMk cId="0" sldId="326"/>
            <ac:spMk id="80905" creationId="{BD595DFF-E783-93A9-7EAC-6D071F5F118E}"/>
          </ac:spMkLst>
        </pc:spChg>
        <pc:spChg chg="del mod">
          <ac:chgData name="Soheil Abbasloo" userId="d71572ce-aea6-4a3a-9d7a-c1bc96c12f67" providerId="ADAL" clId="{ED41F9C1-8274-4F08-8693-1523C4FF26CB}" dt="2022-08-12T21:44:07.642" v="5330" actId="478"/>
          <ac:spMkLst>
            <pc:docMk/>
            <pc:sldMk cId="0" sldId="326"/>
            <ac:spMk id="80906" creationId="{CF3ACB87-7340-366A-3D23-AE346C79E35E}"/>
          </ac:spMkLst>
        </pc:spChg>
        <pc:spChg chg="del mod">
          <ac:chgData name="Soheil Abbasloo" userId="d71572ce-aea6-4a3a-9d7a-c1bc96c12f67" providerId="ADAL" clId="{ED41F9C1-8274-4F08-8693-1523C4FF26CB}" dt="2022-08-12T21:44:07.642" v="5330" actId="478"/>
          <ac:spMkLst>
            <pc:docMk/>
            <pc:sldMk cId="0" sldId="326"/>
            <ac:spMk id="80907" creationId="{76C5B8C4-9BE0-4899-2E34-0E51BAC715ED}"/>
          </ac:spMkLst>
        </pc:spChg>
        <pc:spChg chg="del mod">
          <ac:chgData name="Soheil Abbasloo" userId="d71572ce-aea6-4a3a-9d7a-c1bc96c12f67" providerId="ADAL" clId="{ED41F9C1-8274-4F08-8693-1523C4FF26CB}" dt="2022-08-12T21:44:07.642" v="5330" actId="478"/>
          <ac:spMkLst>
            <pc:docMk/>
            <pc:sldMk cId="0" sldId="326"/>
            <ac:spMk id="80908" creationId="{49E33339-055E-BF09-C347-B144B7A8B6C7}"/>
          </ac:spMkLst>
        </pc:spChg>
        <pc:graphicFrameChg chg="add del mod modGraphic">
          <ac:chgData name="Soheil Abbasloo" userId="d71572ce-aea6-4a3a-9d7a-c1bc96c12f67" providerId="ADAL" clId="{ED41F9C1-8274-4F08-8693-1523C4FF26CB}" dt="2022-08-12T21:44:07.642" v="5330" actId="478"/>
          <ac:graphicFrameMkLst>
            <pc:docMk/>
            <pc:sldMk cId="0" sldId="326"/>
            <ac:graphicFrameMk id="15" creationId="{295F0695-C95E-6F63-867B-46CD9B68C8D7}"/>
          </ac:graphicFrameMkLst>
        </pc:graphicFrameChg>
      </pc:sldChg>
      <pc:sldChg chg="addSp modSp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0" sldId="327"/>
        </pc:sldMkLst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7"/>
            <ac:spMk id="2" creationId="{98A0B029-88F9-0CF1-DD85-24A4FE42F126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7"/>
            <ac:spMk id="3" creationId="{16A8D87E-4DE7-702F-8C5F-29E193009266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0" sldId="327"/>
            <ac:spMk id="3215" creationId="{00000000-0000-0000-0000-000000000000}"/>
          </ac:spMkLst>
        </pc:spChg>
      </pc:sldChg>
      <pc:sldChg chg="addSp delSp modSp add del mod modClrScheme modAnim chgLayout">
        <pc:chgData name="Soheil Abbasloo" userId="d71572ce-aea6-4a3a-9d7a-c1bc96c12f67" providerId="ADAL" clId="{ED41F9C1-8274-4F08-8693-1523C4FF26CB}" dt="2022-08-17T19:21:26.423" v="7074" actId="700"/>
        <pc:sldMkLst>
          <pc:docMk/>
          <pc:sldMk cId="0" sldId="330"/>
        </pc:sldMkLst>
        <pc:spChg chg="add del mod">
          <ac:chgData name="Soheil Abbasloo" userId="d71572ce-aea6-4a3a-9d7a-c1bc96c12f67" providerId="ADAL" clId="{ED41F9C1-8274-4F08-8693-1523C4FF26CB}" dt="2022-08-17T19:21:26.423" v="7074" actId="700"/>
          <ac:spMkLst>
            <pc:docMk/>
            <pc:sldMk cId="0" sldId="330"/>
            <ac:spMk id="3" creationId="{E05BCB07-9B87-FF7A-4C88-C5563DB31882}"/>
          </ac:spMkLst>
        </pc:spChg>
        <pc:spChg chg="del mod ord">
          <ac:chgData name="Soheil Abbasloo" userId="d71572ce-aea6-4a3a-9d7a-c1bc96c12f67" providerId="ADAL" clId="{ED41F9C1-8274-4F08-8693-1523C4FF26CB}" dt="2022-08-17T17:34:40.343" v="7026" actId="478"/>
          <ac:spMkLst>
            <pc:docMk/>
            <pc:sldMk cId="0" sldId="330"/>
            <ac:spMk id="3269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9:21:26.423" v="7074" actId="700"/>
          <ac:spMkLst>
            <pc:docMk/>
            <pc:sldMk cId="0" sldId="330"/>
            <ac:spMk id="3270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330"/>
            <ac:spMk id="82946" creationId="{47978DB2-09F1-547A-74B8-ACC0EE96DA89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330"/>
            <ac:spMk id="82948" creationId="{5E6DFE19-7C16-5685-7496-5CAB26C58612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330"/>
            <ac:spMk id="885763" creationId="{E734B403-D411-DA1D-69CD-7E0EC11580FE}"/>
          </ac:spMkLst>
        </pc:spChg>
      </pc:sldChg>
      <pc:sldChg chg="addSp delSp modSp add del mod modClrScheme modAnim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0" sldId="331"/>
        </pc:sldMkLst>
        <pc:spChg chg="add del mod ord">
          <ac:chgData name="Soheil Abbasloo" userId="d71572ce-aea6-4a3a-9d7a-c1bc96c12f67" providerId="ADAL" clId="{ED41F9C1-8274-4F08-8693-1523C4FF26CB}" dt="2022-08-12T20:43:45.432" v="4270" actId="478"/>
          <ac:spMkLst>
            <pc:docMk/>
            <pc:sldMk cId="0" sldId="331"/>
            <ac:spMk id="2" creationId="{9F14F661-634E-F21F-13AF-CDF0FCF0603B}"/>
          </ac:spMkLst>
        </pc:spChg>
        <pc:spChg chg="add mod">
          <ac:chgData name="Soheil Abbasloo" userId="d71572ce-aea6-4a3a-9d7a-c1bc96c12f67" providerId="ADAL" clId="{ED41F9C1-8274-4F08-8693-1523C4FF26CB}" dt="2022-08-12T20:57:16.376" v="4355" actId="1035"/>
          <ac:spMkLst>
            <pc:docMk/>
            <pc:sldMk cId="0" sldId="331"/>
            <ac:spMk id="3" creationId="{168D7462-B991-6958-8A4E-A1B0F1AE2EAF}"/>
          </ac:spMkLst>
        </pc:spChg>
        <pc:spChg chg="add mod">
          <ac:chgData name="Soheil Abbasloo" userId="d71572ce-aea6-4a3a-9d7a-c1bc96c12f67" providerId="ADAL" clId="{ED41F9C1-8274-4F08-8693-1523C4FF26CB}" dt="2022-08-12T21:00:00.617" v="4466" actId="1076"/>
          <ac:spMkLst>
            <pc:docMk/>
            <pc:sldMk cId="0" sldId="331"/>
            <ac:spMk id="38" creationId="{EFCB533E-B9DD-6EB7-3A57-10F3A09C1D76}"/>
          </ac:spMkLst>
        </pc:spChg>
        <pc:spChg chg="add mod">
          <ac:chgData name="Soheil Abbasloo" userId="d71572ce-aea6-4a3a-9d7a-c1bc96c12f67" providerId="ADAL" clId="{ED41F9C1-8274-4F08-8693-1523C4FF26CB}" dt="2022-08-12T20:58:46.864" v="4395" actId="1076"/>
          <ac:spMkLst>
            <pc:docMk/>
            <pc:sldMk cId="0" sldId="331"/>
            <ac:spMk id="40" creationId="{44F258DF-61F2-6CBB-84D0-4DD5F5C9D610}"/>
          </ac:spMkLst>
        </pc:spChg>
        <pc:spChg chg="add mod">
          <ac:chgData name="Soheil Abbasloo" userId="d71572ce-aea6-4a3a-9d7a-c1bc96c12f67" providerId="ADAL" clId="{ED41F9C1-8274-4F08-8693-1523C4FF26CB}" dt="2022-08-12T21:01:02.673" v="4517" actId="1076"/>
          <ac:spMkLst>
            <pc:docMk/>
            <pc:sldMk cId="0" sldId="331"/>
            <ac:spMk id="41" creationId="{BB75B6BC-0B87-8AD5-409E-E663AE1E749D}"/>
          </ac:spMkLst>
        </pc:spChg>
        <pc:spChg chg="mod ord">
          <ac:chgData name="Soheil Abbasloo" userId="d71572ce-aea6-4a3a-9d7a-c1bc96c12f67" providerId="ADAL" clId="{ED41F9C1-8274-4F08-8693-1523C4FF26CB}" dt="2022-08-12T20:53:13.300" v="4318" actId="1076"/>
          <ac:spMkLst>
            <pc:docMk/>
            <pc:sldMk cId="0" sldId="331"/>
            <ac:spMk id="72706" creationId="{985E94AD-0C4F-A4B4-DA4C-8703B83B69DF}"/>
          </ac:spMkLst>
        </pc:spChg>
        <pc:spChg chg="mod ord">
          <ac:chgData name="Soheil Abbasloo" userId="d71572ce-aea6-4a3a-9d7a-c1bc96c12f67" providerId="ADAL" clId="{ED41F9C1-8274-4F08-8693-1523C4FF26CB}" dt="2022-08-12T20:40:40.651" v="4239" actId="700"/>
          <ac:spMkLst>
            <pc:docMk/>
            <pc:sldMk cId="0" sldId="331"/>
            <ac:spMk id="72707" creationId="{E83D7B10-041D-70A8-5F57-9FB874A44EE4}"/>
          </ac:spMkLst>
        </pc:spChg>
        <pc:spChg chg="mod">
          <ac:chgData name="Soheil Abbasloo" userId="d71572ce-aea6-4a3a-9d7a-c1bc96c12f67" providerId="ADAL" clId="{ED41F9C1-8274-4F08-8693-1523C4FF26CB}" dt="2022-08-12T20:46:14.040" v="4285" actId="207"/>
          <ac:spMkLst>
            <pc:docMk/>
            <pc:sldMk cId="0" sldId="331"/>
            <ac:spMk id="72708" creationId="{0062EA5C-8BDF-9E5E-10DA-95A699D26CE6}"/>
          </ac:spMkLst>
        </pc:spChg>
        <pc:spChg chg="mod">
          <ac:chgData name="Soheil Abbasloo" userId="d71572ce-aea6-4a3a-9d7a-c1bc96c12f67" providerId="ADAL" clId="{ED41F9C1-8274-4F08-8693-1523C4FF26CB}" dt="2022-08-12T20:51:17.564" v="4296" actId="1076"/>
          <ac:spMkLst>
            <pc:docMk/>
            <pc:sldMk cId="0" sldId="331"/>
            <ac:spMk id="72709" creationId="{FBFE8469-33F8-4D23-1003-F49B27852A47}"/>
          </ac:spMkLst>
        </pc:spChg>
        <pc:spChg chg="add del mod">
          <ac:chgData name="Soheil Abbasloo" userId="d71572ce-aea6-4a3a-9d7a-c1bc96c12f67" providerId="ADAL" clId="{ED41F9C1-8274-4F08-8693-1523C4FF26CB}" dt="2022-08-12T20:51:40.023" v="4300" actId="207"/>
          <ac:spMkLst>
            <pc:docMk/>
            <pc:sldMk cId="0" sldId="331"/>
            <ac:spMk id="72710" creationId="{ECF9FD9A-45B0-245A-550B-DCE5C7485A97}"/>
          </ac:spMkLst>
        </pc:spChg>
        <pc:spChg chg="mod">
          <ac:chgData name="Soheil Abbasloo" userId="d71572ce-aea6-4a3a-9d7a-c1bc96c12f67" providerId="ADAL" clId="{ED41F9C1-8274-4F08-8693-1523C4FF26CB}" dt="2022-08-12T20:54:20.234" v="4323" actId="207"/>
          <ac:spMkLst>
            <pc:docMk/>
            <pc:sldMk cId="0" sldId="331"/>
            <ac:spMk id="72711" creationId="{2B6012C6-A2BA-A4F7-1210-A184E53DD4BF}"/>
          </ac:spMkLst>
        </pc:spChg>
        <pc:spChg chg="mod">
          <ac:chgData name="Soheil Abbasloo" userId="d71572ce-aea6-4a3a-9d7a-c1bc96c12f67" providerId="ADAL" clId="{ED41F9C1-8274-4F08-8693-1523C4FF26CB}" dt="2022-08-12T20:54:02.584" v="4322" actId="207"/>
          <ac:spMkLst>
            <pc:docMk/>
            <pc:sldMk cId="0" sldId="331"/>
            <ac:spMk id="72712" creationId="{5692CCAD-EB7E-BF64-9BB4-7B268A1576EC}"/>
          </ac:spMkLst>
        </pc:spChg>
        <pc:spChg chg="mod">
          <ac:chgData name="Soheil Abbasloo" userId="d71572ce-aea6-4a3a-9d7a-c1bc96c12f67" providerId="ADAL" clId="{ED41F9C1-8274-4F08-8693-1523C4FF26CB}" dt="2022-08-12T20:59:44.187" v="4439" actId="1037"/>
          <ac:spMkLst>
            <pc:docMk/>
            <pc:sldMk cId="0" sldId="331"/>
            <ac:spMk id="72714" creationId="{EC59C55C-CACA-6030-334D-FF5808CD7D93}"/>
          </ac:spMkLst>
        </pc:spChg>
        <pc:spChg chg="mod">
          <ac:chgData name="Soheil Abbasloo" userId="d71572ce-aea6-4a3a-9d7a-c1bc96c12f67" providerId="ADAL" clId="{ED41F9C1-8274-4F08-8693-1523C4FF26CB}" dt="2022-08-12T20:54:20.234" v="4323" actId="207"/>
          <ac:spMkLst>
            <pc:docMk/>
            <pc:sldMk cId="0" sldId="331"/>
            <ac:spMk id="72715" creationId="{B9B56F58-56E1-ABD0-CA17-4BFD95A5B694}"/>
          </ac:spMkLst>
        </pc:spChg>
        <pc:spChg chg="mod">
          <ac:chgData name="Soheil Abbasloo" userId="d71572ce-aea6-4a3a-9d7a-c1bc96c12f67" providerId="ADAL" clId="{ED41F9C1-8274-4F08-8693-1523C4FF26CB}" dt="2022-08-12T20:54:02.584" v="4322" actId="207"/>
          <ac:spMkLst>
            <pc:docMk/>
            <pc:sldMk cId="0" sldId="331"/>
            <ac:spMk id="72716" creationId="{DF25542A-9A02-EFAC-231D-98F4BBCDA469}"/>
          </ac:spMkLst>
        </pc:spChg>
        <pc:spChg chg="mod">
          <ac:chgData name="Soheil Abbasloo" userId="d71572ce-aea6-4a3a-9d7a-c1bc96c12f67" providerId="ADAL" clId="{ED41F9C1-8274-4F08-8693-1523C4FF26CB}" dt="2022-08-12T20:59:44.187" v="4439" actId="1037"/>
          <ac:spMkLst>
            <pc:docMk/>
            <pc:sldMk cId="0" sldId="331"/>
            <ac:spMk id="72718" creationId="{9F78AD85-F153-29F5-D985-C76E2E47B27A}"/>
          </ac:spMkLst>
        </pc:spChg>
        <pc:spChg chg="mod">
          <ac:chgData name="Soheil Abbasloo" userId="d71572ce-aea6-4a3a-9d7a-c1bc96c12f67" providerId="ADAL" clId="{ED41F9C1-8274-4F08-8693-1523C4FF26CB}" dt="2022-08-12T20:54:20.234" v="4323" actId="207"/>
          <ac:spMkLst>
            <pc:docMk/>
            <pc:sldMk cId="0" sldId="331"/>
            <ac:spMk id="72719" creationId="{89FB90AC-A6AC-D12F-E172-8C44131F1181}"/>
          </ac:spMkLst>
        </pc:spChg>
        <pc:spChg chg="mod">
          <ac:chgData name="Soheil Abbasloo" userId="d71572ce-aea6-4a3a-9d7a-c1bc96c12f67" providerId="ADAL" clId="{ED41F9C1-8274-4F08-8693-1523C4FF26CB}" dt="2022-08-12T20:54:02.584" v="4322" actId="207"/>
          <ac:spMkLst>
            <pc:docMk/>
            <pc:sldMk cId="0" sldId="331"/>
            <ac:spMk id="72720" creationId="{57CC0103-D3B9-6829-4AF6-C7DBA06011A6}"/>
          </ac:spMkLst>
        </pc:spChg>
        <pc:spChg chg="mod">
          <ac:chgData name="Soheil Abbasloo" userId="d71572ce-aea6-4a3a-9d7a-c1bc96c12f67" providerId="ADAL" clId="{ED41F9C1-8274-4F08-8693-1523C4FF26CB}" dt="2022-08-12T20:59:44.187" v="4439" actId="1037"/>
          <ac:spMkLst>
            <pc:docMk/>
            <pc:sldMk cId="0" sldId="331"/>
            <ac:spMk id="72722" creationId="{5095A05A-3F79-DDE4-0FDE-9DF538BE55C6}"/>
          </ac:spMkLst>
        </pc:spChg>
        <pc:spChg chg="mod">
          <ac:chgData name="Soheil Abbasloo" userId="d71572ce-aea6-4a3a-9d7a-c1bc96c12f67" providerId="ADAL" clId="{ED41F9C1-8274-4F08-8693-1523C4FF26CB}" dt="2022-08-12T20:54:20.234" v="4323" actId="207"/>
          <ac:spMkLst>
            <pc:docMk/>
            <pc:sldMk cId="0" sldId="331"/>
            <ac:spMk id="72723" creationId="{ABEFBE26-E676-A355-B14A-6A85C44A708D}"/>
          </ac:spMkLst>
        </pc:spChg>
        <pc:spChg chg="mod">
          <ac:chgData name="Soheil Abbasloo" userId="d71572ce-aea6-4a3a-9d7a-c1bc96c12f67" providerId="ADAL" clId="{ED41F9C1-8274-4F08-8693-1523C4FF26CB}" dt="2022-08-12T20:54:02.584" v="4322" actId="207"/>
          <ac:spMkLst>
            <pc:docMk/>
            <pc:sldMk cId="0" sldId="331"/>
            <ac:spMk id="72724" creationId="{E461B439-7AB3-F535-F779-730269583F1A}"/>
          </ac:spMkLst>
        </pc:spChg>
        <pc:spChg chg="mod">
          <ac:chgData name="Soheil Abbasloo" userId="d71572ce-aea6-4a3a-9d7a-c1bc96c12f67" providerId="ADAL" clId="{ED41F9C1-8274-4F08-8693-1523C4FF26CB}" dt="2022-08-12T20:59:55.782" v="4465" actId="1038"/>
          <ac:spMkLst>
            <pc:docMk/>
            <pc:sldMk cId="0" sldId="331"/>
            <ac:spMk id="72726" creationId="{F014C459-5CEC-C5F8-E5CE-49C95B7DE191}"/>
          </ac:spMkLst>
        </pc:spChg>
        <pc:spChg chg="mod">
          <ac:chgData name="Soheil Abbasloo" userId="d71572ce-aea6-4a3a-9d7a-c1bc96c12f67" providerId="ADAL" clId="{ED41F9C1-8274-4F08-8693-1523C4FF26CB}" dt="2022-08-12T20:54:20.234" v="4323" actId="207"/>
          <ac:spMkLst>
            <pc:docMk/>
            <pc:sldMk cId="0" sldId="331"/>
            <ac:spMk id="72727" creationId="{070FDDAB-75A0-502E-E6D5-B0FB1DEECABF}"/>
          </ac:spMkLst>
        </pc:spChg>
        <pc:spChg chg="mod">
          <ac:chgData name="Soheil Abbasloo" userId="d71572ce-aea6-4a3a-9d7a-c1bc96c12f67" providerId="ADAL" clId="{ED41F9C1-8274-4F08-8693-1523C4FF26CB}" dt="2022-08-12T20:54:02.584" v="4322" actId="207"/>
          <ac:spMkLst>
            <pc:docMk/>
            <pc:sldMk cId="0" sldId="331"/>
            <ac:spMk id="72728" creationId="{AF4EAE0B-ED8C-BE07-8E99-527529BBE48B}"/>
          </ac:spMkLst>
        </pc:spChg>
        <pc:spChg chg="mod">
          <ac:chgData name="Soheil Abbasloo" userId="d71572ce-aea6-4a3a-9d7a-c1bc96c12f67" providerId="ADAL" clId="{ED41F9C1-8274-4F08-8693-1523C4FF26CB}" dt="2022-08-12T20:59:55.782" v="4465" actId="1038"/>
          <ac:spMkLst>
            <pc:docMk/>
            <pc:sldMk cId="0" sldId="331"/>
            <ac:spMk id="72730" creationId="{6B50EA98-7BF8-04F8-9C27-6951D960BCFA}"/>
          </ac:spMkLst>
        </pc:spChg>
        <pc:spChg chg="mod">
          <ac:chgData name="Soheil Abbasloo" userId="d71572ce-aea6-4a3a-9d7a-c1bc96c12f67" providerId="ADAL" clId="{ED41F9C1-8274-4F08-8693-1523C4FF26CB}" dt="2022-08-12T20:54:20.234" v="4323" actId="207"/>
          <ac:spMkLst>
            <pc:docMk/>
            <pc:sldMk cId="0" sldId="331"/>
            <ac:spMk id="72731" creationId="{A6665197-87D3-5158-03FD-42AE379F5EE9}"/>
          </ac:spMkLst>
        </pc:spChg>
        <pc:spChg chg="mod">
          <ac:chgData name="Soheil Abbasloo" userId="d71572ce-aea6-4a3a-9d7a-c1bc96c12f67" providerId="ADAL" clId="{ED41F9C1-8274-4F08-8693-1523C4FF26CB}" dt="2022-08-12T20:54:02.584" v="4322" actId="207"/>
          <ac:spMkLst>
            <pc:docMk/>
            <pc:sldMk cId="0" sldId="331"/>
            <ac:spMk id="72732" creationId="{7A5663E5-E393-76DF-1659-0FA01D9096C2}"/>
          </ac:spMkLst>
        </pc:spChg>
        <pc:spChg chg="mod">
          <ac:chgData name="Soheil Abbasloo" userId="d71572ce-aea6-4a3a-9d7a-c1bc96c12f67" providerId="ADAL" clId="{ED41F9C1-8274-4F08-8693-1523C4FF26CB}" dt="2022-08-12T20:59:55.782" v="4465" actId="1038"/>
          <ac:spMkLst>
            <pc:docMk/>
            <pc:sldMk cId="0" sldId="331"/>
            <ac:spMk id="72734" creationId="{7C9E2C54-D322-EA14-FF47-77F23DC27883}"/>
          </ac:spMkLst>
        </pc:spChg>
        <pc:spChg chg="mod ord">
          <ac:chgData name="Soheil Abbasloo" userId="d71572ce-aea6-4a3a-9d7a-c1bc96c12f67" providerId="ADAL" clId="{ED41F9C1-8274-4F08-8693-1523C4FF26CB}" dt="2022-08-12T20:57:07.244" v="4349" actId="14100"/>
          <ac:spMkLst>
            <pc:docMk/>
            <pc:sldMk cId="0" sldId="331"/>
            <ac:spMk id="72735" creationId="{57FAB9BA-43C4-B73B-FF09-529D4EFEBFAB}"/>
          </ac:spMkLst>
        </pc:spChg>
        <pc:spChg chg="del">
          <ac:chgData name="Soheil Abbasloo" userId="d71572ce-aea6-4a3a-9d7a-c1bc96c12f67" providerId="ADAL" clId="{ED41F9C1-8274-4F08-8693-1523C4FF26CB}" dt="2022-08-12T20:51:03.084" v="4290" actId="478"/>
          <ac:spMkLst>
            <pc:docMk/>
            <pc:sldMk cId="0" sldId="331"/>
            <ac:spMk id="72736" creationId="{8A784068-28DD-4219-E1A3-43D14CAAB598}"/>
          </ac:spMkLst>
        </pc:spChg>
        <pc:spChg chg="mod">
          <ac:chgData name="Soheil Abbasloo" userId="d71572ce-aea6-4a3a-9d7a-c1bc96c12f67" providerId="ADAL" clId="{ED41F9C1-8274-4F08-8693-1523C4FF26CB}" dt="2022-08-12T21:01:02.673" v="4517" actId="1076"/>
          <ac:spMkLst>
            <pc:docMk/>
            <pc:sldMk cId="0" sldId="331"/>
            <ac:spMk id="72737" creationId="{99A88683-7EFB-2A4A-9D57-BA6A2843E296}"/>
          </ac:spMkLst>
        </pc:spChg>
        <pc:spChg chg="del">
          <ac:chgData name="Soheil Abbasloo" userId="d71572ce-aea6-4a3a-9d7a-c1bc96c12f67" providerId="ADAL" clId="{ED41F9C1-8274-4F08-8693-1523C4FF26CB}" dt="2022-08-12T20:51:01.187" v="4289" actId="478"/>
          <ac:spMkLst>
            <pc:docMk/>
            <pc:sldMk cId="0" sldId="331"/>
            <ac:spMk id="72738" creationId="{ED37D120-75E1-0E34-F819-0D1C1D443EB2}"/>
          </ac:spMkLst>
        </pc:spChg>
        <pc:spChg chg="mod">
          <ac:chgData name="Soheil Abbasloo" userId="d71572ce-aea6-4a3a-9d7a-c1bc96c12f67" providerId="ADAL" clId="{ED41F9C1-8274-4F08-8693-1523C4FF26CB}" dt="2022-08-12T20:58:55.226" v="4406" actId="1035"/>
          <ac:spMkLst>
            <pc:docMk/>
            <pc:sldMk cId="0" sldId="331"/>
            <ac:spMk id="72739" creationId="{F2DD8306-8282-D90E-4E98-1F7FA53CCB13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2T22:29:22.929" v="6086" actId="47"/>
        <pc:sldMkLst>
          <pc:docMk/>
          <pc:sldMk cId="0" sldId="332"/>
        </pc:sldMkLst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332"/>
            <ac:spMk id="98306" creationId="{55047250-8790-4E51-2F1D-C0B98B30016E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332"/>
            <ac:spMk id="98307" creationId="{2BC713BB-FB72-E348-0FEB-222E68C809AF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332"/>
            <ac:spMk id="98308" creationId="{216D500F-2114-23AA-531E-8F61F7F92E0C}"/>
          </ac:spMkLst>
        </pc:spChg>
      </pc:sldChg>
      <pc:sldChg chg="addSp delSp modSp add del mod modClrScheme chgLayout modNotes">
        <pc:chgData name="Soheil Abbasloo" userId="d71572ce-aea6-4a3a-9d7a-c1bc96c12f67" providerId="ADAL" clId="{ED41F9C1-8274-4F08-8693-1523C4FF26CB}" dt="2022-08-17T16:10:26.218" v="6093" actId="2696"/>
        <pc:sldMkLst>
          <pc:docMk/>
          <pc:sldMk cId="3167830260" sldId="339"/>
        </pc:sldMkLst>
        <pc:spChg chg="add del mod ord">
          <ac:chgData name="Soheil Abbasloo" userId="d71572ce-aea6-4a3a-9d7a-c1bc96c12f67" providerId="ADAL" clId="{ED41F9C1-8274-4F08-8693-1523C4FF26CB}" dt="2022-08-12T16:00:35.865" v="498" actId="478"/>
          <ac:spMkLst>
            <pc:docMk/>
            <pc:sldMk cId="3167830260" sldId="339"/>
            <ac:spMk id="2" creationId="{53643370-532B-32DD-0F42-598FDB0FA222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3167830260" sldId="339"/>
            <ac:spMk id="2" creationId="{72F48BF4-30E9-3155-3162-65769F630449}"/>
          </ac:spMkLst>
        </pc:spChg>
        <pc:spChg chg="mod">
          <ac:chgData name="Soheil Abbasloo" userId="d71572ce-aea6-4a3a-9d7a-c1bc96c12f67" providerId="ADAL" clId="{ED41F9C1-8274-4F08-8693-1523C4FF26CB}" dt="2022-08-12T16:00:41.338" v="499" actId="404"/>
          <ac:spMkLst>
            <pc:docMk/>
            <pc:sldMk cId="3167830260" sldId="339"/>
            <ac:spMk id="44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510" v="151" actId="27636"/>
          <ac:spMkLst>
            <pc:docMk/>
            <pc:sldMk cId="3167830260" sldId="339"/>
            <ac:spMk id="58375" creationId="{00000000-0000-0000-0000-000000000000}"/>
          </ac:spMkLst>
        </pc:spChg>
      </pc:sldChg>
      <pc:sldChg chg="addSp delSp modSp add del mod modClrScheme delAnim modAnim chgLayout modNotes">
        <pc:chgData name="Soheil Abbasloo" userId="d71572ce-aea6-4a3a-9d7a-c1bc96c12f67" providerId="ADAL" clId="{ED41F9C1-8274-4F08-8693-1523C4FF26CB}" dt="2022-08-17T16:10:26.218" v="6093" actId="2696"/>
        <pc:sldMkLst>
          <pc:docMk/>
          <pc:sldMk cId="3216256231" sldId="343"/>
        </pc:sldMkLst>
        <pc:spChg chg="add del mod ord">
          <ac:chgData name="Soheil Abbasloo" userId="d71572ce-aea6-4a3a-9d7a-c1bc96c12f67" providerId="ADAL" clId="{ED41F9C1-8274-4F08-8693-1523C4FF26CB}" dt="2022-08-10T22:39:16.634" v="200" actId="478"/>
          <ac:spMkLst>
            <pc:docMk/>
            <pc:sldMk cId="3216256231" sldId="343"/>
            <ac:spMk id="2" creationId="{182AD7A9-AC9F-9EC4-ECAF-EED37D4384EB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3216256231" sldId="343"/>
            <ac:spMk id="2" creationId="{D59F4376-4227-D4BF-D210-F9428C04EF88}"/>
          </ac:spMkLst>
        </pc:spChg>
        <pc:spChg chg="add del mod ord">
          <ac:chgData name="Soheil Abbasloo" userId="d71572ce-aea6-4a3a-9d7a-c1bc96c12f67" providerId="ADAL" clId="{ED41F9C1-8274-4F08-8693-1523C4FF26CB}" dt="2022-08-10T22:40:12.349" v="216" actId="478"/>
          <ac:spMkLst>
            <pc:docMk/>
            <pc:sldMk cId="3216256231" sldId="343"/>
            <ac:spMk id="3" creationId="{B95A6362-D249-C9AD-ACBF-615FACC7F3BD}"/>
          </ac:spMkLst>
        </pc:spChg>
        <pc:spChg chg="del">
          <ac:chgData name="Soheil Abbasloo" userId="d71572ce-aea6-4a3a-9d7a-c1bc96c12f67" providerId="ADAL" clId="{ED41F9C1-8274-4F08-8693-1523C4FF26CB}" dt="2022-08-10T22:40:12.349" v="216" actId="478"/>
          <ac:spMkLst>
            <pc:docMk/>
            <pc:sldMk cId="3216256231" sldId="343"/>
            <ac:spMk id="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12.349" v="216" actId="478"/>
          <ac:spMkLst>
            <pc:docMk/>
            <pc:sldMk cId="3216256231" sldId="343"/>
            <ac:spMk id="104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08" creationId="{8BA5E3F2-35A2-F5C2-9AAF-859278D42FFC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15" creationId="{6B575634-E670-9426-9535-0351D31CD8F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16" creationId="{2ADB2899-BB35-7084-83A7-D8EFA59C88F8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33" creationId="{4CFC3F66-387C-EC7F-C48E-82D1E19F9C92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34" creationId="{156E952C-310A-16F7-C762-21925F90EB0F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35" creationId="{6D9A3709-3743-2C26-D1C9-EB728D2452A2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36" creationId="{0B4E9B58-1716-3AAC-E060-3D61A961F31F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37" creationId="{0B6F9D4F-2EFC-51D9-00AE-869DFA0BD72A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38" creationId="{29493885-12A1-2D66-F779-BF8C4F8B56C2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39" creationId="{06D8B5BC-918C-E19A-DA53-59F5E2E87DC5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0" creationId="{CA7BF3F5-0AEC-CE0F-79D0-38D8AB83FE61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1" creationId="{A3D10D94-9DF6-0FFF-B5C3-2933227EF8CA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2" creationId="{B629DC34-A9D8-0DA6-F09C-8AAE341E441C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4" creationId="{C2AFDE4F-C672-D8F5-56C0-73C3BAD1E3F7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5" creationId="{0AD3E498-11B6-FC6A-D153-878CA552E2D1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6" creationId="{2656E26A-E0C2-2C1D-850F-5C03BC9C2992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7" creationId="{7433249C-5BE7-606F-9387-03E24A5AED8A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8" creationId="{FBCA8446-3BCC-EC0D-288C-DB9996193CCF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9" creationId="{077B773E-F2E2-7562-1589-8CB62A185EC7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0" creationId="{A25AFDFD-FA80-2F5C-4D2E-1FBA2577046E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1" creationId="{A20A5C3F-0572-0F6D-8F24-DB9C559A2CDD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2" creationId="{5B539C7D-3C67-064B-97B6-29A0AE200A5E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4" creationId="{58390021-94AA-B640-208A-EEBE74F583A8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5" creationId="{768A14D7-D80E-0D33-0C8A-D6328A396B21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6" creationId="{FA7DE11F-A362-17D7-A391-83786DD5A5D3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7" creationId="{9858A3F2-A084-90F4-0F94-8B3B333CF24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8" creationId="{599AA585-91E4-C9A0-A53A-ADD43264923E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9" creationId="{3CEE5DF3-DE4A-59F4-638A-D6BBA3547D37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0" creationId="{E5B34169-AD1B-1F55-1C2E-A214A0317435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1" creationId="{AE1D2783-D6B0-B664-6390-74A7A034A75A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2" creationId="{BD18244C-B6BF-24EC-9EAF-DBE1BE90C6CC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4" creationId="{56B06E9D-3C65-4E57-AB18-6BE5A4ED8D62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5" creationId="{2C71A91E-F158-1048-AD15-16C2BE9AA285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6" creationId="{C30384E9-E39C-CEEE-7EC0-5FE81A65E7C4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7" creationId="{61DAA73C-99C6-F66C-7EC6-56DF6D53544B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8" creationId="{2A439292-CDEC-7DEB-C93E-82BB7D4F247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9" creationId="{BD55AF05-5FB9-0BFA-C5A5-473371A28CE5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70" creationId="{075E0FC1-30F6-D906-6EFE-C9B06FAC863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71" creationId="{DD4F2440-CF6F-A000-EEF0-132DFF6172A1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72" creationId="{EC067334-D2EF-4ABC-1520-201EEFA17BF6}"/>
          </ac:spMkLst>
        </pc:spChg>
        <pc:spChg chg="add del mod">
          <ac:chgData name="Soheil Abbasloo" userId="d71572ce-aea6-4a3a-9d7a-c1bc96c12f67" providerId="ADAL" clId="{ED41F9C1-8274-4F08-8693-1523C4FF26CB}" dt="2022-08-10T22:40:19.572" v="220"/>
          <ac:spMkLst>
            <pc:docMk/>
            <pc:sldMk cId="3216256231" sldId="343"/>
            <ac:spMk id="173" creationId="{C29C2063-875E-B84A-40ED-64CF68D61FA2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77" creationId="{726BE8C6-272A-C189-9DF9-79D4C9A2B5C8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78" creationId="{ECE0CAB6-7101-5F57-E1FE-63521F75BB6A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79" creationId="{52AAF65A-4EBC-4372-D114-C92DABD9BF01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80" creationId="{CE4A549C-1FDB-3E95-581E-401B548EEED3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81" creationId="{1FA6A92A-4455-B2DA-436B-260C447B1A6B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83" creationId="{7E61D948-7E9B-63B2-783F-8424B351459C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84" creationId="{784EF6F9-E405-DC47-4C53-9FE94FB3F01D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85" creationId="{BD2A2D80-1917-A7EA-C47E-1D31FC3D551D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86" creationId="{EA5DD671-AF0E-3C3D-BBEA-20197C1A87EC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87" creationId="{BE738E3D-471C-D32A-E475-9C17BFE24DB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89" creationId="{18E25949-9C41-FF18-1CE6-FF179D10A009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90" creationId="{25D53A6F-CFC4-4B35-CD3E-9D5B3D1D0D5D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91" creationId="{31A965E5-1C82-7F95-2612-D8716A91685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92" creationId="{E4C9FC6B-8ED8-0C86-5740-238364DF5737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93" creationId="{B74DF0B5-A377-781A-FA26-C0D508759E20}"/>
          </ac:spMkLst>
        </pc:spChg>
        <pc:spChg chg="add del mod">
          <ac:chgData name="Soheil Abbasloo" userId="d71572ce-aea6-4a3a-9d7a-c1bc96c12f67" providerId="ADAL" clId="{ED41F9C1-8274-4F08-8693-1523C4FF26CB}" dt="2022-08-10T22:40:19.572" v="220"/>
          <ac:spMkLst>
            <pc:docMk/>
            <pc:sldMk cId="3216256231" sldId="343"/>
            <ac:spMk id="194" creationId="{0A0E3493-4B1D-4117-B393-494E90A18BFB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98" creationId="{52CA0843-593E-48B1-1C1D-6ABE7F514747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99" creationId="{89158F6C-EA1D-B14C-9A44-DFFA2891DB11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0" creationId="{547971FC-6587-51C1-8765-E82295C0400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1" creationId="{B2D16A30-8319-6046-B258-7B9263084196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2" creationId="{F5B65489-3CFA-7AA0-C606-E0C2555033D3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4" creationId="{EB4F146B-7C17-7E9B-C87F-87368DE82561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5" creationId="{2FEE2D27-08B8-79B1-8BB4-F0FE54D7323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6" creationId="{7E1B0119-A475-EFC0-1704-D4434E4B5205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7" creationId="{3FF517C9-0358-9525-1ACC-2128C90277A1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8" creationId="{5CB48CDE-A6F5-63D6-9B96-ABD89AE88E5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9" creationId="{86231E0B-BF57-59C7-92E5-6A4E38DFF537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10" creationId="{A1D26231-4892-A9A4-A748-BC38E8326E47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11" creationId="{37A3754D-3605-BF69-4316-8420D7806F22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12" creationId="{530F1577-F880-61B9-6DB6-DF5A4BBD1E28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14" creationId="{C1757D2F-1722-EC4C-42AB-A4936D005D28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15" creationId="{2D66F0CA-4859-9FE7-B9AD-7DB16BD0B3CD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16" creationId="{91258A20-7EE4-A0EE-19BD-076DCE556872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17" creationId="{6A5D6158-9D65-282E-76A7-6F1C2EAD6673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18" creationId="{BF7DF122-9C45-E1C8-E1AD-A1698F40FC13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0" creationId="{25661242-DB95-72B8-22B6-7876F07DF069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1" creationId="{F3F020AC-C6B0-8345-6FDC-46F73858DA36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2" creationId="{65339C97-7B22-A847-7412-7D1A0B0FC7AF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3" creationId="{18A5EF5B-1444-2671-D825-5FAA21FABC97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4" creationId="{B63F5B9E-621E-53C5-2FEB-429869B8F0DA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5" creationId="{741F1113-9346-D025-9522-6E825CDB6C17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6" creationId="{D3B2C1C0-9067-1F2C-1BEA-1A189AABF6D2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7" creationId="{1D65A5AE-3086-F6C8-AACF-CC12D4B46FB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8" creationId="{F16A9E72-66DA-85D4-5D53-4C8DD57F947A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9" creationId="{2627A818-1D2A-B446-AF1E-CD21FC00683D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0" creationId="{D2D88A2D-A1D6-2002-481C-A6B4BECEF72B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1" creationId="{CF305E8B-8896-8B72-DE69-48F10ED87424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2" creationId="{4EEE2D4C-3E34-0A84-94EF-FAA2A6EDF26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4" creationId="{A736E88D-BACD-E263-2006-48CB8C43BED6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5" creationId="{8F723A8C-B240-057E-36D2-F0C2E4AF305C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6" creationId="{9469E78A-EC4A-A6A1-D82E-6BB633549469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7" creationId="{683E66AE-7513-FD59-72A8-67D92486A633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8" creationId="{F556B919-DEA3-5D1D-408F-A5671B5566CB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9" creationId="{68DFDD9E-49AC-3850-8AE5-ABB2E15F860F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0" creationId="{A6511891-52EF-662F-0997-BFA516B6AB38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1" creationId="{5DB04834-23D0-4720-408D-A5B6507F7A52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2" creationId="{C70F1514-FFDA-2EEB-15F4-DE8663A47B10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4" creationId="{7DE4AF6E-4D1E-1C3E-DD01-6CC0A1B3F04D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5" creationId="{039953C2-63F4-DCD9-021E-114CF348DCA3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6" creationId="{290DEF24-F8A9-E47B-9893-C7DEBC8651C4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7" creationId="{A94CA363-ED22-7C0F-F582-48E5E325267F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8" creationId="{90491C55-B985-5C93-E1EA-AD64C8A0087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9" creationId="{F1AAA1C6-843F-015D-F946-9B2709F40B21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0" creationId="{E60A1ECF-C46E-8DDD-1063-FE068D6062BE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1" creationId="{99ED90B5-6A4D-7315-25DF-9CE5D079818E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2" creationId="{04C752A1-DDD7-5C8F-3C5D-F48550679044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4" creationId="{71AEF313-B122-BAA8-C111-AFF2F137B5BE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5" creationId="{CC55845A-04B1-71A3-1DDB-F1C697579FC9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6" creationId="{D1EEC6EC-BF8A-3089-9FC8-CDE747A83339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7" creationId="{C1ACA28E-16D0-F842-72F8-8733F4722C64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8" creationId="{EE2F1429-280B-9627-0E10-4AE6938370ED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9" creationId="{311B32DD-5834-171C-105E-8E5B2387577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60" creationId="{AB141618-1199-9724-139C-8539DA2930DE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61" creationId="{5002C6C6-E79C-C5CA-4BE8-F85BF17F1122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62" creationId="{1C887832-65BD-75D6-50C8-4626745CC48A}"/>
          </ac:spMkLst>
        </pc:spChg>
        <pc:spChg chg="add mod">
          <ac:chgData name="Soheil Abbasloo" userId="d71572ce-aea6-4a3a-9d7a-c1bc96c12f67" providerId="ADAL" clId="{ED41F9C1-8274-4F08-8693-1523C4FF26CB}" dt="2022-08-10T22:40:25.574" v="222" actId="1076"/>
          <ac:spMkLst>
            <pc:docMk/>
            <pc:sldMk cId="3216256231" sldId="343"/>
            <ac:spMk id="263" creationId="{74C94DB9-D754-DE80-6856-38BF89D7E0B6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67" creationId="{0E92933D-CAF5-2F51-6431-FF2390209786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68" creationId="{A01A2537-C332-C10D-B2E2-C7D1A59E457F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69" creationId="{19280484-1899-D36E-89E9-446692419B18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70" creationId="{5E52B355-714D-7315-AB77-49A5AFAD9AB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71" creationId="{BFE7531B-21D6-DE32-55E3-9FBE4A30B2C6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73" creationId="{29953CF6-6E5B-46D3-127F-9D9AE3C07890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74" creationId="{683D3DFE-90AB-8ECB-FAD2-71F65B7F6C08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75" creationId="{088E6769-998D-B755-F5C6-2FECBB1F0C4A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76" creationId="{E0593136-CC62-DEAB-D6A8-78B703EF176C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77" creationId="{25317C6B-4A0D-82A5-3302-990D9A1C80DE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79" creationId="{72FDBC01-7099-5BDA-496F-2965883E60B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80" creationId="{B0D0A8E3-7871-D7F9-48FD-16FE5E1AE25C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81" creationId="{4CC45525-22EA-42CC-75FF-2E5B6AA2E08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82" creationId="{BACDC032-A261-EDA1-D3C4-F17862109E10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83" creationId="{DD8D447C-DB17-D015-776E-853EEAC4AB3D}"/>
          </ac:spMkLst>
        </pc:spChg>
        <pc:spChg chg="add mod">
          <ac:chgData name="Soheil Abbasloo" userId="d71572ce-aea6-4a3a-9d7a-c1bc96c12f67" providerId="ADAL" clId="{ED41F9C1-8274-4F08-8693-1523C4FF26CB}" dt="2022-08-10T22:40:25.574" v="222" actId="1076"/>
          <ac:spMkLst>
            <pc:docMk/>
            <pc:sldMk cId="3216256231" sldId="343"/>
            <ac:spMk id="284" creationId="{5749BB31-9D8B-1BFC-FE6B-774DED9B5CE1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88" creationId="{E05A0A5A-9A04-2CC3-0F67-983D98AE503F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89" creationId="{550ABA03-94AF-3478-EA2B-3DA176398DC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0" creationId="{D9EC6FCA-83C2-74CC-5F1F-B92681378F0C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1" creationId="{7EB99112-4027-4065-D549-3375371874DF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2" creationId="{BAB89E02-2AA5-F48A-0AA3-B78A25BA2C1F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4" creationId="{1174A74D-4EBB-2A05-0F7A-22571237E67D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5" creationId="{95EA239A-7AB8-BB7E-AF89-5C9BA67B1B36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6" creationId="{D10D4501-15A0-9638-8378-9FBBEE4AEC57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7" creationId="{FCB1949B-56CE-23EF-8384-06D7F370EEB7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8" creationId="{598C9D44-F117-7618-7911-4D8D87428860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9" creationId="{6E276813-6C59-DC76-BFB3-8B1DEC6167C2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300" creationId="{A9D669B6-B43E-9861-A64D-73775383C8A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301" creationId="{55B781A9-7810-506F-58D0-6A3B9A2CBE2F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302" creationId="{F9A06571-A99F-CA7D-D671-A5785B386099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304" creationId="{E3069150-7F55-717B-FD10-99A6719982FD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305" creationId="{032B6FCA-BF06-FE05-24F3-B621A155B2E0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306" creationId="{4CE79BF2-69FD-0374-A81E-E3AB7D8C4002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307" creationId="{632E98B8-E858-629C-3AC4-C375FBEB0D2D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308" creationId="{98DEF0EE-A78E-0AA4-87C3-79F882FEA772}"/>
          </ac:spMkLst>
        </pc:spChg>
        <pc:spChg chg="mod ord">
          <ac:chgData name="Soheil Abbasloo" userId="d71572ce-aea6-4a3a-9d7a-c1bc96c12f67" providerId="ADAL" clId="{ED41F9C1-8274-4F08-8693-1523C4FF26CB}" dt="2022-08-10T22:40:05.710" v="215" actId="255"/>
          <ac:spMkLst>
            <pc:docMk/>
            <pc:sldMk cId="3216256231" sldId="343"/>
            <ac:spMk id="58375" creationId="{00000000-0000-0000-0000-000000000000}"/>
          </ac:spMkLst>
        </pc:s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4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11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46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66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76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92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98" creationId="{00000000-0000-0000-0000-000000000000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107" creationId="{7F7D97C2-2DBE-3CB3-E41C-DCFDD519998B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109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117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127" creationId="{00000000-0000-0000-0000-000000000000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143" creationId="{BFFAD316-BCF2-9E88-0CC4-F0F9DF2A99B8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153" creationId="{1797A8F6-69C1-3478-0314-9B2CA55A5B5A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163" creationId="{16D4E110-F891-1F88-B8CC-06C53E8A5937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176" creationId="{941D86A8-39D6-2A7D-AA5F-7DBAD8026B30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182" creationId="{882FA7D1-989E-DEE6-E6EE-F41B636DC116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188" creationId="{1ABB2AC3-C548-E834-070B-4F3948EE9592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197" creationId="{9A700EFE-085E-4A66-5007-4FFFF3E6ADDE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203" creationId="{20559ED1-F812-E422-45F5-369A3F2172B8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213" creationId="{C1528FB1-B1B6-CEC7-0DAE-6AE2BBFFC79D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19" creationId="{8F2CE4A0-4CC9-AC1E-60E3-3A8134830D9B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33" creationId="{35F6872B-63DC-9C83-5DDC-74F5ADC082B1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43" creationId="{1D8014CF-BEE9-E813-CBED-CB4FA560F921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53" creationId="{FCD5B7F0-2825-B846-D731-ED4D75604B86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66" creationId="{DCAD8A91-65EE-C5C9-F800-B4EAE300EE64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72" creationId="{CFEBB41E-0406-F3AD-AA4C-474977488C24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78" creationId="{E31854BF-BEA3-A53A-151E-53E66E341AED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87" creationId="{6853AC38-EF80-631E-D0BC-7A84288C7695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93" creationId="{4705F176-F45F-3B8A-ADA7-B9682D2064A5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303" creationId="{81549B1E-713D-FDB0-B5FC-C02489A826DA}"/>
          </ac:grpSpMkLst>
        </pc:grpChg>
        <pc:cxnChg chg="del mod">
          <ac:chgData name="Soheil Abbasloo" userId="d71572ce-aea6-4a3a-9d7a-c1bc96c12f67" providerId="ADAL" clId="{ED41F9C1-8274-4F08-8693-1523C4FF26CB}" dt="2022-08-10T22:40:12.349" v="216" actId="478"/>
          <ac:cxnSpMkLst>
            <pc:docMk/>
            <pc:sldMk cId="3216256231" sldId="343"/>
            <ac:cxnSpMk id="7" creationId="{00000000-0000-0000-0000-000000000000}"/>
          </ac:cxnSpMkLst>
        </pc:cxnChg>
        <pc:cxnChg chg="del">
          <ac:chgData name="Soheil Abbasloo" userId="d71572ce-aea6-4a3a-9d7a-c1bc96c12f67" providerId="ADAL" clId="{ED41F9C1-8274-4F08-8693-1523C4FF26CB}" dt="2022-08-10T22:40:12.349" v="216" actId="478"/>
          <ac:cxnSpMkLst>
            <pc:docMk/>
            <pc:sldMk cId="3216256231" sldId="343"/>
            <ac:cxnSpMk id="87" creationId="{00000000-0000-0000-0000-000000000000}"/>
          </ac:cxnSpMkLst>
        </pc:cxnChg>
        <pc:cxnChg chg="del mod">
          <ac:chgData name="Soheil Abbasloo" userId="d71572ce-aea6-4a3a-9d7a-c1bc96c12f67" providerId="ADAL" clId="{ED41F9C1-8274-4F08-8693-1523C4FF26CB}" dt="2022-08-10T22:40:12.349" v="216" actId="478"/>
          <ac:cxnSpMkLst>
            <pc:docMk/>
            <pc:sldMk cId="3216256231" sldId="343"/>
            <ac:cxnSpMk id="105" creationId="{00000000-0000-0000-0000-000000000000}"/>
          </ac:cxnSpMkLst>
        </pc:cxnChg>
        <pc:cxnChg chg="del mod">
          <ac:chgData name="Soheil Abbasloo" userId="d71572ce-aea6-4a3a-9d7a-c1bc96c12f67" providerId="ADAL" clId="{ED41F9C1-8274-4F08-8693-1523C4FF26CB}" dt="2022-08-10T22:40:12.349" v="216" actId="478"/>
          <ac:cxnSpMkLst>
            <pc:docMk/>
            <pc:sldMk cId="3216256231" sldId="343"/>
            <ac:cxnSpMk id="106" creationId="{00000000-0000-0000-0000-000000000000}"/>
          </ac:cxnSpMkLst>
        </pc:cxnChg>
        <pc:cxnChg chg="add del mod">
          <ac:chgData name="Soheil Abbasloo" userId="d71572ce-aea6-4a3a-9d7a-c1bc96c12f67" providerId="ADAL" clId="{ED41F9C1-8274-4F08-8693-1523C4FF26CB}" dt="2022-08-10T22:40:19.572" v="220"/>
          <ac:cxnSpMkLst>
            <pc:docMk/>
            <pc:sldMk cId="3216256231" sldId="343"/>
            <ac:cxnSpMk id="174" creationId="{3AEF5147-77D9-2D03-C362-76120076B7DE}"/>
          </ac:cxnSpMkLst>
        </pc:cxnChg>
        <pc:cxnChg chg="add del mod">
          <ac:chgData name="Soheil Abbasloo" userId="d71572ce-aea6-4a3a-9d7a-c1bc96c12f67" providerId="ADAL" clId="{ED41F9C1-8274-4F08-8693-1523C4FF26CB}" dt="2022-08-10T22:40:19.572" v="220"/>
          <ac:cxnSpMkLst>
            <pc:docMk/>
            <pc:sldMk cId="3216256231" sldId="343"/>
            <ac:cxnSpMk id="175" creationId="{AB5B94A6-9869-A750-A02E-1DA767EC0863}"/>
          </ac:cxnSpMkLst>
        </pc:cxnChg>
        <pc:cxnChg chg="add del mod">
          <ac:chgData name="Soheil Abbasloo" userId="d71572ce-aea6-4a3a-9d7a-c1bc96c12f67" providerId="ADAL" clId="{ED41F9C1-8274-4F08-8693-1523C4FF26CB}" dt="2022-08-10T22:40:19.572" v="220"/>
          <ac:cxnSpMkLst>
            <pc:docMk/>
            <pc:sldMk cId="3216256231" sldId="343"/>
            <ac:cxnSpMk id="195" creationId="{09E155B2-FB85-2238-878F-7020A69B4A05}"/>
          </ac:cxnSpMkLst>
        </pc:cxnChg>
        <pc:cxnChg chg="add del mod">
          <ac:chgData name="Soheil Abbasloo" userId="d71572ce-aea6-4a3a-9d7a-c1bc96c12f67" providerId="ADAL" clId="{ED41F9C1-8274-4F08-8693-1523C4FF26CB}" dt="2022-08-10T22:40:19.572" v="220"/>
          <ac:cxnSpMkLst>
            <pc:docMk/>
            <pc:sldMk cId="3216256231" sldId="343"/>
            <ac:cxnSpMk id="196" creationId="{9D91FE93-B0BE-CF2D-5DAE-B3639990992A}"/>
          </ac:cxnSpMkLst>
        </pc:cxnChg>
        <pc:cxnChg chg="add mod">
          <ac:chgData name="Soheil Abbasloo" userId="d71572ce-aea6-4a3a-9d7a-c1bc96c12f67" providerId="ADAL" clId="{ED41F9C1-8274-4F08-8693-1523C4FF26CB}" dt="2022-08-10T22:40:25.574" v="222" actId="1076"/>
          <ac:cxnSpMkLst>
            <pc:docMk/>
            <pc:sldMk cId="3216256231" sldId="343"/>
            <ac:cxnSpMk id="264" creationId="{CD3CD635-7759-95C4-BD20-497710C4AF13}"/>
          </ac:cxnSpMkLst>
        </pc:cxnChg>
        <pc:cxnChg chg="add mod">
          <ac:chgData name="Soheil Abbasloo" userId="d71572ce-aea6-4a3a-9d7a-c1bc96c12f67" providerId="ADAL" clId="{ED41F9C1-8274-4F08-8693-1523C4FF26CB}" dt="2022-08-10T22:40:25.574" v="222" actId="1076"/>
          <ac:cxnSpMkLst>
            <pc:docMk/>
            <pc:sldMk cId="3216256231" sldId="343"/>
            <ac:cxnSpMk id="265" creationId="{5BF8A764-570D-05E7-4BBC-59A11A4C5426}"/>
          </ac:cxnSpMkLst>
        </pc:cxnChg>
        <pc:cxnChg chg="add mod">
          <ac:chgData name="Soheil Abbasloo" userId="d71572ce-aea6-4a3a-9d7a-c1bc96c12f67" providerId="ADAL" clId="{ED41F9C1-8274-4F08-8693-1523C4FF26CB}" dt="2022-08-10T22:40:25.574" v="222" actId="1076"/>
          <ac:cxnSpMkLst>
            <pc:docMk/>
            <pc:sldMk cId="3216256231" sldId="343"/>
            <ac:cxnSpMk id="285" creationId="{278072B7-9BAD-9DF0-89F3-984882FDCBD7}"/>
          </ac:cxnSpMkLst>
        </pc:cxnChg>
        <pc:cxnChg chg="add mod">
          <ac:chgData name="Soheil Abbasloo" userId="d71572ce-aea6-4a3a-9d7a-c1bc96c12f67" providerId="ADAL" clId="{ED41F9C1-8274-4F08-8693-1523C4FF26CB}" dt="2022-08-10T22:40:25.574" v="222" actId="1076"/>
          <ac:cxnSpMkLst>
            <pc:docMk/>
            <pc:sldMk cId="3216256231" sldId="343"/>
            <ac:cxnSpMk id="286" creationId="{2195B2C7-CBBF-A866-2C81-0154D43F85D0}"/>
          </ac:cxnSpMkLst>
        </pc:cxnChg>
      </pc:sldChg>
      <pc:sldChg chg="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380704521" sldId="349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80704521" sldId="349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43:07.854" v="246" actId="2711"/>
          <ac:spMkLst>
            <pc:docMk/>
            <pc:sldMk cId="380704521" sldId="349"/>
            <ac:spMk id="3" creationId="{00000000-0000-0000-0000-000000000000}"/>
          </ac:spMkLst>
        </pc:spChg>
      </pc:sldChg>
      <pc:sldChg chg="modSp del mod modClrScheme chgLayout">
        <pc:chgData name="Soheil Abbasloo" userId="d71572ce-aea6-4a3a-9d7a-c1bc96c12f67" providerId="ADAL" clId="{ED41F9C1-8274-4F08-8693-1523C4FF26CB}" dt="2022-08-17T16:43:41.270" v="6464" actId="47"/>
        <pc:sldMkLst>
          <pc:docMk/>
          <pc:sldMk cId="2059357201" sldId="350"/>
        </pc:sldMkLst>
        <pc:spChg chg="mod ord">
          <ac:chgData name="Soheil Abbasloo" userId="d71572ce-aea6-4a3a-9d7a-c1bc96c12f67" providerId="ADAL" clId="{ED41F9C1-8274-4F08-8693-1523C4FF26CB}" dt="2022-08-17T16:42:06.506" v="6452" actId="255"/>
          <ac:spMkLst>
            <pc:docMk/>
            <pc:sldMk cId="2059357201" sldId="350"/>
            <ac:spMk id="408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2059357201" sldId="350"/>
            <ac:spMk id="409" creationId="{00000000-0000-0000-0000-000000000000}"/>
          </ac:spMkLst>
        </pc:spChg>
      </pc:sldChg>
      <pc:sldChg chg="modSp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2122622024" sldId="352"/>
        </pc:sldMkLst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2122622024" sldId="352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2122622024" sldId="352"/>
            <ac:spMk id="3" creationId="{00000000-0000-0000-0000-000000000000}"/>
          </ac:spMkLst>
        </pc:spChg>
      </pc:sldChg>
      <pc:sldChg chg="modSp del mod modClrScheme modAnim chgLayout">
        <pc:chgData name="Soheil Abbasloo" userId="d71572ce-aea6-4a3a-9d7a-c1bc96c12f67" providerId="ADAL" clId="{ED41F9C1-8274-4F08-8693-1523C4FF26CB}" dt="2022-08-17T16:56:51.020" v="6809" actId="6549"/>
        <pc:sldMkLst>
          <pc:docMk/>
          <pc:sldMk cId="3631821255" sldId="353"/>
        </pc:sldMkLst>
        <pc:spChg chg="mod ord">
          <ac:chgData name="Soheil Abbasloo" userId="d71572ce-aea6-4a3a-9d7a-c1bc96c12f67" providerId="ADAL" clId="{ED41F9C1-8274-4F08-8693-1523C4FF26CB}" dt="2022-08-17T16:56:33.400" v="6804" actId="207"/>
          <ac:spMkLst>
            <pc:docMk/>
            <pc:sldMk cId="3631821255" sldId="353"/>
            <ac:spMk id="119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56:51.020" v="6809" actId="6549"/>
          <ac:spMkLst>
            <pc:docMk/>
            <pc:sldMk cId="3631821255" sldId="353"/>
            <ac:spMk id="1194" creationId="{00000000-0000-0000-0000-000000000000}"/>
          </ac:spMkLst>
        </pc:spChg>
      </pc:sldChg>
      <pc:sldChg chg="modSp del mod modClrScheme chgLayout">
        <pc:chgData name="Soheil Abbasloo" userId="d71572ce-aea6-4a3a-9d7a-c1bc96c12f67" providerId="ADAL" clId="{ED41F9C1-8274-4F08-8693-1523C4FF26CB}" dt="2022-08-17T16:56:18.804" v="6803" actId="5793"/>
        <pc:sldMkLst>
          <pc:docMk/>
          <pc:sldMk cId="3013321256" sldId="354"/>
        </pc:sldMkLst>
        <pc:spChg chg="mod ord">
          <ac:chgData name="Soheil Abbasloo" userId="d71572ce-aea6-4a3a-9d7a-c1bc96c12f67" providerId="ADAL" clId="{ED41F9C1-8274-4F08-8693-1523C4FF26CB}" dt="2022-08-17T16:56:16.351" v="6802" actId="255"/>
          <ac:spMkLst>
            <pc:docMk/>
            <pc:sldMk cId="3013321256" sldId="354"/>
            <ac:spMk id="119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56:18.804" v="6803" actId="5793"/>
          <ac:spMkLst>
            <pc:docMk/>
            <pc:sldMk cId="3013321256" sldId="354"/>
            <ac:spMk id="1194" creationId="{00000000-0000-0000-0000-000000000000}"/>
          </ac:spMkLst>
        </pc:spChg>
      </pc:sldChg>
      <pc:sldChg chg="modSp add del mod modClrScheme chgLayout modNotes">
        <pc:chgData name="Soheil Abbasloo" userId="d71572ce-aea6-4a3a-9d7a-c1bc96c12f67" providerId="ADAL" clId="{ED41F9C1-8274-4F08-8693-1523C4FF26CB}" dt="2022-08-17T16:10:26.218" v="6093" actId="2696"/>
        <pc:sldMkLst>
          <pc:docMk/>
          <pc:sldMk cId="3241441198" sldId="354"/>
        </pc:sldMkLst>
        <pc:spChg chg="mod ord">
          <ac:chgData name="Soheil Abbasloo" userId="d71572ce-aea6-4a3a-9d7a-c1bc96c12f67" providerId="ADAL" clId="{ED41F9C1-8274-4F08-8693-1523C4FF26CB}" dt="2022-08-10T22:35:24.551" v="156" actId="27636"/>
          <ac:spMkLst>
            <pc:docMk/>
            <pc:sldMk cId="3241441198" sldId="354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241441198" sldId="354"/>
            <ac:spMk id="3" creationId="{00000000-0000-0000-0000-000000000000}"/>
          </ac:spMkLst>
        </pc:spChg>
      </pc:sldChg>
      <pc:sldChg chg="modSp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638976883" sldId="356"/>
        </pc:sldMkLst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638976883" sldId="356"/>
            <ac:spMk id="74754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638976883" sldId="356"/>
            <ac:spMk id="138244" creationId="{00000000-0000-0000-0000-000000000000}"/>
          </ac:spMkLst>
        </pc:spChg>
      </pc:sldChg>
      <pc:sldChg chg="modSp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1248167321" sldId="357"/>
        </pc:sldMkLst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1248167321" sldId="357"/>
            <ac:spMk id="7680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1248167321" sldId="357"/>
            <ac:spMk id="965635" creationId="{00000000-0000-0000-0000-000000000000}"/>
          </ac:spMkLst>
        </pc:spChg>
      </pc:sldChg>
      <pc:sldChg chg="modSp del mod modClrScheme modAnim chgLayout">
        <pc:chgData name="Soheil Abbasloo" userId="d71572ce-aea6-4a3a-9d7a-c1bc96c12f67" providerId="ADAL" clId="{ED41F9C1-8274-4F08-8693-1523C4FF26CB}" dt="2022-08-17T16:58:13.585" v="6812" actId="20577"/>
        <pc:sldMkLst>
          <pc:docMk/>
          <pc:sldMk cId="310972819" sldId="358"/>
        </pc:sldMkLst>
        <pc:spChg chg="mod ord">
          <ac:chgData name="Soheil Abbasloo" userId="d71572ce-aea6-4a3a-9d7a-c1bc96c12f67" providerId="ADAL" clId="{ED41F9C1-8274-4F08-8693-1523C4FF26CB}" dt="2022-08-17T16:58:03.107" v="6810" actId="207"/>
          <ac:spMkLst>
            <pc:docMk/>
            <pc:sldMk cId="310972819" sldId="358"/>
            <ac:spMk id="119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58:13.585" v="6812" actId="20577"/>
          <ac:spMkLst>
            <pc:docMk/>
            <pc:sldMk cId="310972819" sldId="358"/>
            <ac:spMk id="1194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106320093" sldId="359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06320093" sldId="359"/>
            <ac:spMk id="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06320093" sldId="359"/>
            <ac:spMk id="141314" creationId="{00000000-0000-0000-0000-000000000000}"/>
          </ac:spMkLst>
        </pc:spChg>
      </pc:sldChg>
      <pc:sldChg chg="modSp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3522808721" sldId="359"/>
        </pc:sldMkLst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3522808721" sldId="359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3522808721" sldId="359"/>
            <ac:spMk id="3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6:59:20.992" v="6816" actId="478"/>
        <pc:sldMkLst>
          <pc:docMk/>
          <pc:sldMk cId="1934852775" sldId="360"/>
        </pc:sldMkLst>
        <pc:spChg chg="add del mod ord">
          <ac:chgData name="Soheil Abbasloo" userId="d71572ce-aea6-4a3a-9d7a-c1bc96c12f67" providerId="ADAL" clId="{ED41F9C1-8274-4F08-8693-1523C4FF26CB}" dt="2022-08-17T16:59:18.362" v="6815" actId="700"/>
          <ac:spMkLst>
            <pc:docMk/>
            <pc:sldMk cId="1934852775" sldId="360"/>
            <ac:spMk id="2" creationId="{94DA6E92-C919-E116-42F0-33A95C736A93}"/>
          </ac:spMkLst>
        </pc:spChg>
        <pc:spChg chg="add del mod ord">
          <ac:chgData name="Soheil Abbasloo" userId="d71572ce-aea6-4a3a-9d7a-c1bc96c12f67" providerId="ADAL" clId="{ED41F9C1-8274-4F08-8693-1523C4FF26CB}" dt="2022-08-17T16:59:20.992" v="6816" actId="478"/>
          <ac:spMkLst>
            <pc:docMk/>
            <pc:sldMk cId="1934852775" sldId="360"/>
            <ac:spMk id="3" creationId="{03FDB5EB-4264-A673-6D7C-C54EFE7A9613}"/>
          </ac:spMkLst>
        </pc:spChg>
        <pc:spChg chg="mod ord">
          <ac:chgData name="Soheil Abbasloo" userId="d71572ce-aea6-4a3a-9d7a-c1bc96c12f67" providerId="ADAL" clId="{ED41F9C1-8274-4F08-8693-1523C4FF26CB}" dt="2022-08-17T16:59:18.362" v="6815" actId="700"/>
          <ac:spMkLst>
            <pc:docMk/>
            <pc:sldMk cId="1934852775" sldId="360"/>
            <ac:spMk id="5" creationId="{00000000-0000-0000-0000-000000000000}"/>
          </ac:spMkLst>
        </pc:spChg>
        <pc:spChg chg="del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1934852775" sldId="360"/>
            <ac:spMk id="6" creationId="{00000000-0000-0000-0000-000000000000}"/>
          </ac:spMkLst>
        </pc:spChg>
      </pc:sldChg>
      <pc:sldChg chg="addSp modSp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3923471849" sldId="361"/>
        </pc:sldMkLst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3923471849" sldId="361"/>
            <ac:spMk id="2" creationId="{00000000-0000-0000-0000-000000000000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3923471849" sldId="361"/>
            <ac:spMk id="3" creationId="{F010A22B-AA9D-0F3B-3F10-E2C34A42A906}"/>
          </ac:spMkLst>
        </pc:spChg>
      </pc:sldChg>
      <pc:sldChg chg="addSp delSp modSp add del mod modClrScheme modAnim chgLayout modNotes">
        <pc:chgData name="Soheil Abbasloo" userId="d71572ce-aea6-4a3a-9d7a-c1bc96c12f67" providerId="ADAL" clId="{ED41F9C1-8274-4F08-8693-1523C4FF26CB}" dt="2022-08-17T16:10:26.218" v="6093" actId="2696"/>
        <pc:sldMkLst>
          <pc:docMk/>
          <pc:sldMk cId="170034789" sldId="362"/>
        </pc:sldMkLst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26" creationId="{7C32CD23-9801-C7E7-950B-E8D767ABA279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27" creationId="{822361B8-76D5-01ED-04ED-A64400F734B2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28" creationId="{29E4F474-842F-B39C-987C-4B9FA72293BA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29" creationId="{88C7C473-C8C2-E3C3-DC7A-9132A8010B84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0" creationId="{7AD5A669-6089-01C6-B636-143B432477F7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1" creationId="{9FC843E0-5FEA-03FD-7A8B-30515B26F5F2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2" creationId="{CD974F69-52F0-2648-0EA6-DF46335B9A70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3" creationId="{732A5CDE-B512-6A4F-39F9-7261F5310849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4" creationId="{C535CB58-2B68-7209-A9E8-858E47D64318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5" creationId="{E0497F01-28D7-2624-578A-48A6DE316289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6" creationId="{EE7086B6-7B59-54A4-DA9D-471F1C8F473B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7" creationId="{46F8DB6F-323B-A89D-BB12-87D7DE58F070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8" creationId="{DDEAEBC3-E043-220C-2300-B831EFE49D33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9" creationId="{B77B5555-86B0-2085-96F0-4F618933B3C9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40" creationId="{8353B3CC-A6FC-052A-BDE5-903783C8986B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41" creationId="{673D3820-CFCF-AE01-FDDA-A8F9D2B834F5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42" creationId="{B0EE6E65-01F6-82EC-5482-C7C7485CCC5F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43" creationId="{32D7C7FC-1F75-FBA9-DA9A-4F60FD2D55B0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44" creationId="{EA7E02AA-78BA-ACDF-CA76-FC07D1CF18AD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45" creationId="{E3BD9E26-0B09-5FAA-13AA-9CEE15C8B74C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46" creationId="{2F5EB8F9-422B-25B2-446A-6DD426FB36B5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47" creationId="{B7014654-E6F4-8EC0-3E34-18716D76A0CE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48" creationId="{760684F9-9E87-E6AD-32A0-D443C046067F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49" creationId="{28CB1AF5-CA9D-5159-C9BA-30CD63313253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0" creationId="{41C1F774-771F-18D3-3B3E-C8BE1CB1A303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1" creationId="{B9A97C83-FE33-77F5-9727-23CD1645BC10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2" creationId="{EF60915F-5EDD-BAF8-D7EB-69B94B1D4A5B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3" creationId="{B6B7E3B3-D8D8-E8E9-E5AD-27BF6A2E88A3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4" creationId="{35493043-8F2A-B562-60A7-5826CC4BA62C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5" creationId="{362E4ED9-36E4-5DF3-A089-4B12040DDA16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6" creationId="{F114534B-0E68-657D-E9AC-00146264FE55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7" creationId="{2ED8E06F-B141-A085-9F72-E20EFF998E7A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8" creationId="{C815E731-308D-0C37-9953-8BD569DC696E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9" creationId="{DE8B159E-734F-C02E-E335-CD7822AC4D60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0" creationId="{BA26C484-785F-8163-7F51-50240D90A481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1" creationId="{D6183861-DB4F-09F5-1C94-69410B9B8FB7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2" creationId="{3F21D32B-0D37-67CF-7361-E8C2FF688068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3" creationId="{87587D18-E7D1-9B61-1041-47857FC2DE81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4" creationId="{0DEE5B5E-7256-BFDF-6019-E463A275CE7C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5" creationId="{A82A2DD1-F24B-3802-A0A0-70E431722A57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6" creationId="{70CCAE26-865A-77FD-6E77-BF605B61E7A8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7" creationId="{DE320BFB-A3FB-60E5-A67D-FB8094FF5EDC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8" creationId="{A5BD1B15-E938-C1EA-30A3-763A0E369A49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9" creationId="{0EA181EE-CDB0-2296-44F3-ABFA70A3A17E}"/>
          </ac:spMkLst>
        </pc:spChg>
        <pc:spChg chg="mod ord">
          <ac:chgData name="Soheil Abbasloo" userId="d71572ce-aea6-4a3a-9d7a-c1bc96c12f67" providerId="ADAL" clId="{ED41F9C1-8274-4F08-8693-1523C4FF26CB}" dt="2022-08-10T22:52:40.196" v="433" actId="255"/>
          <ac:spMkLst>
            <pc:docMk/>
            <pc:sldMk cId="170034789" sldId="362"/>
            <ac:spMk id="80899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1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2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3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4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6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8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9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0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1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2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3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4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6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8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9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20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21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2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51:15.160" v="410" actId="27636"/>
          <ac:spMkLst>
            <pc:docMk/>
            <pc:sldMk cId="170034789" sldId="362"/>
            <ac:spMk id="996355" creationId="{00000000-0000-0000-0000-000000000000}"/>
          </ac:spMkLst>
        </pc:spChg>
      </pc:sldChg>
      <pc:sldChg chg="addSp delSp modSp del mod modClrScheme chgLayout">
        <pc:chgData name="Soheil Abbasloo" userId="d71572ce-aea6-4a3a-9d7a-c1bc96c12f67" providerId="ADAL" clId="{ED41F9C1-8274-4F08-8693-1523C4FF26CB}" dt="2022-08-17T17:02:58.982" v="6818" actId="700"/>
        <pc:sldMkLst>
          <pc:docMk/>
          <pc:sldMk cId="4241321036" sldId="362"/>
        </pc:sldMkLst>
        <pc:spChg chg="add del mod ord">
          <ac:chgData name="Soheil Abbasloo" userId="d71572ce-aea6-4a3a-9d7a-c1bc96c12f67" providerId="ADAL" clId="{ED41F9C1-8274-4F08-8693-1523C4FF26CB}" dt="2022-08-17T17:02:53.195" v="6817" actId="700"/>
          <ac:spMkLst>
            <pc:docMk/>
            <pc:sldMk cId="4241321036" sldId="362"/>
            <ac:spMk id="2" creationId="{07EAFD1C-FA6F-067D-1CEE-2323F80871C9}"/>
          </ac:spMkLst>
        </pc:spChg>
        <pc:spChg chg="add del mod ord">
          <ac:chgData name="Soheil Abbasloo" userId="d71572ce-aea6-4a3a-9d7a-c1bc96c12f67" providerId="ADAL" clId="{ED41F9C1-8274-4F08-8693-1523C4FF26CB}" dt="2022-08-17T17:02:53.195" v="6817" actId="700"/>
          <ac:spMkLst>
            <pc:docMk/>
            <pc:sldMk cId="4241321036" sldId="362"/>
            <ac:spMk id="3" creationId="{BE9F7F0B-3A7F-2188-943A-F66183192511}"/>
          </ac:spMkLst>
        </pc:spChg>
        <pc:spChg chg="add del mod ord">
          <ac:chgData name="Soheil Abbasloo" userId="d71572ce-aea6-4a3a-9d7a-c1bc96c12f67" providerId="ADAL" clId="{ED41F9C1-8274-4F08-8693-1523C4FF26CB}" dt="2022-08-17T17:02:58.982" v="6818" actId="700"/>
          <ac:spMkLst>
            <pc:docMk/>
            <pc:sldMk cId="4241321036" sldId="362"/>
            <ac:spMk id="4" creationId="{717C0479-C80B-69D9-3B01-B1BA903C742E}"/>
          </ac:spMkLst>
        </pc:spChg>
        <pc:spChg chg="mod ord">
          <ac:chgData name="Soheil Abbasloo" userId="d71572ce-aea6-4a3a-9d7a-c1bc96c12f67" providerId="ADAL" clId="{ED41F9C1-8274-4F08-8693-1523C4FF26CB}" dt="2022-08-17T17:02:58.982" v="6818" actId="700"/>
          <ac:spMkLst>
            <pc:docMk/>
            <pc:sldMk cId="4241321036" sldId="362"/>
            <ac:spMk id="1214" creationId="{00000000-0000-0000-0000-000000000000}"/>
          </ac:spMkLst>
        </pc:spChg>
      </pc:sldChg>
      <pc:sldChg chg="addSp delSp modSp add del mod modClrScheme modAnim chgLayout modNotes">
        <pc:chgData name="Soheil Abbasloo" userId="d71572ce-aea6-4a3a-9d7a-c1bc96c12f67" providerId="ADAL" clId="{ED41F9C1-8274-4F08-8693-1523C4FF26CB}" dt="2022-08-17T16:10:26.218" v="6093" actId="2696"/>
        <pc:sldMkLst>
          <pc:docMk/>
          <pc:sldMk cId="2542666118" sldId="363"/>
        </pc:sldMkLst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26" creationId="{E3FD9C0B-FE7E-DE86-D6FF-51061CF21925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27" creationId="{F7DC7706-A365-B82F-EF2F-EA1ABFB39FF7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28" creationId="{FC29E051-626D-5C82-024E-0EFFC05B739B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29" creationId="{B4E2EB69-6690-2F5D-E965-C720199BFE1B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0" creationId="{9E48E25B-EA6D-07EE-8C8E-7875F125E56B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1" creationId="{93A6AFAE-51CE-3DA6-2F61-F060C9D11F8D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2" creationId="{CE87A191-AD69-92D3-307A-05A41CF805EB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3" creationId="{D89968CB-3526-6EBC-32C7-16D27CF4777F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4" creationId="{EE433394-F117-13B7-6891-C9C531101745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5" creationId="{18F4048E-7033-89F2-23A3-0C080BFC822E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6" creationId="{84C23278-DD25-D24C-8DFD-8D0BE54C6EA5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7" creationId="{02F5AABA-32A0-D610-EB8B-83C7322DD885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8" creationId="{0169348D-FCDA-A732-39B8-AAD4688A8055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9" creationId="{30AEA318-9209-A4C3-6895-46A9C5243602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40" creationId="{61CFDCF2-ABE7-8DAE-6914-71DF31C9E9FF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41" creationId="{39870691-0BCF-D1A5-BFB7-D11CCBCD0117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42" creationId="{4FEB60E9-83B4-126F-6791-4A3E1D089888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43" creationId="{729FC022-DD5B-DF28-E358-E922F9F90635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44" creationId="{64E32F64-B1D4-7CBB-51BD-AABE16AB0AB5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45" creationId="{AA46DB11-0A37-D235-7303-EAEE3833EC89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46" creationId="{46F9D587-A483-DC8C-0E8C-0E37EEFC5B1E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47" creationId="{9FB11CA3-21E6-5042-983D-2E9C21E6E29D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48" creationId="{CDB7CCE0-D458-BAA7-1A42-5E9B8A12FD60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49" creationId="{7327477F-34EB-3DEE-ACE2-FBE5590568C1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0" creationId="{FF66DA8C-3D88-0948-97C2-8960284B09F1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1" creationId="{B4435959-9CB7-1CE3-27D9-C14C6A2C1F5C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2" creationId="{48216D10-4BA7-BDBC-AB79-5C4DE90DF890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3" creationId="{B23792B7-C96D-FF15-31DB-1E518DB4F3BD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4" creationId="{7437F8EB-D649-6667-C315-866FA0A96F97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5" creationId="{816C0288-CE3E-4B8B-DD34-54A60337465B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6" creationId="{20E890BE-9370-BFEA-4B74-15B28A515F33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7" creationId="{CEC35A73-530C-4D1C-69BE-087F4923D61B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8" creationId="{6693C179-95EB-7B73-8AFB-6F6F3C9A5C64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9" creationId="{D5F4335D-E128-15D9-B841-7C0F4BFEA131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0" creationId="{A9B59272-DD6D-42BA-1C72-077DF46917A5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1" creationId="{C48C1F1C-5A83-EABD-856D-7DCF7F612202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2" creationId="{A9D8DA6B-3503-2504-D2FA-ED8B04C08D7A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3" creationId="{73C5E718-86D8-F201-1905-C4D0BB5E7DFA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4" creationId="{A433AF46-2406-2541-49B2-18862D24F59A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5" creationId="{939BC8CC-B6AE-7FC1-8DB9-7B03EF9CC62F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6" creationId="{4D8FEF43-63D5-3D94-A1FC-0E539C7E6337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7" creationId="{5097B2C7-5149-B5A9-5505-8F84133D6DB3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8" creationId="{2CF27AD3-1873-92F2-6857-7897D54E196D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9" creationId="{B0A0455D-B6B4-6BB4-F0D2-B41FFDB44EE7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0" creationId="{DD37B8B2-77F0-68D9-5C6C-EED4C848EE0C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1" creationId="{6175F6CD-6266-6311-2CFF-11494ED82B84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2" creationId="{F1A54A23-F1B3-AE9A-045B-80836D375A9B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3" creationId="{32621CCB-405D-EB9B-D44E-D94CF00C1ADB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4" creationId="{1BE90EE6-FEEF-6E8E-B82A-83BF5E220B86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5" creationId="{093D6942-2B39-EE96-2FF2-2C1DC732E16A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6" creationId="{7465CB30-0ECB-3C54-F164-3C46CA3AD7D5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7" creationId="{B37E38C1-75D8-D13C-A578-C417B473A622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8" creationId="{64B7AA47-B43D-229A-35A8-75A9FEB1E800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9" creationId="{C8485CE2-C176-4C51-7C49-E3E9B64AF282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0" creationId="{3CF2CE32-674D-F0E4-9685-840211432627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1" creationId="{CE9FC838-A3E4-B3BE-EFA7-CEDE110C0917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2" creationId="{81E55821-0A08-7EB8-E93B-9C6187A61866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3" creationId="{29C0CFA5-8F2B-BFDE-3834-1FD002438FE1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4" creationId="{24FA6D87-EBB5-CCC7-E046-FD31767C1CC1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5" creationId="{B9A50C49-78AD-B02A-CC95-F4AB9FC5ED1C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6" creationId="{B8945668-EF6E-F6C9-9E20-5CC01288F225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7" creationId="{49FAB00B-6018-10ED-F387-BCE62247CD36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8" creationId="{37D8D651-64F8-624F-22DC-B3582F39E6EE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9" creationId="{8F008555-1EA3-A623-0ABC-08500092BE35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90" creationId="{2464CC37-4E57-98DC-A0F5-BADC7D166B05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91" creationId="{E262BB0B-A14B-BD19-E108-26CEB57E3FC4}"/>
          </ac:spMkLst>
        </pc:spChg>
        <pc:spChg chg="mod ord">
          <ac:chgData name="Soheil Abbasloo" userId="d71572ce-aea6-4a3a-9d7a-c1bc96c12f67" providerId="ADAL" clId="{ED41F9C1-8274-4F08-8693-1523C4FF26CB}" dt="2022-08-10T22:52:49.318" v="437" actId="20577"/>
          <ac:spMkLst>
            <pc:docMk/>
            <pc:sldMk cId="2542666118" sldId="363"/>
            <ac:spMk id="8294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49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0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1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2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3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4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6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8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9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0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1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2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3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4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6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8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9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70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52:11.591" v="429" actId="404"/>
          <ac:spMkLst>
            <pc:docMk/>
            <pc:sldMk cId="2542666118" sldId="363"/>
            <ac:spMk id="998403" creationId="{00000000-0000-0000-0000-000000000000}"/>
          </ac:spMkLst>
        </pc:spChg>
      </pc:sldChg>
      <pc:sldChg chg="addSp modSp del mod modClrScheme chgLayout">
        <pc:chgData name="Soheil Abbasloo" userId="d71572ce-aea6-4a3a-9d7a-c1bc96c12f67" providerId="ADAL" clId="{ED41F9C1-8274-4F08-8693-1523C4FF26CB}" dt="2022-08-17T16:41:44.730" v="6450" actId="700"/>
        <pc:sldMkLst>
          <pc:docMk/>
          <pc:sldMk cId="3578205445" sldId="363"/>
        </pc:sldMkLst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3578205445" sldId="363"/>
            <ac:spMk id="2" creationId="{0A212309-57C3-8F0A-B23F-7D13422FA6E1}"/>
          </ac:spMkLst>
        </pc:spChg>
        <pc:spChg chg="add 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3578205445" sldId="363"/>
            <ac:spMk id="3" creationId="{51490EC6-72DB-063F-1BD6-B6C87BCA93FE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3578205445" sldId="363"/>
            <ac:spMk id="1290" creationId="{00000000-0000-0000-0000-000000000000}"/>
          </ac:spMkLst>
        </pc:spChg>
      </pc:sldChg>
      <pc:sldChg chg="modSp del mod modClrScheme chgLayout">
        <pc:chgData name="Soheil Abbasloo" userId="d71572ce-aea6-4a3a-9d7a-c1bc96c12f67" providerId="ADAL" clId="{ED41F9C1-8274-4F08-8693-1523C4FF26CB}" dt="2022-08-17T17:06:46.716" v="6828" actId="207"/>
        <pc:sldMkLst>
          <pc:docMk/>
          <pc:sldMk cId="533121811" sldId="364"/>
        </pc:sldMkLst>
        <pc:spChg chg="mod ord">
          <ac:chgData name="Soheil Abbasloo" userId="d71572ce-aea6-4a3a-9d7a-c1bc96c12f67" providerId="ADAL" clId="{ED41F9C1-8274-4F08-8693-1523C4FF26CB}" dt="2022-08-17T17:06:40.285" v="6826" actId="255"/>
          <ac:spMkLst>
            <pc:docMk/>
            <pc:sldMk cId="533121811" sldId="364"/>
            <ac:spMk id="234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7:06:46.716" v="6828" actId="207"/>
          <ac:spMkLst>
            <pc:docMk/>
            <pc:sldMk cId="533121811" sldId="364"/>
            <ac:spMk id="234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533121811" sldId="364"/>
            <ac:spMk id="2344" creationId="{00000000-0000-0000-0000-000000000000}"/>
          </ac:spMkLst>
        </pc:spChg>
      </pc:sldChg>
      <pc:sldChg chg="addSp delSp modSp del mod modClrScheme modAnim chgLayout">
        <pc:chgData name="Soheil Abbasloo" userId="d71572ce-aea6-4a3a-9d7a-c1bc96c12f67" providerId="ADAL" clId="{ED41F9C1-8274-4F08-8693-1523C4FF26CB}" dt="2022-08-17T17:07:13.269" v="6835" actId="20577"/>
        <pc:sldMkLst>
          <pc:docMk/>
          <pc:sldMk cId="647128351" sldId="365"/>
        </pc:sldMkLst>
        <pc:spChg chg="add del mod ord">
          <ac:chgData name="Soheil Abbasloo" userId="d71572ce-aea6-4a3a-9d7a-c1bc96c12f67" providerId="ADAL" clId="{ED41F9C1-8274-4F08-8693-1523C4FF26CB}" dt="2022-08-17T17:06:09.184" v="6819" actId="700"/>
          <ac:spMkLst>
            <pc:docMk/>
            <pc:sldMk cId="647128351" sldId="365"/>
            <ac:spMk id="2" creationId="{1C410ABD-A38F-EB20-5F68-5EF474E9D0FF}"/>
          </ac:spMkLst>
        </pc:spChg>
        <pc:spChg chg="add mod ord">
          <ac:chgData name="Soheil Abbasloo" userId="d71572ce-aea6-4a3a-9d7a-c1bc96c12f67" providerId="ADAL" clId="{ED41F9C1-8274-4F08-8693-1523C4FF26CB}" dt="2022-08-17T17:06:15.685" v="6823" actId="20577"/>
          <ac:spMkLst>
            <pc:docMk/>
            <pc:sldMk cId="647128351" sldId="365"/>
            <ac:spMk id="3" creationId="{7B435A5A-3144-A6C5-DCBC-E06903A5C2D2}"/>
          </ac:spMkLst>
        </pc:spChg>
        <pc:spChg chg="mod ord">
          <ac:chgData name="Soheil Abbasloo" userId="d71572ce-aea6-4a3a-9d7a-c1bc96c12f67" providerId="ADAL" clId="{ED41F9C1-8274-4F08-8693-1523C4FF26CB}" dt="2022-08-17T17:07:13.269" v="6835" actId="20577"/>
          <ac:spMkLst>
            <pc:docMk/>
            <pc:sldMk cId="647128351" sldId="365"/>
            <ac:spMk id="2348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7:06:09.184" v="6819" actId="700"/>
          <ac:spMkLst>
            <pc:docMk/>
            <pc:sldMk cId="647128351" sldId="365"/>
            <ac:spMk id="2349" creationId="{00000000-0000-0000-0000-000000000000}"/>
          </ac:spMkLst>
        </pc:spChg>
        <pc:spChg chg="del mod">
          <ac:chgData name="Soheil Abbasloo" userId="d71572ce-aea6-4a3a-9d7a-c1bc96c12f67" providerId="ADAL" clId="{ED41F9C1-8274-4F08-8693-1523C4FF26CB}" dt="2022-08-17T17:06:13.370" v="6821" actId="478"/>
          <ac:spMkLst>
            <pc:docMk/>
            <pc:sldMk cId="647128351" sldId="365"/>
            <ac:spMk id="2350" creationId="{00000000-0000-0000-0000-000000000000}"/>
          </ac:spMkLst>
        </pc:spChg>
      </pc:sldChg>
      <pc:sldChg chg="modSp add del mod modClrScheme chgLayout modNotes">
        <pc:chgData name="Soheil Abbasloo" userId="d71572ce-aea6-4a3a-9d7a-c1bc96c12f67" providerId="ADAL" clId="{ED41F9C1-8274-4F08-8693-1523C4FF26CB}" dt="2022-08-17T16:10:26.218" v="6093" actId="2696"/>
        <pc:sldMkLst>
          <pc:docMk/>
          <pc:sldMk cId="2226641972" sldId="365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226641972" sldId="365"/>
            <ac:spMk id="82947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226641972" sldId="365"/>
            <ac:spMk id="998403" creationId="{00000000-0000-0000-0000-000000000000}"/>
          </ac:spMkLst>
        </pc:spChg>
      </pc:sldChg>
      <pc:sldChg chg="modSp del mod modClrScheme modAnim chgLayout">
        <pc:chgData name="Soheil Abbasloo" userId="d71572ce-aea6-4a3a-9d7a-c1bc96c12f67" providerId="ADAL" clId="{ED41F9C1-8274-4F08-8693-1523C4FF26CB}" dt="2022-08-17T17:18:23.865" v="6837" actId="255"/>
        <pc:sldMkLst>
          <pc:docMk/>
          <pc:sldMk cId="1439337337" sldId="366"/>
        </pc:sldMkLst>
        <pc:spChg chg="mod ord">
          <ac:chgData name="Soheil Abbasloo" userId="d71572ce-aea6-4a3a-9d7a-c1bc96c12f67" providerId="ADAL" clId="{ED41F9C1-8274-4F08-8693-1523C4FF26CB}" dt="2022-08-17T17:18:23.865" v="6837" actId="255"/>
          <ac:spMkLst>
            <pc:docMk/>
            <pc:sldMk cId="1439337337" sldId="366"/>
            <ac:spMk id="2354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7:07:10.268" v="6834" actId="5793"/>
          <ac:spMkLst>
            <pc:docMk/>
            <pc:sldMk cId="1439337337" sldId="366"/>
            <ac:spMk id="2355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1439337337" sldId="366"/>
            <ac:spMk id="2356" creationId="{00000000-0000-0000-0000-000000000000}"/>
          </ac:spMkLst>
        </pc:spChg>
      </pc:sldChg>
      <pc:sldChg chg="modSp del mod modClrScheme chgLayout">
        <pc:chgData name="Soheil Abbasloo" userId="d71572ce-aea6-4a3a-9d7a-c1bc96c12f67" providerId="ADAL" clId="{ED41F9C1-8274-4F08-8693-1523C4FF26CB}" dt="2022-08-17T17:23:47.480" v="6887" actId="5793"/>
        <pc:sldMkLst>
          <pc:docMk/>
          <pc:sldMk cId="898918817" sldId="367"/>
        </pc:sldMkLst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898918817" sldId="367"/>
            <ac:spMk id="4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7:23:47.480" v="6887" actId="5793"/>
          <ac:spMkLst>
            <pc:docMk/>
            <pc:sldMk cId="898918817" sldId="367"/>
            <ac:spMk id="5" creationId="{00000000-0000-0000-0000-000000000000}"/>
          </ac:spMkLst>
        </pc:spChg>
      </pc:sldChg>
      <pc:sldChg chg="modSp del mod modClrScheme chgLayout">
        <pc:chgData name="Soheil Abbasloo" userId="d71572ce-aea6-4a3a-9d7a-c1bc96c12f67" providerId="ADAL" clId="{ED41F9C1-8274-4F08-8693-1523C4FF26CB}" dt="2022-08-17T17:25:58.223" v="6889" actId="20577"/>
        <pc:sldMkLst>
          <pc:docMk/>
          <pc:sldMk cId="3141722987" sldId="368"/>
        </pc:sldMkLst>
        <pc:spChg chg="mod ord">
          <ac:chgData name="Soheil Abbasloo" userId="d71572ce-aea6-4a3a-9d7a-c1bc96c12f67" providerId="ADAL" clId="{ED41F9C1-8274-4F08-8693-1523C4FF26CB}" dt="2022-08-17T16:41:44.730" v="6450" actId="700"/>
          <ac:spMkLst>
            <pc:docMk/>
            <pc:sldMk cId="3141722987" sldId="368"/>
            <ac:spMk id="4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7:25:58.223" v="6889" actId="20577"/>
          <ac:spMkLst>
            <pc:docMk/>
            <pc:sldMk cId="3141722987" sldId="368"/>
            <ac:spMk id="5" creationId="{00000000-0000-0000-0000-000000000000}"/>
          </ac:spMkLst>
        </pc:spChg>
      </pc:sldChg>
      <pc:sldChg chg="addSp delSp modSp del mod modClrScheme modAnim chgLayout">
        <pc:chgData name="Soheil Abbasloo" userId="d71572ce-aea6-4a3a-9d7a-c1bc96c12f67" providerId="ADAL" clId="{ED41F9C1-8274-4F08-8693-1523C4FF26CB}" dt="2022-08-17T18:45:36.490" v="7068"/>
        <pc:sldMkLst>
          <pc:docMk/>
          <pc:sldMk cId="913803961" sldId="369"/>
        </pc:sldMkLst>
        <pc:spChg chg="mod ord">
          <ac:chgData name="Soheil Abbasloo" userId="d71572ce-aea6-4a3a-9d7a-c1bc96c12f67" providerId="ADAL" clId="{ED41F9C1-8274-4F08-8693-1523C4FF26CB}" dt="2022-08-17T18:44:09.763" v="7054" actId="26606"/>
          <ac:spMkLst>
            <pc:docMk/>
            <pc:sldMk cId="913803961" sldId="369"/>
            <ac:spMk id="119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8:44:09.763" v="7054" actId="26606"/>
          <ac:spMkLst>
            <pc:docMk/>
            <pc:sldMk cId="913803961" sldId="369"/>
            <ac:spMk id="1194" creationId="{00000000-0000-0000-0000-000000000000}"/>
          </ac:spMkLst>
        </pc:spChg>
        <pc:spChg chg="add del mod">
          <ac:chgData name="Soheil Abbasloo" userId="d71572ce-aea6-4a3a-9d7a-c1bc96c12f67" providerId="ADAL" clId="{ED41F9C1-8274-4F08-8693-1523C4FF26CB}" dt="2022-08-17T18:44:09.763" v="7054" actId="26606"/>
          <ac:spMkLst>
            <pc:docMk/>
            <pc:sldMk cId="913803961" sldId="369"/>
            <ac:spMk id="1199" creationId="{527E492B-2AAC-6BB4-CADE-6305B98044CD}"/>
          </ac:spMkLst>
        </pc:spChg>
      </pc:sldChg>
      <pc:sldChg chg="addSp delSp modSp del mod modClrScheme addAnim delAnim chgLayout">
        <pc:chgData name="Soheil Abbasloo" userId="d71572ce-aea6-4a3a-9d7a-c1bc96c12f67" providerId="ADAL" clId="{ED41F9C1-8274-4F08-8693-1523C4FF26CB}" dt="2022-08-17T18:31:11.312" v="7049" actId="1076"/>
        <pc:sldMkLst>
          <pc:docMk/>
          <pc:sldMk cId="2919462127" sldId="370"/>
        </pc:sldMkLst>
        <pc:spChg chg="mod ord">
          <ac:chgData name="Soheil Abbasloo" userId="d71572ce-aea6-4a3a-9d7a-c1bc96c12f67" providerId="ADAL" clId="{ED41F9C1-8274-4F08-8693-1523C4FF26CB}" dt="2022-08-17T17:26:58.103" v="6896" actId="255"/>
          <ac:spMkLst>
            <pc:docMk/>
            <pc:sldMk cId="2919462127" sldId="370"/>
            <ac:spMk id="2" creationId="{00000000-0000-0000-0000-000000000000}"/>
          </ac:spMkLst>
        </pc:spChg>
        <pc:spChg chg="add del mod ord">
          <ac:chgData name="Soheil Abbasloo" userId="d71572ce-aea6-4a3a-9d7a-c1bc96c12f67" providerId="ADAL" clId="{ED41F9C1-8274-4F08-8693-1523C4FF26CB}" dt="2022-08-17T17:34:34.757" v="7025" actId="478"/>
          <ac:spMkLst>
            <pc:docMk/>
            <pc:sldMk cId="2919462127" sldId="370"/>
            <ac:spMk id="3" creationId="{2C857F78-DC6D-A87E-545A-CB1A995AA36F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2:20.149" v="6925" actId="478"/>
          <ac:spMkLst>
            <pc:docMk/>
            <pc:sldMk cId="2919462127" sldId="370"/>
            <ac:spMk id="8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2:23.372" v="6928" actId="478"/>
          <ac:spMkLst>
            <pc:docMk/>
            <pc:sldMk cId="2919462127" sldId="370"/>
            <ac:spMk id="9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2:39.070" v="6966" actId="478"/>
          <ac:spMkLst>
            <pc:docMk/>
            <pc:sldMk cId="2919462127" sldId="370"/>
            <ac:spMk id="10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2:21.287" v="6926" actId="478"/>
          <ac:spMkLst>
            <pc:docMk/>
            <pc:sldMk cId="2919462127" sldId="370"/>
            <ac:spMk id="11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2:22.114" v="6927" actId="478"/>
          <ac:spMkLst>
            <pc:docMk/>
            <pc:sldMk cId="2919462127" sldId="370"/>
            <ac:spMk id="1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1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14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19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1:55.191" v="6912" actId="478"/>
          <ac:spMkLst>
            <pc:docMk/>
            <pc:sldMk cId="2919462127" sldId="370"/>
            <ac:spMk id="2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24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2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1:54.433" v="6911" actId="478"/>
          <ac:spMkLst>
            <pc:docMk/>
            <pc:sldMk cId="2919462127" sldId="370"/>
            <ac:spMk id="26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1:52.879" v="6910" actId="478"/>
          <ac:spMkLst>
            <pc:docMk/>
            <pc:sldMk cId="2919462127" sldId="370"/>
            <ac:spMk id="2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1:52.169" v="6909" actId="478"/>
          <ac:spMkLst>
            <pc:docMk/>
            <pc:sldMk cId="2919462127" sldId="370"/>
            <ac:spMk id="2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8:30:57.993" v="7046" actId="1076"/>
          <ac:spMkLst>
            <pc:docMk/>
            <pc:sldMk cId="2919462127" sldId="370"/>
            <ac:spMk id="30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2:15.674" v="6921" actId="478"/>
          <ac:spMkLst>
            <pc:docMk/>
            <pc:sldMk cId="2919462127" sldId="370"/>
            <ac:spMk id="31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2:17.954" v="6923" actId="478"/>
          <ac:spMkLst>
            <pc:docMk/>
            <pc:sldMk cId="2919462127" sldId="370"/>
            <ac:spMk id="32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2:14.809" v="6920" actId="478"/>
          <ac:spMkLst>
            <pc:docMk/>
            <pc:sldMk cId="2919462127" sldId="370"/>
            <ac:spMk id="33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2:08.597" v="6915" actId="478"/>
          <ac:spMkLst>
            <pc:docMk/>
            <pc:sldMk cId="2919462127" sldId="370"/>
            <ac:spMk id="34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2:07.901" v="6914" actId="478"/>
          <ac:spMkLst>
            <pc:docMk/>
            <pc:sldMk cId="2919462127" sldId="370"/>
            <ac:spMk id="35" creationId="{00000000-0000-0000-0000-000000000000}"/>
          </ac:spMkLst>
        </pc:spChg>
        <pc:spChg chg="add del">
          <ac:chgData name="Soheil Abbasloo" userId="d71572ce-aea6-4a3a-9d7a-c1bc96c12f67" providerId="ADAL" clId="{ED41F9C1-8274-4F08-8693-1523C4FF26CB}" dt="2022-08-17T17:32:16.688" v="6922" actId="478"/>
          <ac:spMkLst>
            <pc:docMk/>
            <pc:sldMk cId="2919462127" sldId="370"/>
            <ac:spMk id="37" creationId="{00000000-0000-0000-0000-000000000000}"/>
          </ac:spMkLst>
        </pc:spChg>
        <pc:spChg chg="add del mod">
          <ac:chgData name="Soheil Abbasloo" userId="d71572ce-aea6-4a3a-9d7a-c1bc96c12f67" providerId="ADAL" clId="{ED41F9C1-8274-4F08-8693-1523C4FF26CB}" dt="2022-08-17T18:31:11.312" v="7049" actId="1076"/>
          <ac:spMkLst>
            <pc:docMk/>
            <pc:sldMk cId="2919462127" sldId="370"/>
            <ac:spMk id="38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2:19.386" v="6924" actId="478"/>
          <ac:spMkLst>
            <pc:docMk/>
            <pc:sldMk cId="2919462127" sldId="370"/>
            <ac:spMk id="3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8:31:07.223" v="7048" actId="1076"/>
          <ac:spMkLst>
            <pc:docMk/>
            <pc:sldMk cId="2919462127" sldId="370"/>
            <ac:spMk id="40" creationId="{00000000-0000-0000-0000-000000000000}"/>
          </ac:spMkLst>
        </pc:spChg>
        <pc:spChg chg="add del">
          <ac:chgData name="Soheil Abbasloo" userId="d71572ce-aea6-4a3a-9d7a-c1bc96c12f67" providerId="ADAL" clId="{ED41F9C1-8274-4F08-8693-1523C4FF26CB}" dt="2022-08-17T17:31:27.845" v="6899" actId="478"/>
          <ac:spMkLst>
            <pc:docMk/>
            <pc:sldMk cId="2919462127" sldId="370"/>
            <ac:spMk id="41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1:42.545" v="6906" actId="478"/>
          <ac:spMkLst>
            <pc:docMk/>
            <pc:sldMk cId="2919462127" sldId="370"/>
            <ac:spMk id="42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1:41.457" v="6905" actId="478"/>
          <ac:spMkLst>
            <pc:docMk/>
            <pc:sldMk cId="2919462127" sldId="370"/>
            <ac:spMk id="43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1:30.863" v="6901" actId="478"/>
          <ac:spMkLst>
            <pc:docMk/>
            <pc:sldMk cId="2919462127" sldId="370"/>
            <ac:spMk id="44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1:29.685" v="6900" actId="478"/>
          <ac:spMkLst>
            <pc:docMk/>
            <pc:sldMk cId="2919462127" sldId="370"/>
            <ac:spMk id="4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7T17:31:33.694" v="6902" actId="478"/>
          <ac:spMkLst>
            <pc:docMk/>
            <pc:sldMk cId="2919462127" sldId="370"/>
            <ac:spMk id="46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8:31:03.989" v="7047" actId="1076"/>
          <ac:spMkLst>
            <pc:docMk/>
            <pc:sldMk cId="2919462127" sldId="370"/>
            <ac:spMk id="4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4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50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5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5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5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54" creationId="{00000000-0000-0000-0000-000000000000}"/>
          </ac:spMkLst>
        </pc:spChg>
        <pc:spChg chg="add del 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55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56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5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58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5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60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6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6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63" creationId="{00000000-0000-0000-0000-000000000000}"/>
          </ac:spMkLst>
        </pc:spChg>
        <pc:spChg chg="add del 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64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65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66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6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6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7:34:31.682" v="7024" actId="1076"/>
          <ac:spMkLst>
            <pc:docMk/>
            <pc:sldMk cId="2919462127" sldId="370"/>
            <ac:spMk id="70" creationId="{00000000-0000-0000-0000-000000000000}"/>
          </ac:spMkLst>
        </pc:spChg>
        <pc:picChg chg="add mod">
          <ac:chgData name="Soheil Abbasloo" userId="d71572ce-aea6-4a3a-9d7a-c1bc96c12f67" providerId="ADAL" clId="{ED41F9C1-8274-4F08-8693-1523C4FF26CB}" dt="2022-08-17T17:34:31.682" v="7024" actId="1076"/>
          <ac:picMkLst>
            <pc:docMk/>
            <pc:sldMk cId="2919462127" sldId="370"/>
            <ac:picMk id="4" creationId="{D24452ED-C1FA-45C8-ABFC-C8B28D2A4A88}"/>
          </ac:picMkLst>
        </pc:picChg>
        <pc:picChg chg="add mod">
          <ac:chgData name="Soheil Abbasloo" userId="d71572ce-aea6-4a3a-9d7a-c1bc96c12f67" providerId="ADAL" clId="{ED41F9C1-8274-4F08-8693-1523C4FF26CB}" dt="2022-08-17T17:34:31.682" v="7024" actId="1076"/>
          <ac:picMkLst>
            <pc:docMk/>
            <pc:sldMk cId="2919462127" sldId="370"/>
            <ac:picMk id="5" creationId="{B32C4A50-02E2-39CE-2B49-DDC30B0A367E}"/>
          </ac:picMkLst>
        </pc:picChg>
        <pc:picChg chg="add mod">
          <ac:chgData name="Soheil Abbasloo" userId="d71572ce-aea6-4a3a-9d7a-c1bc96c12f67" providerId="ADAL" clId="{ED41F9C1-8274-4F08-8693-1523C4FF26CB}" dt="2022-08-17T17:34:31.682" v="7024" actId="1076"/>
          <ac:picMkLst>
            <pc:docMk/>
            <pc:sldMk cId="2919462127" sldId="370"/>
            <ac:picMk id="6" creationId="{4EBE2B44-8A54-4D16-745B-52475A9E6895}"/>
          </ac:picMkLst>
        </pc:picChg>
        <pc:picChg chg="add mod">
          <ac:chgData name="Soheil Abbasloo" userId="d71572ce-aea6-4a3a-9d7a-c1bc96c12f67" providerId="ADAL" clId="{ED41F9C1-8274-4F08-8693-1523C4FF26CB}" dt="2022-08-17T17:34:31.682" v="7024" actId="1076"/>
          <ac:picMkLst>
            <pc:docMk/>
            <pc:sldMk cId="2919462127" sldId="370"/>
            <ac:picMk id="15" creationId="{543EE61F-A08A-458A-073C-0934B97EA4E1}"/>
          </ac:picMkLst>
        </pc:picChg>
      </pc:sldChg>
      <pc:sldChg chg="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3853269101" sldId="370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853269101" sldId="370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559" v="157" actId="27636"/>
          <ac:spMkLst>
            <pc:docMk/>
            <pc:sldMk cId="3853269101" sldId="370"/>
            <ac:spMk id="3" creationId="{00000000-0000-0000-0000-000000000000}"/>
          </ac:spMkLst>
        </pc:spChg>
      </pc:sldChg>
      <pc:sldChg chg="modSp add del mod modClrScheme chgLayout modNotes">
        <pc:chgData name="Soheil Abbasloo" userId="d71572ce-aea6-4a3a-9d7a-c1bc96c12f67" providerId="ADAL" clId="{ED41F9C1-8274-4F08-8693-1523C4FF26CB}" dt="2022-08-17T16:10:26.218" v="6093" actId="2696"/>
        <pc:sldMkLst>
          <pc:docMk/>
          <pc:sldMk cId="1892416411" sldId="371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892416411" sldId="371"/>
            <ac:spMk id="7680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49:03.402" v="381" actId="20577"/>
          <ac:spMkLst>
            <pc:docMk/>
            <pc:sldMk cId="1892416411" sldId="371"/>
            <ac:spMk id="992259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1947809902" sldId="372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947809902" sldId="372"/>
            <ac:spMk id="78851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947809902" sldId="372"/>
            <ac:spMk id="994307" creationId="{00000000-0000-0000-0000-000000000000}"/>
          </ac:spMkLst>
        </pc:spChg>
      </pc:sldChg>
      <pc:sldChg chg="modSp add del mod modClrScheme chgLayout modNotes">
        <pc:chgData name="Soheil Abbasloo" userId="d71572ce-aea6-4a3a-9d7a-c1bc96c12f67" providerId="ADAL" clId="{ED41F9C1-8274-4F08-8693-1523C4FF26CB}" dt="2022-08-17T16:10:26.218" v="6093" actId="2696"/>
        <pc:sldMkLst>
          <pc:docMk/>
          <pc:sldMk cId="2993966866" sldId="376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993966866" sldId="376"/>
            <ac:spMk id="84995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53:13.020" v="439" actId="404"/>
          <ac:spMkLst>
            <pc:docMk/>
            <pc:sldMk cId="2993966866" sldId="376"/>
            <ac:spMk id="1000451" creationId="{00000000-0000-0000-0000-000000000000}"/>
          </ac:spMkLst>
        </pc:spChg>
      </pc:sldChg>
      <pc:sldChg chg="modSp add del mod modClrScheme chgLayout modNotes">
        <pc:chgData name="Soheil Abbasloo" userId="d71572ce-aea6-4a3a-9d7a-c1bc96c12f67" providerId="ADAL" clId="{ED41F9C1-8274-4F08-8693-1523C4FF26CB}" dt="2022-08-17T16:10:26.218" v="6093" actId="2696"/>
        <pc:sldMkLst>
          <pc:docMk/>
          <pc:sldMk cId="2191140520" sldId="377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191140520" sldId="377"/>
            <ac:spMk id="82947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191140520" sldId="377"/>
            <ac:spMk id="998403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8:10.957" v="194" actId="47"/>
        <pc:sldMkLst>
          <pc:docMk/>
          <pc:sldMk cId="2838632199" sldId="378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838632199" sldId="378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838632199" sldId="378"/>
            <ac:spMk id="3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7:32.944" v="184" actId="47"/>
        <pc:sldMkLst>
          <pc:docMk/>
          <pc:sldMk cId="473241377" sldId="379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473241377" sldId="379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473241377" sldId="379"/>
            <ac:spMk id="4" creationId="{00000000-0000-0000-0000-000000000000}"/>
          </ac:spMkLst>
        </pc:spChg>
      </pc:sldChg>
      <pc:sldChg chg="modSp add del mod modClrScheme chgLayout modNotes">
        <pc:chgData name="Soheil Abbasloo" userId="d71572ce-aea6-4a3a-9d7a-c1bc96c12f67" providerId="ADAL" clId="{ED41F9C1-8274-4F08-8693-1523C4FF26CB}" dt="2022-08-10T22:37:33.653" v="185" actId="47"/>
        <pc:sldMkLst>
          <pc:docMk/>
          <pc:sldMk cId="1786227742" sldId="380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786227742" sldId="380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786227742" sldId="380"/>
            <ac:spMk id="3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7:35.727" v="186" actId="47"/>
        <pc:sldMkLst>
          <pc:docMk/>
          <pc:sldMk cId="3367426915" sldId="381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367426915" sldId="381"/>
            <ac:spMk id="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367426915" sldId="381"/>
            <ac:spMk id="36866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7:37.449" v="187" actId="47"/>
        <pc:sldMkLst>
          <pc:docMk/>
          <pc:sldMk cId="729559112" sldId="383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729559112" sldId="383"/>
            <ac:spMk id="37891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729559112" sldId="383"/>
            <ac:spMk id="945155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7:38.814" v="188" actId="47"/>
        <pc:sldMkLst>
          <pc:docMk/>
          <pc:sldMk cId="1863325439" sldId="384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863325439" sldId="384"/>
            <ac:spMk id="39939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863325439" sldId="384"/>
            <ac:spMk id="945155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7:39.563" v="189" actId="47"/>
        <pc:sldMkLst>
          <pc:docMk/>
          <pc:sldMk cId="3130787355" sldId="385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130787355" sldId="385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130787355" sldId="385"/>
            <ac:spMk id="3" creationId="{00000000-0000-0000-0000-000000000000}"/>
          </ac:spMkLst>
        </pc:spChg>
      </pc:sldChg>
      <pc:sldChg chg="addSp modSp add del mod modClrScheme chgLayout modNotes">
        <pc:chgData name="Soheil Abbasloo" userId="d71572ce-aea6-4a3a-9d7a-c1bc96c12f67" providerId="ADAL" clId="{ED41F9C1-8274-4F08-8693-1523C4FF26CB}" dt="2022-08-17T16:10:26.218" v="6093" actId="2696"/>
        <pc:sldMkLst>
          <pc:docMk/>
          <pc:sldMk cId="2324387180" sldId="386"/>
        </pc:sldMkLst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2324387180" sldId="386"/>
            <ac:spMk id="6" creationId="{6F855D8C-DD19-054C-E82B-BF47273F4E47}"/>
          </ac:spMkLst>
        </pc:spChg>
        <pc:spChg chg="add 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324387180" sldId="386"/>
            <ac:spMk id="6" creationId="{B4A6BAAE-0518-77FD-9289-15682E231AC9}"/>
          </ac:spMkLst>
        </pc:spChg>
        <pc:spChg chg="mod ord">
          <ac:chgData name="Soheil Abbasloo" userId="d71572ce-aea6-4a3a-9d7a-c1bc96c12f67" providerId="ADAL" clId="{ED41F9C1-8274-4F08-8693-1523C4FF26CB}" dt="2022-08-10T22:35:24.503" v="150" actId="27636"/>
          <ac:spMkLst>
            <pc:docMk/>
            <pc:sldMk cId="2324387180" sldId="386"/>
            <ac:spMk id="58375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7:39.979" v="190" actId="47"/>
        <pc:sldMkLst>
          <pc:docMk/>
          <pc:sldMk cId="2144239421" sldId="411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144239421" sldId="411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144239421" sldId="411"/>
            <ac:spMk id="3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8:27.957" v="195" actId="47"/>
        <pc:sldMkLst>
          <pc:docMk/>
          <pc:sldMk cId="766159866" sldId="414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766159866" sldId="414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766159866" sldId="414"/>
            <ac:spMk id="3" creationId="{00000000-0000-0000-0000-000000000000}"/>
          </ac:spMkLst>
        </pc:spChg>
      </pc:sldChg>
      <pc:sldChg chg="addSp delSp modSp add del mod modClrScheme chgLayout modNotes">
        <pc:chgData name="Soheil Abbasloo" userId="d71572ce-aea6-4a3a-9d7a-c1bc96c12f67" providerId="ADAL" clId="{ED41F9C1-8274-4F08-8693-1523C4FF26CB}" dt="2022-08-17T16:10:26.218" v="6093" actId="2696"/>
        <pc:sldMkLst>
          <pc:docMk/>
          <pc:sldMk cId="1059347016" sldId="415"/>
        </pc:sldMkLst>
        <pc:spChg chg="add del mod ord">
          <ac:chgData name="Soheil Abbasloo" userId="d71572ce-aea6-4a3a-9d7a-c1bc96c12f67" providerId="ADAL" clId="{ED41F9C1-8274-4F08-8693-1523C4FF26CB}" dt="2022-08-10T22:38:53.858" v="198" actId="478"/>
          <ac:spMkLst>
            <pc:docMk/>
            <pc:sldMk cId="1059347016" sldId="415"/>
            <ac:spMk id="2" creationId="{21764E1E-15DC-9E87-1816-B84224E0E3F9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1059347016" sldId="415"/>
            <ac:spMk id="2" creationId="{8AE14C25-20BC-8F10-E2A5-11A1C0F174C7}"/>
          </ac:spMkLst>
        </pc:spChg>
        <pc:spChg chg="mod">
          <ac:chgData name="Soheil Abbasloo" userId="d71572ce-aea6-4a3a-9d7a-c1bc96c12f67" providerId="ADAL" clId="{ED41F9C1-8274-4F08-8693-1523C4FF26CB}" dt="2022-08-10T22:38:48.105" v="197" actId="120"/>
          <ac:spMkLst>
            <pc:docMk/>
            <pc:sldMk cId="1059347016" sldId="415"/>
            <ac:spMk id="44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517" v="152" actId="27636"/>
          <ac:spMkLst>
            <pc:docMk/>
            <pc:sldMk cId="1059347016" sldId="415"/>
            <ac:spMk id="58375" creationId="{00000000-0000-0000-0000-000000000000}"/>
          </ac:spMkLst>
        </pc:spChg>
      </pc:sldChg>
      <pc:sldChg chg="addSp delSp modSp add del mod modClrScheme delAnim modAnim chgLayout modNotes">
        <pc:chgData name="Soheil Abbasloo" userId="d71572ce-aea6-4a3a-9d7a-c1bc96c12f67" providerId="ADAL" clId="{ED41F9C1-8274-4F08-8693-1523C4FF26CB}" dt="2022-08-17T16:10:26.218" v="6093" actId="2696"/>
        <pc:sldMkLst>
          <pc:docMk/>
          <pc:sldMk cId="926849671" sldId="416"/>
        </pc:sldMkLst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926849671" sldId="416"/>
            <ac:spMk id="2" creationId="{A702A45F-5FC1-76D3-81D0-BC4C0F44390B}"/>
          </ac:spMkLst>
        </pc:spChg>
        <pc:spChg chg="add del mod ord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2" creationId="{EB744AF1-5D55-B9EF-A814-35171039B091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0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08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1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16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33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34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3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36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3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38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39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40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41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42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43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44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4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46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4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5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53" creationId="{78610880-7182-B7B8-EE80-A64F4526330A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54" creationId="{C3C72713-FE3E-4421-C252-530DF7408F18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55" creationId="{271F1FDB-5FBA-0DA7-5D48-1C7179070417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56" creationId="{17E48382-47BB-48DE-CE8A-566C3A7C8409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57" creationId="{05E971F4-C4EF-57B5-9FBE-B1EE89F6BDD1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58" creationId="{DF815817-A71E-4BFB-B06E-714030566172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59" creationId="{71348FD3-2A11-696C-A29E-D1342A159D34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0" creationId="{6BBD447F-24C5-4FBF-3099-16A84BF47236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1" creationId="{C6F2AA49-24DF-2691-CA57-C84328DF0BF1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2" creationId="{3E622595-9322-0E39-4821-0E39AD283F61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3" creationId="{439526DF-6416-6A1A-AF8A-B987DDCD620E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4" creationId="{01E0AC43-8D0F-4CFF-3F1C-23CB9925D582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5" creationId="{E1F97037-024B-FC13-F964-3957D164F32E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7" creationId="{8299A346-BFE6-6576-74B5-24A66DF5FBDF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8" creationId="{3CDAA53F-EA7C-3DE9-93EB-F5508B5786A9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9" creationId="{DD14C125-14C9-B75B-3CB3-F7DED0C9B8F7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0" creationId="{2F8D3EDD-4BC9-2B94-276A-A6A36601D75A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1" creationId="{352B4E09-2B96-960D-16F1-B1D1930B51ED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2" creationId="{CCCCF191-7A97-733F-C5A5-EEDA4E105E6F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3" creationId="{621425AF-AC68-A40B-99AB-7DBB26A68DE9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4" creationId="{3DAFA2EC-FDDD-8ACE-542B-D06F129EF048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5" creationId="{D07BB266-66F1-853F-AA4A-8CD0641F3125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7" creationId="{4EC0AF33-BDEB-B1DB-29CF-D68802DF9B6D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8" creationId="{29208F88-6B9D-581D-CA89-6B1624FB336F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9" creationId="{7F4D468C-0C14-614B-6C71-66EA18D9D1F2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0" creationId="{A69C7C2E-CDA8-4472-8717-4C16D69DE9EA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1" creationId="{0D5D7470-953D-ADE8-38A1-36A34C3058B8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2" creationId="{CA994FA0-22C3-C9DD-3A42-7399F05B5A71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3" creationId="{DEBB1F31-CA22-D6EE-9A98-51A05CE104FC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4" creationId="{FAEA0655-229E-5C4D-302B-495B8E28A1F5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5" creationId="{3B00C185-55CE-2B43-CE1D-F4561366336F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7" creationId="{292FF827-4385-1A55-40AE-B93FE1E83B9A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8" creationId="{76E864A8-01EC-A5E4-6DB7-DBA50B74102A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9" creationId="{4BCBC30D-74BE-8353-E7C9-09EB79CA2CD9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0" creationId="{552D98DE-B893-9129-2B34-7D28336DC80C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1" creationId="{9F7BC596-1701-34D7-5B64-78CE8D8F2871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2" creationId="{05836483-AFA8-701F-998D-DF6CA520AE22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3" creationId="{AC67ACD0-3028-8FF5-7957-23270FD5045B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4" creationId="{D4F47B7C-944B-6320-D6FD-19B4A17D129D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5" creationId="{750C7773-C6B8-6D2B-F297-24579214092B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7" creationId="{8FE5EFB2-46A9-F928-62A7-48DC43EA6A05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8" creationId="{5F583514-DECE-8647-AFDB-C527F352192A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9" creationId="{0B229885-413B-C3E4-FDC4-F0077DA4527B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00" creationId="{F12D8151-CA39-DB7C-1C73-70C5093CC058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01" creationId="{34290C76-1D7D-B6AF-F38C-17216F579D83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03" creationId="{E5F2A9D2-7519-84F0-26EB-0AF1221DD500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04" creationId="{D23A850E-FFB5-3E2B-9391-BE49D5E2807F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05" creationId="{2748CC3B-E09F-9F3F-454A-1F539F895C0B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06" creationId="{82598D39-B42A-619E-D82C-9C53669522C3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07" creationId="{CB0F6B3E-A433-FE4D-6436-8231C8E69D23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09" creationId="{4E041D2F-88C4-0AA6-A41A-15D5104E246E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0" creationId="{383C697B-3204-CFC2-606A-112D2271FB28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1" creationId="{20D3ECF8-E324-DB8F-EBD1-18FB7720481E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2" creationId="{2D03B138-A906-B126-88C6-5D586029E153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3" creationId="{B55B3D28-640C-3E6F-3CDA-0A78E84CA88E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5" creationId="{64BC1220-D97E-A3F9-41F9-85FE27747ABE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6" creationId="{7B97551C-25C6-563F-D5FF-F8F3BA4F6FEB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7" creationId="{1C411D3E-BD3F-5CFE-36DD-403146F526CB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8" creationId="{2E385CA5-BA8E-17F3-B17E-644863101B77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9" creationId="{6DDCB152-AE98-FBDB-E06E-0872B8778078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1" creationId="{6229F645-616C-1A40-2A50-E3C7B4136725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2" creationId="{1C33D85C-99B3-CA9C-6737-4D5D6E0DA9CD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3" creationId="{AE2C9816-AEB9-990B-8613-7FEEBFD8DF44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4" creationId="{AAB41D5F-906B-3831-4EBE-449CBBB5C6EA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5" creationId="{37F11302-542C-E721-C28B-E6137B48BD52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6" creationId="{EEC999F7-E435-31BD-7227-3C75A24FAA65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7" creationId="{92250827-472F-FE01-3EB2-3102CB3C2C42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8" creationId="{3D4BBB6B-788D-AADF-1A31-3F68E8CE1BE3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9" creationId="{6BDD4DF4-9C29-8C70-1247-507D7208BC32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31" creationId="{D6CC125F-F71D-83BF-40E1-ADA9D0507F7A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32" creationId="{CCC06DFE-9827-193A-A247-4A0261E8FF0F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33" creationId="{CD7E8BA5-7213-7998-D7DF-8E26998141CE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34" creationId="{235005E7-67C9-4606-EA79-AE8E4736FE7B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35" creationId="{0DDFB4C6-4D47-F565-BD10-86EA813082F2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36" creationId="{BF674B6E-6BAE-0830-8D43-DEC70DE9964B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37" creationId="{211EC85E-4838-DEDB-B1F0-7CFEF0D8B60A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38" creationId="{FCA03333-5209-47E9-935A-23EB55917B74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39" creationId="{4D72D8F6-7471-2BC9-A9FB-9404D77ED9F5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0" creationId="{56CDD4E4-9BDA-C107-45CA-58C76091E89D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1" creationId="{3331D10E-3AB2-DDF2-AFAF-963B409CE489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2" creationId="{9D1E37CA-35A5-2B74-17AE-D07857E32649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3" creationId="{984A4D5B-462A-AB9F-6F0D-9BD4EDA64291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4" creationId="{DC446A10-3208-E823-BF06-8368BB998835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5" creationId="{347EED49-CB99-1A17-2550-293EDA21769A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6" creationId="{8AEAA118-E673-603E-F35A-C4E1FEA509A2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7" creationId="{AD98B183-7908-C8A1-020A-14AAD29278C4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8" creationId="{0394FAC8-732F-4124-8E48-8F5622725967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9" creationId="{65BCEB89-21EE-2598-1441-D027EFACB124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50" creationId="{1CCD1C52-216A-0CF4-D272-24A00F4E1787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51" creationId="{8EFC2EE9-8B8D-8183-F436-874EA298E34E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52" creationId="{9C250778-5AE1-F4DA-779A-AA6BE7AF8B2E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53" creationId="{55315CE4-FCEF-4B5A-4E25-C14F94446994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54" creationId="{34BF50AF-CE59-D325-C9D6-DC68BECED3AE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57" creationId="{29FD1E0B-5836-F34A-94D7-93131B39E99E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58" creationId="{289BC333-5289-F509-9472-2231B116AFC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0" creationId="{C554CC3E-A294-8CDC-5828-410569B3A931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1" creationId="{505DD2DF-B2FC-086E-29ED-19FE49D80C5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2" creationId="{6FFCF567-C14A-19A3-43CE-E1D765B6F9F5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3" creationId="{D5CD13AB-2436-DDC9-D1C1-A0400A9C634A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4" creationId="{3DC6D1D5-FB02-C612-D874-D5F36A6055FD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5" creationId="{52EEE938-E77C-1941-21E4-5CC9880FDDCF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6" creationId="{E1C5F166-3630-0C3C-25B3-1453D011D525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7" creationId="{10E08A3D-23CE-2270-C7C5-82BA0CE7109C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8" creationId="{53237138-481E-A857-C4B4-5F46FA0B75C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9" creationId="{F9F8F1F0-B6A3-C05A-2296-423C7BC1375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0" creationId="{C9538600-5532-3645-C714-4D9B8A7E35FD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1" creationId="{007604B8-4183-864C-A1A4-E427D9FCEC1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2" creationId="{FA14D45C-89E3-B80A-0C82-7082E32B85D2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4" creationId="{E94EF2B7-2DF8-A553-BE3C-129BED74AB3A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5" creationId="{2486195B-F928-7A23-E4ED-52817ED9AD0F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6" creationId="{FB8D69DD-1650-CF5F-16E5-35945D836ABC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7" creationId="{6C3B2BFB-C5AB-686B-5966-F2DDA9617752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8" creationId="{86C90633-3673-14ED-F1B6-60596E683268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9" creationId="{1D78D92F-0BD6-B7F2-ECB0-A58888BEB2A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0" creationId="{062584F5-8E43-FFC5-018C-EEE17E0BB292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1" creationId="{E0A56860-FEE0-B5EC-5DF8-C9A004641E65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2" creationId="{582FADAF-85CF-3D06-44B0-5323C052D788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4" creationId="{013CE4C4-F3EA-7BB1-A15A-EB704222BD9A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5" creationId="{1BCE62F8-6EE7-56E4-407F-12F73EBC6F0C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6" creationId="{0D893EE5-148F-022A-8EBB-5F2DD06063A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7" creationId="{E88C3659-1994-8346-CEE0-C735DC26016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8" creationId="{29474A4A-CF99-27AD-64C1-C149D0416745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9" creationId="{28AC9E4E-DE28-72C6-BA26-55825DA27D3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0" creationId="{CBD3251D-CF0E-03A2-9353-16C1C0B7FBD8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1" creationId="{234D36DB-A152-5650-4929-23ECDAFA795C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2" creationId="{819FC19F-D6B3-752C-219B-3A0B266A848F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4" creationId="{5047147D-93BF-B551-FCFD-B9E26DF6CEA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5" creationId="{95898304-F80E-05C5-1306-61886534A575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6" creationId="{C395441D-A70C-D911-D2C3-992BC9A1F7F2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7" creationId="{116C4A15-91E7-3F6E-727D-9C6319F3B86B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8" creationId="{A5558A41-A81E-AFFA-FA1F-3F40D6F603B5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9" creationId="{39DA62FD-401B-671C-6205-43D4280A7A1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00" creationId="{077746C4-E7C9-5806-752E-8E33E5424F8B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01" creationId="{AE39CE20-3925-119D-B465-959BFBAC408B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02" creationId="{113AA817-67A7-E5EB-2EE6-5F2A356A9E62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04" creationId="{C8026398-1343-9D91-8222-9A94DA9068B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05" creationId="{6798C8A5-F999-EDBB-732E-6284CCEAACDE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06" creationId="{866484E4-A616-843C-2020-5A8FEC077A6B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07" creationId="{0DC89C4C-21E7-D8FD-5A9F-CEA92033F596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08" creationId="{E6B881C1-3BEC-3FE8-D4F2-A9437CA95012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0" creationId="{AFA7658F-0312-35CA-1709-A72158514E55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1" creationId="{21897A45-1219-C1B7-62FF-D7AB4F8F98F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2" creationId="{3B4D98F4-F592-EDC4-9A10-F8F402153852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3" creationId="{BD33FD95-8B42-4C81-BC70-C90D87C1C089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4" creationId="{4CA417CB-3976-BA72-6BC2-50EFA251BBB6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6" creationId="{597465B5-E917-5600-FB3E-7AA7D3A652F9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7" creationId="{7DDF6E25-3FCF-7E68-6426-B49E6CC6F788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8" creationId="{E0DC956F-7D83-02CC-3F10-AFA6BB07C54F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9" creationId="{500D7343-ECCF-E533-1CE9-7D6B849D71FF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20" creationId="{DFE076ED-8490-84B0-CA0C-A0F23B610D4C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22" creationId="{84CE0244-088C-09FF-B0D3-B8F22A11F83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23" creationId="{CE3A1449-2FF6-4FA4-31E0-DB18412458AB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24" creationId="{32866920-E228-18C6-563F-9B1C462AAE3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25" creationId="{A507516A-5492-01F7-E565-785755E67FFA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26" creationId="{ECFA8D66-B6ED-6FB8-7CC6-CD8826BC56F9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28" creationId="{9948853A-95F3-180D-96BC-D20EEF50271C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29" creationId="{C355AC67-A1DB-BF4F-7839-82EAB78BC21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0" creationId="{C04450D6-D103-F2F4-A01B-B99234726FDE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1" creationId="{66CAB0C0-6279-70A1-2305-61D4DBB726F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2" creationId="{A8160B1A-1CEF-A694-0989-946FF826A362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3" creationId="{A383448D-F8F9-F0FE-103D-16B4363809BF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4" creationId="{3260D76F-B179-A610-1292-27FBF678C40B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5" creationId="{9D5047E6-9499-41A8-5DD4-95CB02AAFABB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6" creationId="{3DB9E91E-8102-31C1-95FB-B29D8C2423B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8" creationId="{5B7E978A-DCD3-F99B-1B34-34E7E2F067D5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9" creationId="{9D5B63C0-3527-991D-E365-32AB03C3D3C8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40" creationId="{C156CA08-DB5D-B534-7FC4-8268073E2BCD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41" creationId="{545209C8-8D2C-97C7-D7DD-C18BE3B7F159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42" creationId="{38CBF8C0-0FEE-1ACB-9BEC-40DF2A93B08F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43" creationId="{8E28BAB7-5A4D-3315-58E8-49971788048D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44" creationId="{D0B391DC-697F-FC23-E074-A1AE99480916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45" creationId="{5542F1B2-8513-6D1F-B69A-559FB829F2D7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46" creationId="{F7F6CF81-F7DE-C2DF-D282-80BCC6F02E6E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47" creationId="{E50D00A8-B932-C1F3-FB90-F9B6DB91FCDB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48" creationId="{E529FADA-501F-1FA2-7B04-46467AD74E9A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49" creationId="{55320F2C-89CE-A394-358A-32DF9BAD4823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0" creationId="{4777DB3E-A699-3F3A-5AA9-A35C8D9B037A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1" creationId="{FBD887DA-8BC9-7FC5-5B3F-236E03605EBC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2" creationId="{9148963A-C29B-6F41-7C3F-D01E103AA0F4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3" creationId="{B766770C-FA33-374A-F553-83103FB3689B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4" creationId="{A3B2DBF1-DC52-7054-6293-15ECBF284706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5" creationId="{ECD99890-556D-F026-7746-8C9DBA84452F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6" creationId="{D8487416-D8B4-F99A-ECCA-BA0A8D1706F5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7" creationId="{84E78B57-D4E8-7B4B-86DC-ADCE42A99D4D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8" creationId="{997C7684-ACEB-A242-BE9B-56B7BC439517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9" creationId="{B9D04E38-21CD-C8FF-47F8-E97F5B83F395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60" creationId="{DBED0DD2-A234-5DB3-013D-F3EB184D7297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61" creationId="{9EA4271B-AEBF-5013-F44B-2A2F43F011E6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64" creationId="{0F7E8753-E7E8-35CE-3E16-77AFA84CDA62}"/>
          </ac:spMkLst>
        </pc:spChg>
        <pc:spChg chg="add mod">
          <ac:chgData name="Soheil Abbasloo" userId="d71572ce-aea6-4a3a-9d7a-c1bc96c12f67" providerId="ADAL" clId="{ED41F9C1-8274-4F08-8693-1523C4FF26CB}" dt="2022-08-10T22:42:04.256" v="234" actId="1076"/>
          <ac:spMkLst>
            <pc:docMk/>
            <pc:sldMk cId="926849671" sldId="416"/>
            <ac:spMk id="365" creationId="{36AD205D-9A2E-9289-9C3C-9286B98746C8}"/>
          </ac:spMkLst>
        </pc:spChg>
        <pc:spChg chg="mod ord">
          <ac:chgData name="Soheil Abbasloo" userId="d71572ce-aea6-4a3a-9d7a-c1bc96c12f67" providerId="ADAL" clId="{ED41F9C1-8274-4F08-8693-1523C4FF26CB}" dt="2022-08-10T22:40:56.168" v="225" actId="255"/>
          <ac:spMkLst>
            <pc:docMk/>
            <pc:sldMk cId="926849671" sldId="416"/>
            <ac:spMk id="58375" creationId="{00000000-0000-0000-0000-000000000000}"/>
          </ac:spMkLst>
        </pc:s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4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11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46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66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76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92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98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109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117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127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148" creationId="{00000000-0000-0000-0000-000000000000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152" creationId="{5B858BD5-5808-7871-4C69-C7D061CCCD82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166" creationId="{7023DF0E-06CA-BF33-931C-1F1454492C99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176" creationId="{F0CAD1AD-F290-4CFD-F6A3-74B32E11907A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186" creationId="{EB173B5D-4861-9324-7CA5-EEA78CB964B1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196" creationId="{86DE8B99-5B8E-BE83-AFE4-8D2DF771D6DE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202" creationId="{57A4B6A7-4CAC-75F7-0281-72DC800EC1B9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208" creationId="{20ECEE77-7D14-1FEF-1FD3-09D0C1FD84F8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214" creationId="{D6EFDE8A-CBEE-8778-BFB8-74447B046B52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220" creationId="{3C87DFAC-AF57-706C-E5AA-845AD2CBAC51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230" creationId="{FF746233-17D2-3E59-9D7B-E96E67D8D6E2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255" creationId="{8725C5DC-86F6-BE49-9512-4FCF7DDB0077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259" creationId="{EB0A818E-7407-42FC-CBBE-AB1096A08E05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273" creationId="{027C36E1-B2C6-F952-B086-CD18C92ED4AE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283" creationId="{3CD16971-3977-BEDD-44C1-73AEB4FD9A98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293" creationId="{C4F17A10-E22C-5812-2AB7-AC99F89A339E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303" creationId="{B59EB584-982E-DF32-D7E5-61F7385B2D74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309" creationId="{6517D0DB-1CEC-8527-F6ED-FB1E3ACDAE94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315" creationId="{81189911-1351-963E-82A9-B622D1197E56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321" creationId="{0712AB3E-A640-364A-A3C9-288B8889D519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327" creationId="{11CF8313-E280-D587-5303-BCC8B0AE231B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337" creationId="{0111105B-D406-9112-8102-6D3CF31CD49E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362" creationId="{A1A7D639-CDFF-659A-1D21-4EAF1D382E1E}"/>
          </ac:grpSpMkLst>
        </pc:grpChg>
        <pc:picChg chg="mod">
          <ac:chgData name="Soheil Abbasloo" userId="d71572ce-aea6-4a3a-9d7a-c1bc96c12f67" providerId="ADAL" clId="{ED41F9C1-8274-4F08-8693-1523C4FF26CB}" dt="2022-08-10T22:41:06.673" v="226"/>
          <ac:picMkLst>
            <pc:docMk/>
            <pc:sldMk cId="926849671" sldId="416"/>
            <ac:picMk id="256" creationId="{620648BC-3BBD-3E09-9676-8575EC3E48C2}"/>
          </ac:picMkLst>
        </pc:picChg>
        <pc:picChg chg="mod">
          <ac:chgData name="Soheil Abbasloo" userId="d71572ce-aea6-4a3a-9d7a-c1bc96c12f67" providerId="ADAL" clId="{ED41F9C1-8274-4F08-8693-1523C4FF26CB}" dt="2022-08-10T22:41:10.153" v="232"/>
          <ac:picMkLst>
            <pc:docMk/>
            <pc:sldMk cId="926849671" sldId="416"/>
            <ac:picMk id="363" creationId="{10F48476-90B3-335E-1791-CD4C71EAFF58}"/>
          </ac:picMkLst>
        </pc:picChg>
      </pc:sldChg>
      <pc:sldChg chg="addSp delSp modSp add del mod modClrScheme delAnim modAnim chgLayout modNotes">
        <pc:chgData name="Soheil Abbasloo" userId="d71572ce-aea6-4a3a-9d7a-c1bc96c12f67" providerId="ADAL" clId="{ED41F9C1-8274-4F08-8693-1523C4FF26CB}" dt="2022-08-17T16:10:26.218" v="6093" actId="2696"/>
        <pc:sldMkLst>
          <pc:docMk/>
          <pc:sldMk cId="1023182198" sldId="417"/>
        </pc:sldMkLst>
        <pc:spChg chg="add del mod ord">
          <ac:chgData name="Soheil Abbasloo" userId="d71572ce-aea6-4a3a-9d7a-c1bc96c12f67" providerId="ADAL" clId="{ED41F9C1-8274-4F08-8693-1523C4FF26CB}" dt="2022-08-10T22:43:25.186" v="247" actId="478"/>
          <ac:spMkLst>
            <pc:docMk/>
            <pc:sldMk cId="1023182198" sldId="417"/>
            <ac:spMk id="2" creationId="{079CA013-2592-5487-52C4-8C10AC7E6BA8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1023182198" sldId="417"/>
            <ac:spMk id="2" creationId="{8DB27B77-5E76-E25C-D886-9DB020906F17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66" creationId="{0B47D287-8C08-12C4-4378-B7B26A0B1EEB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67" creationId="{FF278513-C95B-302F-54FA-1008E3C014BD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70" creationId="{21E75236-B2DB-E740-7FE3-60FCBAFFB612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76" creationId="{27C3DCF0-E83F-C4EE-00B0-6DA7493546FB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77" creationId="{F1A2161D-366E-88EE-743B-30C5DE48743D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78" creationId="{9BB6C95A-72C5-9927-1603-FE349ECCDB29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79" creationId="{BDEA22D6-0661-8F33-DAC4-445AF4BC5A38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93" creationId="{13E24045-CD88-DA97-66B0-1FF24FEE0499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94" creationId="{2CDD07E1-1CB4-5DDF-10BC-8A911E4EA0BA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20" creationId="{04D405B5-4789-E09C-3AE3-C7A8F0501BF0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36" creationId="{3422DA57-AF48-41C3-CD5B-D06594AF840E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37" creationId="{922B48D6-ECD0-FB64-D5F0-73101CD8F8A1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38" creationId="{77B11396-EF55-84A7-351A-BF0B52FD022B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39" creationId="{788D39D7-D012-A513-1DA2-6C153BF7B380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40" creationId="{F745C25E-7B49-108E-A89D-DE7E17F5037B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43" creationId="{D86E6295-E661-BC5E-6E8A-3661EF154459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44" creationId="{C9F45791-6E1D-EF2C-19B7-CE4CB175E35E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45" creationId="{E0ECAE5D-78F6-1658-ADB7-9C9C0047DD08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46" creationId="{22CF218B-0880-AD96-8F7C-B086DEB4E5E8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47" creationId="{FA958BF6-6A2E-43D6-F696-DFAA6266FE8F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48" creationId="{4F4203BA-BA0B-41D8-A073-098C382D9097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53" creationId="{3EDFC52B-3921-9900-FF13-94B3D8F7DDD9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54" creationId="{95EFA41A-5338-9121-5202-46C673D55B20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55" creationId="{5D3CCEFF-B132-0DE9-5678-EB31AFF31F21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56" creationId="{D482D5DF-5BAB-A2B8-ABE5-58C1CE65F6AB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57" creationId="{A962A24B-BBF5-DA99-F254-F457EE6BB7CD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58" creationId="{2F52B006-9708-DFE4-8AF6-974DAEC73268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60" creationId="{9DAF8412-BB6B-2EF8-7B27-1F18DD4B719D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61" creationId="{1976DAAF-148B-AB48-8077-D097C09612B0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64" creationId="{8FC4D3D3-FE25-4163-DDD3-46C4BB7111E1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65" creationId="{FB9C9246-13DE-7B93-D72A-4084B1457EA1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67" creationId="{EB4D3943-0011-8241-BE1F-C998AF49E84F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68" creationId="{582362D2-4900-CA48-0B49-8ED85FB64F29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70" creationId="{ED440150-9D78-AB4F-3ADE-59F3DC909669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71" creationId="{AC4ADBBE-033C-7EC3-84C3-362601C5C391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73" creationId="{155C1196-1BCF-8691-7C14-3D69E84C33AB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77" creationId="{549827A2-5EF1-3D3B-4DE2-6374A904781C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78" creationId="{75B67649-BA88-5F88-98BE-D8B81EE8249E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79" creationId="{49932343-457C-75E0-F683-E1C8818F879A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80" creationId="{D8CF68B9-A0C3-1573-7B42-2055F9008C83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81" creationId="{05A29883-09C3-EB07-2ABB-C1BE30513F96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82" creationId="{EEDEB87D-B79E-65CD-32E7-F00064EC67EF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83" creationId="{8BB312CC-D537-15BD-DB66-31668321322C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86" creationId="{AB4FC724-E5C2-F84E-D854-328E8880F65D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87" creationId="{D9B4EA7E-E06E-A67B-ACA8-97B0FF90AD61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88" creationId="{EE8954C3-CBA2-A3BE-5A6B-2E6D8B41D73E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96" creationId="{2CB7A100-95F4-2231-9F4E-2CB985C71721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97" creationId="{2898E25B-80E6-707B-7E23-E6EA66E1398F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98" creationId="{9B1B4F82-36D4-9D16-EA99-C22634AFEBF3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99" creationId="{67EE7A2F-6D0C-71A5-9B19-FC0802510A89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00" creationId="{C0C47101-2859-A435-FD06-DF123B60B0BD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01" creationId="{F8344F40-C2F3-A61F-F7E7-44A5C35C999D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02" creationId="{AE031C16-B7EC-19FA-EE1B-85CFAE411923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03" creationId="{B9F596DB-CD3F-091C-9C04-D8DC93BD59F9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04" creationId="{8D502F1A-23B5-3F08-87A8-185D0EC2D04E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05" creationId="{75D97D7D-C79F-8972-5931-CB1C41C1A24B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06" creationId="{4B0534F4-26C4-54D5-D3D3-899DED164DF8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11" creationId="{0B75E12F-0851-EFE7-56CD-80900D4710B6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12" creationId="{E2804804-A04C-FD75-60EA-1522DD77C7F0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13" creationId="{802495D9-9779-EB3C-5CD0-5CAF09D2F541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14" creationId="{264E289B-1E6A-108E-9FC6-8987BE7462D3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15" creationId="{7EA73798-BAC9-C7FA-436C-0B5C9F9661CE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16" creationId="{01B42DED-259A-E267-DAB7-4A60447394A7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18" creationId="{45B1762C-277C-8A1C-3333-5AE2765D5206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19" creationId="{A9C00987-8622-0BA2-1662-73C323532DC7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22" creationId="{CF610FC2-A798-ED6B-E405-2143675B6D2A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23" creationId="{9BDCDEBB-1483-6D4B-DB0B-37AF10A1BCF6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25" creationId="{CE04D4D7-804E-7E63-1462-6DE3749F8BDB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26" creationId="{10720DD2-669D-08E2-156C-943258ED5A14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28" creationId="{DA9062CA-856E-3B50-DBD8-CAE1202779AF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29" creationId="{87C3DE29-EB9C-5D9E-EE95-335A92D0AFAB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31" creationId="{0031CE89-91F9-6638-8055-FB36F2B484BB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023182198" sldId="417"/>
            <ac:spMk id="58375" creationId="{00000000-0000-0000-0000-000000000000}"/>
          </ac:spMkLst>
        </pc:spChg>
        <pc:grpChg chg="del">
          <ac:chgData name="Soheil Abbasloo" userId="d71572ce-aea6-4a3a-9d7a-c1bc96c12f67" providerId="ADAL" clId="{ED41F9C1-8274-4F08-8693-1523C4FF26CB}" dt="2022-08-10T22:43:25.186" v="247" actId="478"/>
          <ac:grpSpMkLst>
            <pc:docMk/>
            <pc:sldMk cId="1023182198" sldId="417"/>
            <ac:grpSpMk id="57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3:25.186" v="247" actId="478"/>
          <ac:grpSpMkLst>
            <pc:docMk/>
            <pc:sldMk cId="1023182198" sldId="417"/>
            <ac:grpSpMk id="60" creationId="{00000000-0000-0000-0000-000000000000}"/>
          </ac:grpSpMkLst>
        </pc:grpChg>
        <pc:grpChg chg="add del mod">
          <ac:chgData name="Soheil Abbasloo" userId="d71572ce-aea6-4a3a-9d7a-c1bc96c12f67" providerId="ADAL" clId="{ED41F9C1-8274-4F08-8693-1523C4FF26CB}" dt="2022-08-10T22:43:31.482" v="255"/>
          <ac:grpSpMkLst>
            <pc:docMk/>
            <pc:sldMk cId="1023182198" sldId="417"/>
            <ac:grpSpMk id="62" creationId="{FAD42ECE-A115-928E-49FA-1C7EEFA54434}"/>
          </ac:grpSpMkLst>
        </pc:grpChg>
        <pc:grpChg chg="mod">
          <ac:chgData name="Soheil Abbasloo" userId="d71572ce-aea6-4a3a-9d7a-c1bc96c12f67" providerId="ADAL" clId="{ED41F9C1-8274-4F08-8693-1523C4FF26CB}" dt="2022-08-10T22:43:25.917" v="248"/>
          <ac:grpSpMkLst>
            <pc:docMk/>
            <pc:sldMk cId="1023182198" sldId="417"/>
            <ac:grpSpMk id="86" creationId="{5E27BB22-BB25-94EC-27F8-FE3A86AB7CB1}"/>
          </ac:grpSpMkLst>
        </pc:grpChg>
        <pc:grpChg chg="mod">
          <ac:chgData name="Soheil Abbasloo" userId="d71572ce-aea6-4a3a-9d7a-c1bc96c12f67" providerId="ADAL" clId="{ED41F9C1-8274-4F08-8693-1523C4FF26CB}" dt="2022-08-10T22:43:25.917" v="248"/>
          <ac:grpSpMkLst>
            <pc:docMk/>
            <pc:sldMk cId="1023182198" sldId="417"/>
            <ac:grpSpMk id="131" creationId="{C27D6C4D-510B-AAF9-DD34-41B65210C52C}"/>
          </ac:grpSpMkLst>
        </pc:grpChg>
        <pc:grpChg chg="mod">
          <ac:chgData name="Soheil Abbasloo" userId="d71572ce-aea6-4a3a-9d7a-c1bc96c12f67" providerId="ADAL" clId="{ED41F9C1-8274-4F08-8693-1523C4FF26CB}" dt="2022-08-10T22:43:25.917" v="248"/>
          <ac:grpSpMkLst>
            <pc:docMk/>
            <pc:sldMk cId="1023182198" sldId="417"/>
            <ac:grpSpMk id="133" creationId="{23D7AE07-C234-8F0E-4F27-49E59F41DAE5}"/>
          </ac:grpSpMkLst>
        </pc:grpChg>
        <pc:grpChg chg="mod">
          <ac:chgData name="Soheil Abbasloo" userId="d71572ce-aea6-4a3a-9d7a-c1bc96c12f67" providerId="ADAL" clId="{ED41F9C1-8274-4F08-8693-1523C4FF26CB}" dt="2022-08-10T22:43:25.917" v="248"/>
          <ac:grpSpMkLst>
            <pc:docMk/>
            <pc:sldMk cId="1023182198" sldId="417"/>
            <ac:grpSpMk id="135" creationId="{187FD69B-9195-F846-88B5-8692E304E229}"/>
          </ac:grpSpMkLst>
        </pc:grpChg>
        <pc:grpChg chg="add del mod">
          <ac:chgData name="Soheil Abbasloo" userId="d71572ce-aea6-4a3a-9d7a-c1bc96c12f67" providerId="ADAL" clId="{ED41F9C1-8274-4F08-8693-1523C4FF26CB}" dt="2022-08-10T22:43:31.482" v="255"/>
          <ac:grpSpMkLst>
            <pc:docMk/>
            <pc:sldMk cId="1023182198" sldId="417"/>
            <ac:grpSpMk id="149" creationId="{2BA6C869-8D68-FDCF-7B7B-6883741267D7}"/>
          </ac:grpSpMkLst>
        </pc:grpChg>
        <pc:grpChg chg="add mod">
          <ac:chgData name="Soheil Abbasloo" userId="d71572ce-aea6-4a3a-9d7a-c1bc96c12f67" providerId="ADAL" clId="{ED41F9C1-8274-4F08-8693-1523C4FF26CB}" dt="2022-08-10T22:43:33.917" v="257" actId="1076"/>
          <ac:grpSpMkLst>
            <pc:docMk/>
            <pc:sldMk cId="1023182198" sldId="417"/>
            <ac:grpSpMk id="174" creationId="{FE9AFE84-40ED-F69A-0482-FCFA86E57EDC}"/>
          </ac:grpSpMkLst>
        </pc:grpChg>
        <pc:grpChg chg="mod">
          <ac:chgData name="Soheil Abbasloo" userId="d71572ce-aea6-4a3a-9d7a-c1bc96c12f67" providerId="ADAL" clId="{ED41F9C1-8274-4F08-8693-1523C4FF26CB}" dt="2022-08-10T22:43:31.501" v="256"/>
          <ac:grpSpMkLst>
            <pc:docMk/>
            <pc:sldMk cId="1023182198" sldId="417"/>
            <ac:grpSpMk id="184" creationId="{09BC7DA1-F07B-C24C-3152-356269B0D659}"/>
          </ac:grpSpMkLst>
        </pc:grpChg>
        <pc:grpChg chg="mod">
          <ac:chgData name="Soheil Abbasloo" userId="d71572ce-aea6-4a3a-9d7a-c1bc96c12f67" providerId="ADAL" clId="{ED41F9C1-8274-4F08-8693-1523C4FF26CB}" dt="2022-08-10T22:43:31.501" v="256"/>
          <ac:grpSpMkLst>
            <pc:docMk/>
            <pc:sldMk cId="1023182198" sldId="417"/>
            <ac:grpSpMk id="191" creationId="{BC5E8E52-0AFF-3243-5EAB-211B4DAEEC0A}"/>
          </ac:grpSpMkLst>
        </pc:grpChg>
        <pc:grpChg chg="mod">
          <ac:chgData name="Soheil Abbasloo" userId="d71572ce-aea6-4a3a-9d7a-c1bc96c12f67" providerId="ADAL" clId="{ED41F9C1-8274-4F08-8693-1523C4FF26CB}" dt="2022-08-10T22:43:31.501" v="256"/>
          <ac:grpSpMkLst>
            <pc:docMk/>
            <pc:sldMk cId="1023182198" sldId="417"/>
            <ac:grpSpMk id="193" creationId="{59DDF025-0ADB-8039-F5B4-58543E9B6715}"/>
          </ac:grpSpMkLst>
        </pc:grpChg>
        <pc:grpChg chg="mod">
          <ac:chgData name="Soheil Abbasloo" userId="d71572ce-aea6-4a3a-9d7a-c1bc96c12f67" providerId="ADAL" clId="{ED41F9C1-8274-4F08-8693-1523C4FF26CB}" dt="2022-08-10T22:43:31.501" v="256"/>
          <ac:grpSpMkLst>
            <pc:docMk/>
            <pc:sldMk cId="1023182198" sldId="417"/>
            <ac:grpSpMk id="195" creationId="{7B4CD69F-A00C-F567-5415-0791570F7268}"/>
          </ac:grpSpMkLst>
        </pc:grpChg>
        <pc:grpChg chg="add mod">
          <ac:chgData name="Soheil Abbasloo" userId="d71572ce-aea6-4a3a-9d7a-c1bc96c12f67" providerId="ADAL" clId="{ED41F9C1-8274-4F08-8693-1523C4FF26CB}" dt="2022-08-10T22:43:33.917" v="257" actId="1076"/>
          <ac:grpSpMkLst>
            <pc:docMk/>
            <pc:sldMk cId="1023182198" sldId="417"/>
            <ac:grpSpMk id="207" creationId="{D2BFA43B-2BD4-5B63-214C-5BB7C98E0061}"/>
          </ac:grpSpMkLst>
        </pc:grp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64" creationId="{EDF24F52-C5C9-5E38-2C13-17AE92CE67F6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65" creationId="{04A5B004-EC16-DC73-59EE-EA6FA75A24DD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87" creationId="{7F4E61F7-7B0B-80E2-0361-1A573FAED7DF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24" creationId="{15BC2249-E35C-7E93-9DE4-671AE9F74CA5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28" creationId="{D642532D-815C-D48D-7F17-56AA2CEF5C72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32" creationId="{67E67BC0-68EC-F0EB-34B4-2B3CF796E338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34" creationId="{E76D3062-CB16-C379-0F95-FF37DB309A8B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51" creationId="{F85E1036-6E36-8859-9A1F-72FFDC538E09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52" creationId="{8700FB26-2B4F-6FD7-1183-C7CDC58CBB57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59" creationId="{6D30CDED-11AA-079F-F43C-64909F7334BB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62" creationId="{EFBC8030-03BF-677F-07B6-03C8E4408DBD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63" creationId="{D43609E6-4638-3784-925D-C3A026FF1204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66" creationId="{397FD1DC-6969-20E2-4780-95A837C74EDC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69" creationId="{BAD6A51D-5DC1-D76A-D69A-4951376B92EF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175" creationId="{048984F7-3905-99AA-BA69-4312D7B4E24F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176" creationId="{BDC1AB8E-FEC1-DE50-8F21-D3268D30C3B1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185" creationId="{E405545C-8CF6-1F75-5B02-594525E1D18B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189" creationId="{CFA1D8DB-CFBC-BD0D-A3CA-73571A32DC67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190" creationId="{B4FE50E1-873C-3540-EDD2-F9BBE1D477D1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192" creationId="{B4B90079-321A-A862-B7D4-DE50AEEB64EE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194" creationId="{766DF4DD-4AF1-1BF4-5A83-25E6C9163C83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209" creationId="{0E750C17-B1F9-416C-1F77-B2B723F6027F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210" creationId="{8C517BC3-6E28-468A-55E9-42CE702AF02A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217" creationId="{369E5C46-0865-CFB0-CA7D-F9B4585E02C6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220" creationId="{C8055437-86C8-6D0B-721C-FFC762378D45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221" creationId="{204214BC-704C-F790-8C35-0E93450D9032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224" creationId="{4E6FF111-4B58-D394-214D-7B6A6A1807B6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227" creationId="{5E502CA2-3B0C-CCE4-F8E7-AC975985C1A8}"/>
          </ac:graphicFrameMkLst>
        </pc:graphicFrameChg>
        <pc:picChg chg="mod">
          <ac:chgData name="Soheil Abbasloo" userId="d71572ce-aea6-4a3a-9d7a-c1bc96c12f67" providerId="ADAL" clId="{ED41F9C1-8274-4F08-8693-1523C4FF26CB}" dt="2022-08-10T22:43:25.917" v="248"/>
          <ac:picMkLst>
            <pc:docMk/>
            <pc:sldMk cId="1023182198" sldId="417"/>
            <ac:picMk id="150" creationId="{5FBCFB64-EF26-225C-8400-3135929A144F}"/>
          </ac:picMkLst>
        </pc:picChg>
        <pc:picChg chg="mod">
          <ac:chgData name="Soheil Abbasloo" userId="d71572ce-aea6-4a3a-9d7a-c1bc96c12f67" providerId="ADAL" clId="{ED41F9C1-8274-4F08-8693-1523C4FF26CB}" dt="2022-08-10T22:43:25.917" v="248"/>
          <ac:picMkLst>
            <pc:docMk/>
            <pc:sldMk cId="1023182198" sldId="417"/>
            <ac:picMk id="172" creationId="{2BC926BC-349C-01B8-33D1-F9CDE7D91D5A}"/>
          </ac:picMkLst>
        </pc:picChg>
        <pc:picChg chg="mod">
          <ac:chgData name="Soheil Abbasloo" userId="d71572ce-aea6-4a3a-9d7a-c1bc96c12f67" providerId="ADAL" clId="{ED41F9C1-8274-4F08-8693-1523C4FF26CB}" dt="2022-08-10T22:43:31.501" v="256"/>
          <ac:picMkLst>
            <pc:docMk/>
            <pc:sldMk cId="1023182198" sldId="417"/>
            <ac:picMk id="208" creationId="{B0266F9A-BBD0-29E0-E4CC-CDD881CD7EA9}"/>
          </ac:picMkLst>
        </pc:picChg>
        <pc:picChg chg="mod">
          <ac:chgData name="Soheil Abbasloo" userId="d71572ce-aea6-4a3a-9d7a-c1bc96c12f67" providerId="ADAL" clId="{ED41F9C1-8274-4F08-8693-1523C4FF26CB}" dt="2022-08-10T22:43:31.501" v="256"/>
          <ac:picMkLst>
            <pc:docMk/>
            <pc:sldMk cId="1023182198" sldId="417"/>
            <ac:picMk id="230" creationId="{81EBA384-CC80-F1A0-60E2-E9594ED00DC3}"/>
          </ac:picMkLst>
        </pc:picChg>
      </pc:sldChg>
      <pc:sldChg chg="addSp delSp 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579477118" sldId="418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579477118" sldId="418"/>
            <ac:spMk id="2" creationId="{00000000-0000-0000-0000-000000000000}"/>
          </ac:spMkLst>
        </pc:spChg>
        <pc:spChg chg="add mod ord">
          <ac:chgData name="Soheil Abbasloo" userId="d71572ce-aea6-4a3a-9d7a-c1bc96c12f67" providerId="ADAL" clId="{ED41F9C1-8274-4F08-8693-1523C4FF26CB}" dt="2022-08-10T22:45:51.758" v="338" actId="404"/>
          <ac:spMkLst>
            <pc:docMk/>
            <pc:sldMk cId="579477118" sldId="418"/>
            <ac:spMk id="3" creationId="{673C67BD-AEE4-05E0-7F38-0E806A78A11E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579477118" sldId="418"/>
            <ac:spMk id="3" creationId="{AD3E6F8B-B5BA-6ADC-B9BB-40F84B206ACD}"/>
          </ac:spMkLst>
        </pc:spChg>
        <pc:spChg chg="mod">
          <ac:chgData name="Soheil Abbasloo" userId="d71572ce-aea6-4a3a-9d7a-c1bc96c12f67" providerId="ADAL" clId="{ED41F9C1-8274-4F08-8693-1523C4FF26CB}" dt="2022-08-10T22:46:04.417" v="340"/>
          <ac:spMkLst>
            <pc:docMk/>
            <pc:sldMk cId="579477118" sldId="418"/>
            <ac:spMk id="25" creationId="{B3E6639D-27EF-6498-C2FF-152F8A85BF10}"/>
          </ac:spMkLst>
        </pc:spChg>
        <pc:spChg chg="mod">
          <ac:chgData name="Soheil Abbasloo" userId="d71572ce-aea6-4a3a-9d7a-c1bc96c12f67" providerId="ADAL" clId="{ED41F9C1-8274-4F08-8693-1523C4FF26CB}" dt="2022-08-10T22:46:04.417" v="340"/>
          <ac:spMkLst>
            <pc:docMk/>
            <pc:sldMk cId="579477118" sldId="418"/>
            <ac:spMk id="26" creationId="{3FF36379-4DB9-8CAF-7B43-BB91E689691E}"/>
          </ac:spMkLst>
        </pc:spChg>
        <pc:spChg chg="mod">
          <ac:chgData name="Soheil Abbasloo" userId="d71572ce-aea6-4a3a-9d7a-c1bc96c12f67" providerId="ADAL" clId="{ED41F9C1-8274-4F08-8693-1523C4FF26CB}" dt="2022-08-10T22:46:04.417" v="340"/>
          <ac:spMkLst>
            <pc:docMk/>
            <pc:sldMk cId="579477118" sldId="418"/>
            <ac:spMk id="27" creationId="{627F3A8B-100C-D322-9CBC-74CCBD82F791}"/>
          </ac:spMkLst>
        </pc:spChg>
        <pc:spChg chg="mod">
          <ac:chgData name="Soheil Abbasloo" userId="d71572ce-aea6-4a3a-9d7a-c1bc96c12f67" providerId="ADAL" clId="{ED41F9C1-8274-4F08-8693-1523C4FF26CB}" dt="2022-08-10T22:46:04.417" v="340"/>
          <ac:spMkLst>
            <pc:docMk/>
            <pc:sldMk cId="579477118" sldId="418"/>
            <ac:spMk id="29" creationId="{2F67BD92-10C9-DC47-52F1-C391ECF07CF9}"/>
          </ac:spMkLst>
        </pc:spChg>
        <pc:spChg chg="del mod">
          <ac:chgData name="Soheil Abbasloo" userId="d71572ce-aea6-4a3a-9d7a-c1bc96c12f67" providerId="ADAL" clId="{ED41F9C1-8274-4F08-8693-1523C4FF26CB}" dt="2022-08-10T22:45:31.770" v="325" actId="478"/>
          <ac:spMkLst>
            <pc:docMk/>
            <pc:sldMk cId="579477118" sldId="418"/>
            <ac:spMk id="3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46:04.417" v="340"/>
          <ac:spMkLst>
            <pc:docMk/>
            <pc:sldMk cId="579477118" sldId="418"/>
            <ac:spMk id="37" creationId="{676A31F0-2FC7-64A0-C82C-A1A18FBD989B}"/>
          </ac:spMkLst>
        </pc:spChg>
        <pc:spChg chg="mod">
          <ac:chgData name="Soheil Abbasloo" userId="d71572ce-aea6-4a3a-9d7a-c1bc96c12f67" providerId="ADAL" clId="{ED41F9C1-8274-4F08-8693-1523C4FF26CB}" dt="2022-08-10T22:46:04.417" v="340"/>
          <ac:spMkLst>
            <pc:docMk/>
            <pc:sldMk cId="579477118" sldId="418"/>
            <ac:spMk id="38" creationId="{CF235ABC-091A-6892-CB25-D5D48743596C}"/>
          </ac:spMkLst>
        </pc:spChg>
        <pc:spChg chg="mod">
          <ac:chgData name="Soheil Abbasloo" userId="d71572ce-aea6-4a3a-9d7a-c1bc96c12f67" providerId="ADAL" clId="{ED41F9C1-8274-4F08-8693-1523C4FF26CB}" dt="2022-08-10T22:46:04.417" v="340"/>
          <ac:spMkLst>
            <pc:docMk/>
            <pc:sldMk cId="579477118" sldId="418"/>
            <ac:spMk id="39" creationId="{0E8EAAC0-D6A3-A1AA-C43B-1DD80BBC91E6}"/>
          </ac:spMkLst>
        </pc:spChg>
        <pc:spChg chg="mod">
          <ac:chgData name="Soheil Abbasloo" userId="d71572ce-aea6-4a3a-9d7a-c1bc96c12f67" providerId="ADAL" clId="{ED41F9C1-8274-4F08-8693-1523C4FF26CB}" dt="2022-08-10T22:46:04.417" v="340"/>
          <ac:spMkLst>
            <pc:docMk/>
            <pc:sldMk cId="579477118" sldId="418"/>
            <ac:spMk id="40" creationId="{C5720D7D-057C-1A15-2BAB-A2CA78C5093C}"/>
          </ac:spMkLst>
        </pc:spChg>
        <pc:spChg chg="mod">
          <ac:chgData name="Soheil Abbasloo" userId="d71572ce-aea6-4a3a-9d7a-c1bc96c12f67" providerId="ADAL" clId="{ED41F9C1-8274-4F08-8693-1523C4FF26CB}" dt="2022-08-10T22:46:06.078" v="344"/>
          <ac:spMkLst>
            <pc:docMk/>
            <pc:sldMk cId="579477118" sldId="418"/>
            <ac:spMk id="46" creationId="{5DC2133C-91E6-C0F7-DC3A-8922F528CEF4}"/>
          </ac:spMkLst>
        </pc:spChg>
        <pc:spChg chg="mod">
          <ac:chgData name="Soheil Abbasloo" userId="d71572ce-aea6-4a3a-9d7a-c1bc96c12f67" providerId="ADAL" clId="{ED41F9C1-8274-4F08-8693-1523C4FF26CB}" dt="2022-08-10T22:46:06.078" v="344"/>
          <ac:spMkLst>
            <pc:docMk/>
            <pc:sldMk cId="579477118" sldId="418"/>
            <ac:spMk id="47" creationId="{C3CF773C-4EE7-630B-31EE-C5C094F0C8A0}"/>
          </ac:spMkLst>
        </pc:spChg>
        <pc:spChg chg="mod">
          <ac:chgData name="Soheil Abbasloo" userId="d71572ce-aea6-4a3a-9d7a-c1bc96c12f67" providerId="ADAL" clId="{ED41F9C1-8274-4F08-8693-1523C4FF26CB}" dt="2022-08-10T22:46:06.078" v="344"/>
          <ac:spMkLst>
            <pc:docMk/>
            <pc:sldMk cId="579477118" sldId="418"/>
            <ac:spMk id="48" creationId="{8F630AAA-45DE-7E46-5AD6-5662F0B47082}"/>
          </ac:spMkLst>
        </pc:spChg>
        <pc:spChg chg="mod">
          <ac:chgData name="Soheil Abbasloo" userId="d71572ce-aea6-4a3a-9d7a-c1bc96c12f67" providerId="ADAL" clId="{ED41F9C1-8274-4F08-8693-1523C4FF26CB}" dt="2022-08-10T22:46:06.078" v="344"/>
          <ac:spMkLst>
            <pc:docMk/>
            <pc:sldMk cId="579477118" sldId="418"/>
            <ac:spMk id="49" creationId="{3BEF5B74-2D6E-0D43-0409-D229B1F20014}"/>
          </ac:spMkLst>
        </pc:spChg>
        <pc:spChg chg="mod">
          <ac:chgData name="Soheil Abbasloo" userId="d71572ce-aea6-4a3a-9d7a-c1bc96c12f67" providerId="ADAL" clId="{ED41F9C1-8274-4F08-8693-1523C4FF26CB}" dt="2022-08-10T22:46:06.078" v="344"/>
          <ac:spMkLst>
            <pc:docMk/>
            <pc:sldMk cId="579477118" sldId="418"/>
            <ac:spMk id="54" creationId="{CDF6D30F-6B77-858C-76DA-FACD92155872}"/>
          </ac:spMkLst>
        </pc:spChg>
        <pc:spChg chg="mod">
          <ac:chgData name="Soheil Abbasloo" userId="d71572ce-aea6-4a3a-9d7a-c1bc96c12f67" providerId="ADAL" clId="{ED41F9C1-8274-4F08-8693-1523C4FF26CB}" dt="2022-08-10T22:46:06.078" v="344"/>
          <ac:spMkLst>
            <pc:docMk/>
            <pc:sldMk cId="579477118" sldId="418"/>
            <ac:spMk id="55" creationId="{8E4818BC-5E75-E42F-E655-5DE081448458}"/>
          </ac:spMkLst>
        </pc:spChg>
        <pc:spChg chg="mod">
          <ac:chgData name="Soheil Abbasloo" userId="d71572ce-aea6-4a3a-9d7a-c1bc96c12f67" providerId="ADAL" clId="{ED41F9C1-8274-4F08-8693-1523C4FF26CB}" dt="2022-08-10T22:46:06.078" v="344"/>
          <ac:spMkLst>
            <pc:docMk/>
            <pc:sldMk cId="579477118" sldId="418"/>
            <ac:spMk id="56" creationId="{57332535-51E6-31F8-4D1A-9FF94D30C7B8}"/>
          </ac:spMkLst>
        </pc:spChg>
        <pc:spChg chg="mod">
          <ac:chgData name="Soheil Abbasloo" userId="d71572ce-aea6-4a3a-9d7a-c1bc96c12f67" providerId="ADAL" clId="{ED41F9C1-8274-4F08-8693-1523C4FF26CB}" dt="2022-08-10T22:46:06.078" v="344"/>
          <ac:spMkLst>
            <pc:docMk/>
            <pc:sldMk cId="579477118" sldId="418"/>
            <ac:spMk id="57" creationId="{A1849488-170B-FFA9-1C8B-BC82C32DFB9B}"/>
          </ac:spMkLst>
        </pc:spChg>
        <pc:grpChg chg="add del mod">
          <ac:chgData name="Soheil Abbasloo" userId="d71572ce-aea6-4a3a-9d7a-c1bc96c12f67" providerId="ADAL" clId="{ED41F9C1-8274-4F08-8693-1523C4FF26CB}" dt="2022-08-10T22:46:06.073" v="343"/>
          <ac:grpSpMkLst>
            <pc:docMk/>
            <pc:sldMk cId="579477118" sldId="418"/>
            <ac:grpSpMk id="23" creationId="{E48EC49E-249D-1E13-C57C-CA1CE836A007}"/>
          </ac:grpSpMkLst>
        </pc:grpChg>
        <pc:grpChg chg="del">
          <ac:chgData name="Soheil Abbasloo" userId="d71572ce-aea6-4a3a-9d7a-c1bc96c12f67" providerId="ADAL" clId="{ED41F9C1-8274-4F08-8693-1523C4FF26CB}" dt="2022-08-10T22:45:56.226" v="339" actId="478"/>
          <ac:grpSpMkLst>
            <pc:docMk/>
            <pc:sldMk cId="579477118" sldId="418"/>
            <ac:grpSpMk id="36" creationId="{00000000-0000-0000-0000-000000000000}"/>
          </ac:grpSpMkLst>
        </pc:grpChg>
        <pc:grpChg chg="add mod">
          <ac:chgData name="Soheil Abbasloo" userId="d71572ce-aea6-4a3a-9d7a-c1bc96c12f67" providerId="ADAL" clId="{ED41F9C1-8274-4F08-8693-1523C4FF26CB}" dt="2022-08-10T22:46:08.625" v="345" actId="1076"/>
          <ac:grpSpMkLst>
            <pc:docMk/>
            <pc:sldMk cId="579477118" sldId="418"/>
            <ac:grpSpMk id="45" creationId="{3806899A-41A8-2289-3569-128357D54BFD}"/>
          </ac:grpSpMkLst>
        </pc:grpChg>
        <pc:cxnChg chg="mod">
          <ac:chgData name="Soheil Abbasloo" userId="d71572ce-aea6-4a3a-9d7a-c1bc96c12f67" providerId="ADAL" clId="{ED41F9C1-8274-4F08-8693-1523C4FF26CB}" dt="2022-08-10T22:45:56.226" v="339" actId="478"/>
          <ac:cxnSpMkLst>
            <pc:docMk/>
            <pc:sldMk cId="579477118" sldId="418"/>
            <ac:cxnSpMk id="9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5:56.226" v="339" actId="478"/>
          <ac:cxnSpMkLst>
            <pc:docMk/>
            <pc:sldMk cId="579477118" sldId="418"/>
            <ac:cxnSpMk id="11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5:56.226" v="339" actId="478"/>
          <ac:cxnSpMkLst>
            <pc:docMk/>
            <pc:sldMk cId="579477118" sldId="418"/>
            <ac:cxnSpMk id="13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5:56.226" v="339" actId="478"/>
          <ac:cxnSpMkLst>
            <pc:docMk/>
            <pc:sldMk cId="579477118" sldId="418"/>
            <ac:cxnSpMk id="15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5:56.226" v="339" actId="478"/>
          <ac:cxnSpMkLst>
            <pc:docMk/>
            <pc:sldMk cId="579477118" sldId="418"/>
            <ac:cxnSpMk id="22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5:56.226" v="339" actId="478"/>
          <ac:cxnSpMkLst>
            <pc:docMk/>
            <pc:sldMk cId="579477118" sldId="418"/>
            <ac:cxnSpMk id="24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5:56.226" v="339" actId="478"/>
          <ac:cxnSpMkLst>
            <pc:docMk/>
            <pc:sldMk cId="579477118" sldId="418"/>
            <ac:cxnSpMk id="28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5:56.226" v="339" actId="478"/>
          <ac:cxnSpMkLst>
            <pc:docMk/>
            <pc:sldMk cId="579477118" sldId="418"/>
            <ac:cxnSpMk id="30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6:04.417" v="340"/>
          <ac:cxnSpMkLst>
            <pc:docMk/>
            <pc:sldMk cId="579477118" sldId="418"/>
            <ac:cxnSpMk id="31" creationId="{54A42B32-6447-3C30-D404-3B92AC16D9CF}"/>
          </ac:cxnSpMkLst>
        </pc:cxnChg>
        <pc:cxnChg chg="mod">
          <ac:chgData name="Soheil Abbasloo" userId="d71572ce-aea6-4a3a-9d7a-c1bc96c12f67" providerId="ADAL" clId="{ED41F9C1-8274-4F08-8693-1523C4FF26CB}" dt="2022-08-10T22:46:04.417" v="340"/>
          <ac:cxnSpMkLst>
            <pc:docMk/>
            <pc:sldMk cId="579477118" sldId="418"/>
            <ac:cxnSpMk id="32" creationId="{6561AC9E-C899-69E5-B8BE-49F3AB91B52E}"/>
          </ac:cxnSpMkLst>
        </pc:cxnChg>
        <pc:cxnChg chg="mod">
          <ac:chgData name="Soheil Abbasloo" userId="d71572ce-aea6-4a3a-9d7a-c1bc96c12f67" providerId="ADAL" clId="{ED41F9C1-8274-4F08-8693-1523C4FF26CB}" dt="2022-08-10T22:46:04.417" v="340"/>
          <ac:cxnSpMkLst>
            <pc:docMk/>
            <pc:sldMk cId="579477118" sldId="418"/>
            <ac:cxnSpMk id="34" creationId="{7EF1790A-003A-A0CF-2C71-DDAFDDE7B65E}"/>
          </ac:cxnSpMkLst>
        </pc:cxnChg>
        <pc:cxnChg chg="mod">
          <ac:chgData name="Soheil Abbasloo" userId="d71572ce-aea6-4a3a-9d7a-c1bc96c12f67" providerId="ADAL" clId="{ED41F9C1-8274-4F08-8693-1523C4FF26CB}" dt="2022-08-10T22:46:04.417" v="340"/>
          <ac:cxnSpMkLst>
            <pc:docMk/>
            <pc:sldMk cId="579477118" sldId="418"/>
            <ac:cxnSpMk id="35" creationId="{61EED78B-4453-E358-64E2-AE24200541F3}"/>
          </ac:cxnSpMkLst>
        </pc:cxnChg>
        <pc:cxnChg chg="mod">
          <ac:chgData name="Soheil Abbasloo" userId="d71572ce-aea6-4a3a-9d7a-c1bc96c12f67" providerId="ADAL" clId="{ED41F9C1-8274-4F08-8693-1523C4FF26CB}" dt="2022-08-10T22:46:04.417" v="340"/>
          <ac:cxnSpMkLst>
            <pc:docMk/>
            <pc:sldMk cId="579477118" sldId="418"/>
            <ac:cxnSpMk id="41" creationId="{36849CF5-B625-602D-6D13-0F36014923C5}"/>
          </ac:cxnSpMkLst>
        </pc:cxnChg>
        <pc:cxnChg chg="mod">
          <ac:chgData name="Soheil Abbasloo" userId="d71572ce-aea6-4a3a-9d7a-c1bc96c12f67" providerId="ADAL" clId="{ED41F9C1-8274-4F08-8693-1523C4FF26CB}" dt="2022-08-10T22:46:04.417" v="340"/>
          <ac:cxnSpMkLst>
            <pc:docMk/>
            <pc:sldMk cId="579477118" sldId="418"/>
            <ac:cxnSpMk id="42" creationId="{20C161D9-CB15-61C9-0E1C-1CA7AC661935}"/>
          </ac:cxnSpMkLst>
        </pc:cxnChg>
        <pc:cxnChg chg="mod">
          <ac:chgData name="Soheil Abbasloo" userId="d71572ce-aea6-4a3a-9d7a-c1bc96c12f67" providerId="ADAL" clId="{ED41F9C1-8274-4F08-8693-1523C4FF26CB}" dt="2022-08-10T22:46:04.417" v="340"/>
          <ac:cxnSpMkLst>
            <pc:docMk/>
            <pc:sldMk cId="579477118" sldId="418"/>
            <ac:cxnSpMk id="43" creationId="{C0B8E51F-F754-59B1-0AC1-D1ABB3C0E03E}"/>
          </ac:cxnSpMkLst>
        </pc:cxnChg>
        <pc:cxnChg chg="mod">
          <ac:chgData name="Soheil Abbasloo" userId="d71572ce-aea6-4a3a-9d7a-c1bc96c12f67" providerId="ADAL" clId="{ED41F9C1-8274-4F08-8693-1523C4FF26CB}" dt="2022-08-10T22:46:04.417" v="340"/>
          <ac:cxnSpMkLst>
            <pc:docMk/>
            <pc:sldMk cId="579477118" sldId="418"/>
            <ac:cxnSpMk id="44" creationId="{E45C76F3-EFD5-E72B-7E7B-A9A2D7230ECE}"/>
          </ac:cxnSpMkLst>
        </pc:cxnChg>
        <pc:cxnChg chg="mod">
          <ac:chgData name="Soheil Abbasloo" userId="d71572ce-aea6-4a3a-9d7a-c1bc96c12f67" providerId="ADAL" clId="{ED41F9C1-8274-4F08-8693-1523C4FF26CB}" dt="2022-08-10T22:46:06.078" v="344"/>
          <ac:cxnSpMkLst>
            <pc:docMk/>
            <pc:sldMk cId="579477118" sldId="418"/>
            <ac:cxnSpMk id="50" creationId="{4922B5CC-3C41-1E19-F718-918E211F61D1}"/>
          </ac:cxnSpMkLst>
        </pc:cxnChg>
        <pc:cxnChg chg="mod">
          <ac:chgData name="Soheil Abbasloo" userId="d71572ce-aea6-4a3a-9d7a-c1bc96c12f67" providerId="ADAL" clId="{ED41F9C1-8274-4F08-8693-1523C4FF26CB}" dt="2022-08-10T22:46:06.078" v="344"/>
          <ac:cxnSpMkLst>
            <pc:docMk/>
            <pc:sldMk cId="579477118" sldId="418"/>
            <ac:cxnSpMk id="51" creationId="{A9E4E400-ADAB-3AD6-3117-5A4308B54DA0}"/>
          </ac:cxnSpMkLst>
        </pc:cxnChg>
        <pc:cxnChg chg="mod">
          <ac:chgData name="Soheil Abbasloo" userId="d71572ce-aea6-4a3a-9d7a-c1bc96c12f67" providerId="ADAL" clId="{ED41F9C1-8274-4F08-8693-1523C4FF26CB}" dt="2022-08-10T22:46:06.078" v="344"/>
          <ac:cxnSpMkLst>
            <pc:docMk/>
            <pc:sldMk cId="579477118" sldId="418"/>
            <ac:cxnSpMk id="52" creationId="{735B8869-7876-7ABF-9CAD-5429B5AA35FA}"/>
          </ac:cxnSpMkLst>
        </pc:cxnChg>
        <pc:cxnChg chg="mod">
          <ac:chgData name="Soheil Abbasloo" userId="d71572ce-aea6-4a3a-9d7a-c1bc96c12f67" providerId="ADAL" clId="{ED41F9C1-8274-4F08-8693-1523C4FF26CB}" dt="2022-08-10T22:46:06.078" v="344"/>
          <ac:cxnSpMkLst>
            <pc:docMk/>
            <pc:sldMk cId="579477118" sldId="418"/>
            <ac:cxnSpMk id="53" creationId="{66C90A69-B365-AD6F-4282-B37C31D25C5B}"/>
          </ac:cxnSpMkLst>
        </pc:cxnChg>
        <pc:cxnChg chg="mod">
          <ac:chgData name="Soheil Abbasloo" userId="d71572ce-aea6-4a3a-9d7a-c1bc96c12f67" providerId="ADAL" clId="{ED41F9C1-8274-4F08-8693-1523C4FF26CB}" dt="2022-08-10T22:46:06.078" v="344"/>
          <ac:cxnSpMkLst>
            <pc:docMk/>
            <pc:sldMk cId="579477118" sldId="418"/>
            <ac:cxnSpMk id="58" creationId="{CA9BCC28-145B-151F-9BCA-ADB5563F08B6}"/>
          </ac:cxnSpMkLst>
        </pc:cxnChg>
        <pc:cxnChg chg="mod">
          <ac:chgData name="Soheil Abbasloo" userId="d71572ce-aea6-4a3a-9d7a-c1bc96c12f67" providerId="ADAL" clId="{ED41F9C1-8274-4F08-8693-1523C4FF26CB}" dt="2022-08-10T22:46:06.078" v="344"/>
          <ac:cxnSpMkLst>
            <pc:docMk/>
            <pc:sldMk cId="579477118" sldId="418"/>
            <ac:cxnSpMk id="59" creationId="{E0733223-AAD8-B943-D513-4902CD5DCE40}"/>
          </ac:cxnSpMkLst>
        </pc:cxnChg>
        <pc:cxnChg chg="mod">
          <ac:chgData name="Soheil Abbasloo" userId="d71572ce-aea6-4a3a-9d7a-c1bc96c12f67" providerId="ADAL" clId="{ED41F9C1-8274-4F08-8693-1523C4FF26CB}" dt="2022-08-10T22:46:06.078" v="344"/>
          <ac:cxnSpMkLst>
            <pc:docMk/>
            <pc:sldMk cId="579477118" sldId="418"/>
            <ac:cxnSpMk id="60" creationId="{86A1E57A-4581-E612-A10F-C95723F8E69A}"/>
          </ac:cxnSpMkLst>
        </pc:cxnChg>
        <pc:cxnChg chg="mod">
          <ac:chgData name="Soheil Abbasloo" userId="d71572ce-aea6-4a3a-9d7a-c1bc96c12f67" providerId="ADAL" clId="{ED41F9C1-8274-4F08-8693-1523C4FF26CB}" dt="2022-08-10T22:46:06.078" v="344"/>
          <ac:cxnSpMkLst>
            <pc:docMk/>
            <pc:sldMk cId="579477118" sldId="418"/>
            <ac:cxnSpMk id="61" creationId="{F1969617-B9F1-C5B9-84A0-F1E85BF57473}"/>
          </ac:cxnSpMkLst>
        </pc:cxnChg>
      </pc:sldChg>
      <pc:sldChg chg="addSp delSp 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929262914" sldId="419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929262914" sldId="419"/>
            <ac:spMk id="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47:40.519" v="375" actId="1035"/>
          <ac:spMkLst>
            <pc:docMk/>
            <pc:sldMk cId="929262914" sldId="419"/>
            <ac:spMk id="3" creationId="{00000000-0000-0000-0000-000000000000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929262914" sldId="419"/>
            <ac:spMk id="10" creationId="{9499C272-CDDA-5B8F-C9BB-8E2B8F48B9E6}"/>
          </ac:spMkLst>
        </pc:spChg>
        <pc:spChg chg="add mod ord">
          <ac:chgData name="Soheil Abbasloo" userId="d71572ce-aea6-4a3a-9d7a-c1bc96c12f67" providerId="ADAL" clId="{ED41F9C1-8274-4F08-8693-1523C4FF26CB}" dt="2022-08-10T22:47:16.485" v="360" actId="14100"/>
          <ac:spMkLst>
            <pc:docMk/>
            <pc:sldMk cId="929262914" sldId="419"/>
            <ac:spMk id="10" creationId="{C357DA36-A59F-0913-746B-97AA600A35AC}"/>
          </ac:spMkLst>
        </pc:spChg>
        <pc:spChg chg="mod">
          <ac:chgData name="Soheil Abbasloo" userId="d71572ce-aea6-4a3a-9d7a-c1bc96c12f67" providerId="ADAL" clId="{ED41F9C1-8274-4F08-8693-1523C4FF26CB}" dt="2022-08-10T22:47:24.274" v="362"/>
          <ac:spMkLst>
            <pc:docMk/>
            <pc:sldMk cId="929262914" sldId="419"/>
            <ac:spMk id="26" creationId="{37F04506-9360-044D-6961-44EE2A606F4F}"/>
          </ac:spMkLst>
        </pc:spChg>
        <pc:spChg chg="mod">
          <ac:chgData name="Soheil Abbasloo" userId="d71572ce-aea6-4a3a-9d7a-c1bc96c12f67" providerId="ADAL" clId="{ED41F9C1-8274-4F08-8693-1523C4FF26CB}" dt="2022-08-10T22:47:24.274" v="362"/>
          <ac:spMkLst>
            <pc:docMk/>
            <pc:sldMk cId="929262914" sldId="419"/>
            <ac:spMk id="27" creationId="{A2863A81-978E-ABB7-5E03-0AA87C4DFCD2}"/>
          </ac:spMkLst>
        </pc:spChg>
        <pc:spChg chg="mod">
          <ac:chgData name="Soheil Abbasloo" userId="d71572ce-aea6-4a3a-9d7a-c1bc96c12f67" providerId="ADAL" clId="{ED41F9C1-8274-4F08-8693-1523C4FF26CB}" dt="2022-08-10T22:47:24.274" v="362"/>
          <ac:spMkLst>
            <pc:docMk/>
            <pc:sldMk cId="929262914" sldId="419"/>
            <ac:spMk id="29" creationId="{D07C9843-8F78-FEB6-892C-45FD64B571DA}"/>
          </ac:spMkLst>
        </pc:spChg>
        <pc:spChg chg="mod">
          <ac:chgData name="Soheil Abbasloo" userId="d71572ce-aea6-4a3a-9d7a-c1bc96c12f67" providerId="ADAL" clId="{ED41F9C1-8274-4F08-8693-1523C4FF26CB}" dt="2022-08-10T22:47:24.274" v="362"/>
          <ac:spMkLst>
            <pc:docMk/>
            <pc:sldMk cId="929262914" sldId="419"/>
            <ac:spMk id="31" creationId="{B9202B47-DF80-7579-FE24-9446217427BA}"/>
          </ac:spMkLst>
        </pc:spChg>
        <pc:spChg chg="del mod">
          <ac:chgData name="Soheil Abbasloo" userId="d71572ce-aea6-4a3a-9d7a-c1bc96c12f67" providerId="ADAL" clId="{ED41F9C1-8274-4F08-8693-1523C4FF26CB}" dt="2022-08-10T22:46:32.784" v="347" actId="478"/>
          <ac:spMkLst>
            <pc:docMk/>
            <pc:sldMk cId="929262914" sldId="419"/>
            <ac:spMk id="3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47:24.274" v="362"/>
          <ac:spMkLst>
            <pc:docMk/>
            <pc:sldMk cId="929262914" sldId="419"/>
            <ac:spMk id="38" creationId="{0CEC384B-3376-48A5-38CA-3D37F4CD360D}"/>
          </ac:spMkLst>
        </pc:spChg>
        <pc:spChg chg="mod">
          <ac:chgData name="Soheil Abbasloo" userId="d71572ce-aea6-4a3a-9d7a-c1bc96c12f67" providerId="ADAL" clId="{ED41F9C1-8274-4F08-8693-1523C4FF26CB}" dt="2022-08-10T22:47:24.274" v="362"/>
          <ac:spMkLst>
            <pc:docMk/>
            <pc:sldMk cId="929262914" sldId="419"/>
            <ac:spMk id="39" creationId="{27C9A91C-AFDF-9EB8-C1C4-B2AF098C7FF9}"/>
          </ac:spMkLst>
        </pc:spChg>
        <pc:spChg chg="mod">
          <ac:chgData name="Soheil Abbasloo" userId="d71572ce-aea6-4a3a-9d7a-c1bc96c12f67" providerId="ADAL" clId="{ED41F9C1-8274-4F08-8693-1523C4FF26CB}" dt="2022-08-10T22:47:24.274" v="362"/>
          <ac:spMkLst>
            <pc:docMk/>
            <pc:sldMk cId="929262914" sldId="419"/>
            <ac:spMk id="40" creationId="{FBB7A29A-0F20-7CE2-5249-6139436724F5}"/>
          </ac:spMkLst>
        </pc:spChg>
        <pc:spChg chg="mod">
          <ac:chgData name="Soheil Abbasloo" userId="d71572ce-aea6-4a3a-9d7a-c1bc96c12f67" providerId="ADAL" clId="{ED41F9C1-8274-4F08-8693-1523C4FF26CB}" dt="2022-08-10T22:47:24.274" v="362"/>
          <ac:spMkLst>
            <pc:docMk/>
            <pc:sldMk cId="929262914" sldId="419"/>
            <ac:spMk id="41" creationId="{665A9AE0-C53A-24A9-04F6-6FDF3EAA6CDB}"/>
          </ac:spMkLst>
        </pc:spChg>
        <pc:spChg chg="mod">
          <ac:chgData name="Soheil Abbasloo" userId="d71572ce-aea6-4a3a-9d7a-c1bc96c12f67" providerId="ADAL" clId="{ED41F9C1-8274-4F08-8693-1523C4FF26CB}" dt="2022-08-10T22:47:30.108" v="365"/>
          <ac:spMkLst>
            <pc:docMk/>
            <pc:sldMk cId="929262914" sldId="419"/>
            <ac:spMk id="47" creationId="{B99D4EC6-6AB1-37CF-1637-32CEA146D4AF}"/>
          </ac:spMkLst>
        </pc:spChg>
        <pc:spChg chg="mod">
          <ac:chgData name="Soheil Abbasloo" userId="d71572ce-aea6-4a3a-9d7a-c1bc96c12f67" providerId="ADAL" clId="{ED41F9C1-8274-4F08-8693-1523C4FF26CB}" dt="2022-08-10T22:47:30.108" v="365"/>
          <ac:spMkLst>
            <pc:docMk/>
            <pc:sldMk cId="929262914" sldId="419"/>
            <ac:spMk id="48" creationId="{3C2E75D1-7118-969E-755B-D5E50F9F5CEC}"/>
          </ac:spMkLst>
        </pc:spChg>
        <pc:spChg chg="mod">
          <ac:chgData name="Soheil Abbasloo" userId="d71572ce-aea6-4a3a-9d7a-c1bc96c12f67" providerId="ADAL" clId="{ED41F9C1-8274-4F08-8693-1523C4FF26CB}" dt="2022-08-10T22:47:30.108" v="365"/>
          <ac:spMkLst>
            <pc:docMk/>
            <pc:sldMk cId="929262914" sldId="419"/>
            <ac:spMk id="49" creationId="{797FEA9D-9679-301F-C76B-8E31C25ED7DE}"/>
          </ac:spMkLst>
        </pc:spChg>
        <pc:spChg chg="mod">
          <ac:chgData name="Soheil Abbasloo" userId="d71572ce-aea6-4a3a-9d7a-c1bc96c12f67" providerId="ADAL" clId="{ED41F9C1-8274-4F08-8693-1523C4FF26CB}" dt="2022-08-10T22:47:30.108" v="365"/>
          <ac:spMkLst>
            <pc:docMk/>
            <pc:sldMk cId="929262914" sldId="419"/>
            <ac:spMk id="50" creationId="{342B3078-311F-9F9A-37A4-8756DF5E9FCF}"/>
          </ac:spMkLst>
        </pc:spChg>
        <pc:spChg chg="mod">
          <ac:chgData name="Soheil Abbasloo" userId="d71572ce-aea6-4a3a-9d7a-c1bc96c12f67" providerId="ADAL" clId="{ED41F9C1-8274-4F08-8693-1523C4FF26CB}" dt="2022-08-10T22:47:30.108" v="365"/>
          <ac:spMkLst>
            <pc:docMk/>
            <pc:sldMk cId="929262914" sldId="419"/>
            <ac:spMk id="55" creationId="{BD7AD7E9-1034-F4A3-AF6B-FCA3D688CBFA}"/>
          </ac:spMkLst>
        </pc:spChg>
        <pc:spChg chg="mod">
          <ac:chgData name="Soheil Abbasloo" userId="d71572ce-aea6-4a3a-9d7a-c1bc96c12f67" providerId="ADAL" clId="{ED41F9C1-8274-4F08-8693-1523C4FF26CB}" dt="2022-08-10T22:47:30.108" v="365"/>
          <ac:spMkLst>
            <pc:docMk/>
            <pc:sldMk cId="929262914" sldId="419"/>
            <ac:spMk id="56" creationId="{B03666F3-7EAD-AB38-2401-D0D39CEFBF83}"/>
          </ac:spMkLst>
        </pc:spChg>
        <pc:spChg chg="mod">
          <ac:chgData name="Soheil Abbasloo" userId="d71572ce-aea6-4a3a-9d7a-c1bc96c12f67" providerId="ADAL" clId="{ED41F9C1-8274-4F08-8693-1523C4FF26CB}" dt="2022-08-10T22:47:30.108" v="365"/>
          <ac:spMkLst>
            <pc:docMk/>
            <pc:sldMk cId="929262914" sldId="419"/>
            <ac:spMk id="57" creationId="{591728A4-C7E2-4DA2-AC90-F6EC0F80AA6A}"/>
          </ac:spMkLst>
        </pc:spChg>
        <pc:spChg chg="mod">
          <ac:chgData name="Soheil Abbasloo" userId="d71572ce-aea6-4a3a-9d7a-c1bc96c12f67" providerId="ADAL" clId="{ED41F9C1-8274-4F08-8693-1523C4FF26CB}" dt="2022-08-10T22:47:30.108" v="365"/>
          <ac:spMkLst>
            <pc:docMk/>
            <pc:sldMk cId="929262914" sldId="419"/>
            <ac:spMk id="58" creationId="{D28E5537-95E0-616A-BE1D-FD2214387FB2}"/>
          </ac:spMkLst>
        </pc:spChg>
        <pc:spChg chg="mod">
          <ac:chgData name="Soheil Abbasloo" userId="d71572ce-aea6-4a3a-9d7a-c1bc96c12f67" providerId="ADAL" clId="{ED41F9C1-8274-4F08-8693-1523C4FF26CB}" dt="2022-08-10T22:47:32.095" v="369"/>
          <ac:spMkLst>
            <pc:docMk/>
            <pc:sldMk cId="929262914" sldId="419"/>
            <ac:spMk id="64" creationId="{6C935DC9-ABC1-C68B-386F-28EFDFE65474}"/>
          </ac:spMkLst>
        </pc:spChg>
        <pc:spChg chg="mod">
          <ac:chgData name="Soheil Abbasloo" userId="d71572ce-aea6-4a3a-9d7a-c1bc96c12f67" providerId="ADAL" clId="{ED41F9C1-8274-4F08-8693-1523C4FF26CB}" dt="2022-08-10T22:47:32.095" v="369"/>
          <ac:spMkLst>
            <pc:docMk/>
            <pc:sldMk cId="929262914" sldId="419"/>
            <ac:spMk id="65" creationId="{98B3CEF9-71C0-330B-695E-21D7C95104E9}"/>
          </ac:spMkLst>
        </pc:spChg>
        <pc:spChg chg="mod">
          <ac:chgData name="Soheil Abbasloo" userId="d71572ce-aea6-4a3a-9d7a-c1bc96c12f67" providerId="ADAL" clId="{ED41F9C1-8274-4F08-8693-1523C4FF26CB}" dt="2022-08-10T22:47:32.095" v="369"/>
          <ac:spMkLst>
            <pc:docMk/>
            <pc:sldMk cId="929262914" sldId="419"/>
            <ac:spMk id="66" creationId="{3D396E02-0EB7-C541-8C04-D51C6A6E01F2}"/>
          </ac:spMkLst>
        </pc:spChg>
        <pc:spChg chg="mod">
          <ac:chgData name="Soheil Abbasloo" userId="d71572ce-aea6-4a3a-9d7a-c1bc96c12f67" providerId="ADAL" clId="{ED41F9C1-8274-4F08-8693-1523C4FF26CB}" dt="2022-08-10T22:47:32.095" v="369"/>
          <ac:spMkLst>
            <pc:docMk/>
            <pc:sldMk cId="929262914" sldId="419"/>
            <ac:spMk id="67" creationId="{6E0B7304-7F7D-0EA0-8967-22211B35081C}"/>
          </ac:spMkLst>
        </pc:spChg>
        <pc:spChg chg="mod">
          <ac:chgData name="Soheil Abbasloo" userId="d71572ce-aea6-4a3a-9d7a-c1bc96c12f67" providerId="ADAL" clId="{ED41F9C1-8274-4F08-8693-1523C4FF26CB}" dt="2022-08-10T22:47:32.095" v="369"/>
          <ac:spMkLst>
            <pc:docMk/>
            <pc:sldMk cId="929262914" sldId="419"/>
            <ac:spMk id="72" creationId="{D7836AEF-068D-E167-BAFE-EED435E95CE8}"/>
          </ac:spMkLst>
        </pc:spChg>
        <pc:spChg chg="mod">
          <ac:chgData name="Soheil Abbasloo" userId="d71572ce-aea6-4a3a-9d7a-c1bc96c12f67" providerId="ADAL" clId="{ED41F9C1-8274-4F08-8693-1523C4FF26CB}" dt="2022-08-10T22:47:32.095" v="369"/>
          <ac:spMkLst>
            <pc:docMk/>
            <pc:sldMk cId="929262914" sldId="419"/>
            <ac:spMk id="73" creationId="{76EE19A7-CA52-F534-E453-EF25701A2E76}"/>
          </ac:spMkLst>
        </pc:spChg>
        <pc:spChg chg="mod">
          <ac:chgData name="Soheil Abbasloo" userId="d71572ce-aea6-4a3a-9d7a-c1bc96c12f67" providerId="ADAL" clId="{ED41F9C1-8274-4F08-8693-1523C4FF26CB}" dt="2022-08-10T22:47:32.095" v="369"/>
          <ac:spMkLst>
            <pc:docMk/>
            <pc:sldMk cId="929262914" sldId="419"/>
            <ac:spMk id="74" creationId="{D6D27375-7047-D9A2-82A0-AACDC76F4A32}"/>
          </ac:spMkLst>
        </pc:spChg>
        <pc:spChg chg="mod">
          <ac:chgData name="Soheil Abbasloo" userId="d71572ce-aea6-4a3a-9d7a-c1bc96c12f67" providerId="ADAL" clId="{ED41F9C1-8274-4F08-8693-1523C4FF26CB}" dt="2022-08-10T22:47:32.095" v="369"/>
          <ac:spMkLst>
            <pc:docMk/>
            <pc:sldMk cId="929262914" sldId="419"/>
            <ac:spMk id="75" creationId="{F4C6EC1B-0BC5-75B8-E9EC-4BB06ACD24E0}"/>
          </ac:spMkLst>
        </pc:spChg>
        <pc:grpChg chg="add del mod">
          <ac:chgData name="Soheil Abbasloo" userId="d71572ce-aea6-4a3a-9d7a-c1bc96c12f67" providerId="ADAL" clId="{ED41F9C1-8274-4F08-8693-1523C4FF26CB}" dt="2022-08-10T22:47:29.348" v="364" actId="478"/>
          <ac:grpSpMkLst>
            <pc:docMk/>
            <pc:sldMk cId="929262914" sldId="419"/>
            <ac:grpSpMk id="25" creationId="{16B2D080-987D-902A-A56C-C6D1FE19DA31}"/>
          </ac:grpSpMkLst>
        </pc:grpChg>
        <pc:grpChg chg="del">
          <ac:chgData name="Soheil Abbasloo" userId="d71572ce-aea6-4a3a-9d7a-c1bc96c12f67" providerId="ADAL" clId="{ED41F9C1-8274-4F08-8693-1523C4FF26CB}" dt="2022-08-10T22:47:17.890" v="361" actId="478"/>
          <ac:grpSpMkLst>
            <pc:docMk/>
            <pc:sldMk cId="929262914" sldId="419"/>
            <ac:grpSpMk id="36" creationId="{00000000-0000-0000-0000-000000000000}"/>
          </ac:grpSpMkLst>
        </pc:grpChg>
        <pc:grpChg chg="add del mod">
          <ac:chgData name="Soheil Abbasloo" userId="d71572ce-aea6-4a3a-9d7a-c1bc96c12f67" providerId="ADAL" clId="{ED41F9C1-8274-4F08-8693-1523C4FF26CB}" dt="2022-08-10T22:47:32.089" v="368"/>
          <ac:grpSpMkLst>
            <pc:docMk/>
            <pc:sldMk cId="929262914" sldId="419"/>
            <ac:grpSpMk id="46" creationId="{E43309EF-5B69-3FDC-8C64-4911D9D3C82F}"/>
          </ac:grpSpMkLst>
        </pc:grpChg>
        <pc:grpChg chg="add mod">
          <ac:chgData name="Soheil Abbasloo" userId="d71572ce-aea6-4a3a-9d7a-c1bc96c12f67" providerId="ADAL" clId="{ED41F9C1-8274-4F08-8693-1523C4FF26CB}" dt="2022-08-10T22:47:35.178" v="370" actId="1076"/>
          <ac:grpSpMkLst>
            <pc:docMk/>
            <pc:sldMk cId="929262914" sldId="419"/>
            <ac:grpSpMk id="63" creationId="{DAEFEDFF-2D7B-B465-6FFE-D0C4B09B4E86}"/>
          </ac:grpSpMkLst>
        </pc:grpChg>
        <pc:cxnChg chg="mod">
          <ac:chgData name="Soheil Abbasloo" userId="d71572ce-aea6-4a3a-9d7a-c1bc96c12f67" providerId="ADAL" clId="{ED41F9C1-8274-4F08-8693-1523C4FF26CB}" dt="2022-08-10T22:47:17.890" v="361" actId="478"/>
          <ac:cxnSpMkLst>
            <pc:docMk/>
            <pc:sldMk cId="929262914" sldId="419"/>
            <ac:cxnSpMk id="9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7:17.890" v="361" actId="478"/>
          <ac:cxnSpMkLst>
            <pc:docMk/>
            <pc:sldMk cId="929262914" sldId="419"/>
            <ac:cxnSpMk id="11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7:17.890" v="361" actId="478"/>
          <ac:cxnSpMkLst>
            <pc:docMk/>
            <pc:sldMk cId="929262914" sldId="419"/>
            <ac:cxnSpMk id="13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7:17.890" v="361" actId="478"/>
          <ac:cxnSpMkLst>
            <pc:docMk/>
            <pc:sldMk cId="929262914" sldId="419"/>
            <ac:cxnSpMk id="15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7:17.890" v="361" actId="478"/>
          <ac:cxnSpMkLst>
            <pc:docMk/>
            <pc:sldMk cId="929262914" sldId="419"/>
            <ac:cxnSpMk id="22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7:17.890" v="361" actId="478"/>
          <ac:cxnSpMkLst>
            <pc:docMk/>
            <pc:sldMk cId="929262914" sldId="419"/>
            <ac:cxnSpMk id="24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7:17.890" v="361" actId="478"/>
          <ac:cxnSpMkLst>
            <pc:docMk/>
            <pc:sldMk cId="929262914" sldId="419"/>
            <ac:cxnSpMk id="28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7:17.890" v="361" actId="478"/>
          <ac:cxnSpMkLst>
            <pc:docMk/>
            <pc:sldMk cId="929262914" sldId="419"/>
            <ac:cxnSpMk id="30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7:29.348" v="364" actId="478"/>
          <ac:cxnSpMkLst>
            <pc:docMk/>
            <pc:sldMk cId="929262914" sldId="419"/>
            <ac:cxnSpMk id="32" creationId="{41AEE9D8-1C82-C8CD-E047-5112EB6F2678}"/>
          </ac:cxnSpMkLst>
        </pc:cxnChg>
        <pc:cxnChg chg="mod">
          <ac:chgData name="Soheil Abbasloo" userId="d71572ce-aea6-4a3a-9d7a-c1bc96c12f67" providerId="ADAL" clId="{ED41F9C1-8274-4F08-8693-1523C4FF26CB}" dt="2022-08-10T22:47:29.348" v="364" actId="478"/>
          <ac:cxnSpMkLst>
            <pc:docMk/>
            <pc:sldMk cId="929262914" sldId="419"/>
            <ac:cxnSpMk id="34" creationId="{CEC012A1-79C9-3FEB-4231-730CB25B3164}"/>
          </ac:cxnSpMkLst>
        </pc:cxnChg>
        <pc:cxnChg chg="mod">
          <ac:chgData name="Soheil Abbasloo" userId="d71572ce-aea6-4a3a-9d7a-c1bc96c12f67" providerId="ADAL" clId="{ED41F9C1-8274-4F08-8693-1523C4FF26CB}" dt="2022-08-10T22:47:29.348" v="364" actId="478"/>
          <ac:cxnSpMkLst>
            <pc:docMk/>
            <pc:sldMk cId="929262914" sldId="419"/>
            <ac:cxnSpMk id="35" creationId="{3A24D06E-5F39-3E64-D2BD-21B2D1B09571}"/>
          </ac:cxnSpMkLst>
        </pc:cxnChg>
        <pc:cxnChg chg="mod">
          <ac:chgData name="Soheil Abbasloo" userId="d71572ce-aea6-4a3a-9d7a-c1bc96c12f67" providerId="ADAL" clId="{ED41F9C1-8274-4F08-8693-1523C4FF26CB}" dt="2022-08-10T22:47:29.348" v="364" actId="478"/>
          <ac:cxnSpMkLst>
            <pc:docMk/>
            <pc:sldMk cId="929262914" sldId="419"/>
            <ac:cxnSpMk id="37" creationId="{86403F19-A4BA-7D62-2126-481B848436FC}"/>
          </ac:cxnSpMkLst>
        </pc:cxnChg>
        <pc:cxnChg chg="mod">
          <ac:chgData name="Soheil Abbasloo" userId="d71572ce-aea6-4a3a-9d7a-c1bc96c12f67" providerId="ADAL" clId="{ED41F9C1-8274-4F08-8693-1523C4FF26CB}" dt="2022-08-10T22:47:29.348" v="364" actId="478"/>
          <ac:cxnSpMkLst>
            <pc:docMk/>
            <pc:sldMk cId="929262914" sldId="419"/>
            <ac:cxnSpMk id="42" creationId="{DD6CF7C3-C3D9-4B36-CB34-DAA3E2E00732}"/>
          </ac:cxnSpMkLst>
        </pc:cxnChg>
        <pc:cxnChg chg="mod">
          <ac:chgData name="Soheil Abbasloo" userId="d71572ce-aea6-4a3a-9d7a-c1bc96c12f67" providerId="ADAL" clId="{ED41F9C1-8274-4F08-8693-1523C4FF26CB}" dt="2022-08-10T22:47:29.348" v="364" actId="478"/>
          <ac:cxnSpMkLst>
            <pc:docMk/>
            <pc:sldMk cId="929262914" sldId="419"/>
            <ac:cxnSpMk id="43" creationId="{24CC07F9-E6F1-4E38-3677-F3D7E04BA750}"/>
          </ac:cxnSpMkLst>
        </pc:cxnChg>
        <pc:cxnChg chg="mod">
          <ac:chgData name="Soheil Abbasloo" userId="d71572ce-aea6-4a3a-9d7a-c1bc96c12f67" providerId="ADAL" clId="{ED41F9C1-8274-4F08-8693-1523C4FF26CB}" dt="2022-08-10T22:47:29.348" v="364" actId="478"/>
          <ac:cxnSpMkLst>
            <pc:docMk/>
            <pc:sldMk cId="929262914" sldId="419"/>
            <ac:cxnSpMk id="44" creationId="{33B59F3D-42FB-E6E2-9A7B-1E660B19708D}"/>
          </ac:cxnSpMkLst>
        </pc:cxnChg>
        <pc:cxnChg chg="mod">
          <ac:chgData name="Soheil Abbasloo" userId="d71572ce-aea6-4a3a-9d7a-c1bc96c12f67" providerId="ADAL" clId="{ED41F9C1-8274-4F08-8693-1523C4FF26CB}" dt="2022-08-10T22:47:29.348" v="364" actId="478"/>
          <ac:cxnSpMkLst>
            <pc:docMk/>
            <pc:sldMk cId="929262914" sldId="419"/>
            <ac:cxnSpMk id="45" creationId="{04C9D340-F719-10E7-591E-65317E476783}"/>
          </ac:cxnSpMkLst>
        </pc:cxnChg>
        <pc:cxnChg chg="mod">
          <ac:chgData name="Soheil Abbasloo" userId="d71572ce-aea6-4a3a-9d7a-c1bc96c12f67" providerId="ADAL" clId="{ED41F9C1-8274-4F08-8693-1523C4FF26CB}" dt="2022-08-10T22:47:30.108" v="365"/>
          <ac:cxnSpMkLst>
            <pc:docMk/>
            <pc:sldMk cId="929262914" sldId="419"/>
            <ac:cxnSpMk id="51" creationId="{6A04EE07-A511-58A9-B687-F9949525BD9B}"/>
          </ac:cxnSpMkLst>
        </pc:cxnChg>
        <pc:cxnChg chg="mod">
          <ac:chgData name="Soheil Abbasloo" userId="d71572ce-aea6-4a3a-9d7a-c1bc96c12f67" providerId="ADAL" clId="{ED41F9C1-8274-4F08-8693-1523C4FF26CB}" dt="2022-08-10T22:47:30.108" v="365"/>
          <ac:cxnSpMkLst>
            <pc:docMk/>
            <pc:sldMk cId="929262914" sldId="419"/>
            <ac:cxnSpMk id="52" creationId="{34045DEF-7E84-6225-51F1-206CF95BD158}"/>
          </ac:cxnSpMkLst>
        </pc:cxnChg>
        <pc:cxnChg chg="mod">
          <ac:chgData name="Soheil Abbasloo" userId="d71572ce-aea6-4a3a-9d7a-c1bc96c12f67" providerId="ADAL" clId="{ED41F9C1-8274-4F08-8693-1523C4FF26CB}" dt="2022-08-10T22:47:30.108" v="365"/>
          <ac:cxnSpMkLst>
            <pc:docMk/>
            <pc:sldMk cId="929262914" sldId="419"/>
            <ac:cxnSpMk id="53" creationId="{197B1A4D-788F-DD3F-E4BF-0C5C86FC2142}"/>
          </ac:cxnSpMkLst>
        </pc:cxnChg>
        <pc:cxnChg chg="mod">
          <ac:chgData name="Soheil Abbasloo" userId="d71572ce-aea6-4a3a-9d7a-c1bc96c12f67" providerId="ADAL" clId="{ED41F9C1-8274-4F08-8693-1523C4FF26CB}" dt="2022-08-10T22:47:30.108" v="365"/>
          <ac:cxnSpMkLst>
            <pc:docMk/>
            <pc:sldMk cId="929262914" sldId="419"/>
            <ac:cxnSpMk id="54" creationId="{1D409C14-0523-9828-11BA-59EABAE385C1}"/>
          </ac:cxnSpMkLst>
        </pc:cxnChg>
        <pc:cxnChg chg="mod">
          <ac:chgData name="Soheil Abbasloo" userId="d71572ce-aea6-4a3a-9d7a-c1bc96c12f67" providerId="ADAL" clId="{ED41F9C1-8274-4F08-8693-1523C4FF26CB}" dt="2022-08-10T22:47:30.108" v="365"/>
          <ac:cxnSpMkLst>
            <pc:docMk/>
            <pc:sldMk cId="929262914" sldId="419"/>
            <ac:cxnSpMk id="59" creationId="{275E1928-6216-D7FE-0DD2-1A713755F82C}"/>
          </ac:cxnSpMkLst>
        </pc:cxnChg>
        <pc:cxnChg chg="mod">
          <ac:chgData name="Soheil Abbasloo" userId="d71572ce-aea6-4a3a-9d7a-c1bc96c12f67" providerId="ADAL" clId="{ED41F9C1-8274-4F08-8693-1523C4FF26CB}" dt="2022-08-10T22:47:30.108" v="365"/>
          <ac:cxnSpMkLst>
            <pc:docMk/>
            <pc:sldMk cId="929262914" sldId="419"/>
            <ac:cxnSpMk id="60" creationId="{1F477EDA-5DAE-B026-5F84-586DB71FBF6E}"/>
          </ac:cxnSpMkLst>
        </pc:cxnChg>
        <pc:cxnChg chg="mod">
          <ac:chgData name="Soheil Abbasloo" userId="d71572ce-aea6-4a3a-9d7a-c1bc96c12f67" providerId="ADAL" clId="{ED41F9C1-8274-4F08-8693-1523C4FF26CB}" dt="2022-08-10T22:47:30.108" v="365"/>
          <ac:cxnSpMkLst>
            <pc:docMk/>
            <pc:sldMk cId="929262914" sldId="419"/>
            <ac:cxnSpMk id="61" creationId="{715F6C45-8512-4AA8-820C-7C6CE27B0BEF}"/>
          </ac:cxnSpMkLst>
        </pc:cxnChg>
        <pc:cxnChg chg="mod">
          <ac:chgData name="Soheil Abbasloo" userId="d71572ce-aea6-4a3a-9d7a-c1bc96c12f67" providerId="ADAL" clId="{ED41F9C1-8274-4F08-8693-1523C4FF26CB}" dt="2022-08-10T22:47:30.108" v="365"/>
          <ac:cxnSpMkLst>
            <pc:docMk/>
            <pc:sldMk cId="929262914" sldId="419"/>
            <ac:cxnSpMk id="62" creationId="{AA55BD9D-1E6E-475D-4B71-923AFD76A8BC}"/>
          </ac:cxnSpMkLst>
        </pc:cxnChg>
        <pc:cxnChg chg="mod">
          <ac:chgData name="Soheil Abbasloo" userId="d71572ce-aea6-4a3a-9d7a-c1bc96c12f67" providerId="ADAL" clId="{ED41F9C1-8274-4F08-8693-1523C4FF26CB}" dt="2022-08-10T22:47:32.095" v="369"/>
          <ac:cxnSpMkLst>
            <pc:docMk/>
            <pc:sldMk cId="929262914" sldId="419"/>
            <ac:cxnSpMk id="68" creationId="{EA5AA079-8F07-A582-B149-2D4E265293E2}"/>
          </ac:cxnSpMkLst>
        </pc:cxnChg>
        <pc:cxnChg chg="mod">
          <ac:chgData name="Soheil Abbasloo" userId="d71572ce-aea6-4a3a-9d7a-c1bc96c12f67" providerId="ADAL" clId="{ED41F9C1-8274-4F08-8693-1523C4FF26CB}" dt="2022-08-10T22:47:32.095" v="369"/>
          <ac:cxnSpMkLst>
            <pc:docMk/>
            <pc:sldMk cId="929262914" sldId="419"/>
            <ac:cxnSpMk id="69" creationId="{23E63357-5C56-7DBC-8EC1-66C394C8C398}"/>
          </ac:cxnSpMkLst>
        </pc:cxnChg>
        <pc:cxnChg chg="mod">
          <ac:chgData name="Soheil Abbasloo" userId="d71572ce-aea6-4a3a-9d7a-c1bc96c12f67" providerId="ADAL" clId="{ED41F9C1-8274-4F08-8693-1523C4FF26CB}" dt="2022-08-10T22:47:32.095" v="369"/>
          <ac:cxnSpMkLst>
            <pc:docMk/>
            <pc:sldMk cId="929262914" sldId="419"/>
            <ac:cxnSpMk id="70" creationId="{4298729D-FB70-5EA9-9C8E-730AB89167EC}"/>
          </ac:cxnSpMkLst>
        </pc:cxnChg>
        <pc:cxnChg chg="mod">
          <ac:chgData name="Soheil Abbasloo" userId="d71572ce-aea6-4a3a-9d7a-c1bc96c12f67" providerId="ADAL" clId="{ED41F9C1-8274-4F08-8693-1523C4FF26CB}" dt="2022-08-10T22:47:32.095" v="369"/>
          <ac:cxnSpMkLst>
            <pc:docMk/>
            <pc:sldMk cId="929262914" sldId="419"/>
            <ac:cxnSpMk id="71" creationId="{8C0F7D6E-FFFF-074F-5193-5EF05D2F6A2C}"/>
          </ac:cxnSpMkLst>
        </pc:cxnChg>
        <pc:cxnChg chg="mod">
          <ac:chgData name="Soheil Abbasloo" userId="d71572ce-aea6-4a3a-9d7a-c1bc96c12f67" providerId="ADAL" clId="{ED41F9C1-8274-4F08-8693-1523C4FF26CB}" dt="2022-08-10T22:47:32.095" v="369"/>
          <ac:cxnSpMkLst>
            <pc:docMk/>
            <pc:sldMk cId="929262914" sldId="419"/>
            <ac:cxnSpMk id="76" creationId="{F18B0431-FB79-52F0-00ED-2DF30C2D54B9}"/>
          </ac:cxnSpMkLst>
        </pc:cxnChg>
        <pc:cxnChg chg="mod">
          <ac:chgData name="Soheil Abbasloo" userId="d71572ce-aea6-4a3a-9d7a-c1bc96c12f67" providerId="ADAL" clId="{ED41F9C1-8274-4F08-8693-1523C4FF26CB}" dt="2022-08-10T22:47:32.095" v="369"/>
          <ac:cxnSpMkLst>
            <pc:docMk/>
            <pc:sldMk cId="929262914" sldId="419"/>
            <ac:cxnSpMk id="77" creationId="{71C5A8EC-4C56-FDB3-9E00-6EC220C48389}"/>
          </ac:cxnSpMkLst>
        </pc:cxnChg>
        <pc:cxnChg chg="mod">
          <ac:chgData name="Soheil Abbasloo" userId="d71572ce-aea6-4a3a-9d7a-c1bc96c12f67" providerId="ADAL" clId="{ED41F9C1-8274-4F08-8693-1523C4FF26CB}" dt="2022-08-10T22:47:32.095" v="369"/>
          <ac:cxnSpMkLst>
            <pc:docMk/>
            <pc:sldMk cId="929262914" sldId="419"/>
            <ac:cxnSpMk id="78" creationId="{9E4D2955-F28C-FE6D-4C58-8266146B1D15}"/>
          </ac:cxnSpMkLst>
        </pc:cxnChg>
        <pc:cxnChg chg="mod">
          <ac:chgData name="Soheil Abbasloo" userId="d71572ce-aea6-4a3a-9d7a-c1bc96c12f67" providerId="ADAL" clId="{ED41F9C1-8274-4F08-8693-1523C4FF26CB}" dt="2022-08-10T22:47:32.095" v="369"/>
          <ac:cxnSpMkLst>
            <pc:docMk/>
            <pc:sldMk cId="929262914" sldId="419"/>
            <ac:cxnSpMk id="79" creationId="{814BA8D4-45FE-2905-1660-8EACBB1D67E7}"/>
          </ac:cxnSpMkLst>
        </pc:cxnChg>
      </pc:sldChg>
      <pc:sldChg chg="addSp delSp modSp add del mod modClrScheme chgLayout modNotes">
        <pc:chgData name="Soheil Abbasloo" userId="d71572ce-aea6-4a3a-9d7a-c1bc96c12f67" providerId="ADAL" clId="{ED41F9C1-8274-4F08-8693-1523C4FF26CB}" dt="2022-08-17T16:10:26.218" v="6093" actId="2696"/>
        <pc:sldMkLst>
          <pc:docMk/>
          <pc:sldMk cId="369981030" sldId="420"/>
        </pc:sldMkLst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369981030" sldId="420"/>
            <ac:spMk id="2" creationId="{A20A5628-E395-B356-83A2-C8262CF58E31}"/>
          </ac:spMkLst>
        </pc:spChg>
        <pc:spChg chg="add del mod ord">
          <ac:chgData name="Soheil Abbasloo" userId="d71572ce-aea6-4a3a-9d7a-c1bc96c12f67" providerId="ADAL" clId="{ED41F9C1-8274-4F08-8693-1523C4FF26CB}" dt="2022-08-10T22:43:42.790" v="258" actId="700"/>
          <ac:spMkLst>
            <pc:docMk/>
            <pc:sldMk cId="369981030" sldId="420"/>
            <ac:spMk id="2" creationId="{EAB8F488-0DBB-4981-EF41-887A8944D6C0}"/>
          </ac:spMkLst>
        </pc:spChg>
        <pc:spChg chg="add mod ord">
          <ac:chgData name="Soheil Abbasloo" userId="d71572ce-aea6-4a3a-9d7a-c1bc96c12f67" providerId="ADAL" clId="{ED41F9C1-8274-4F08-8693-1523C4FF26CB}" dt="2022-08-10T22:44:30.349" v="277" actId="12"/>
          <ac:spMkLst>
            <pc:docMk/>
            <pc:sldMk cId="369981030" sldId="420"/>
            <ac:spMk id="3" creationId="{C2756616-786C-9A8D-9D06-9F4C219F5E0C}"/>
          </ac:spMkLst>
        </pc:spChg>
        <pc:spChg chg="mod ord">
          <ac:chgData name="Soheil Abbasloo" userId="d71572ce-aea6-4a3a-9d7a-c1bc96c12f67" providerId="ADAL" clId="{ED41F9C1-8274-4F08-8693-1523C4FF26CB}" dt="2022-08-10T22:43:42.790" v="258" actId="700"/>
          <ac:spMkLst>
            <pc:docMk/>
            <pc:sldMk cId="369981030" sldId="420"/>
            <ac:spMk id="58375" creationId="{00000000-0000-0000-0000-000000000000}"/>
          </ac:spMkLst>
        </pc:spChg>
        <pc:spChg chg="del mod">
          <ac:chgData name="Soheil Abbasloo" userId="d71572ce-aea6-4a3a-9d7a-c1bc96c12f67" providerId="ADAL" clId="{ED41F9C1-8274-4F08-8693-1523C4FF26CB}" dt="2022-08-10T22:44:01.096" v="260" actId="478"/>
          <ac:spMkLst>
            <pc:docMk/>
            <pc:sldMk cId="369981030" sldId="420"/>
            <ac:spMk id="965655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1695064541" sldId="421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695064541" sldId="421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695064541" sldId="421"/>
            <ac:spMk id="3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58:06.994" v="491" actId="47"/>
        <pc:sldMkLst>
          <pc:docMk/>
          <pc:sldMk cId="910048962" sldId="422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910048962" sldId="422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53:29.413" v="440" actId="6549"/>
          <ac:spMkLst>
            <pc:docMk/>
            <pc:sldMk cId="910048962" sldId="422"/>
            <ac:spMk id="3" creationId="{00000000-0000-0000-0000-000000000000}"/>
          </ac:spMkLst>
        </pc:spChg>
      </pc:sldChg>
      <pc:sldChg chg="addSp delSp 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4094624747" sldId="423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4094624747" sldId="423"/>
            <ac:spMk id="2" creationId="{00000000-0000-0000-0000-000000000000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4094624747" sldId="423"/>
            <ac:spMk id="4" creationId="{6083A285-B488-51EC-83F0-7B66F8EEB631}"/>
          </ac:spMkLst>
        </pc:spChg>
        <pc:spChg chg="add del mod ord">
          <ac:chgData name="Soheil Abbasloo" userId="d71572ce-aea6-4a3a-9d7a-c1bc96c12f67" providerId="ADAL" clId="{ED41F9C1-8274-4F08-8693-1523C4FF26CB}" dt="2022-08-10T22:42:27.910" v="238" actId="478"/>
          <ac:spMkLst>
            <pc:docMk/>
            <pc:sldMk cId="4094624747" sldId="423"/>
            <ac:spMk id="4" creationId="{C289BC12-04D8-88F0-235D-4846814CF24E}"/>
          </ac:spMkLst>
        </pc:spChg>
      </pc:sldChg>
      <pc:sldChg chg="addSp 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1598507801" sldId="424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598507801" sldId="424"/>
            <ac:spMk id="2" creationId="{00000000-0000-0000-0000-000000000000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1598507801" sldId="424"/>
            <ac:spMk id="3" creationId="{3B71D9E4-DF85-DAD0-8302-15C04F8DDA7E}"/>
          </ac:spMkLst>
        </pc:spChg>
        <pc:spChg chg="add 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598507801" sldId="424"/>
            <ac:spMk id="3" creationId="{E136D1CC-AF3F-550E-3E26-5E5E4BE3AE5F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598507801" sldId="424"/>
            <ac:spMk id="4" creationId="{00000000-0000-0000-0000-000000000000}"/>
          </ac:spMkLst>
        </pc:spChg>
      </pc:sldChg>
      <pc:sldChg chg="addSp 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2435462095" sldId="425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435462095" sldId="425"/>
            <ac:spMk id="2" creationId="{00000000-0000-0000-0000-000000000000}"/>
          </ac:spMkLst>
        </pc:spChg>
        <pc:spChg chg="add 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435462095" sldId="425"/>
            <ac:spMk id="3" creationId="{5F25159E-426F-9A96-DF60-F1F7BD0342F9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2435462095" sldId="425"/>
            <ac:spMk id="3" creationId="{6EB2C342-9107-702E-7725-3E82CE1E897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435462095" sldId="425"/>
            <ac:spMk id="4" creationId="{00000000-0000-0000-0000-000000000000}"/>
          </ac:spMkLst>
        </pc:spChg>
      </pc:sldChg>
      <pc:sldChg chg="addSp 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1378290541" sldId="426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378290541" sldId="426"/>
            <ac:spMk id="2" creationId="{00000000-0000-0000-0000-000000000000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1378290541" sldId="426"/>
            <ac:spMk id="3" creationId="{98D8C268-CAF8-3888-3AF9-06822A2D3AE2}"/>
          </ac:spMkLst>
        </pc:spChg>
        <pc:spChg chg="add 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378290541" sldId="426"/>
            <ac:spMk id="3" creationId="{B6F842CA-3671-0CD9-68E6-2F2FB8874E68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378290541" sldId="426"/>
            <ac:spMk id="4" creationId="{00000000-0000-0000-0000-000000000000}"/>
          </ac:spMkLst>
        </pc:spChg>
      </pc:sldChg>
      <pc:sldChg chg="addSp modSp add del mod modClrScheme chgLayout modNotes">
        <pc:chgData name="Soheil Abbasloo" userId="d71572ce-aea6-4a3a-9d7a-c1bc96c12f67" providerId="ADAL" clId="{ED41F9C1-8274-4F08-8693-1523C4FF26CB}" dt="2022-08-10T22:50:13.483" v="397" actId="47"/>
        <pc:sldMkLst>
          <pc:docMk/>
          <pc:sldMk cId="868029373" sldId="427"/>
        </pc:sldMkLst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868029373" sldId="427"/>
            <ac:spMk id="2" creationId="{47A90ADD-F2D0-4E0A-2147-0D255A3B955F}"/>
          </ac:spMkLst>
        </pc:spChg>
        <pc:spChg chg="add 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868029373" sldId="427"/>
            <ac:spMk id="2" creationId="{DA18ADDF-B3D5-F811-FD55-0090C2C929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868029373" sldId="427"/>
            <ac:spMk id="80899" creationId="{00000000-0000-0000-0000-000000000000}"/>
          </ac:spMkLst>
        </pc:spChg>
      </pc:sldChg>
      <pc:sldChg chg="modSp del">
        <pc:chgData name="Soheil Abbasloo" userId="d71572ce-aea6-4a3a-9d7a-c1bc96c12f67" providerId="ADAL" clId="{ED41F9C1-8274-4F08-8693-1523C4FF26CB}" dt="2022-08-12T22:29:24.926" v="6087" actId="47"/>
        <pc:sldMkLst>
          <pc:docMk/>
          <pc:sldMk cId="0" sldId="428"/>
        </pc:sldMkLst>
        <pc:spChg chg="mod">
          <ac:chgData name="Soheil Abbasloo" userId="d71572ce-aea6-4a3a-9d7a-c1bc96c12f67" providerId="ADAL" clId="{ED41F9C1-8274-4F08-8693-1523C4FF26CB}" dt="2022-08-10T22:22:09.726" v="11"/>
          <ac:spMkLst>
            <pc:docMk/>
            <pc:sldMk cId="0" sldId="428"/>
            <ac:spMk id="27651" creationId="{2431E5CB-7662-ABE3-2518-F75379530A64}"/>
          </ac:spMkLst>
        </pc:spChg>
        <pc:spChg chg="mod">
          <ac:chgData name="Soheil Abbasloo" userId="d71572ce-aea6-4a3a-9d7a-c1bc96c12f67" providerId="ADAL" clId="{ED41F9C1-8274-4F08-8693-1523C4FF26CB}" dt="2022-08-10T22:22:09.726" v="11"/>
          <ac:spMkLst>
            <pc:docMk/>
            <pc:sldMk cId="0" sldId="428"/>
            <ac:spMk id="27652" creationId="{7A50BA24-DCF5-A868-721A-B9070AC58A18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5:40.954" v="160" actId="47"/>
        <pc:sldMkLst>
          <pc:docMk/>
          <pc:sldMk cId="1248519644" sldId="431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248519644" sldId="431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248519644" sldId="431"/>
            <ac:spMk id="3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9:09.810" v="199" actId="47"/>
        <pc:sldMkLst>
          <pc:docMk/>
          <pc:sldMk cId="1828357473" sldId="432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828357473" sldId="432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828357473" sldId="432"/>
            <ac:spMk id="3" creationId="{00000000-0000-0000-0000-000000000000}"/>
          </ac:spMkLst>
        </pc:spChg>
      </pc:sldChg>
      <pc:sldChg chg="modSp mod">
        <pc:chgData name="Soheil Abbasloo" userId="d71572ce-aea6-4a3a-9d7a-c1bc96c12f67" providerId="ADAL" clId="{ED41F9C1-8274-4F08-8693-1523C4FF26CB}" dt="2022-08-17T17:35:14.845" v="7045" actId="20577"/>
        <pc:sldMkLst>
          <pc:docMk/>
          <pc:sldMk cId="880369482" sldId="450"/>
        </pc:sldMkLst>
        <pc:spChg chg="mod">
          <ac:chgData name="Soheil Abbasloo" userId="d71572ce-aea6-4a3a-9d7a-c1bc96c12f67" providerId="ADAL" clId="{ED41F9C1-8274-4F08-8693-1523C4FF26CB}" dt="2022-08-17T17:35:14.845" v="7045" actId="20577"/>
          <ac:spMkLst>
            <pc:docMk/>
            <pc:sldMk cId="880369482" sldId="450"/>
            <ac:spMk id="2" creationId="{09C2587D-5EB9-081D-E718-EE8DC906049E}"/>
          </ac:spMkLst>
        </pc:spChg>
      </pc:sldChg>
      <pc:sldChg chg="addSp delSp modSp new mod modClrScheme chgLayout">
        <pc:chgData name="Soheil Abbasloo" userId="d71572ce-aea6-4a3a-9d7a-c1bc96c12f67" providerId="ADAL" clId="{ED41F9C1-8274-4F08-8693-1523C4FF26CB}" dt="2022-08-17T16:43:38.031" v="6463" actId="404"/>
        <pc:sldMkLst>
          <pc:docMk/>
          <pc:sldMk cId="1007427872" sldId="451"/>
        </pc:sldMkLst>
        <pc:spChg chg="mod ord">
          <ac:chgData name="Soheil Abbasloo" userId="d71572ce-aea6-4a3a-9d7a-c1bc96c12f67" providerId="ADAL" clId="{ED41F9C1-8274-4F08-8693-1523C4FF26CB}" dt="2022-08-17T16:41:08.852" v="6428" actId="700"/>
          <ac:spMkLst>
            <pc:docMk/>
            <pc:sldMk cId="1007427872" sldId="451"/>
            <ac:spMk id="2" creationId="{158BFBAA-8AFC-3E77-3665-A43B5FC85EDC}"/>
          </ac:spMkLst>
        </pc:spChg>
        <pc:spChg chg="del mod ord">
          <ac:chgData name="Soheil Abbasloo" userId="d71572ce-aea6-4a3a-9d7a-c1bc96c12f67" providerId="ADAL" clId="{ED41F9C1-8274-4F08-8693-1523C4FF26CB}" dt="2022-08-17T16:40:58.653" v="6426" actId="700"/>
          <ac:spMkLst>
            <pc:docMk/>
            <pc:sldMk cId="1007427872" sldId="451"/>
            <ac:spMk id="3" creationId="{9DE744FE-B3D1-D5DD-EC8B-BC451B6073E3}"/>
          </ac:spMkLst>
        </pc:spChg>
        <pc:spChg chg="add del mod ord">
          <ac:chgData name="Soheil Abbasloo" userId="d71572ce-aea6-4a3a-9d7a-c1bc96c12f67" providerId="ADAL" clId="{ED41F9C1-8274-4F08-8693-1523C4FF26CB}" dt="2022-08-17T16:41:03.161" v="6427" actId="700"/>
          <ac:spMkLst>
            <pc:docMk/>
            <pc:sldMk cId="1007427872" sldId="451"/>
            <ac:spMk id="4" creationId="{67A9D05F-50FF-84B3-256A-56F681CA3ADF}"/>
          </ac:spMkLst>
        </pc:spChg>
        <pc:spChg chg="add del mod ord">
          <ac:chgData name="Soheil Abbasloo" userId="d71572ce-aea6-4a3a-9d7a-c1bc96c12f67" providerId="ADAL" clId="{ED41F9C1-8274-4F08-8693-1523C4FF26CB}" dt="2022-08-17T16:41:03.161" v="6427" actId="700"/>
          <ac:spMkLst>
            <pc:docMk/>
            <pc:sldMk cId="1007427872" sldId="451"/>
            <ac:spMk id="5" creationId="{E0D6095F-7961-B03E-F41A-2D2EFCD5F980}"/>
          </ac:spMkLst>
        </pc:spChg>
        <pc:spChg chg="add del mod ord">
          <ac:chgData name="Soheil Abbasloo" userId="d71572ce-aea6-4a3a-9d7a-c1bc96c12f67" providerId="ADAL" clId="{ED41F9C1-8274-4F08-8693-1523C4FF26CB}" dt="2022-08-17T16:41:08.852" v="6428" actId="700"/>
          <ac:spMkLst>
            <pc:docMk/>
            <pc:sldMk cId="1007427872" sldId="451"/>
            <ac:spMk id="6" creationId="{B83DBB85-D6D6-2126-1948-EB3017035E56}"/>
          </ac:spMkLst>
        </pc:spChg>
        <pc:spChg chg="add del mod ord">
          <ac:chgData name="Soheil Abbasloo" userId="d71572ce-aea6-4a3a-9d7a-c1bc96c12f67" providerId="ADAL" clId="{ED41F9C1-8274-4F08-8693-1523C4FF26CB}" dt="2022-08-17T16:41:08.852" v="6428" actId="700"/>
          <ac:spMkLst>
            <pc:docMk/>
            <pc:sldMk cId="1007427872" sldId="451"/>
            <ac:spMk id="7" creationId="{3BFCAFDC-7B51-3A8C-B290-BEA9D8B24AC6}"/>
          </ac:spMkLst>
        </pc:spChg>
        <pc:spChg chg="add mod ord">
          <ac:chgData name="Soheil Abbasloo" userId="d71572ce-aea6-4a3a-9d7a-c1bc96c12f67" providerId="ADAL" clId="{ED41F9C1-8274-4F08-8693-1523C4FF26CB}" dt="2022-08-17T16:43:38.031" v="6463" actId="404"/>
          <ac:spMkLst>
            <pc:docMk/>
            <pc:sldMk cId="1007427872" sldId="451"/>
            <ac:spMk id="8" creationId="{CE7E0B69-BD3F-4C25-8431-DB540D1F149B}"/>
          </ac:spMkLst>
        </pc:spChg>
        <pc:spChg chg="add mod ord">
          <ac:chgData name="Soheil Abbasloo" userId="d71572ce-aea6-4a3a-9d7a-c1bc96c12f67" providerId="ADAL" clId="{ED41F9C1-8274-4F08-8693-1523C4FF26CB}" dt="2022-08-17T16:41:08.852" v="6428" actId="700"/>
          <ac:spMkLst>
            <pc:docMk/>
            <pc:sldMk cId="1007427872" sldId="451"/>
            <ac:spMk id="9" creationId="{4E42AE49-1E30-6198-6656-A4F2BCA3B52B}"/>
          </ac:spMkLst>
        </pc:spChg>
        <pc:spChg chg="add del">
          <ac:chgData name="Soheil Abbasloo" userId="d71572ce-aea6-4a3a-9d7a-c1bc96c12f67" providerId="ADAL" clId="{ED41F9C1-8274-4F08-8693-1523C4FF26CB}" dt="2022-08-17T16:41:19.185" v="6448" actId="22"/>
          <ac:spMkLst>
            <pc:docMk/>
            <pc:sldMk cId="1007427872" sldId="451"/>
            <ac:spMk id="11" creationId="{0D7BA8ED-DA73-EF4E-B18B-E0787179E836}"/>
          </ac:spMkLst>
        </pc:spChg>
      </pc:sldChg>
      <pc:sldChg chg="modSp mod modClrScheme chgLayout">
        <pc:chgData name="Soheil Abbasloo" userId="d71572ce-aea6-4a3a-9d7a-c1bc96c12f67" providerId="ADAL" clId="{ED41F9C1-8274-4F08-8693-1523C4FF26CB}" dt="2022-08-17T16:28:13.367" v="6279" actId="5793"/>
        <pc:sldMkLst>
          <pc:docMk/>
          <pc:sldMk cId="3671188629" sldId="585"/>
        </pc:sldMkLst>
        <pc:spChg chg="mod ord">
          <ac:chgData name="Soheil Abbasloo" userId="d71572ce-aea6-4a3a-9d7a-c1bc96c12f67" providerId="ADAL" clId="{ED41F9C1-8274-4F08-8693-1523C4FF26CB}" dt="2022-08-17T16:24:14.456" v="6139" actId="255"/>
          <ac:spMkLst>
            <pc:docMk/>
            <pc:sldMk cId="3671188629" sldId="585"/>
            <ac:spMk id="258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8:13.367" v="6279" actId="5793"/>
          <ac:spMkLst>
            <pc:docMk/>
            <pc:sldMk cId="3671188629" sldId="585"/>
            <ac:spMk id="259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3:40.421" v="6103" actId="700"/>
          <ac:spMkLst>
            <pc:docMk/>
            <pc:sldMk cId="3671188629" sldId="585"/>
            <ac:spMk id="260" creationId="{00000000-0000-0000-0000-000000000000}"/>
          </ac:spMkLst>
        </pc:spChg>
      </pc:sldChg>
      <pc:sldChg chg="modSp mod modClrScheme chgLayout">
        <pc:chgData name="Soheil Abbasloo" userId="d71572ce-aea6-4a3a-9d7a-c1bc96c12f67" providerId="ADAL" clId="{ED41F9C1-8274-4F08-8693-1523C4FF26CB}" dt="2022-08-17T16:28:27.207" v="6282" actId="6549"/>
        <pc:sldMkLst>
          <pc:docMk/>
          <pc:sldMk cId="1167374619" sldId="587"/>
        </pc:sldMkLst>
        <pc:spChg chg="mod ord">
          <ac:chgData name="Soheil Abbasloo" userId="d71572ce-aea6-4a3a-9d7a-c1bc96c12f67" providerId="ADAL" clId="{ED41F9C1-8274-4F08-8693-1523C4FF26CB}" dt="2022-08-17T16:28:00.974" v="6276" actId="255"/>
          <ac:spMkLst>
            <pc:docMk/>
            <pc:sldMk cId="1167374619" sldId="587"/>
            <ac:spMk id="258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8:27.207" v="6282" actId="6549"/>
          <ac:spMkLst>
            <pc:docMk/>
            <pc:sldMk cId="1167374619" sldId="587"/>
            <ac:spMk id="259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1167374619" sldId="587"/>
            <ac:spMk id="260" creationId="{00000000-0000-0000-0000-000000000000}"/>
          </ac:spMkLst>
        </pc:spChg>
      </pc:sldChg>
      <pc:sldChg chg="addSp delSp modSp mod modClrScheme chgLayout">
        <pc:chgData name="Soheil Abbasloo" userId="d71572ce-aea6-4a3a-9d7a-c1bc96c12f67" providerId="ADAL" clId="{ED41F9C1-8274-4F08-8693-1523C4FF26CB}" dt="2022-08-17T16:29:55.899" v="6303" actId="313"/>
        <pc:sldMkLst>
          <pc:docMk/>
          <pc:sldMk cId="3972933123" sldId="588"/>
        </pc:sldMkLst>
        <pc:spChg chg="add del mod ord">
          <ac:chgData name="Soheil Abbasloo" userId="d71572ce-aea6-4a3a-9d7a-c1bc96c12f67" providerId="ADAL" clId="{ED41F9C1-8274-4F08-8693-1523C4FF26CB}" dt="2022-08-17T16:24:22.195" v="6140" actId="700"/>
          <ac:spMkLst>
            <pc:docMk/>
            <pc:sldMk cId="3972933123" sldId="588"/>
            <ac:spMk id="2" creationId="{B3B5BBE9-6C69-C287-2BF2-54B1B172FDB5}"/>
          </ac:spMkLst>
        </pc:spChg>
        <pc:spChg chg="add del mod ord">
          <ac:chgData name="Soheil Abbasloo" userId="d71572ce-aea6-4a3a-9d7a-c1bc96c12f67" providerId="ADAL" clId="{ED41F9C1-8274-4F08-8693-1523C4FF26CB}" dt="2022-08-17T16:24:22.195" v="6140" actId="700"/>
          <ac:spMkLst>
            <pc:docMk/>
            <pc:sldMk cId="3972933123" sldId="588"/>
            <ac:spMk id="4" creationId="{88DCAB04-5FA7-6A43-30CA-43E2230D247F}"/>
          </ac:spMkLst>
        </pc:spChg>
        <pc:spChg chg="mod">
          <ac:chgData name="Soheil Abbasloo" userId="d71572ce-aea6-4a3a-9d7a-c1bc96c12f67" providerId="ADAL" clId="{ED41F9C1-8274-4F08-8693-1523C4FF26CB}" dt="2022-08-17T16:29:55.899" v="6303" actId="313"/>
          <ac:spMkLst>
            <pc:docMk/>
            <pc:sldMk cId="3972933123" sldId="588"/>
            <ac:spMk id="3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4:31.863" v="6146" actId="20577"/>
          <ac:spMkLst>
            <pc:docMk/>
            <pc:sldMk cId="3972933123" sldId="588"/>
            <ac:spMk id="3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5:06.930" v="6181" actId="1076"/>
          <ac:spMkLst>
            <pc:docMk/>
            <pc:sldMk cId="3972933123" sldId="588"/>
            <ac:spMk id="4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9:52.519" v="6301" actId="313"/>
          <ac:spMkLst>
            <pc:docMk/>
            <pc:sldMk cId="3972933123" sldId="588"/>
            <ac:spMk id="7475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9:28.573" v="6283" actId="313"/>
          <ac:spMkLst>
            <pc:docMk/>
            <pc:sldMk cId="3972933123" sldId="588"/>
            <ac:spMk id="7476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4:39.327" v="6158" actId="20577"/>
          <ac:spMkLst>
            <pc:docMk/>
            <pc:sldMk cId="3972933123" sldId="588"/>
            <ac:spMk id="7480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4:42.405" v="6164" actId="20577"/>
          <ac:spMkLst>
            <pc:docMk/>
            <pc:sldMk cId="3972933123" sldId="588"/>
            <ac:spMk id="7480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4:45.750" v="6170" actId="20577"/>
          <ac:spMkLst>
            <pc:docMk/>
            <pc:sldMk cId="3972933123" sldId="588"/>
            <ac:spMk id="7480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4:35.979" v="6152" actId="20577"/>
          <ac:spMkLst>
            <pc:docMk/>
            <pc:sldMk cId="3972933123" sldId="588"/>
            <ac:spMk id="74804" creationId="{00000000-0000-0000-0000-000000000000}"/>
          </ac:spMkLst>
        </pc:spChg>
        <pc:graphicFrameChg chg="mod modGraphic">
          <ac:chgData name="Soheil Abbasloo" userId="d71572ce-aea6-4a3a-9d7a-c1bc96c12f67" providerId="ADAL" clId="{ED41F9C1-8274-4F08-8693-1523C4FF26CB}" dt="2022-08-17T16:29:55.392" v="6302" actId="313"/>
          <ac:graphicFrameMkLst>
            <pc:docMk/>
            <pc:sldMk cId="3972933123" sldId="588"/>
            <ac:graphicFrameMk id="43" creationId="{00000000-0000-0000-0000-000000000000}"/>
          </ac:graphicFrameMkLst>
        </pc:graphicFrameChg>
      </pc:sldChg>
      <pc:sldChg chg="modSp mod modClrScheme chgLayout">
        <pc:chgData name="Soheil Abbasloo" userId="d71572ce-aea6-4a3a-9d7a-c1bc96c12f67" providerId="ADAL" clId="{ED41F9C1-8274-4F08-8693-1523C4FF26CB}" dt="2022-08-17T16:33:59.166" v="6335" actId="5793"/>
        <pc:sldMkLst>
          <pc:docMk/>
          <pc:sldMk cId="2641329988" sldId="590"/>
        </pc:sldMkLst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2641329988" sldId="590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33:59.166" v="6335" actId="5793"/>
          <ac:spMkLst>
            <pc:docMk/>
            <pc:sldMk cId="2641329988" sldId="590"/>
            <ac:spMk id="3" creationId="{00000000-0000-0000-0000-000000000000}"/>
          </ac:spMkLst>
        </pc:spChg>
      </pc:sldChg>
      <pc:sldChg chg="modSp mod modClrScheme chgLayout">
        <pc:chgData name="Soheil Abbasloo" userId="d71572ce-aea6-4a3a-9d7a-c1bc96c12f67" providerId="ADAL" clId="{ED41F9C1-8274-4F08-8693-1523C4FF26CB}" dt="2022-08-17T16:23:31.706" v="6102" actId="700"/>
        <pc:sldMkLst>
          <pc:docMk/>
          <pc:sldMk cId="67112355" sldId="591"/>
        </pc:sldMkLst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67112355" sldId="591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67112355" sldId="591"/>
            <ac:spMk id="3" creationId="{00000000-0000-0000-0000-000000000000}"/>
          </ac:spMkLst>
        </pc:spChg>
      </pc:sldChg>
      <pc:sldChg chg="modSp mod modClrScheme chgLayout">
        <pc:chgData name="Soheil Abbasloo" userId="d71572ce-aea6-4a3a-9d7a-c1bc96c12f67" providerId="ADAL" clId="{ED41F9C1-8274-4F08-8693-1523C4FF26CB}" dt="2022-08-17T16:23:31.706" v="6102" actId="700"/>
        <pc:sldMkLst>
          <pc:docMk/>
          <pc:sldMk cId="857636285" sldId="592"/>
        </pc:sldMkLst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857636285" sldId="592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857636285" sldId="592"/>
            <ac:spMk id="3" creationId="{00000000-0000-0000-0000-000000000000}"/>
          </ac:spMkLst>
        </pc:spChg>
      </pc:sldChg>
      <pc:sldChg chg="modSp mod modClrScheme chgLayout">
        <pc:chgData name="Soheil Abbasloo" userId="d71572ce-aea6-4a3a-9d7a-c1bc96c12f67" providerId="ADAL" clId="{ED41F9C1-8274-4F08-8693-1523C4FF26CB}" dt="2022-08-17T16:35:56.759" v="6340" actId="5793"/>
        <pc:sldMkLst>
          <pc:docMk/>
          <pc:sldMk cId="531892156" sldId="594"/>
        </pc:sldMkLst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531892156" sldId="594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35:56.759" v="6340" actId="5793"/>
          <ac:spMkLst>
            <pc:docMk/>
            <pc:sldMk cId="531892156" sldId="594"/>
            <ac:spMk id="3" creationId="{00000000-0000-0000-0000-000000000000}"/>
          </ac:spMkLst>
        </pc:spChg>
      </pc:sldChg>
      <pc:sldChg chg="modSp mod modClrScheme chgLayout">
        <pc:chgData name="Soheil Abbasloo" userId="d71572ce-aea6-4a3a-9d7a-c1bc96c12f67" providerId="ADAL" clId="{ED41F9C1-8274-4F08-8693-1523C4FF26CB}" dt="2022-08-17T16:23:31.706" v="6102" actId="700"/>
        <pc:sldMkLst>
          <pc:docMk/>
          <pc:sldMk cId="297572354" sldId="595"/>
        </pc:sldMkLst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297572354" sldId="595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297572354" sldId="595"/>
            <ac:spMk id="3" creationId="{00000000-0000-0000-0000-000000000000}"/>
          </ac:spMkLst>
        </pc:spChg>
      </pc:sldChg>
      <pc:sldChg chg="modSp mod modClrScheme chgLayout">
        <pc:chgData name="Soheil Abbasloo" userId="d71572ce-aea6-4a3a-9d7a-c1bc96c12f67" providerId="ADAL" clId="{ED41F9C1-8274-4F08-8693-1523C4FF26CB}" dt="2022-08-17T16:26:45.774" v="6254" actId="313"/>
        <pc:sldMkLst>
          <pc:docMk/>
          <pc:sldMk cId="3117962938" sldId="596"/>
        </pc:sldMkLst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3117962938" sldId="596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6:45.774" v="6254" actId="313"/>
          <ac:spMkLst>
            <pc:docMk/>
            <pc:sldMk cId="3117962938" sldId="596"/>
            <ac:spMk id="3" creationId="{00000000-0000-0000-0000-000000000000}"/>
          </ac:spMkLst>
        </pc:spChg>
      </pc:sldChg>
      <pc:sldChg chg="modSp mod modClrScheme chgLayout">
        <pc:chgData name="Soheil Abbasloo" userId="d71572ce-aea6-4a3a-9d7a-c1bc96c12f67" providerId="ADAL" clId="{ED41F9C1-8274-4F08-8693-1523C4FF26CB}" dt="2022-08-17T16:23:31.706" v="6102" actId="700"/>
        <pc:sldMkLst>
          <pc:docMk/>
          <pc:sldMk cId="1486738136" sldId="597"/>
        </pc:sldMkLst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1486738136" sldId="597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1486738136" sldId="597"/>
            <ac:spMk id="3" creationId="{00000000-0000-0000-0000-000000000000}"/>
          </ac:spMkLst>
        </pc:spChg>
      </pc:sldChg>
      <pc:sldChg chg="addSp delSp modSp mod modClrScheme chgLayout">
        <pc:chgData name="Soheil Abbasloo" userId="d71572ce-aea6-4a3a-9d7a-c1bc96c12f67" providerId="ADAL" clId="{ED41F9C1-8274-4F08-8693-1523C4FF26CB}" dt="2022-08-17T16:37:59.292" v="6343" actId="478"/>
        <pc:sldMkLst>
          <pc:docMk/>
          <pc:sldMk cId="2810563514" sldId="598"/>
        </pc:sldMkLst>
        <pc:spChg chg="mod ord">
          <ac:chgData name="Soheil Abbasloo" userId="d71572ce-aea6-4a3a-9d7a-c1bc96c12f67" providerId="ADAL" clId="{ED41F9C1-8274-4F08-8693-1523C4FF26CB}" dt="2022-08-17T16:37:57.135" v="6342" actId="700"/>
          <ac:spMkLst>
            <pc:docMk/>
            <pc:sldMk cId="2810563514" sldId="598"/>
            <ac:spMk id="2" creationId="{00000000-0000-0000-0000-000000000000}"/>
          </ac:spMkLst>
        </pc:spChg>
        <pc:spChg chg="add del mod ord">
          <ac:chgData name="Soheil Abbasloo" userId="d71572ce-aea6-4a3a-9d7a-c1bc96c12f67" providerId="ADAL" clId="{ED41F9C1-8274-4F08-8693-1523C4FF26CB}" dt="2022-08-17T16:37:59.292" v="6343" actId="478"/>
          <ac:spMkLst>
            <pc:docMk/>
            <pc:sldMk cId="2810563514" sldId="598"/>
            <ac:spMk id="3" creationId="{264FBDF8-CDFF-05A9-4775-CF081AB2960D}"/>
          </ac:spMkLst>
        </pc:spChg>
      </pc:sldChg>
      <pc:sldChg chg="addSp delSp modSp mod modClrScheme chgLayout">
        <pc:chgData name="Soheil Abbasloo" userId="d71572ce-aea6-4a3a-9d7a-c1bc96c12f67" providerId="ADAL" clId="{ED41F9C1-8274-4F08-8693-1523C4FF26CB}" dt="2022-08-17T16:38:01.874" v="6344" actId="478"/>
        <pc:sldMkLst>
          <pc:docMk/>
          <pc:sldMk cId="3310188990" sldId="599"/>
        </pc:sldMkLst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3310188990" sldId="599"/>
            <ac:spMk id="2" creationId="{00000000-0000-0000-0000-000000000000}"/>
          </ac:spMkLst>
        </pc:spChg>
        <pc:spChg chg="add del mod ord">
          <ac:chgData name="Soheil Abbasloo" userId="d71572ce-aea6-4a3a-9d7a-c1bc96c12f67" providerId="ADAL" clId="{ED41F9C1-8274-4F08-8693-1523C4FF26CB}" dt="2022-08-17T16:38:01.874" v="6344" actId="478"/>
          <ac:spMkLst>
            <pc:docMk/>
            <pc:sldMk cId="3310188990" sldId="599"/>
            <ac:spMk id="3" creationId="{DAA7274F-CC55-EF5A-46ED-0075DB5686BF}"/>
          </ac:spMkLst>
        </pc:spChg>
      </pc:sldChg>
      <pc:sldChg chg="addSp delSp modSp mod modClrScheme chgLayout">
        <pc:chgData name="Soheil Abbasloo" userId="d71572ce-aea6-4a3a-9d7a-c1bc96c12f67" providerId="ADAL" clId="{ED41F9C1-8274-4F08-8693-1523C4FF26CB}" dt="2022-08-17T16:38:07.007" v="6345" actId="478"/>
        <pc:sldMkLst>
          <pc:docMk/>
          <pc:sldMk cId="1778742335" sldId="600"/>
        </pc:sldMkLst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1778742335" sldId="600"/>
            <ac:spMk id="2" creationId="{00000000-0000-0000-0000-000000000000}"/>
          </ac:spMkLst>
        </pc:spChg>
        <pc:spChg chg="add del mod ord">
          <ac:chgData name="Soheil Abbasloo" userId="d71572ce-aea6-4a3a-9d7a-c1bc96c12f67" providerId="ADAL" clId="{ED41F9C1-8274-4F08-8693-1523C4FF26CB}" dt="2022-08-17T16:38:07.007" v="6345" actId="478"/>
          <ac:spMkLst>
            <pc:docMk/>
            <pc:sldMk cId="1778742335" sldId="600"/>
            <ac:spMk id="3" creationId="{DBF79803-C660-58BA-445C-8E21E8C0314F}"/>
          </ac:spMkLst>
        </pc:spChg>
      </pc:sldChg>
      <pc:sldChg chg="addSp delSp modSp mod modClrScheme chgLayout">
        <pc:chgData name="Soheil Abbasloo" userId="d71572ce-aea6-4a3a-9d7a-c1bc96c12f67" providerId="ADAL" clId="{ED41F9C1-8274-4F08-8693-1523C4FF26CB}" dt="2022-08-17T16:38:08.967" v="6346" actId="478"/>
        <pc:sldMkLst>
          <pc:docMk/>
          <pc:sldMk cId="3018325089" sldId="601"/>
        </pc:sldMkLst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3018325089" sldId="601"/>
            <ac:spMk id="2" creationId="{00000000-0000-0000-0000-000000000000}"/>
          </ac:spMkLst>
        </pc:spChg>
        <pc:spChg chg="add del mod ord">
          <ac:chgData name="Soheil Abbasloo" userId="d71572ce-aea6-4a3a-9d7a-c1bc96c12f67" providerId="ADAL" clId="{ED41F9C1-8274-4F08-8693-1523C4FF26CB}" dt="2022-08-17T16:38:08.967" v="6346" actId="478"/>
          <ac:spMkLst>
            <pc:docMk/>
            <pc:sldMk cId="3018325089" sldId="601"/>
            <ac:spMk id="4" creationId="{AEE219CB-7D3C-1D27-6EDC-E8511096B69D}"/>
          </ac:spMkLst>
        </pc:spChg>
      </pc:sldChg>
      <pc:sldChg chg="addSp delSp modSp mod modClrScheme chgLayout">
        <pc:chgData name="Soheil Abbasloo" userId="d71572ce-aea6-4a3a-9d7a-c1bc96c12f67" providerId="ADAL" clId="{ED41F9C1-8274-4F08-8693-1523C4FF26CB}" dt="2022-08-17T16:38:18.631" v="6347" actId="478"/>
        <pc:sldMkLst>
          <pc:docMk/>
          <pc:sldMk cId="1289220748" sldId="602"/>
        </pc:sldMkLst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1289220748" sldId="602"/>
            <ac:spMk id="2" creationId="{00000000-0000-0000-0000-000000000000}"/>
          </ac:spMkLst>
        </pc:spChg>
        <pc:spChg chg="add del mod ord">
          <ac:chgData name="Soheil Abbasloo" userId="d71572ce-aea6-4a3a-9d7a-c1bc96c12f67" providerId="ADAL" clId="{ED41F9C1-8274-4F08-8693-1523C4FF26CB}" dt="2022-08-17T16:38:18.631" v="6347" actId="478"/>
          <ac:spMkLst>
            <pc:docMk/>
            <pc:sldMk cId="1289220748" sldId="602"/>
            <ac:spMk id="3" creationId="{9E93D99E-12D0-B0A6-9F4E-41A307577CE0}"/>
          </ac:spMkLst>
        </pc:spChg>
      </pc:sldChg>
      <pc:sldChg chg="addSp delSp modSp mod modClrScheme chgLayout">
        <pc:chgData name="Soheil Abbasloo" userId="d71572ce-aea6-4a3a-9d7a-c1bc96c12f67" providerId="ADAL" clId="{ED41F9C1-8274-4F08-8693-1523C4FF26CB}" dt="2022-08-17T16:38:21.680" v="6348" actId="478"/>
        <pc:sldMkLst>
          <pc:docMk/>
          <pc:sldMk cId="1804994886" sldId="603"/>
        </pc:sldMkLst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1804994886" sldId="603"/>
            <ac:spMk id="2" creationId="{00000000-0000-0000-0000-000000000000}"/>
          </ac:spMkLst>
        </pc:spChg>
        <pc:spChg chg="add del mod ord">
          <ac:chgData name="Soheil Abbasloo" userId="d71572ce-aea6-4a3a-9d7a-c1bc96c12f67" providerId="ADAL" clId="{ED41F9C1-8274-4F08-8693-1523C4FF26CB}" dt="2022-08-17T16:38:21.680" v="6348" actId="478"/>
          <ac:spMkLst>
            <pc:docMk/>
            <pc:sldMk cId="1804994886" sldId="603"/>
            <ac:spMk id="4" creationId="{AE27160A-1BC0-E62B-096F-B713C5AB7A39}"/>
          </ac:spMkLst>
        </pc:spChg>
      </pc:sldChg>
      <pc:sldChg chg="modSp mod modClrScheme chgLayout">
        <pc:chgData name="Soheil Abbasloo" userId="d71572ce-aea6-4a3a-9d7a-c1bc96c12f67" providerId="ADAL" clId="{ED41F9C1-8274-4F08-8693-1523C4FF26CB}" dt="2022-08-17T16:23:31.706" v="6102" actId="700"/>
        <pc:sldMkLst>
          <pc:docMk/>
          <pc:sldMk cId="1030538923" sldId="604"/>
        </pc:sldMkLst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1030538923" sldId="604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1030538923" sldId="604"/>
            <ac:spMk id="3" creationId="{00000000-0000-0000-0000-000000000000}"/>
          </ac:spMkLst>
        </pc:spChg>
      </pc:sldChg>
      <pc:sldChg chg="modSp mod modClrScheme chgLayout">
        <pc:chgData name="Soheil Abbasloo" userId="d71572ce-aea6-4a3a-9d7a-c1bc96c12f67" providerId="ADAL" clId="{ED41F9C1-8274-4F08-8693-1523C4FF26CB}" dt="2022-08-17T16:31:36.523" v="6332" actId="5793"/>
        <pc:sldMkLst>
          <pc:docMk/>
          <pc:sldMk cId="1046243241" sldId="605"/>
        </pc:sldMkLst>
        <pc:spChg chg="mod ord">
          <ac:chgData name="Soheil Abbasloo" userId="d71572ce-aea6-4a3a-9d7a-c1bc96c12f67" providerId="ADAL" clId="{ED41F9C1-8274-4F08-8693-1523C4FF26CB}" dt="2022-08-17T16:31:36.523" v="6332" actId="5793"/>
          <ac:spMkLst>
            <pc:docMk/>
            <pc:sldMk cId="1046243241" sldId="605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1046243241" sldId="605"/>
            <ac:spMk id="4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1046243241" sldId="605"/>
            <ac:spMk id="260" creationId="{00000000-0000-0000-0000-000000000000}"/>
          </ac:spMkLst>
        </pc:spChg>
      </pc:sldChg>
      <pc:sldChg chg="modSp mod modClrScheme chgLayout">
        <pc:chgData name="Soheil Abbasloo" userId="d71572ce-aea6-4a3a-9d7a-c1bc96c12f67" providerId="ADAL" clId="{ED41F9C1-8274-4F08-8693-1523C4FF26CB}" dt="2022-08-17T16:31:08.139" v="6331" actId="6549"/>
        <pc:sldMkLst>
          <pc:docMk/>
          <pc:sldMk cId="773415661" sldId="606"/>
        </pc:sldMkLst>
        <pc:spChg chg="mod ord">
          <ac:chgData name="Soheil Abbasloo" userId="d71572ce-aea6-4a3a-9d7a-c1bc96c12f67" providerId="ADAL" clId="{ED41F9C1-8274-4F08-8693-1523C4FF26CB}" dt="2022-08-17T16:31:00.407" v="6325" actId="255"/>
          <ac:spMkLst>
            <pc:docMk/>
            <pc:sldMk cId="773415661" sldId="606"/>
            <ac:spMk id="258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31:08.139" v="6331" actId="6549"/>
          <ac:spMkLst>
            <pc:docMk/>
            <pc:sldMk cId="773415661" sldId="606"/>
            <ac:spMk id="259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773415661" sldId="606"/>
            <ac:spMk id="260" creationId="{00000000-0000-0000-0000-000000000000}"/>
          </ac:spMkLst>
        </pc:spChg>
      </pc:sldChg>
      <pc:sldChg chg="addSp delSp modSp mod modClrScheme chgLayout">
        <pc:chgData name="Soheil Abbasloo" userId="d71572ce-aea6-4a3a-9d7a-c1bc96c12f67" providerId="ADAL" clId="{ED41F9C1-8274-4F08-8693-1523C4FF26CB}" dt="2022-08-17T16:30:45.239" v="6324" actId="1076"/>
        <pc:sldMkLst>
          <pc:docMk/>
          <pc:sldMk cId="3931839122" sldId="607"/>
        </pc:sldMkLst>
        <pc:spChg chg="add del mod ord">
          <ac:chgData name="Soheil Abbasloo" userId="d71572ce-aea6-4a3a-9d7a-c1bc96c12f67" providerId="ADAL" clId="{ED41F9C1-8274-4F08-8693-1523C4FF26CB}" dt="2022-08-17T16:25:29.893" v="6186" actId="700"/>
          <ac:spMkLst>
            <pc:docMk/>
            <pc:sldMk cId="3931839122" sldId="607"/>
            <ac:spMk id="2" creationId="{AFA8E1BC-CB7E-5D76-11E5-C757121A3EF9}"/>
          </ac:spMkLst>
        </pc:spChg>
        <pc:spChg chg="add del mod ord">
          <ac:chgData name="Soheil Abbasloo" userId="d71572ce-aea6-4a3a-9d7a-c1bc96c12f67" providerId="ADAL" clId="{ED41F9C1-8274-4F08-8693-1523C4FF26CB}" dt="2022-08-17T16:25:29.893" v="6186" actId="700"/>
          <ac:spMkLst>
            <pc:docMk/>
            <pc:sldMk cId="3931839122" sldId="607"/>
            <ac:spMk id="4" creationId="{D876AAA0-0A5D-185D-D76D-5A02BEA24CB2}"/>
          </ac:spMkLst>
        </pc:spChg>
        <pc:spChg chg="mod">
          <ac:chgData name="Soheil Abbasloo" userId="d71572ce-aea6-4a3a-9d7a-c1bc96c12f67" providerId="ADAL" clId="{ED41F9C1-8274-4F08-8693-1523C4FF26CB}" dt="2022-08-17T16:29:57.740" v="6306" actId="313"/>
          <ac:spMkLst>
            <pc:docMk/>
            <pc:sldMk cId="3931839122" sldId="607"/>
            <ac:spMk id="3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30:45.239" v="6324" actId="1076"/>
          <ac:spMkLst>
            <pc:docMk/>
            <pc:sldMk cId="3931839122" sldId="607"/>
            <ac:spMk id="40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6:03.848" v="6199" actId="313"/>
          <ac:spMkLst>
            <pc:docMk/>
            <pc:sldMk cId="3931839122" sldId="607"/>
            <ac:spMk id="4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9:56.986" v="6304" actId="313"/>
          <ac:spMkLst>
            <pc:docMk/>
            <pc:sldMk cId="3931839122" sldId="607"/>
            <ac:spMk id="7475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9:30.294" v="6285" actId="313"/>
          <ac:spMkLst>
            <pc:docMk/>
            <pc:sldMk cId="3931839122" sldId="607"/>
            <ac:spMk id="7476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5:58.102" v="6191" actId="313"/>
          <ac:spMkLst>
            <pc:docMk/>
            <pc:sldMk cId="3931839122" sldId="607"/>
            <ac:spMk id="7480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5:58.638" v="6192" actId="313"/>
          <ac:spMkLst>
            <pc:docMk/>
            <pc:sldMk cId="3931839122" sldId="607"/>
            <ac:spMk id="7480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5:59.004" v="6193" actId="313"/>
          <ac:spMkLst>
            <pc:docMk/>
            <pc:sldMk cId="3931839122" sldId="607"/>
            <ac:spMk id="7480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5:59.518" v="6194" actId="313"/>
          <ac:spMkLst>
            <pc:docMk/>
            <pc:sldMk cId="3931839122" sldId="607"/>
            <ac:spMk id="74804" creationId="{00000000-0000-0000-0000-000000000000}"/>
          </ac:spMkLst>
        </pc:spChg>
        <pc:graphicFrameChg chg="modGraphic">
          <ac:chgData name="Soheil Abbasloo" userId="d71572ce-aea6-4a3a-9d7a-c1bc96c12f67" providerId="ADAL" clId="{ED41F9C1-8274-4F08-8693-1523C4FF26CB}" dt="2022-08-17T16:29:58.012" v="6307" actId="313"/>
          <ac:graphicFrameMkLst>
            <pc:docMk/>
            <pc:sldMk cId="3931839122" sldId="607"/>
            <ac:graphicFrameMk id="39" creationId="{00000000-0000-0000-0000-000000000000}"/>
          </ac:graphicFrameMkLst>
        </pc:graphicFrameChg>
        <pc:graphicFrameChg chg="modGraphic">
          <ac:chgData name="Soheil Abbasloo" userId="d71572ce-aea6-4a3a-9d7a-c1bc96c12f67" providerId="ADAL" clId="{ED41F9C1-8274-4F08-8693-1523C4FF26CB}" dt="2022-08-17T16:29:57.411" v="6305" actId="313"/>
          <ac:graphicFrameMkLst>
            <pc:docMk/>
            <pc:sldMk cId="3931839122" sldId="607"/>
            <ac:graphicFrameMk id="43" creationId="{00000000-0000-0000-0000-000000000000}"/>
          </ac:graphicFrameMkLst>
        </pc:graphicFrameChg>
        <pc:graphicFrameChg chg="modGraphic">
          <ac:chgData name="Soheil Abbasloo" userId="d71572ce-aea6-4a3a-9d7a-c1bc96c12f67" providerId="ADAL" clId="{ED41F9C1-8274-4F08-8693-1523C4FF26CB}" dt="2022-08-17T16:29:58.782" v="6308" actId="313"/>
          <ac:graphicFrameMkLst>
            <pc:docMk/>
            <pc:sldMk cId="3931839122" sldId="607"/>
            <ac:graphicFrameMk id="44" creationId="{00000000-0000-0000-0000-000000000000}"/>
          </ac:graphicFrameMkLst>
        </pc:graphicFrameChg>
      </pc:sldChg>
      <pc:sldChg chg="modSp mod modClrScheme chgLayout">
        <pc:chgData name="Soheil Abbasloo" userId="d71572ce-aea6-4a3a-9d7a-c1bc96c12f67" providerId="ADAL" clId="{ED41F9C1-8274-4F08-8693-1523C4FF26CB}" dt="2022-08-17T16:31:47.316" v="6334" actId="5793"/>
        <pc:sldMkLst>
          <pc:docMk/>
          <pc:sldMk cId="1789214455" sldId="608"/>
        </pc:sldMkLst>
        <pc:spChg chg="mod ord">
          <ac:chgData name="Soheil Abbasloo" userId="d71572ce-aea6-4a3a-9d7a-c1bc96c12f67" providerId="ADAL" clId="{ED41F9C1-8274-4F08-8693-1523C4FF26CB}" dt="2022-08-17T16:31:47.316" v="6334" actId="5793"/>
          <ac:spMkLst>
            <pc:docMk/>
            <pc:sldMk cId="1789214455" sldId="608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1789214455" sldId="608"/>
            <ac:spMk id="4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1789214455" sldId="608"/>
            <ac:spMk id="260" creationId="{00000000-0000-0000-0000-000000000000}"/>
          </ac:spMkLst>
        </pc:spChg>
      </pc:sldChg>
      <pc:sldChg chg="modSp mod modClrScheme chgLayout">
        <pc:chgData name="Soheil Abbasloo" userId="d71572ce-aea6-4a3a-9d7a-c1bc96c12f67" providerId="ADAL" clId="{ED41F9C1-8274-4F08-8693-1523C4FF26CB}" dt="2022-08-17T16:23:31.706" v="6102" actId="700"/>
        <pc:sldMkLst>
          <pc:docMk/>
          <pc:sldMk cId="3504518619" sldId="609"/>
        </pc:sldMkLst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3504518619" sldId="609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3504518619" sldId="609"/>
            <ac:spMk id="4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3504518619" sldId="609"/>
            <ac:spMk id="260" creationId="{00000000-0000-0000-0000-000000000000}"/>
          </ac:spMkLst>
        </pc:spChg>
      </pc:sldChg>
      <pc:sldChg chg="modSp mod modClrScheme chgLayout">
        <pc:chgData name="Soheil Abbasloo" userId="d71572ce-aea6-4a3a-9d7a-c1bc96c12f67" providerId="ADAL" clId="{ED41F9C1-8274-4F08-8693-1523C4FF26CB}" dt="2022-08-17T16:23:31.706" v="6102" actId="700"/>
        <pc:sldMkLst>
          <pc:docMk/>
          <pc:sldMk cId="1457956912" sldId="613"/>
        </pc:sldMkLst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1457956912" sldId="613"/>
            <ac:spMk id="4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1457956912" sldId="613"/>
            <ac:spMk id="5" creationId="{00000000-0000-0000-0000-000000000000}"/>
          </ac:spMkLst>
        </pc:spChg>
      </pc:sldChg>
      <pc:sldChg chg="addSp delSp modSp mod modClrScheme chgLayout">
        <pc:chgData name="Soheil Abbasloo" userId="d71572ce-aea6-4a3a-9d7a-c1bc96c12f67" providerId="ADAL" clId="{ED41F9C1-8274-4F08-8693-1523C4FF26CB}" dt="2022-08-17T16:46:32.282" v="6475" actId="207"/>
        <pc:sldMkLst>
          <pc:docMk/>
          <pc:sldMk cId="1372016015" sldId="614"/>
        </pc:sldMkLst>
        <pc:spChg chg="add del mod ord">
          <ac:chgData name="Soheil Abbasloo" userId="d71572ce-aea6-4a3a-9d7a-c1bc96c12f67" providerId="ADAL" clId="{ED41F9C1-8274-4F08-8693-1523C4FF26CB}" dt="2022-08-17T16:38:57.666" v="6349" actId="700"/>
          <ac:spMkLst>
            <pc:docMk/>
            <pc:sldMk cId="1372016015" sldId="614"/>
            <ac:spMk id="2" creationId="{607F0736-1010-574B-BC05-75920CDFBB48}"/>
          </ac:spMkLst>
        </pc:spChg>
        <pc:spChg chg="add del mod ord">
          <ac:chgData name="Soheil Abbasloo" userId="d71572ce-aea6-4a3a-9d7a-c1bc96c12f67" providerId="ADAL" clId="{ED41F9C1-8274-4F08-8693-1523C4FF26CB}" dt="2022-08-17T16:38:57.666" v="6349" actId="700"/>
          <ac:spMkLst>
            <pc:docMk/>
            <pc:sldMk cId="1372016015" sldId="614"/>
            <ac:spMk id="3" creationId="{CBDF2571-13FF-849F-7EFD-130DDA76C53D}"/>
          </ac:spMkLst>
        </pc:spChg>
        <pc:spChg chg="mod">
          <ac:chgData name="Soheil Abbasloo" userId="d71572ce-aea6-4a3a-9d7a-c1bc96c12f67" providerId="ADAL" clId="{ED41F9C1-8274-4F08-8693-1523C4FF26CB}" dt="2022-08-17T16:46:32.282" v="6475" actId="207"/>
          <ac:spMkLst>
            <pc:docMk/>
            <pc:sldMk cId="1372016015" sldId="614"/>
            <ac:spMk id="314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6:32.282" v="6475" actId="207"/>
          <ac:spMkLst>
            <pc:docMk/>
            <pc:sldMk cId="1372016015" sldId="614"/>
            <ac:spMk id="315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6:32.282" v="6475" actId="207"/>
          <ac:spMkLst>
            <pc:docMk/>
            <pc:sldMk cId="1372016015" sldId="614"/>
            <ac:spMk id="316" creationId="{00000000-0000-0000-0000-000000000000}"/>
          </ac:spMkLst>
        </pc:spChg>
      </pc:sldChg>
      <pc:sldChg chg="addSp delSp modSp mod modClrScheme chgLayout">
        <pc:chgData name="Soheil Abbasloo" userId="d71572ce-aea6-4a3a-9d7a-c1bc96c12f67" providerId="ADAL" clId="{ED41F9C1-8274-4F08-8693-1523C4FF26CB}" dt="2022-08-17T16:46:38.487" v="6476" actId="207"/>
        <pc:sldMkLst>
          <pc:docMk/>
          <pc:sldMk cId="541555224" sldId="615"/>
        </pc:sldMkLst>
        <pc:spChg chg="add del mod ord">
          <ac:chgData name="Soheil Abbasloo" userId="d71572ce-aea6-4a3a-9d7a-c1bc96c12f67" providerId="ADAL" clId="{ED41F9C1-8274-4F08-8693-1523C4FF26CB}" dt="2022-08-17T16:39:05.064" v="6350" actId="700"/>
          <ac:spMkLst>
            <pc:docMk/>
            <pc:sldMk cId="541555224" sldId="615"/>
            <ac:spMk id="2" creationId="{F837CA72-CA98-AC1F-CF83-A8A7289396A8}"/>
          </ac:spMkLst>
        </pc:spChg>
        <pc:spChg chg="add del mod ord">
          <ac:chgData name="Soheil Abbasloo" userId="d71572ce-aea6-4a3a-9d7a-c1bc96c12f67" providerId="ADAL" clId="{ED41F9C1-8274-4F08-8693-1523C4FF26CB}" dt="2022-08-17T16:39:05.064" v="6350" actId="700"/>
          <ac:spMkLst>
            <pc:docMk/>
            <pc:sldMk cId="541555224" sldId="615"/>
            <ac:spMk id="3" creationId="{99BC13A4-F732-8E43-A23E-F62ABEFD2218}"/>
          </ac:spMkLst>
        </pc:spChg>
        <pc:spChg chg="mod">
          <ac:chgData name="Soheil Abbasloo" userId="d71572ce-aea6-4a3a-9d7a-c1bc96c12f67" providerId="ADAL" clId="{ED41F9C1-8274-4F08-8693-1523C4FF26CB}" dt="2022-08-17T16:46:38.487" v="6476" actId="207"/>
          <ac:spMkLst>
            <pc:docMk/>
            <pc:sldMk cId="541555224" sldId="615"/>
            <ac:spMk id="358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6:38.487" v="6476" actId="207"/>
          <ac:spMkLst>
            <pc:docMk/>
            <pc:sldMk cId="541555224" sldId="615"/>
            <ac:spMk id="35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46:38.487" v="6476" actId="207"/>
          <ac:spMkLst>
            <pc:docMk/>
            <pc:sldMk cId="541555224" sldId="615"/>
            <ac:spMk id="360" creationId="{00000000-0000-0000-0000-000000000000}"/>
          </ac:spMkLst>
        </pc:spChg>
      </pc:sldChg>
      <pc:sldChg chg="modSp mod modClrScheme modAnim chgLayout">
        <pc:chgData name="Soheil Abbasloo" userId="d71572ce-aea6-4a3a-9d7a-c1bc96c12f67" providerId="ADAL" clId="{ED41F9C1-8274-4F08-8693-1523C4FF26CB}" dt="2022-08-17T16:42:36.693" v="6456" actId="207"/>
        <pc:sldMkLst>
          <pc:docMk/>
          <pc:sldMk cId="2852798299" sldId="616"/>
        </pc:sldMkLst>
        <pc:spChg chg="mod ord">
          <ac:chgData name="Soheil Abbasloo" userId="d71572ce-aea6-4a3a-9d7a-c1bc96c12f67" providerId="ADAL" clId="{ED41F9C1-8274-4F08-8693-1523C4FF26CB}" dt="2022-08-17T16:42:32.458" v="6455" actId="207"/>
          <ac:spMkLst>
            <pc:docMk/>
            <pc:sldMk cId="2852798299" sldId="616"/>
            <ac:spMk id="40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42:36.693" v="6456" actId="207"/>
          <ac:spMkLst>
            <pc:docMk/>
            <pc:sldMk cId="2852798299" sldId="616"/>
            <ac:spMk id="403" creationId="{00000000-0000-0000-0000-000000000000}"/>
          </ac:spMkLst>
        </pc:spChg>
      </pc:sldChg>
      <pc:sldChg chg="modSp del ord">
        <pc:chgData name="Soheil Abbasloo" userId="d71572ce-aea6-4a3a-9d7a-c1bc96c12f67" providerId="ADAL" clId="{ED41F9C1-8274-4F08-8693-1523C4FF26CB}" dt="2022-08-17T16:10:26.218" v="6093" actId="2696"/>
        <pc:sldMkLst>
          <pc:docMk/>
          <pc:sldMk cId="1765185616" sldId="617"/>
        </pc:sldMkLst>
        <pc:spChg chg="mod">
          <ac:chgData name="Soheil Abbasloo" userId="d71572ce-aea6-4a3a-9d7a-c1bc96c12f67" providerId="ADAL" clId="{ED41F9C1-8274-4F08-8693-1523C4FF26CB}" dt="2022-08-10T22:22:09.726" v="11"/>
          <ac:spMkLst>
            <pc:docMk/>
            <pc:sldMk cId="1765185616" sldId="617"/>
            <ac:spMk id="2" creationId="{BE1271E5-B108-E9A1-BBD3-4655FA69A198}"/>
          </ac:spMkLst>
        </pc:spChg>
      </pc:sldChg>
      <pc:sldChg chg="modSp del ord">
        <pc:chgData name="Soheil Abbasloo" userId="d71572ce-aea6-4a3a-9d7a-c1bc96c12f67" providerId="ADAL" clId="{ED41F9C1-8274-4F08-8693-1523C4FF26CB}" dt="2022-08-17T16:10:26.218" v="6093" actId="2696"/>
        <pc:sldMkLst>
          <pc:docMk/>
          <pc:sldMk cId="2136661981" sldId="618"/>
        </pc:sldMkLst>
        <pc:spChg chg="mod">
          <ac:chgData name="Soheil Abbasloo" userId="d71572ce-aea6-4a3a-9d7a-c1bc96c12f67" providerId="ADAL" clId="{ED41F9C1-8274-4F08-8693-1523C4FF26CB}" dt="2022-08-10T22:22:09.726" v="11"/>
          <ac:spMkLst>
            <pc:docMk/>
            <pc:sldMk cId="2136661981" sldId="618"/>
            <ac:spMk id="2" creationId="{E0DF90D4-35C4-6A7E-215D-1A7713C7B436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0:52.121" v="69" actId="47"/>
        <pc:sldMkLst>
          <pc:docMk/>
          <pc:sldMk cId="58707094" sldId="619"/>
        </pc:sldMkLst>
        <pc:spChg chg="mod ord">
          <ac:chgData name="Soheil Abbasloo" userId="d71572ce-aea6-4a3a-9d7a-c1bc96c12f67" providerId="ADAL" clId="{ED41F9C1-8274-4F08-8693-1523C4FF26CB}" dt="2022-08-10T22:30:18.980" v="65" actId="700"/>
          <ac:spMkLst>
            <pc:docMk/>
            <pc:sldMk cId="58707094" sldId="619"/>
            <ac:spMk id="24579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0:18.980" v="65" actId="700"/>
          <ac:spMkLst>
            <pc:docMk/>
            <pc:sldMk cId="58707094" sldId="619"/>
            <ac:spMk id="939011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1067327999" sldId="619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067327999" sldId="619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067327999" sldId="619"/>
            <ac:spMk id="3" creationId="{00000000-0000-0000-0000-000000000000}"/>
          </ac:spMkLst>
        </pc:spChg>
      </pc:sldChg>
      <pc:sldChg chg="addSp modSp add del mod modClrScheme chgLayout">
        <pc:chgData name="Soheil Abbasloo" userId="d71572ce-aea6-4a3a-9d7a-c1bc96c12f67" providerId="ADAL" clId="{ED41F9C1-8274-4F08-8693-1523C4FF26CB}" dt="2022-08-10T22:30:57.928" v="71" actId="47"/>
        <pc:sldMkLst>
          <pc:docMk/>
          <pc:sldMk cId="2050749804" sldId="620"/>
        </pc:sldMkLst>
        <pc:spChg chg="add mod ord">
          <ac:chgData name="Soheil Abbasloo" userId="d71572ce-aea6-4a3a-9d7a-c1bc96c12f67" providerId="ADAL" clId="{ED41F9C1-8274-4F08-8693-1523C4FF26CB}" dt="2022-08-10T22:30:18.980" v="65" actId="700"/>
          <ac:spMkLst>
            <pc:docMk/>
            <pc:sldMk cId="2050749804" sldId="620"/>
            <ac:spMk id="2" creationId="{9308D836-BBA1-198C-D86A-679DB10AF288}"/>
          </ac:spMkLst>
        </pc:spChg>
        <pc:spChg chg="mod ord">
          <ac:chgData name="Soheil Abbasloo" userId="d71572ce-aea6-4a3a-9d7a-c1bc96c12f67" providerId="ADAL" clId="{ED41F9C1-8274-4F08-8693-1523C4FF26CB}" dt="2022-08-10T22:30:19.022" v="66" actId="27636"/>
          <ac:spMkLst>
            <pc:docMk/>
            <pc:sldMk cId="2050749804" sldId="620"/>
            <ac:spMk id="58375" creationId="{00000000-0000-0000-0000-000000000000}"/>
          </ac:spMkLst>
        </pc:spChg>
      </pc:sldChg>
      <pc:sldChg chg="addSp delSp modSp new del mod modClrScheme modAnim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2382530684" sldId="620"/>
        </pc:sldMkLst>
        <pc:spChg chg="mod ord">
          <ac:chgData name="Soheil Abbasloo" userId="d71572ce-aea6-4a3a-9d7a-c1bc96c12f67" providerId="ADAL" clId="{ED41F9C1-8274-4F08-8693-1523C4FF26CB}" dt="2022-08-10T22:49:54.507" v="391" actId="700"/>
          <ac:spMkLst>
            <pc:docMk/>
            <pc:sldMk cId="2382530684" sldId="620"/>
            <ac:spMk id="2" creationId="{50DB0EE2-E3FE-2E5C-100D-2DB7C0DBDD2B}"/>
          </ac:spMkLst>
        </pc:spChg>
        <pc:spChg chg="del">
          <ac:chgData name="Soheil Abbasloo" userId="d71572ce-aea6-4a3a-9d7a-c1bc96c12f67" providerId="ADAL" clId="{ED41F9C1-8274-4F08-8693-1523C4FF26CB}" dt="2022-08-10T22:49:37.762" v="383" actId="700"/>
          <ac:spMkLst>
            <pc:docMk/>
            <pc:sldMk cId="2382530684" sldId="620"/>
            <ac:spMk id="3" creationId="{3714E2AC-0B02-B3B6-5B48-3FCB60C308C8}"/>
          </ac:spMkLst>
        </pc:spChg>
        <pc:spChg chg="del">
          <ac:chgData name="Soheil Abbasloo" userId="d71572ce-aea6-4a3a-9d7a-c1bc96c12f67" providerId="ADAL" clId="{ED41F9C1-8274-4F08-8693-1523C4FF26CB}" dt="2022-08-10T22:49:37.762" v="383" actId="700"/>
          <ac:spMkLst>
            <pc:docMk/>
            <pc:sldMk cId="2382530684" sldId="620"/>
            <ac:spMk id="4" creationId="{E0DEE1E4-EB4F-0D43-FCED-80B342CAE491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5" creationId="{2DF157CA-3D12-44F8-689C-D090625F5771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" creationId="{7B657D34-ACED-E237-3CFB-4FE230C70D6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" creationId="{B1907AC6-32A3-1647-4CBD-81C4F6C9715D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9" creationId="{EA336A34-1AAE-56D1-373D-4DDA62C3AE1D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" creationId="{C958E075-FBC6-C3A7-9DE5-6450311EC1F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" creationId="{A53C5F9F-1C14-7D69-8238-8191AEDBB3C8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2" creationId="{9DA67571-EFF7-86B6-955A-2CEEB91030F8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3" creationId="{D0BF08E0-12D5-389E-749E-80D13DF98E28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4" creationId="{6AAAECEC-9FAB-006F-BA8D-24BCFEBFB7A5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5" creationId="{0EE065BB-BB06-F817-3B3D-3F36B2A350A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6" creationId="{9EE49BA9-A583-0AE6-6F5A-E949C632047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7" creationId="{3A38BA6D-94F3-FD29-A514-2C2895815A5A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8" creationId="{D08D7D55-C573-216A-53DB-6D29A7C98211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9" creationId="{551D91E7-7EBE-01B1-A507-418499B91DB0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0" creationId="{7A90BB42-DEF1-4490-2F46-4D0687996C1D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1" creationId="{809B81DA-3975-CA70-FBBC-B120BC7284B7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2" creationId="{38FAFB17-882D-E81B-0B4E-5B17858AABA1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3" creationId="{294F4DA7-9A6A-4A2F-1352-6F9A366B95A5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4" creationId="{C2135EF7-E69B-38BB-A630-B3681954DC2B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5" creationId="{36A4A586-3F67-FC29-BE14-D587457C5DA2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6" creationId="{F8633F70-AB05-62E6-62BC-3A427FFB98B7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7" creationId="{F5352975-D536-0B7D-E530-8B448E80F8FF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8" creationId="{F8FA8118-E148-2F41-78F8-E630DAF88ED5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0" creationId="{8FD57453-DF90-08CD-5555-317A95630FAE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1" creationId="{C197C6D2-2EC1-93A5-F0AA-99C983E3A7F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2" creationId="{40E8239A-DF50-F062-FF8C-EE35D3D85FE7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3" creationId="{39760DFB-595D-85E5-CF5F-AAE5199F63C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4" creationId="{6151C20C-7862-7388-AD4D-A859874929A3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5" creationId="{A39ED422-7468-4CCE-8AA3-DE41BBD263F5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6" creationId="{D96C61D3-DF27-BC81-D862-2390A4BED391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8" creationId="{8F41A7B4-DAA9-109D-29F0-8DA231F7F51E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9" creationId="{9161D6BC-ED3A-7E73-3440-20FC39679F5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0" creationId="{8E560352-479A-9BD4-AB70-145910F80D18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1" creationId="{C538C15B-0C1F-5452-587E-44A413205C9A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2" creationId="{ECE43DBB-1ED6-0022-BA86-3D83AC29B7AB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3" creationId="{0FED82CF-6FBD-747D-EC2A-B323FA385A6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4" creationId="{5D4D85F9-9A2C-8A6F-BE7D-5CF5B2874DE1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5" creationId="{C515B699-1E16-1D72-A680-BDE1BB97795F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6" creationId="{9197904F-1AC4-96E1-91C3-2DD5D30ABAFC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7" creationId="{469DC767-B267-00F1-C39A-A4159F945345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8" creationId="{2352DE5F-7CE8-8DFE-CFCE-13C1D0A4D952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9" creationId="{634347CD-DFD0-DCB8-2993-9C97584BE544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0" creationId="{15F970C8-EF1B-9282-C2B5-ADAF7437DFA1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1" creationId="{CD60B2D2-DB06-8213-99E5-2728E1B858EA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2" creationId="{F490BCCC-5192-53F6-FCF2-7AD5A2F26CF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3" creationId="{C30985D9-4EC7-40E9-8FDC-79608127E64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4" creationId="{77F67688-19B4-855C-C5AE-9095F124E79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5" creationId="{8E5C77BD-C6A4-9F76-C1D9-6DA088DC1A7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6" creationId="{79576557-8A92-A1E8-7AEF-0F7998076B58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7" creationId="{BE5C56C9-D205-8CD9-59D6-D8F045CF8FCF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8" creationId="{652092DF-52AF-CD0C-AF52-A83F7EC5460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9" creationId="{908D0E3B-B900-1E46-F238-79BEC4B569B2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60" creationId="{44486B9F-C12A-53A0-566C-2110D5F3039E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61" creationId="{31474B0C-0F91-1D17-88BD-6CE615DA8F03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62" creationId="{C4C65346-9D5C-FD2A-2423-363083284B88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63" creationId="{35927AF8-5F39-5FF5-C0CB-CE3ECF4E9BC4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64" creationId="{FE172D4E-735F-9B8E-BFC7-9C675596BE3B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65" creationId="{8013007D-FE75-7D0B-BF26-2D8782880F61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66" creationId="{FE9521C0-DEFF-86A1-8592-B136E5289E34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0" creationId="{F61F659C-4AE9-4F2B-E978-2A1128512A3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1" creationId="{696E675B-6AF0-1E52-DFFD-7902F4C39F97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2" creationId="{C6B5106D-4989-810E-09C3-5373F017136C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3" creationId="{7E3E6568-3BD1-0DAF-FFAE-9F570AC06913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4" creationId="{FAA8E171-95BC-7FC4-145C-BFA847B31ABB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5" creationId="{26972636-6CDD-F0F8-2146-4D0454BCC3E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6" creationId="{1DEB66C5-DBA8-4287-3915-5C1B2CF96D24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7" creationId="{D87B75D1-EFD0-EDBB-5051-5F283AC6E05B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8" creationId="{185D046D-2D8F-1CFD-6B69-C67A17866F37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9" creationId="{0533B4ED-1F29-824F-2CB2-A0A64306271F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0" creationId="{127B17F9-1A74-C1D6-C614-2E106D6902B2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1" creationId="{C98E3340-6D81-84A8-73EA-CFE88FE7A96A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2" creationId="{6EE1B4D4-5577-C15D-AC0E-1ED9FBD91F74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3" creationId="{365B701E-8908-A57F-97A8-8FBA04941F4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4" creationId="{9EEF9B63-387E-F29F-40CF-60D20696140E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5" creationId="{7BE5B596-672E-5087-EF42-B315352A2B3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6" creationId="{5B833B06-532E-231F-5687-D7DAEE5D729E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7" creationId="{E06F283A-4BF9-5855-40BE-857E0A3676D1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8" creationId="{3084649E-318E-3A22-852C-9FF37FC7C2EF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9" creationId="{68D1C2BF-5B1F-B9F3-78FB-1A05F0D25AF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90" creationId="{F2EB9212-3041-2A26-FD7B-1DF5A9F780A4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91" creationId="{FB46B80E-21A4-D3E7-C12F-B5D006470978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92" creationId="{F913B4B8-72DC-D587-6982-44CF0343D053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93" creationId="{EE51E52B-A082-17FF-1FB2-73FAF11230EE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94" creationId="{75D47D30-7D80-AEF6-DF5A-5C3D5E0EF81F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95" creationId="{443D360C-E499-59F5-58AB-356C7BDEBE69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96" creationId="{30404981-C815-1556-577F-6038DAF95A17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97" creationId="{A079B153-89A0-B287-C182-72308D6B6A2C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98" creationId="{C0220719-E7C6-2077-F8B8-67B691A11901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0" creationId="{E41B5D95-C165-E20D-8DE3-BA9FB117D07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1" creationId="{657CF091-B39C-C671-ABC1-E9BFE282BD5A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2" creationId="{8A7C9951-ED59-60AE-2642-EFBB412B7CDE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3" creationId="{FEE284DC-3740-C51F-6B7E-FCB09067B114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4" creationId="{737B3C63-44C8-7DB4-D0C7-169AAA6E000C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5" creationId="{A2B4F91D-BC8F-B3F0-FDF0-C2A1ADC8C8B3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6" creationId="{BDBCB960-2B30-2E26-FAE7-F7678724DA17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7" creationId="{DE389E85-8E90-B0F1-E456-92C422D422B3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8" creationId="{6A538CEA-CB1A-793B-83A8-EEFC6534291D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9" creationId="{54AF6961-2284-47BF-4B7E-1FEE7BEC461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0" creationId="{F7ADAD64-BFBB-0F13-5D29-474345397C9E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1" creationId="{ADB31AE8-F1EC-FB66-C7A6-A347D7178D1C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2" creationId="{9837A2F4-76BD-292D-6235-A8B51092993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3" creationId="{21E9E49E-CDAE-3A42-D489-2AFFAB3C08F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4" creationId="{EF4A4FEC-FA15-1DBB-C165-FC951878EC97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5" creationId="{52C72A4C-1091-0843-4A3A-C510F4542175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6" creationId="{B4AB44FD-3FA3-1EFF-781D-B63CC283B6E4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7" creationId="{FA11C2B8-D74B-EF7A-1E5A-9104E4AA8C8F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8" creationId="{660AC016-78C4-3324-85C9-58BED82E6007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9" creationId="{3CFFFDFE-F7F9-AAF5-A560-EFACDEAE3502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20" creationId="{96342CCC-2A82-1538-CB96-66B47820BBDB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21" creationId="{29903C5D-8D1D-FAC0-3D62-C0E26EFFC728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122" creationId="{FC8F4993-1A49-2212-3CF0-A1645CB488B1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123" creationId="{D509D06C-2914-0E50-F7A5-2BA80AF9345C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124" creationId="{DE4CC1AD-2E1A-1AD5-F2AE-D8AA69A77E00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125" creationId="{33055AEB-56B4-7849-B39A-D53C3E2C5D2D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126" creationId="{FABA1195-236D-4455-88D4-4042EAFEBA01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127" creationId="{31047FA7-A0A6-FAA9-53D4-28CE91A90895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128" creationId="{532A42AB-115A-164A-C16B-BD519907FA18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31" creationId="{7DA023B6-266F-D40D-F818-B876041F892C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32" creationId="{A1DAC595-336A-E84C-F958-96F154A3377D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33" creationId="{72103B0E-F0D5-C5C7-F73C-64D7A47FDA6F}"/>
          </ac:spMkLst>
        </pc:spChg>
        <pc:spChg chg="add mod">
          <ac:chgData name="Soheil Abbasloo" userId="d71572ce-aea6-4a3a-9d7a-c1bc96c12f67" providerId="ADAL" clId="{ED41F9C1-8274-4F08-8693-1523C4FF26CB}" dt="2022-08-10T22:49:58.140" v="392" actId="21"/>
          <ac:spMkLst>
            <pc:docMk/>
            <pc:sldMk cId="2382530684" sldId="620"/>
            <ac:spMk id="134" creationId="{A34A0562-262E-EF73-43C7-CC60064BE839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36" creationId="{1F499C19-828D-30B8-7B8C-FB65B118F62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37" creationId="{07244761-0C86-EF58-147F-41115E1B452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38" creationId="{B2585C0A-9299-0356-DD12-98F40BEC5096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39" creationId="{25F90138-B2FC-A9DE-90DE-E06DE103C73F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0" creationId="{015AD2CF-5703-4E4B-046A-2409B03AE001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1" creationId="{4DBF5750-C8E4-EDFB-83E2-98FF833B55F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2" creationId="{1CA314C0-8C46-E655-1F76-8B8CB3D97359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3" creationId="{B805D0A3-304F-E750-293E-1C29E4089E1C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4" creationId="{2775AF82-652E-1BDB-DA8F-BC95D8D86E9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5" creationId="{71F439C2-722F-C7DD-479A-818461701B5E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6" creationId="{CA48CA96-2F65-F7D8-8A50-6E4C8672B53D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7" creationId="{FDA85A73-77F5-191B-0298-80DBFC66C3BF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8" creationId="{6B9A6C8A-AF6F-82AD-C5FA-F05D86CF327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9" creationId="{5CD539AD-C750-11C0-EE94-6B9DF44BDB55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0" creationId="{578BFB66-C26C-F57C-740E-BAB6F1E0E024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1" creationId="{763ACF47-1B5F-F3CF-01E2-124D25A9530A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2" creationId="{559BE590-CCD3-E297-9753-9B3EDA9B710E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3" creationId="{F3B0FDF1-0CE2-646D-90AA-C5881169213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4" creationId="{5AA181DF-E0A2-46EA-51C4-DFED6842AF2E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5" creationId="{2790BFB4-EE76-335F-6C41-F929D898403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6" creationId="{D2C56B04-E6BA-323C-1FA0-5CD9BFCE8B19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7" creationId="{BE70E597-5074-44FF-5990-0BCF57568E8C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9" creationId="{7080F3F9-3A4A-805B-3B04-C8EC386C10CA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0" creationId="{2DF93DC4-B545-A988-C3A7-FB2D854E1C6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1" creationId="{01351C67-0AA4-05AC-C5B6-58D039E0F7AF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2" creationId="{F3C4FA76-72D4-C904-4BFF-BC6D8367A95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3" creationId="{5E61BD70-FD21-1D81-C7EB-DF5AB5372704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4" creationId="{8B833C1F-A271-F528-7A92-3113892D9662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5" creationId="{EE900559-81F4-A2CD-65C8-7FB60EB99AC5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7" creationId="{728B7E82-F454-8CBA-1F16-4478EA9949B1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8" creationId="{70964C50-5EFF-5880-BCAB-B8E5280D90FB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9" creationId="{C77F5945-90F3-3D57-3784-2E7C21481481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0" creationId="{15076559-5695-6A60-D276-E8B1C127B9DD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1" creationId="{988A4642-AFEA-E4B4-BA51-C5BC03145ED5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2" creationId="{A7C34ECF-F9A8-CD4C-A86D-EAA0D1878FB4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3" creationId="{BD40EB1F-A032-E904-7428-40669E15E42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4" creationId="{39E35792-E4B4-267A-9787-C5AA14E2BB7B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5" creationId="{1663FC7A-1694-EDBC-7BE9-95EDCC1AAEA9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6" creationId="{7FCBF18E-6156-01D8-28BB-3C5408C68E92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7" creationId="{A7C03D90-FD07-9A9C-6660-27D39E2159CC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8" creationId="{1D3095A7-C67C-B0BB-EF75-5886DF439FC7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9" creationId="{F42F1AC5-FB63-E467-352A-AE6BBD2091C9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0" creationId="{05453F81-6766-8AB5-E99E-40423500E2EE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1" creationId="{596028D2-42C6-2425-DDD2-D462693739D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2" creationId="{792DB960-6D14-5309-9AD1-1E7BDFD5706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3" creationId="{FBA25E1A-BE20-F454-D58F-05DD176505EA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4" creationId="{B037D715-446E-9B26-6728-329E1C49F052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5" creationId="{B192A907-8089-3BBA-C549-2DC0674D1332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6" creationId="{E512FB1F-36D9-0B7C-CA30-4448C7A224FB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7" creationId="{5CA0C3CA-4EE0-559C-DE27-40C6D649D91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8" creationId="{DC417CE7-91EB-8D99-29AA-403A11B22B97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189" creationId="{4466A73B-86B8-EC45-8CA8-BE97BEC73496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190" creationId="{1695A6D2-4A19-F00E-2920-69929977FD9F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191" creationId="{93F89FFF-7CC0-6C0D-8C4D-B9CEDD685DEC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192" creationId="{7E81F9B5-D7BF-4FFD-2DE0-9C893112D7BE}"/>
          </ac:spMkLst>
        </pc:spChg>
        <pc:spChg chg="add mod">
          <ac:chgData name="Soheil Abbasloo" userId="d71572ce-aea6-4a3a-9d7a-c1bc96c12f67" providerId="ADAL" clId="{ED41F9C1-8274-4F08-8693-1523C4FF26CB}" dt="2022-08-10T22:50:05.294" v="396" actId="1076"/>
          <ac:spMkLst>
            <pc:docMk/>
            <pc:sldMk cId="2382530684" sldId="620"/>
            <ac:spMk id="193" creationId="{5AFA72FD-1575-0203-F425-D0373FD8A017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194" creationId="{1C6C1F09-3FBE-6232-1E52-5760C853BC12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195" creationId="{DEE4FC9A-2B9F-24FC-2F98-824AB2A217E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99" creationId="{DE60B65B-9F83-57F0-495D-554F383A87B1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0" creationId="{074B4A5C-5394-81C8-A39C-CA181C3C2726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1" creationId="{FAB3F5CF-DAFE-21E5-F152-9B9C43D4713E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2" creationId="{51CC4CC0-E10D-9B1B-8695-21EF45B5BA4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3" creationId="{A617F126-997C-F600-09E8-CEBEB067294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4" creationId="{23B667C4-4582-45DA-313A-DF95AD47115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5" creationId="{572FCAC2-E0E6-6304-5453-B8E32940D41C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6" creationId="{3B299589-9E78-5C8B-7ACA-FE840135C28D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7" creationId="{5E266E43-84A6-A8FD-A447-9AB1F950E47B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8" creationId="{6E7D83A1-2441-5DC1-C251-BD5ED95851BB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9" creationId="{DCBEC6BE-133E-57FB-0336-59A64D59BB0C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0" creationId="{2F5C8BBD-0BAE-E574-620D-71A1633A33E7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1" creationId="{033C1F61-D924-A969-1C53-8084482F6A99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2" creationId="{B369A428-50DB-4A30-2427-DAB2CF2871A6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3" creationId="{983B0559-6A5D-5E3A-2E41-314A4B9B6E6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4" creationId="{FF8DB81B-50F6-CBE5-02DF-367B0C78A6FA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5" creationId="{64D221DC-A228-248D-A7E7-1046598EFB4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6" creationId="{A5636963-199A-BDFA-53F5-2E7FA3682D1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7" creationId="{BDA71906-ED40-351A-153F-51A4812C7FFD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8" creationId="{4DF856F3-9E96-8004-B96B-FD578F60DB5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9" creationId="{8F783C78-552B-9730-BC84-B6D1FCA5F0D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20" creationId="{F2B8AC02-7F6C-3157-BF5E-00C5468B2DC7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21" creationId="{4B76EA7A-F57E-167A-012B-DC7F6FF9B048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22" creationId="{CE9B7E32-286C-A35F-30F0-FCCC76F33D39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23" creationId="{F21AEB56-FD2C-50C6-6ABC-9BD89CBDCABF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24" creationId="{79E33106-7564-6D4C-C2AE-5E46D8026C7C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25" creationId="{DFC319F0-342F-A128-0BB3-F7A417BDA654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26" creationId="{0E1CE2C2-0436-D1E7-46D1-8E144E638E92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27" creationId="{8E5C44D2-2621-231B-0FC8-B4C08101ED12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29" creationId="{8F291065-9560-AC74-6183-8387235C3311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0" creationId="{CB9B7F73-B40F-A6B2-A377-28359DBA8E9A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1" creationId="{FA398023-E51E-5F07-4C0D-7C550E9B03FD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2" creationId="{61CF8C05-FB96-21D7-9F13-BE48CC3626B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3" creationId="{AC12E620-9A1D-C14F-9652-29C000A207D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4" creationId="{B62AE68D-6F28-5E88-A953-C5C53F2DD389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5" creationId="{391FE780-CCD1-2376-7AD3-7815B272E84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6" creationId="{4C26636A-19DB-922B-3A79-0175AAA6A26C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7" creationId="{653F4A6B-A660-0EC6-1826-EE2B14A5F89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8" creationId="{50FC8786-14BB-1D12-DF27-8A45276626FD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9" creationId="{2EB7F41D-07E8-82D8-ED07-C7398C76C862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0" creationId="{0CCABE96-F997-7669-3626-B8EB05EF3D4B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1" creationId="{F2154760-6584-4638-36AE-1BA1F638A787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2" creationId="{59217E09-5E1D-3E19-150C-B1F4EFC45AC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3" creationId="{4272578B-4529-5973-CEAB-198B5A572676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4" creationId="{98769DC3-6E35-EC49-959C-85A40D192ADD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5" creationId="{03790153-45AB-C58F-1309-3CB19703375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6" creationId="{7BE13039-7608-9CAC-E776-818080F8B8D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7" creationId="{3439F08D-3BA6-1A9E-E5FD-458BC9434B87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8" creationId="{ACCB64C7-7B0A-FD8A-36AD-FFC177E5BF31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9" creationId="{6992C297-6F43-40D4-23A0-1D0BC516ED44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50" creationId="{5A32F8AD-284A-F111-BB16-8E7741534977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51" creationId="{300B431D-CDCE-2DCD-6DB6-558F9341352D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52" creationId="{EBBF256F-38FE-BA6B-A60B-38AC287BDCD0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53" creationId="{EB7F5D65-18B7-AA64-9161-5A848506CA35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54" creationId="{3BEDAA61-05CA-B3F8-7DB7-4ADD99A7291A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55" creationId="{FC960D98-2C25-5032-E221-AE809311D37B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56" creationId="{2BF6F06E-E615-53F5-B526-E370587178A2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57" creationId="{D666161A-328D-C320-9E46-8F0AFB0A4CC6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60" creationId="{A6A7879C-4E2E-1B34-7D05-6AC6A1BC3135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61" creationId="{641BFD0E-94B2-A43F-B706-6DF5BD224DE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62" creationId="{DB54EDF6-3469-8196-A884-416DCFCD377D}"/>
          </ac:spMkLst>
        </pc:spChg>
        <pc:spChg chg="add mod ord">
          <ac:chgData name="Soheil Abbasloo" userId="d71572ce-aea6-4a3a-9d7a-c1bc96c12f67" providerId="ADAL" clId="{ED41F9C1-8274-4F08-8693-1523C4FF26CB}" dt="2022-08-10T22:52:30.943" v="431" actId="255"/>
          <ac:spMkLst>
            <pc:docMk/>
            <pc:sldMk cId="2382530684" sldId="620"/>
            <ac:spMk id="263" creationId="{E8DAF213-775B-0244-CA96-E0771F619058}"/>
          </ac:spMkLst>
        </pc:spChg>
        <pc:grpChg chg="add del mod">
          <ac:chgData name="Soheil Abbasloo" userId="d71572ce-aea6-4a3a-9d7a-c1bc96c12f67" providerId="ADAL" clId="{ED41F9C1-8274-4F08-8693-1523C4FF26CB}" dt="2022-08-10T22:49:41.399" v="387"/>
          <ac:grpSpMkLst>
            <pc:docMk/>
            <pc:sldMk cId="2382530684" sldId="620"/>
            <ac:grpSpMk id="6" creationId="{3119B358-90ED-9D1F-5EC4-CC224B0C8B6C}"/>
          </ac:grpSpMkLst>
        </pc:grpChg>
        <pc:grpChg chg="add del mod">
          <ac:chgData name="Soheil Abbasloo" userId="d71572ce-aea6-4a3a-9d7a-c1bc96c12f67" providerId="ADAL" clId="{ED41F9C1-8274-4F08-8693-1523C4FF26CB}" dt="2022-08-10T22:49:41.399" v="387"/>
          <ac:grpSpMkLst>
            <pc:docMk/>
            <pc:sldMk cId="2382530684" sldId="620"/>
            <ac:grpSpMk id="29" creationId="{69A5526F-77C5-FA0C-5911-62A812F6BAF6}"/>
          </ac:grpSpMkLst>
        </pc:grpChg>
        <pc:grpChg chg="add del mod">
          <ac:chgData name="Soheil Abbasloo" userId="d71572ce-aea6-4a3a-9d7a-c1bc96c12f67" providerId="ADAL" clId="{ED41F9C1-8274-4F08-8693-1523C4FF26CB}" dt="2022-08-10T22:49:41.399" v="387"/>
          <ac:grpSpMkLst>
            <pc:docMk/>
            <pc:sldMk cId="2382530684" sldId="620"/>
            <ac:grpSpMk id="37" creationId="{7EB3517E-49AD-C8CB-9B01-262C845EFDED}"/>
          </ac:grpSpMkLst>
        </pc:grpChg>
        <pc:grpChg chg="add del mod">
          <ac:chgData name="Soheil Abbasloo" userId="d71572ce-aea6-4a3a-9d7a-c1bc96c12f67" providerId="ADAL" clId="{ED41F9C1-8274-4F08-8693-1523C4FF26CB}" dt="2022-08-10T22:49:41.399" v="387"/>
          <ac:grpSpMkLst>
            <pc:docMk/>
            <pc:sldMk cId="2382530684" sldId="620"/>
            <ac:grpSpMk id="69" creationId="{9105AB4A-DF2C-0D37-8F1D-A6A79F58EFBF}"/>
          </ac:grpSpMkLst>
        </pc:grpChg>
        <pc:grpChg chg="add del mod">
          <ac:chgData name="Soheil Abbasloo" userId="d71572ce-aea6-4a3a-9d7a-c1bc96c12f67" providerId="ADAL" clId="{ED41F9C1-8274-4F08-8693-1523C4FF26CB}" dt="2022-08-10T22:49:41.399" v="387"/>
          <ac:grpSpMkLst>
            <pc:docMk/>
            <pc:sldMk cId="2382530684" sldId="620"/>
            <ac:grpSpMk id="99" creationId="{4FAA2558-654B-38A0-0B82-402966723250}"/>
          </ac:grpSpMkLst>
        </pc:grpChg>
        <pc:grpChg chg="add del mod">
          <ac:chgData name="Soheil Abbasloo" userId="d71572ce-aea6-4a3a-9d7a-c1bc96c12f67" providerId="ADAL" clId="{ED41F9C1-8274-4F08-8693-1523C4FF26CB}" dt="2022-08-10T22:49:41.399" v="387"/>
          <ac:grpSpMkLst>
            <pc:docMk/>
            <pc:sldMk cId="2382530684" sldId="620"/>
            <ac:grpSpMk id="130" creationId="{D53087D3-5860-B651-D7E9-87383B7E90FF}"/>
          </ac:grpSpMkLst>
        </pc:grpChg>
        <pc:grpChg chg="add mod">
          <ac:chgData name="Soheil Abbasloo" userId="d71572ce-aea6-4a3a-9d7a-c1bc96c12f67" providerId="ADAL" clId="{ED41F9C1-8274-4F08-8693-1523C4FF26CB}" dt="2022-08-10T22:49:45.945" v="389" actId="1076"/>
          <ac:grpSpMkLst>
            <pc:docMk/>
            <pc:sldMk cId="2382530684" sldId="620"/>
            <ac:grpSpMk id="135" creationId="{F3B7C7FC-E973-9FA2-6F0F-C8F87BD04EE2}"/>
          </ac:grpSpMkLst>
        </pc:grpChg>
        <pc:grpChg chg="add mod">
          <ac:chgData name="Soheil Abbasloo" userId="d71572ce-aea6-4a3a-9d7a-c1bc96c12f67" providerId="ADAL" clId="{ED41F9C1-8274-4F08-8693-1523C4FF26CB}" dt="2022-08-10T22:49:45.945" v="389" actId="1076"/>
          <ac:grpSpMkLst>
            <pc:docMk/>
            <pc:sldMk cId="2382530684" sldId="620"/>
            <ac:grpSpMk id="158" creationId="{4269B9F2-EF5C-14AB-6C79-2C129682C91E}"/>
          </ac:grpSpMkLst>
        </pc:grpChg>
        <pc:grpChg chg="add mod">
          <ac:chgData name="Soheil Abbasloo" userId="d71572ce-aea6-4a3a-9d7a-c1bc96c12f67" providerId="ADAL" clId="{ED41F9C1-8274-4F08-8693-1523C4FF26CB}" dt="2022-08-10T22:49:45.945" v="389" actId="1076"/>
          <ac:grpSpMkLst>
            <pc:docMk/>
            <pc:sldMk cId="2382530684" sldId="620"/>
            <ac:grpSpMk id="166" creationId="{44FC1CE4-9BA7-116D-048D-BDB5A84ACD74}"/>
          </ac:grpSpMkLst>
        </pc:grpChg>
        <pc:grpChg chg="add mod">
          <ac:chgData name="Soheil Abbasloo" userId="d71572ce-aea6-4a3a-9d7a-c1bc96c12f67" providerId="ADAL" clId="{ED41F9C1-8274-4F08-8693-1523C4FF26CB}" dt="2022-08-10T22:49:45.945" v="389" actId="1076"/>
          <ac:grpSpMkLst>
            <pc:docMk/>
            <pc:sldMk cId="2382530684" sldId="620"/>
            <ac:grpSpMk id="198" creationId="{34D955B6-2828-8B9E-B9A1-FADC239FF52C}"/>
          </ac:grpSpMkLst>
        </pc:grpChg>
        <pc:grpChg chg="add mod">
          <ac:chgData name="Soheil Abbasloo" userId="d71572ce-aea6-4a3a-9d7a-c1bc96c12f67" providerId="ADAL" clId="{ED41F9C1-8274-4F08-8693-1523C4FF26CB}" dt="2022-08-10T22:49:45.945" v="389" actId="1076"/>
          <ac:grpSpMkLst>
            <pc:docMk/>
            <pc:sldMk cId="2382530684" sldId="620"/>
            <ac:grpSpMk id="228" creationId="{625E2287-D300-CCF7-E43D-2FA03833EC85}"/>
          </ac:grpSpMkLst>
        </pc:grpChg>
        <pc:grpChg chg="add mod">
          <ac:chgData name="Soheil Abbasloo" userId="d71572ce-aea6-4a3a-9d7a-c1bc96c12f67" providerId="ADAL" clId="{ED41F9C1-8274-4F08-8693-1523C4FF26CB}" dt="2022-08-10T22:49:45.945" v="389" actId="1076"/>
          <ac:grpSpMkLst>
            <pc:docMk/>
            <pc:sldMk cId="2382530684" sldId="620"/>
            <ac:grpSpMk id="259" creationId="{DF4F30CE-A5A9-8737-F319-6215333E3957}"/>
          </ac:grpSpMkLst>
        </pc:grpChg>
        <pc:cxnChg chg="add del mod">
          <ac:chgData name="Soheil Abbasloo" userId="d71572ce-aea6-4a3a-9d7a-c1bc96c12f67" providerId="ADAL" clId="{ED41F9C1-8274-4F08-8693-1523C4FF26CB}" dt="2022-08-10T22:49:41.399" v="387"/>
          <ac:cxnSpMkLst>
            <pc:docMk/>
            <pc:sldMk cId="2382530684" sldId="620"/>
            <ac:cxnSpMk id="67" creationId="{5D705BD1-C4F6-9D9D-A409-1EF1E1015394}"/>
          </ac:cxnSpMkLst>
        </pc:cxnChg>
        <pc:cxnChg chg="add del mod">
          <ac:chgData name="Soheil Abbasloo" userId="d71572ce-aea6-4a3a-9d7a-c1bc96c12f67" providerId="ADAL" clId="{ED41F9C1-8274-4F08-8693-1523C4FF26CB}" dt="2022-08-10T22:49:41.399" v="387"/>
          <ac:cxnSpMkLst>
            <pc:docMk/>
            <pc:sldMk cId="2382530684" sldId="620"/>
            <ac:cxnSpMk id="68" creationId="{031A9318-A36C-BE78-7786-ECC5A3F068FD}"/>
          </ac:cxnSpMkLst>
        </pc:cxnChg>
        <pc:cxnChg chg="add del mod">
          <ac:chgData name="Soheil Abbasloo" userId="d71572ce-aea6-4a3a-9d7a-c1bc96c12f67" providerId="ADAL" clId="{ED41F9C1-8274-4F08-8693-1523C4FF26CB}" dt="2022-08-10T22:49:41.399" v="387"/>
          <ac:cxnSpMkLst>
            <pc:docMk/>
            <pc:sldMk cId="2382530684" sldId="620"/>
            <ac:cxnSpMk id="129" creationId="{E3664305-9CB2-CF1C-73A3-6DCEE070A1FD}"/>
          </ac:cxnSpMkLst>
        </pc:cxnChg>
        <pc:cxnChg chg="add mod">
          <ac:chgData name="Soheil Abbasloo" userId="d71572ce-aea6-4a3a-9d7a-c1bc96c12f67" providerId="ADAL" clId="{ED41F9C1-8274-4F08-8693-1523C4FF26CB}" dt="2022-08-10T22:49:45.945" v="389" actId="1076"/>
          <ac:cxnSpMkLst>
            <pc:docMk/>
            <pc:sldMk cId="2382530684" sldId="620"/>
            <ac:cxnSpMk id="196" creationId="{2A1857E8-6058-FDD7-D2D9-83A9FA6047C0}"/>
          </ac:cxnSpMkLst>
        </pc:cxnChg>
        <pc:cxnChg chg="add mod">
          <ac:chgData name="Soheil Abbasloo" userId="d71572ce-aea6-4a3a-9d7a-c1bc96c12f67" providerId="ADAL" clId="{ED41F9C1-8274-4F08-8693-1523C4FF26CB}" dt="2022-08-10T22:49:45.945" v="389" actId="1076"/>
          <ac:cxnSpMkLst>
            <pc:docMk/>
            <pc:sldMk cId="2382530684" sldId="620"/>
            <ac:cxnSpMk id="197" creationId="{34CF669A-0899-847F-0500-C4B7A25996CB}"/>
          </ac:cxnSpMkLst>
        </pc:cxnChg>
        <pc:cxnChg chg="add mod">
          <ac:chgData name="Soheil Abbasloo" userId="d71572ce-aea6-4a3a-9d7a-c1bc96c12f67" providerId="ADAL" clId="{ED41F9C1-8274-4F08-8693-1523C4FF26CB}" dt="2022-08-10T22:49:45.945" v="389" actId="1076"/>
          <ac:cxnSpMkLst>
            <pc:docMk/>
            <pc:sldMk cId="2382530684" sldId="620"/>
            <ac:cxnSpMk id="258" creationId="{D54F5D74-C273-A6D3-D9E7-C694C76126DD}"/>
          </ac:cxnSpMkLst>
        </pc:cxnChg>
      </pc:sldChg>
      <pc:sldChg chg="addSp delSp modSp new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2298973704" sldId="621"/>
        </pc:sldMkLst>
        <pc:spChg chg="mod ord">
          <ac:chgData name="Soheil Abbasloo" userId="d71572ce-aea6-4a3a-9d7a-c1bc96c12f67" providerId="ADAL" clId="{ED41F9C1-8274-4F08-8693-1523C4FF26CB}" dt="2022-08-10T22:58:34.165" v="493" actId="700"/>
          <ac:spMkLst>
            <pc:docMk/>
            <pc:sldMk cId="2298973704" sldId="621"/>
            <ac:spMk id="2" creationId="{0F352690-1878-8627-2DC2-AC4DAFE67749}"/>
          </ac:spMkLst>
        </pc:spChg>
        <pc:spChg chg="del mod ord">
          <ac:chgData name="Soheil Abbasloo" userId="d71572ce-aea6-4a3a-9d7a-c1bc96c12f67" providerId="ADAL" clId="{ED41F9C1-8274-4F08-8693-1523C4FF26CB}" dt="2022-08-10T22:58:34.165" v="493" actId="700"/>
          <ac:spMkLst>
            <pc:docMk/>
            <pc:sldMk cId="2298973704" sldId="621"/>
            <ac:spMk id="3" creationId="{57126600-86DC-8E84-716A-32547D5076C2}"/>
          </ac:spMkLst>
        </pc:spChg>
        <pc:spChg chg="del mod ord">
          <ac:chgData name="Soheil Abbasloo" userId="d71572ce-aea6-4a3a-9d7a-c1bc96c12f67" providerId="ADAL" clId="{ED41F9C1-8274-4F08-8693-1523C4FF26CB}" dt="2022-08-10T22:58:34.165" v="493" actId="700"/>
          <ac:spMkLst>
            <pc:docMk/>
            <pc:sldMk cId="2298973704" sldId="621"/>
            <ac:spMk id="4" creationId="{3EAE1060-70C1-2F61-83AB-B72C20190391}"/>
          </ac:spMkLst>
        </pc:spChg>
        <pc:spChg chg="add mod ord">
          <ac:chgData name="Soheil Abbasloo" userId="d71572ce-aea6-4a3a-9d7a-c1bc96c12f67" providerId="ADAL" clId="{ED41F9C1-8274-4F08-8693-1523C4FF26CB}" dt="2022-08-10T22:58:37.001" v="495" actId="20577"/>
          <ac:spMkLst>
            <pc:docMk/>
            <pc:sldMk cId="2298973704" sldId="621"/>
            <ac:spMk id="5" creationId="{8E2DBC7D-1DBF-8814-0761-F31385FDF4BC}"/>
          </ac:spMkLst>
        </pc:spChg>
        <pc:spChg chg="add mod ord">
          <ac:chgData name="Soheil Abbasloo" userId="d71572ce-aea6-4a3a-9d7a-c1bc96c12f67" providerId="ADAL" clId="{ED41F9C1-8274-4F08-8693-1523C4FF26CB}" dt="2022-08-10T22:58:34.165" v="493" actId="700"/>
          <ac:spMkLst>
            <pc:docMk/>
            <pc:sldMk cId="2298973704" sldId="621"/>
            <ac:spMk id="6" creationId="{57750C5E-4A2C-3F32-D29E-5809692FF9ED}"/>
          </ac:spMkLst>
        </pc:spChg>
      </pc:sldChg>
      <pc:sldChg chg="addSp delSp modSp new del mod delAnim modAnim">
        <pc:chgData name="Soheil Abbasloo" userId="d71572ce-aea6-4a3a-9d7a-c1bc96c12f67" providerId="ADAL" clId="{ED41F9C1-8274-4F08-8693-1523C4FF26CB}" dt="2022-08-17T16:10:26.218" v="6093" actId="2696"/>
        <pc:sldMkLst>
          <pc:docMk/>
          <pc:sldMk cId="1248753361" sldId="622"/>
        </pc:sldMkLst>
        <pc:spChg chg="mod">
          <ac:chgData name="Soheil Abbasloo" userId="d71572ce-aea6-4a3a-9d7a-c1bc96c12f67" providerId="ADAL" clId="{ED41F9C1-8274-4F08-8693-1523C4FF26CB}" dt="2022-08-12T16:36:26.466" v="533" actId="6549"/>
          <ac:spMkLst>
            <pc:docMk/>
            <pc:sldMk cId="1248753361" sldId="622"/>
            <ac:spMk id="3" creationId="{182F3191-F467-9E4E-B766-D99456B17A57}"/>
          </ac:spMkLst>
        </pc:spChg>
        <pc:spChg chg="mod">
          <ac:chgData name="Soheil Abbasloo" userId="d71572ce-aea6-4a3a-9d7a-c1bc96c12f67" providerId="ADAL" clId="{ED41F9C1-8274-4F08-8693-1523C4FF26CB}" dt="2022-08-12T16:37:32.313" v="534"/>
          <ac:spMkLst>
            <pc:docMk/>
            <pc:sldMk cId="1248753361" sldId="622"/>
            <ac:spMk id="5" creationId="{3883F5C9-7119-BE2A-D179-8212226B9825}"/>
          </ac:spMkLst>
        </pc:spChg>
        <pc:spChg chg="mod">
          <ac:chgData name="Soheil Abbasloo" userId="d71572ce-aea6-4a3a-9d7a-c1bc96c12f67" providerId="ADAL" clId="{ED41F9C1-8274-4F08-8693-1523C4FF26CB}" dt="2022-08-12T16:37:32.313" v="534"/>
          <ac:spMkLst>
            <pc:docMk/>
            <pc:sldMk cId="1248753361" sldId="622"/>
            <ac:spMk id="6" creationId="{5F4DBF56-3697-F97D-8CE0-347BF01271D1}"/>
          </ac:spMkLst>
        </pc:spChg>
        <pc:spChg chg="mod">
          <ac:chgData name="Soheil Abbasloo" userId="d71572ce-aea6-4a3a-9d7a-c1bc96c12f67" providerId="ADAL" clId="{ED41F9C1-8274-4F08-8693-1523C4FF26CB}" dt="2022-08-12T16:37:32.313" v="534"/>
          <ac:spMkLst>
            <pc:docMk/>
            <pc:sldMk cId="1248753361" sldId="622"/>
            <ac:spMk id="8" creationId="{126D0454-2CA2-729E-450A-B3D4DB1973AA}"/>
          </ac:spMkLst>
        </pc:spChg>
        <pc:spChg chg="mod">
          <ac:chgData name="Soheil Abbasloo" userId="d71572ce-aea6-4a3a-9d7a-c1bc96c12f67" providerId="ADAL" clId="{ED41F9C1-8274-4F08-8693-1523C4FF26CB}" dt="2022-08-12T16:37:32.313" v="534"/>
          <ac:spMkLst>
            <pc:docMk/>
            <pc:sldMk cId="1248753361" sldId="622"/>
            <ac:spMk id="9" creationId="{FAF482E7-A2D3-62EF-030C-98DE383228BF}"/>
          </ac:spMkLst>
        </pc:spChg>
        <pc:spChg chg="mod">
          <ac:chgData name="Soheil Abbasloo" userId="d71572ce-aea6-4a3a-9d7a-c1bc96c12f67" providerId="ADAL" clId="{ED41F9C1-8274-4F08-8693-1523C4FF26CB}" dt="2022-08-12T16:40:45.084" v="634" actId="207"/>
          <ac:spMkLst>
            <pc:docMk/>
            <pc:sldMk cId="1248753361" sldId="622"/>
            <ac:spMk id="11" creationId="{03817737-D90B-D246-8B24-20B118780D8A}"/>
          </ac:spMkLst>
        </pc:spChg>
        <pc:spChg chg="mod">
          <ac:chgData name="Soheil Abbasloo" userId="d71572ce-aea6-4a3a-9d7a-c1bc96c12f67" providerId="ADAL" clId="{ED41F9C1-8274-4F08-8693-1523C4FF26CB}" dt="2022-08-12T16:40:45.084" v="634" actId="207"/>
          <ac:spMkLst>
            <pc:docMk/>
            <pc:sldMk cId="1248753361" sldId="622"/>
            <ac:spMk id="12" creationId="{93A846A6-6301-F9C4-96C8-B80483712D68}"/>
          </ac:spMkLst>
        </pc:spChg>
        <pc:spChg chg="mod">
          <ac:chgData name="Soheil Abbasloo" userId="d71572ce-aea6-4a3a-9d7a-c1bc96c12f67" providerId="ADAL" clId="{ED41F9C1-8274-4F08-8693-1523C4FF26CB}" dt="2022-08-12T16:37:32.313" v="534"/>
          <ac:spMkLst>
            <pc:docMk/>
            <pc:sldMk cId="1248753361" sldId="622"/>
            <ac:spMk id="14" creationId="{8AAEE0E4-A8F9-2294-5200-BEB663BE399F}"/>
          </ac:spMkLst>
        </pc:spChg>
        <pc:spChg chg="mod">
          <ac:chgData name="Soheil Abbasloo" userId="d71572ce-aea6-4a3a-9d7a-c1bc96c12f67" providerId="ADAL" clId="{ED41F9C1-8274-4F08-8693-1523C4FF26CB}" dt="2022-08-12T16:37:32.313" v="534"/>
          <ac:spMkLst>
            <pc:docMk/>
            <pc:sldMk cId="1248753361" sldId="622"/>
            <ac:spMk id="15" creationId="{8967FEAC-28EA-084F-6025-97A30F19B2DF}"/>
          </ac:spMkLst>
        </pc:spChg>
        <pc:spChg chg="mod">
          <ac:chgData name="Soheil Abbasloo" userId="d71572ce-aea6-4a3a-9d7a-c1bc96c12f67" providerId="ADAL" clId="{ED41F9C1-8274-4F08-8693-1523C4FF26CB}" dt="2022-08-12T16:37:58.931" v="538" actId="207"/>
          <ac:spMkLst>
            <pc:docMk/>
            <pc:sldMk cId="1248753361" sldId="622"/>
            <ac:spMk id="17" creationId="{B5EF9CB7-297F-C50C-55B7-E50B0B5DBF5F}"/>
          </ac:spMkLst>
        </pc:spChg>
        <pc:spChg chg="mod">
          <ac:chgData name="Soheil Abbasloo" userId="d71572ce-aea6-4a3a-9d7a-c1bc96c12f67" providerId="ADAL" clId="{ED41F9C1-8274-4F08-8693-1523C4FF26CB}" dt="2022-08-12T16:37:58.931" v="538" actId="207"/>
          <ac:spMkLst>
            <pc:docMk/>
            <pc:sldMk cId="1248753361" sldId="622"/>
            <ac:spMk id="18" creationId="{5B2A6278-0C54-6AFE-644A-74FDA2D521A7}"/>
          </ac:spMkLst>
        </pc:spChg>
        <pc:spChg chg="add mod">
          <ac:chgData name="Soheil Abbasloo" userId="d71572ce-aea6-4a3a-9d7a-c1bc96c12f67" providerId="ADAL" clId="{ED41F9C1-8274-4F08-8693-1523C4FF26CB}" dt="2022-08-12T16:46:47.709" v="927" actId="1036"/>
          <ac:spMkLst>
            <pc:docMk/>
            <pc:sldMk cId="1248753361" sldId="622"/>
            <ac:spMk id="19" creationId="{256C37C4-E76C-E258-E5AE-F6D04CDF0893}"/>
          </ac:spMkLst>
        </pc:spChg>
        <pc:spChg chg="add del mod">
          <ac:chgData name="Soheil Abbasloo" userId="d71572ce-aea6-4a3a-9d7a-c1bc96c12f67" providerId="ADAL" clId="{ED41F9C1-8274-4F08-8693-1523C4FF26CB}" dt="2022-08-12T16:38:03.312" v="539" actId="478"/>
          <ac:spMkLst>
            <pc:docMk/>
            <pc:sldMk cId="1248753361" sldId="622"/>
            <ac:spMk id="20" creationId="{8F96D0E2-A4BA-E84F-FDFF-1D9A1CFBA2CA}"/>
          </ac:spMkLst>
        </pc:spChg>
        <pc:spChg chg="mod">
          <ac:chgData name="Soheil Abbasloo" userId="d71572ce-aea6-4a3a-9d7a-c1bc96c12f67" providerId="ADAL" clId="{ED41F9C1-8274-4F08-8693-1523C4FF26CB}" dt="2022-08-12T16:39:53.564" v="613" actId="13822"/>
          <ac:spMkLst>
            <pc:docMk/>
            <pc:sldMk cId="1248753361" sldId="622"/>
            <ac:spMk id="24" creationId="{195082BA-658F-70A6-CE5A-5903071C3A16}"/>
          </ac:spMkLst>
        </pc:spChg>
        <pc:spChg chg="mod">
          <ac:chgData name="Soheil Abbasloo" userId="d71572ce-aea6-4a3a-9d7a-c1bc96c12f67" providerId="ADAL" clId="{ED41F9C1-8274-4F08-8693-1523C4FF26CB}" dt="2022-08-12T16:40:05.867" v="615" actId="207"/>
          <ac:spMkLst>
            <pc:docMk/>
            <pc:sldMk cId="1248753361" sldId="622"/>
            <ac:spMk id="25" creationId="{7091CDA4-6D60-1D30-F7B6-FEA375F52D40}"/>
          </ac:spMkLst>
        </pc:spChg>
        <pc:spChg chg="mod">
          <ac:chgData name="Soheil Abbasloo" userId="d71572ce-aea6-4a3a-9d7a-c1bc96c12f67" providerId="ADAL" clId="{ED41F9C1-8274-4F08-8693-1523C4FF26CB}" dt="2022-08-12T16:38:24.267" v="543"/>
          <ac:spMkLst>
            <pc:docMk/>
            <pc:sldMk cId="1248753361" sldId="622"/>
            <ac:spMk id="27" creationId="{9562FA56-0A6C-647F-0EDE-53966CC9F50D}"/>
          </ac:spMkLst>
        </pc:spChg>
        <pc:spChg chg="mod">
          <ac:chgData name="Soheil Abbasloo" userId="d71572ce-aea6-4a3a-9d7a-c1bc96c12f67" providerId="ADAL" clId="{ED41F9C1-8274-4F08-8693-1523C4FF26CB}" dt="2022-08-12T16:38:52.329" v="583" actId="20577"/>
          <ac:spMkLst>
            <pc:docMk/>
            <pc:sldMk cId="1248753361" sldId="622"/>
            <ac:spMk id="28" creationId="{418ED092-0E07-C8A5-FE23-B25F3AD69888}"/>
          </ac:spMkLst>
        </pc:spChg>
        <pc:spChg chg="add del mod">
          <ac:chgData name="Soheil Abbasloo" userId="d71572ce-aea6-4a3a-9d7a-c1bc96c12f67" providerId="ADAL" clId="{ED41F9C1-8274-4F08-8693-1523C4FF26CB}" dt="2022-08-12T16:38:31.110" v="545" actId="478"/>
          <ac:spMkLst>
            <pc:docMk/>
            <pc:sldMk cId="1248753361" sldId="622"/>
            <ac:spMk id="29" creationId="{3EF5402D-76D1-95A1-2D6C-5A97DA311EC7}"/>
          </ac:spMkLst>
        </pc:spChg>
        <pc:spChg chg="add mod">
          <ac:chgData name="Soheil Abbasloo" userId="d71572ce-aea6-4a3a-9d7a-c1bc96c12f67" providerId="ADAL" clId="{ED41F9C1-8274-4F08-8693-1523C4FF26CB}" dt="2022-08-12T16:46:47.709" v="927" actId="1036"/>
          <ac:spMkLst>
            <pc:docMk/>
            <pc:sldMk cId="1248753361" sldId="622"/>
            <ac:spMk id="31" creationId="{D2F70E21-D2EC-B086-8CBE-04E4AF217AA2}"/>
          </ac:spMkLst>
        </pc:spChg>
        <pc:spChg chg="add mod">
          <ac:chgData name="Soheil Abbasloo" userId="d71572ce-aea6-4a3a-9d7a-c1bc96c12f67" providerId="ADAL" clId="{ED41F9C1-8274-4F08-8693-1523C4FF26CB}" dt="2022-08-12T20:41:47.689" v="4257" actId="20577"/>
          <ac:spMkLst>
            <pc:docMk/>
            <pc:sldMk cId="1248753361" sldId="622"/>
            <ac:spMk id="36" creationId="{49AA3B5E-A499-9FA1-959C-1BBCD832DA0B}"/>
          </ac:spMkLst>
        </pc:spChg>
        <pc:grpChg chg="add mod">
          <ac:chgData name="Soheil Abbasloo" userId="d71572ce-aea6-4a3a-9d7a-c1bc96c12f67" providerId="ADAL" clId="{ED41F9C1-8274-4F08-8693-1523C4FF26CB}" dt="2022-08-12T16:46:47.709" v="927" actId="1036"/>
          <ac:grpSpMkLst>
            <pc:docMk/>
            <pc:sldMk cId="1248753361" sldId="622"/>
            <ac:grpSpMk id="4" creationId="{131CC590-A3C6-C0F3-1FDA-A2E68073A9EA}"/>
          </ac:grpSpMkLst>
        </pc:grpChg>
        <pc:grpChg chg="add mod">
          <ac:chgData name="Soheil Abbasloo" userId="d71572ce-aea6-4a3a-9d7a-c1bc96c12f67" providerId="ADAL" clId="{ED41F9C1-8274-4F08-8693-1523C4FF26CB}" dt="2022-08-12T16:46:47.709" v="927" actId="1036"/>
          <ac:grpSpMkLst>
            <pc:docMk/>
            <pc:sldMk cId="1248753361" sldId="622"/>
            <ac:grpSpMk id="7" creationId="{C92EF6F3-74E0-B088-10CF-473B26200276}"/>
          </ac:grpSpMkLst>
        </pc:grpChg>
        <pc:grpChg chg="add mod">
          <ac:chgData name="Soheil Abbasloo" userId="d71572ce-aea6-4a3a-9d7a-c1bc96c12f67" providerId="ADAL" clId="{ED41F9C1-8274-4F08-8693-1523C4FF26CB}" dt="2022-08-12T16:46:47.709" v="927" actId="1036"/>
          <ac:grpSpMkLst>
            <pc:docMk/>
            <pc:sldMk cId="1248753361" sldId="622"/>
            <ac:grpSpMk id="10" creationId="{3C104737-7B12-E708-8D64-DFEDCB88315B}"/>
          </ac:grpSpMkLst>
        </pc:grpChg>
        <pc:grpChg chg="add mod">
          <ac:chgData name="Soheil Abbasloo" userId="d71572ce-aea6-4a3a-9d7a-c1bc96c12f67" providerId="ADAL" clId="{ED41F9C1-8274-4F08-8693-1523C4FF26CB}" dt="2022-08-12T16:46:47.709" v="927" actId="1036"/>
          <ac:grpSpMkLst>
            <pc:docMk/>
            <pc:sldMk cId="1248753361" sldId="622"/>
            <ac:grpSpMk id="13" creationId="{79BE1E69-9DCE-3378-E751-EC9078EF2CB1}"/>
          </ac:grpSpMkLst>
        </pc:grpChg>
        <pc:grpChg chg="add mod">
          <ac:chgData name="Soheil Abbasloo" userId="d71572ce-aea6-4a3a-9d7a-c1bc96c12f67" providerId="ADAL" clId="{ED41F9C1-8274-4F08-8693-1523C4FF26CB}" dt="2022-08-12T16:46:47.709" v="927" actId="1036"/>
          <ac:grpSpMkLst>
            <pc:docMk/>
            <pc:sldMk cId="1248753361" sldId="622"/>
            <ac:grpSpMk id="16" creationId="{71CF6501-472E-5110-BCA3-D757904B598B}"/>
          </ac:grpSpMkLst>
        </pc:grpChg>
        <pc:grpChg chg="add mod">
          <ac:chgData name="Soheil Abbasloo" userId="d71572ce-aea6-4a3a-9d7a-c1bc96c12f67" providerId="ADAL" clId="{ED41F9C1-8274-4F08-8693-1523C4FF26CB}" dt="2022-08-12T16:46:47.709" v="927" actId="1036"/>
          <ac:grpSpMkLst>
            <pc:docMk/>
            <pc:sldMk cId="1248753361" sldId="622"/>
            <ac:grpSpMk id="23" creationId="{52AC6828-784A-8781-9B36-04C2F8B40FCB}"/>
          </ac:grpSpMkLst>
        </pc:grpChg>
        <pc:grpChg chg="add mod">
          <ac:chgData name="Soheil Abbasloo" userId="d71572ce-aea6-4a3a-9d7a-c1bc96c12f67" providerId="ADAL" clId="{ED41F9C1-8274-4F08-8693-1523C4FF26CB}" dt="2022-08-12T16:46:47.709" v="927" actId="1036"/>
          <ac:grpSpMkLst>
            <pc:docMk/>
            <pc:sldMk cId="1248753361" sldId="622"/>
            <ac:grpSpMk id="26" creationId="{E0C4C2B9-671D-1F7D-BE98-90C296263B30}"/>
          </ac:grpSpMkLst>
        </pc:grpChg>
        <pc:cxnChg chg="add mod">
          <ac:chgData name="Soheil Abbasloo" userId="d71572ce-aea6-4a3a-9d7a-c1bc96c12f67" providerId="ADAL" clId="{ED41F9C1-8274-4F08-8693-1523C4FF26CB}" dt="2022-08-12T16:46:47.709" v="927" actId="1036"/>
          <ac:cxnSpMkLst>
            <pc:docMk/>
            <pc:sldMk cId="1248753361" sldId="622"/>
            <ac:cxnSpMk id="22" creationId="{AE07CED2-3E5E-3A0D-AD40-E047DA1930DF}"/>
          </ac:cxnSpMkLst>
        </pc:cxnChg>
        <pc:cxnChg chg="add mod">
          <ac:chgData name="Soheil Abbasloo" userId="d71572ce-aea6-4a3a-9d7a-c1bc96c12f67" providerId="ADAL" clId="{ED41F9C1-8274-4F08-8693-1523C4FF26CB}" dt="2022-08-12T16:46:47.709" v="927" actId="1036"/>
          <ac:cxnSpMkLst>
            <pc:docMk/>
            <pc:sldMk cId="1248753361" sldId="622"/>
            <ac:cxnSpMk id="30" creationId="{50EF2BFB-6335-FBEC-71E2-02E85B66971F}"/>
          </ac:cxnSpMkLst>
        </pc:cxnChg>
      </pc:sldChg>
      <pc:sldChg chg="addSp modSp new del mod modAnim">
        <pc:chgData name="Soheil Abbasloo" userId="d71572ce-aea6-4a3a-9d7a-c1bc96c12f67" providerId="ADAL" clId="{ED41F9C1-8274-4F08-8693-1523C4FF26CB}" dt="2022-08-17T16:10:26.218" v="6093" actId="2696"/>
        <pc:sldMkLst>
          <pc:docMk/>
          <pc:sldMk cId="310457506" sldId="623"/>
        </pc:sldMkLst>
        <pc:spChg chg="mod">
          <ac:chgData name="Soheil Abbasloo" userId="d71572ce-aea6-4a3a-9d7a-c1bc96c12f67" providerId="ADAL" clId="{ED41F9C1-8274-4F08-8693-1523C4FF26CB}" dt="2022-08-12T17:21:32.240" v="1600" actId="20577"/>
          <ac:spMkLst>
            <pc:docMk/>
            <pc:sldMk cId="310457506" sldId="623"/>
            <ac:spMk id="3" creationId="{11ED3A6F-4AC4-FA81-74DB-CB2A8059F1AE}"/>
          </ac:spMkLst>
        </pc:spChg>
        <pc:spChg chg="mod">
          <ac:chgData name="Soheil Abbasloo" userId="d71572ce-aea6-4a3a-9d7a-c1bc96c12f67" providerId="ADAL" clId="{ED41F9C1-8274-4F08-8693-1523C4FF26CB}" dt="2022-08-12T17:22:38.808" v="1637" actId="20577"/>
          <ac:spMkLst>
            <pc:docMk/>
            <pc:sldMk cId="310457506" sldId="623"/>
            <ac:spMk id="4" creationId="{0D08DC10-195F-C71E-BBDE-E8765B4B971F}"/>
          </ac:spMkLst>
        </pc:spChg>
        <pc:spChg chg="add mod">
          <ac:chgData name="Soheil Abbasloo" userId="d71572ce-aea6-4a3a-9d7a-c1bc96c12f67" providerId="ADAL" clId="{ED41F9C1-8274-4F08-8693-1523C4FF26CB}" dt="2022-08-12T17:23:15.273" v="1648" actId="20577"/>
          <ac:spMkLst>
            <pc:docMk/>
            <pc:sldMk cId="310457506" sldId="623"/>
            <ac:spMk id="5" creationId="{DFA5BA59-58B2-56DD-E6E0-4F35D920C983}"/>
          </ac:spMkLst>
        </pc:spChg>
      </pc:sldChg>
      <pc:sldChg chg="addSp delSp modSp new del mod modAnim">
        <pc:chgData name="Soheil Abbasloo" userId="d71572ce-aea6-4a3a-9d7a-c1bc96c12f67" providerId="ADAL" clId="{ED41F9C1-8274-4F08-8693-1523C4FF26CB}" dt="2022-08-12T16:56:44.562" v="1307" actId="47"/>
        <pc:sldMkLst>
          <pc:docMk/>
          <pc:sldMk cId="4265895061" sldId="623"/>
        </pc:sldMkLst>
        <pc:spChg chg="add del mod">
          <ac:chgData name="Soheil Abbasloo" userId="d71572ce-aea6-4a3a-9d7a-c1bc96c12f67" providerId="ADAL" clId="{ED41F9C1-8274-4F08-8693-1523C4FF26CB}" dt="2022-08-12T16:52:14.463" v="1059" actId="5793"/>
          <ac:spMkLst>
            <pc:docMk/>
            <pc:sldMk cId="4265895061" sldId="623"/>
            <ac:spMk id="3" creationId="{B988CF83-F97B-20D2-3CB4-2F045EB4F001}"/>
          </ac:spMkLst>
        </pc:spChg>
        <pc:spChg chg="add del mod">
          <ac:chgData name="Soheil Abbasloo" userId="d71572ce-aea6-4a3a-9d7a-c1bc96c12f67" providerId="ADAL" clId="{ED41F9C1-8274-4F08-8693-1523C4FF26CB}" dt="2022-08-12T16:47:58.857" v="929"/>
          <ac:spMkLst>
            <pc:docMk/>
            <pc:sldMk cId="4265895061" sldId="623"/>
            <ac:spMk id="4" creationId="{CD525EA2-5F23-71CE-9075-77FA9EC603FD}"/>
          </ac:spMkLst>
        </pc:spChg>
      </pc:sldChg>
      <pc:sldChg chg="addSp delSp modSp add del mod modNotesTx">
        <pc:chgData name="Soheil Abbasloo" userId="d71572ce-aea6-4a3a-9d7a-c1bc96c12f67" providerId="ADAL" clId="{ED41F9C1-8274-4F08-8693-1523C4FF26CB}" dt="2022-08-17T16:10:26.218" v="6093" actId="2696"/>
        <pc:sldMkLst>
          <pc:docMk/>
          <pc:sldMk cId="3888194005" sldId="624"/>
        </pc:sldMkLst>
        <pc:spChg chg="add del mod">
          <ac:chgData name="Soheil Abbasloo" userId="d71572ce-aea6-4a3a-9d7a-c1bc96c12f67" providerId="ADAL" clId="{ED41F9C1-8274-4F08-8693-1523C4FF26CB}" dt="2022-08-12T19:16:33.834" v="2674" actId="21"/>
          <ac:spMkLst>
            <pc:docMk/>
            <pc:sldMk cId="3888194005" sldId="624"/>
            <ac:spMk id="2" creationId="{39B615EE-BB02-3E67-2DCF-ADA14E5E4C1D}"/>
          </ac:spMkLst>
        </pc:spChg>
        <pc:spChg chg="mod">
          <ac:chgData name="Soheil Abbasloo" userId="d71572ce-aea6-4a3a-9d7a-c1bc96c12f67" providerId="ADAL" clId="{ED41F9C1-8274-4F08-8693-1523C4FF26CB}" dt="2022-08-12T18:46:12.265" v="1830" actId="207"/>
          <ac:spMkLst>
            <pc:docMk/>
            <pc:sldMk cId="3888194005" sldId="624"/>
            <ac:spMk id="9" creationId="{449E11E8-CDC2-B57D-2670-63F2D62100F3}"/>
          </ac:spMkLst>
        </pc:spChg>
        <pc:spChg chg="add del mod">
          <ac:chgData name="Soheil Abbasloo" userId="d71572ce-aea6-4a3a-9d7a-c1bc96c12f67" providerId="ADAL" clId="{ED41F9C1-8274-4F08-8693-1523C4FF26CB}" dt="2022-08-12T19:13:48.155" v="2604" actId="478"/>
          <ac:spMkLst>
            <pc:docMk/>
            <pc:sldMk cId="3888194005" sldId="624"/>
            <ac:spMk id="11" creationId="{593C337C-099B-80D0-4721-71B2A99D3227}"/>
          </ac:spMkLst>
        </pc:spChg>
        <pc:spChg chg="add del mod">
          <ac:chgData name="Soheil Abbasloo" userId="d71572ce-aea6-4a3a-9d7a-c1bc96c12f67" providerId="ADAL" clId="{ED41F9C1-8274-4F08-8693-1523C4FF26CB}" dt="2022-08-12T19:16:46.568" v="2679"/>
          <ac:spMkLst>
            <pc:docMk/>
            <pc:sldMk cId="3888194005" sldId="624"/>
            <ac:spMk id="12" creationId="{91EB64E3-0A0E-539B-B1FC-F1D5283F53A3}"/>
          </ac:spMkLst>
        </pc:spChg>
        <pc:spChg chg="mod">
          <ac:chgData name="Soheil Abbasloo" userId="d71572ce-aea6-4a3a-9d7a-c1bc96c12f67" providerId="ADAL" clId="{ED41F9C1-8274-4F08-8693-1523C4FF26CB}" dt="2022-08-12T18:58:33.312" v="2110"/>
          <ac:spMkLst>
            <pc:docMk/>
            <pc:sldMk cId="3888194005" sldId="624"/>
            <ac:spMk id="43010" creationId="{0EE6D546-F623-246C-C71C-F0E6B33791B0}"/>
          </ac:spMkLst>
        </pc:spChg>
        <pc:picChg chg="mod">
          <ac:chgData name="Soheil Abbasloo" userId="d71572ce-aea6-4a3a-9d7a-c1bc96c12f67" providerId="ADAL" clId="{ED41F9C1-8274-4F08-8693-1523C4FF26CB}" dt="2022-08-12T18:51:04.726" v="1858" actId="1076"/>
          <ac:picMkLst>
            <pc:docMk/>
            <pc:sldMk cId="3888194005" sldId="624"/>
            <ac:picMk id="4" creationId="{E0AC9836-FD0C-3074-C494-58B379726E36}"/>
          </ac:picMkLst>
        </pc:picChg>
        <pc:picChg chg="del mod">
          <ac:chgData name="Soheil Abbasloo" userId="d71572ce-aea6-4a3a-9d7a-c1bc96c12f67" providerId="ADAL" clId="{ED41F9C1-8274-4F08-8693-1523C4FF26CB}" dt="2022-08-12T18:46:31.272" v="1834" actId="478"/>
          <ac:picMkLst>
            <pc:docMk/>
            <pc:sldMk cId="3888194005" sldId="624"/>
            <ac:picMk id="6" creationId="{EDB34A8D-F4E3-9629-E733-28B6F86A00D6}"/>
          </ac:picMkLst>
        </pc:picChg>
        <pc:picChg chg="add del mod">
          <ac:chgData name="Soheil Abbasloo" userId="d71572ce-aea6-4a3a-9d7a-c1bc96c12f67" providerId="ADAL" clId="{ED41F9C1-8274-4F08-8693-1523C4FF26CB}" dt="2022-08-12T18:50:45.599" v="1854" actId="478"/>
          <ac:picMkLst>
            <pc:docMk/>
            <pc:sldMk cId="3888194005" sldId="624"/>
            <ac:picMk id="10" creationId="{0CAC8CC7-A1B4-B89A-C4AF-696173EE4F06}"/>
          </ac:picMkLst>
        </pc:picChg>
        <pc:cxnChg chg="del">
          <ac:chgData name="Soheil Abbasloo" userId="d71572ce-aea6-4a3a-9d7a-c1bc96c12f67" providerId="ADAL" clId="{ED41F9C1-8274-4F08-8693-1523C4FF26CB}" dt="2022-08-12T18:46:14.716" v="1831" actId="478"/>
          <ac:cxnSpMkLst>
            <pc:docMk/>
            <pc:sldMk cId="3888194005" sldId="624"/>
            <ac:cxnSpMk id="8" creationId="{72B2C606-04F2-2CFE-10E2-684DFA099047}"/>
          </ac:cxnSpMkLst>
        </pc:cxnChg>
      </pc:sldChg>
      <pc:sldChg chg="add del">
        <pc:chgData name="Soheil Abbasloo" userId="d71572ce-aea6-4a3a-9d7a-c1bc96c12f67" providerId="ADAL" clId="{ED41F9C1-8274-4F08-8693-1523C4FF26CB}" dt="2022-08-12T18:46:54.216" v="1840" actId="47"/>
        <pc:sldMkLst>
          <pc:docMk/>
          <pc:sldMk cId="2766667209" sldId="625"/>
        </pc:sldMkLst>
      </pc:sldChg>
      <pc:sldChg chg="addSp delSp modSp add del mod">
        <pc:chgData name="Soheil Abbasloo" userId="d71572ce-aea6-4a3a-9d7a-c1bc96c12f67" providerId="ADAL" clId="{ED41F9C1-8274-4F08-8693-1523C4FF26CB}" dt="2022-08-12T18:51:47.355" v="1868" actId="47"/>
        <pc:sldMkLst>
          <pc:docMk/>
          <pc:sldMk cId="3538164178" sldId="626"/>
        </pc:sldMkLst>
        <pc:spChg chg="mod">
          <ac:chgData name="Soheil Abbasloo" userId="d71572ce-aea6-4a3a-9d7a-c1bc96c12f67" providerId="ADAL" clId="{ED41F9C1-8274-4F08-8693-1523C4FF26CB}" dt="2022-08-12T18:47:05.137" v="1841" actId="207"/>
          <ac:spMkLst>
            <pc:docMk/>
            <pc:sldMk cId="3538164178" sldId="626"/>
            <ac:spMk id="9" creationId="{449E11E8-CDC2-B57D-2670-63F2D62100F3}"/>
          </ac:spMkLst>
        </pc:spChg>
        <pc:picChg chg="add del mod modCrop">
          <ac:chgData name="Soheil Abbasloo" userId="d71572ce-aea6-4a3a-9d7a-c1bc96c12f67" providerId="ADAL" clId="{ED41F9C1-8274-4F08-8693-1523C4FF26CB}" dt="2022-08-12T18:51:31.044" v="1863" actId="21"/>
          <ac:picMkLst>
            <pc:docMk/>
            <pc:sldMk cId="3538164178" sldId="626"/>
            <ac:picMk id="3" creationId="{CFCF7D66-0137-88BC-39D1-6BBB4B4E949F}"/>
          </ac:picMkLst>
        </pc:picChg>
        <pc:picChg chg="del mod modCrop">
          <ac:chgData name="Soheil Abbasloo" userId="d71572ce-aea6-4a3a-9d7a-c1bc96c12f67" providerId="ADAL" clId="{ED41F9C1-8274-4F08-8693-1523C4FF26CB}" dt="2022-08-12T18:50:28.936" v="1850" actId="478"/>
          <ac:picMkLst>
            <pc:docMk/>
            <pc:sldMk cId="3538164178" sldId="626"/>
            <ac:picMk id="10" creationId="{0CAC8CC7-A1B4-B89A-C4AF-696173EE4F06}"/>
          </ac:picMkLst>
        </pc:picChg>
      </pc:sldChg>
      <pc:sldChg chg="addSp delSp modSp add del mod modNotesTx">
        <pc:chgData name="Soheil Abbasloo" userId="d71572ce-aea6-4a3a-9d7a-c1bc96c12f67" providerId="ADAL" clId="{ED41F9C1-8274-4F08-8693-1523C4FF26CB}" dt="2022-08-17T16:10:26.218" v="6093" actId="2696"/>
        <pc:sldMkLst>
          <pc:docMk/>
          <pc:sldMk cId="2676919859" sldId="627"/>
        </pc:sldMkLst>
        <pc:spChg chg="add del mod">
          <ac:chgData name="Soheil Abbasloo" userId="d71572ce-aea6-4a3a-9d7a-c1bc96c12f67" providerId="ADAL" clId="{ED41F9C1-8274-4F08-8693-1523C4FF26CB}" dt="2022-08-12T19:16:59.259" v="2681" actId="478"/>
          <ac:spMkLst>
            <pc:docMk/>
            <pc:sldMk cId="2676919859" sldId="627"/>
            <ac:spMk id="8" creationId="{DE070598-0BC0-E796-EB84-559BAD143E66}"/>
          </ac:spMkLst>
        </pc:spChg>
        <pc:spChg chg="mod">
          <ac:chgData name="Soheil Abbasloo" userId="d71572ce-aea6-4a3a-9d7a-c1bc96c12f67" providerId="ADAL" clId="{ED41F9C1-8274-4F08-8693-1523C4FF26CB}" dt="2022-08-12T18:52:53.145" v="1881" actId="207"/>
          <ac:spMkLst>
            <pc:docMk/>
            <pc:sldMk cId="2676919859" sldId="627"/>
            <ac:spMk id="9" creationId="{449E11E8-CDC2-B57D-2670-63F2D62100F3}"/>
          </ac:spMkLst>
        </pc:spChg>
        <pc:spChg chg="mod">
          <ac:chgData name="Soheil Abbasloo" userId="d71572ce-aea6-4a3a-9d7a-c1bc96c12f67" providerId="ADAL" clId="{ED41F9C1-8274-4F08-8693-1523C4FF26CB}" dt="2022-08-12T18:58:29.895" v="2109"/>
          <ac:spMkLst>
            <pc:docMk/>
            <pc:sldMk cId="2676919859" sldId="627"/>
            <ac:spMk id="43010" creationId="{0EE6D546-F623-246C-C71C-F0E6B33791B0}"/>
          </ac:spMkLst>
        </pc:spChg>
        <pc:picChg chg="del">
          <ac:chgData name="Soheil Abbasloo" userId="d71572ce-aea6-4a3a-9d7a-c1bc96c12f67" providerId="ADAL" clId="{ED41F9C1-8274-4F08-8693-1523C4FF26CB}" dt="2022-08-12T18:51:50.657" v="1869" actId="478"/>
          <ac:picMkLst>
            <pc:docMk/>
            <pc:sldMk cId="2676919859" sldId="627"/>
            <ac:picMk id="4" creationId="{E0AC9836-FD0C-3074-C494-58B379726E36}"/>
          </ac:picMkLst>
        </pc:picChg>
        <pc:picChg chg="add mod">
          <ac:chgData name="Soheil Abbasloo" userId="d71572ce-aea6-4a3a-9d7a-c1bc96c12f67" providerId="ADAL" clId="{ED41F9C1-8274-4F08-8693-1523C4FF26CB}" dt="2022-08-12T19:15:26.779" v="2637" actId="1076"/>
          <ac:picMkLst>
            <pc:docMk/>
            <pc:sldMk cId="2676919859" sldId="627"/>
            <ac:picMk id="7" creationId="{9B0F3492-AF11-096A-3BA5-3147C9EF0536}"/>
          </ac:picMkLst>
        </pc:picChg>
      </pc:sldChg>
      <pc:sldChg chg="addSp delSp modSp mod modClrScheme chgLayout">
        <pc:chgData name="Soheil Abbasloo" userId="d71572ce-aea6-4a3a-9d7a-c1bc96c12f67" providerId="ADAL" clId="{ED41F9C1-8274-4F08-8693-1523C4FF26CB}" dt="2022-08-17T16:35:39.332" v="6337" actId="700"/>
        <pc:sldMkLst>
          <pc:docMk/>
          <pc:sldMk cId="2797465744" sldId="628"/>
        </pc:sldMkLst>
        <pc:spChg chg="add del mod ord">
          <ac:chgData name="Soheil Abbasloo" userId="d71572ce-aea6-4a3a-9d7a-c1bc96c12f67" providerId="ADAL" clId="{ED41F9C1-8274-4F08-8693-1523C4FF26CB}" dt="2022-08-17T16:35:39.332" v="6337" actId="700"/>
          <ac:spMkLst>
            <pc:docMk/>
            <pc:sldMk cId="2797465744" sldId="628"/>
            <ac:spMk id="4" creationId="{8E7D3BEE-B4F1-E037-25C5-5AB35E23FE39}"/>
          </ac:spMkLst>
        </pc:spChg>
        <pc:spChg chg="add del mod ord">
          <ac:chgData name="Soheil Abbasloo" userId="d71572ce-aea6-4a3a-9d7a-c1bc96c12f67" providerId="ADAL" clId="{ED41F9C1-8274-4F08-8693-1523C4FF26CB}" dt="2022-08-17T16:35:39.332" v="6337" actId="700"/>
          <ac:spMkLst>
            <pc:docMk/>
            <pc:sldMk cId="2797465744" sldId="628"/>
            <ac:spMk id="6" creationId="{28F41DE1-C0A4-5A05-B8C2-2106570E3A77}"/>
          </ac:spMkLst>
        </pc:spChg>
        <pc:spChg chg="mod">
          <ac:chgData name="Soheil Abbasloo" userId="d71572ce-aea6-4a3a-9d7a-c1bc96c12f67" providerId="ADAL" clId="{ED41F9C1-8274-4F08-8693-1523C4FF26CB}" dt="2022-08-17T16:30:02.841" v="6316" actId="313"/>
          <ac:spMkLst>
            <pc:docMk/>
            <pc:sldMk cId="2797465744" sldId="628"/>
            <ac:spMk id="3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6:30.595" v="6233" actId="313"/>
          <ac:spMkLst>
            <pc:docMk/>
            <pc:sldMk cId="2797465744" sldId="628"/>
            <ac:spMk id="4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30:02.178" v="6314" actId="313"/>
          <ac:spMkLst>
            <pc:docMk/>
            <pc:sldMk cId="2797465744" sldId="628"/>
            <ac:spMk id="7475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9:33.196" v="6293" actId="313"/>
          <ac:spMkLst>
            <pc:docMk/>
            <pc:sldMk cId="2797465744" sldId="628"/>
            <ac:spMk id="7476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6:28.153" v="6225" actId="313"/>
          <ac:spMkLst>
            <pc:docMk/>
            <pc:sldMk cId="2797465744" sldId="628"/>
            <ac:spMk id="7480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6:28.397" v="6226" actId="313"/>
          <ac:spMkLst>
            <pc:docMk/>
            <pc:sldMk cId="2797465744" sldId="628"/>
            <ac:spMk id="7480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6:28.570" v="6227" actId="313"/>
          <ac:spMkLst>
            <pc:docMk/>
            <pc:sldMk cId="2797465744" sldId="628"/>
            <ac:spMk id="7480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6:28.798" v="6228" actId="313"/>
          <ac:spMkLst>
            <pc:docMk/>
            <pc:sldMk cId="2797465744" sldId="628"/>
            <ac:spMk id="74804" creationId="{00000000-0000-0000-0000-000000000000}"/>
          </ac:spMkLst>
        </pc:spChg>
        <pc:graphicFrameChg chg="modGraphic">
          <ac:chgData name="Soheil Abbasloo" userId="d71572ce-aea6-4a3a-9d7a-c1bc96c12f67" providerId="ADAL" clId="{ED41F9C1-8274-4F08-8693-1523C4FF26CB}" dt="2022-08-17T16:30:03.026" v="6317" actId="313"/>
          <ac:graphicFrameMkLst>
            <pc:docMk/>
            <pc:sldMk cId="2797465744" sldId="628"/>
            <ac:graphicFrameMk id="39" creationId="{00000000-0000-0000-0000-000000000000}"/>
          </ac:graphicFrameMkLst>
        </pc:graphicFrameChg>
        <pc:graphicFrameChg chg="modGraphic">
          <ac:chgData name="Soheil Abbasloo" userId="d71572ce-aea6-4a3a-9d7a-c1bc96c12f67" providerId="ADAL" clId="{ED41F9C1-8274-4F08-8693-1523C4FF26CB}" dt="2022-08-17T16:30:02.608" v="6315" actId="313"/>
          <ac:graphicFrameMkLst>
            <pc:docMk/>
            <pc:sldMk cId="2797465744" sldId="628"/>
            <ac:graphicFrameMk id="43" creationId="{00000000-0000-0000-0000-000000000000}"/>
          </ac:graphicFrameMkLst>
        </pc:graphicFrameChg>
        <pc:graphicFrameChg chg="modGraphic">
          <ac:chgData name="Soheil Abbasloo" userId="d71572ce-aea6-4a3a-9d7a-c1bc96c12f67" providerId="ADAL" clId="{ED41F9C1-8274-4F08-8693-1523C4FF26CB}" dt="2022-08-17T16:30:03.207" v="6318" actId="313"/>
          <ac:graphicFrameMkLst>
            <pc:docMk/>
            <pc:sldMk cId="2797465744" sldId="628"/>
            <ac:graphicFrameMk id="44" creationId="{00000000-0000-0000-0000-000000000000}"/>
          </ac:graphicFrameMkLst>
        </pc:graphicFrameChg>
      </pc:sldChg>
      <pc:sldChg chg="new del">
        <pc:chgData name="Soheil Abbasloo" userId="d71572ce-aea6-4a3a-9d7a-c1bc96c12f67" providerId="ADAL" clId="{ED41F9C1-8274-4F08-8693-1523C4FF26CB}" dt="2022-08-12T18:54:42.768" v="1884" actId="47"/>
        <pc:sldMkLst>
          <pc:docMk/>
          <pc:sldMk cId="4213199486" sldId="628"/>
        </pc:sldMkLst>
      </pc:sldChg>
      <pc:sldChg chg="addSp delSp modSp mod modClrScheme chgLayout">
        <pc:chgData name="Soheil Abbasloo" userId="d71572ce-aea6-4a3a-9d7a-c1bc96c12f67" providerId="ADAL" clId="{ED41F9C1-8274-4F08-8693-1523C4FF26CB}" dt="2022-08-17T16:35:49.157" v="6338" actId="700"/>
        <pc:sldMkLst>
          <pc:docMk/>
          <pc:sldMk cId="1815081551" sldId="629"/>
        </pc:sldMkLst>
        <pc:spChg chg="mod">
          <ac:chgData name="Soheil Abbasloo" userId="d71572ce-aea6-4a3a-9d7a-c1bc96c12f67" providerId="ADAL" clId="{ED41F9C1-8274-4F08-8693-1523C4FF26CB}" dt="2022-08-17T16:30:04.555" v="6323" actId="313"/>
          <ac:spMkLst>
            <pc:docMk/>
            <pc:sldMk cId="1815081551" sldId="629"/>
            <ac:spMk id="2" creationId="{00000000-0000-0000-0000-000000000000}"/>
          </ac:spMkLst>
        </pc:spChg>
        <pc:spChg chg="add del mod ord">
          <ac:chgData name="Soheil Abbasloo" userId="d71572ce-aea6-4a3a-9d7a-c1bc96c12f67" providerId="ADAL" clId="{ED41F9C1-8274-4F08-8693-1523C4FF26CB}" dt="2022-08-17T16:35:49.157" v="6338" actId="700"/>
          <ac:spMkLst>
            <pc:docMk/>
            <pc:sldMk cId="1815081551" sldId="629"/>
            <ac:spMk id="4" creationId="{4CDF17A8-1B7F-1412-E697-B9415690270A}"/>
          </ac:spMkLst>
        </pc:spChg>
        <pc:spChg chg="add del mod ord">
          <ac:chgData name="Soheil Abbasloo" userId="d71572ce-aea6-4a3a-9d7a-c1bc96c12f67" providerId="ADAL" clId="{ED41F9C1-8274-4F08-8693-1523C4FF26CB}" dt="2022-08-17T16:35:49.157" v="6338" actId="700"/>
          <ac:spMkLst>
            <pc:docMk/>
            <pc:sldMk cId="1815081551" sldId="629"/>
            <ac:spMk id="5" creationId="{B9068936-5086-E427-A566-3E5DF9804956}"/>
          </ac:spMkLst>
        </pc:spChg>
        <pc:spChg chg="mod">
          <ac:chgData name="Soheil Abbasloo" userId="d71572ce-aea6-4a3a-9d7a-c1bc96c12f67" providerId="ADAL" clId="{ED41F9C1-8274-4F08-8693-1523C4FF26CB}" dt="2022-08-17T16:30:03.753" v="6320" actId="313"/>
          <ac:spMkLst>
            <pc:docMk/>
            <pc:sldMk cId="1815081551" sldId="629"/>
            <ac:spMk id="3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6:36.226" v="6249" actId="313"/>
          <ac:spMkLst>
            <pc:docMk/>
            <pc:sldMk cId="1815081551" sldId="629"/>
            <ac:spMk id="4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30:03.406" v="6319" actId="313"/>
          <ac:spMkLst>
            <pc:docMk/>
            <pc:sldMk cId="1815081551" sldId="629"/>
            <ac:spMk id="7475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9:33.993" v="6297" actId="313"/>
          <ac:spMkLst>
            <pc:docMk/>
            <pc:sldMk cId="1815081551" sldId="629"/>
            <ac:spMk id="7476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6:33.906" v="6241" actId="313"/>
          <ac:spMkLst>
            <pc:docMk/>
            <pc:sldMk cId="1815081551" sldId="629"/>
            <ac:spMk id="7480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6:34.086" v="6242" actId="313"/>
          <ac:spMkLst>
            <pc:docMk/>
            <pc:sldMk cId="1815081551" sldId="629"/>
            <ac:spMk id="7480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6:34.639" v="6243" actId="313"/>
          <ac:spMkLst>
            <pc:docMk/>
            <pc:sldMk cId="1815081551" sldId="629"/>
            <ac:spMk id="7480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6:35.038" v="6244" actId="313"/>
          <ac:spMkLst>
            <pc:docMk/>
            <pc:sldMk cId="1815081551" sldId="629"/>
            <ac:spMk id="74804" creationId="{00000000-0000-0000-0000-000000000000}"/>
          </ac:spMkLst>
        </pc:spChg>
        <pc:graphicFrameChg chg="modGraphic">
          <ac:chgData name="Soheil Abbasloo" userId="d71572ce-aea6-4a3a-9d7a-c1bc96c12f67" providerId="ADAL" clId="{ED41F9C1-8274-4F08-8693-1523C4FF26CB}" dt="2022-08-17T16:30:03.927" v="6321" actId="313"/>
          <ac:graphicFrameMkLst>
            <pc:docMk/>
            <pc:sldMk cId="1815081551" sldId="629"/>
            <ac:graphicFrameMk id="39" creationId="{00000000-0000-0000-0000-000000000000}"/>
          </ac:graphicFrameMkLst>
        </pc:graphicFrameChg>
        <pc:graphicFrameChg chg="modGraphic">
          <ac:chgData name="Soheil Abbasloo" userId="d71572ce-aea6-4a3a-9d7a-c1bc96c12f67" providerId="ADAL" clId="{ED41F9C1-8274-4F08-8693-1523C4FF26CB}" dt="2022-08-17T16:29:34.128" v="6298" actId="313"/>
          <ac:graphicFrameMkLst>
            <pc:docMk/>
            <pc:sldMk cId="1815081551" sldId="629"/>
            <ac:graphicFrameMk id="43" creationId="{00000000-0000-0000-0000-000000000000}"/>
          </ac:graphicFrameMkLst>
        </pc:graphicFrameChg>
        <pc:graphicFrameChg chg="modGraphic">
          <ac:chgData name="Soheil Abbasloo" userId="d71572ce-aea6-4a3a-9d7a-c1bc96c12f67" providerId="ADAL" clId="{ED41F9C1-8274-4F08-8693-1523C4FF26CB}" dt="2022-08-17T16:30:04.143" v="6322" actId="313"/>
          <ac:graphicFrameMkLst>
            <pc:docMk/>
            <pc:sldMk cId="1815081551" sldId="629"/>
            <ac:graphicFrameMk id="44" creationId="{00000000-0000-0000-0000-000000000000}"/>
          </ac:graphicFrameMkLst>
        </pc:graphicFrameChg>
      </pc:sldChg>
      <pc:sldChg chg="addSp delSp modSp add del mod">
        <pc:chgData name="Soheil Abbasloo" userId="d71572ce-aea6-4a3a-9d7a-c1bc96c12f67" providerId="ADAL" clId="{ED41F9C1-8274-4F08-8693-1523C4FF26CB}" dt="2022-08-17T16:10:26.218" v="6093" actId="2696"/>
        <pc:sldMkLst>
          <pc:docMk/>
          <pc:sldMk cId="3652432546" sldId="629"/>
        </pc:sldMkLst>
        <pc:spChg chg="add mod">
          <ac:chgData name="Soheil Abbasloo" userId="d71572ce-aea6-4a3a-9d7a-c1bc96c12f67" providerId="ADAL" clId="{ED41F9C1-8274-4F08-8693-1523C4FF26CB}" dt="2022-08-12T18:59:12.269" v="2115" actId="207"/>
          <ac:spMkLst>
            <pc:docMk/>
            <pc:sldMk cId="3652432546" sldId="629"/>
            <ac:spMk id="2" creationId="{7F6CC869-FD50-6B7B-0F5A-B0A4B5ADECF1}"/>
          </ac:spMkLst>
        </pc:spChg>
        <pc:spChg chg="add del mod">
          <ac:chgData name="Soheil Abbasloo" userId="d71572ce-aea6-4a3a-9d7a-c1bc96c12f67" providerId="ADAL" clId="{ED41F9C1-8274-4F08-8693-1523C4FF26CB}" dt="2022-08-12T18:57:04.360" v="2041" actId="478"/>
          <ac:spMkLst>
            <pc:docMk/>
            <pc:sldMk cId="3652432546" sldId="629"/>
            <ac:spMk id="5" creationId="{B26498B0-BDEC-93EA-50CB-1C6C9A34F6A9}"/>
          </ac:spMkLst>
        </pc:spChg>
        <pc:spChg chg="add mod">
          <ac:chgData name="Soheil Abbasloo" userId="d71572ce-aea6-4a3a-9d7a-c1bc96c12f67" providerId="ADAL" clId="{ED41F9C1-8274-4F08-8693-1523C4FF26CB}" dt="2022-08-12T18:56:20.598" v="1933" actId="14100"/>
          <ac:spMkLst>
            <pc:docMk/>
            <pc:sldMk cId="3652432546" sldId="629"/>
            <ac:spMk id="6" creationId="{119CDDAD-40EA-DB86-F0CA-D50796642C3C}"/>
          </ac:spMkLst>
        </pc:spChg>
        <pc:spChg chg="add mod">
          <ac:chgData name="Soheil Abbasloo" userId="d71572ce-aea6-4a3a-9d7a-c1bc96c12f67" providerId="ADAL" clId="{ED41F9C1-8274-4F08-8693-1523C4FF26CB}" dt="2022-08-12T18:55:46.271" v="1914" actId="13822"/>
          <ac:spMkLst>
            <pc:docMk/>
            <pc:sldMk cId="3652432546" sldId="629"/>
            <ac:spMk id="7" creationId="{FF7E9106-5B6D-68D5-E7A7-D31892E03AA3}"/>
          </ac:spMkLst>
        </pc:spChg>
        <pc:spChg chg="add del mod">
          <ac:chgData name="Soheil Abbasloo" userId="d71572ce-aea6-4a3a-9d7a-c1bc96c12f67" providerId="ADAL" clId="{ED41F9C1-8274-4F08-8693-1523C4FF26CB}" dt="2022-08-12T18:57:04.360" v="2041" actId="478"/>
          <ac:spMkLst>
            <pc:docMk/>
            <pc:sldMk cId="3652432546" sldId="629"/>
            <ac:spMk id="8" creationId="{A4972A27-6502-AB22-C84C-B9882B32D353}"/>
          </ac:spMkLst>
        </pc:spChg>
        <pc:spChg chg="add del mod">
          <ac:chgData name="Soheil Abbasloo" userId="d71572ce-aea6-4a3a-9d7a-c1bc96c12f67" providerId="ADAL" clId="{ED41F9C1-8274-4F08-8693-1523C4FF26CB}" dt="2022-08-12T18:57:04.360" v="2041" actId="478"/>
          <ac:spMkLst>
            <pc:docMk/>
            <pc:sldMk cId="3652432546" sldId="629"/>
            <ac:spMk id="10" creationId="{15ACDD2F-B28A-FC08-0782-C6D9173D5587}"/>
          </ac:spMkLst>
        </pc:spChg>
        <pc:spChg chg="add del mod">
          <ac:chgData name="Soheil Abbasloo" userId="d71572ce-aea6-4a3a-9d7a-c1bc96c12f67" providerId="ADAL" clId="{ED41F9C1-8274-4F08-8693-1523C4FF26CB}" dt="2022-08-12T18:57:04.360" v="2041" actId="478"/>
          <ac:spMkLst>
            <pc:docMk/>
            <pc:sldMk cId="3652432546" sldId="629"/>
            <ac:spMk id="11" creationId="{E991057D-7C35-EAFF-B40C-5259D9ADB2EC}"/>
          </ac:spMkLst>
        </pc:spChg>
        <pc:spChg chg="add mod">
          <ac:chgData name="Soheil Abbasloo" userId="d71572ce-aea6-4a3a-9d7a-c1bc96c12f67" providerId="ADAL" clId="{ED41F9C1-8274-4F08-8693-1523C4FF26CB}" dt="2022-08-12T18:59:26.241" v="2122" actId="1038"/>
          <ac:spMkLst>
            <pc:docMk/>
            <pc:sldMk cId="3652432546" sldId="629"/>
            <ac:spMk id="12" creationId="{B8EFF811-FFE9-B773-3AD5-CBD810113081}"/>
          </ac:spMkLst>
        </pc:spChg>
        <pc:spChg chg="add mod">
          <ac:chgData name="Soheil Abbasloo" userId="d71572ce-aea6-4a3a-9d7a-c1bc96c12f67" providerId="ADAL" clId="{ED41F9C1-8274-4F08-8693-1523C4FF26CB}" dt="2022-08-12T18:57:00.078" v="2040" actId="1035"/>
          <ac:spMkLst>
            <pc:docMk/>
            <pc:sldMk cId="3652432546" sldId="629"/>
            <ac:spMk id="13" creationId="{51C00445-B517-569F-5C7A-40005D85DC67}"/>
          </ac:spMkLst>
        </pc:spChg>
      </pc:sldChg>
      <pc:sldChg chg="modSp mod modClrScheme chgLayout">
        <pc:chgData name="Soheil Abbasloo" userId="d71572ce-aea6-4a3a-9d7a-c1bc96c12f67" providerId="ADAL" clId="{ED41F9C1-8274-4F08-8693-1523C4FF26CB}" dt="2022-08-17T16:23:31.706" v="6102" actId="700"/>
        <pc:sldMkLst>
          <pc:docMk/>
          <pc:sldMk cId="907660000" sldId="630"/>
        </pc:sldMkLst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907660000" sldId="630"/>
            <ac:spMk id="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7T16:23:31.706" v="6102" actId="700"/>
          <ac:spMkLst>
            <pc:docMk/>
            <pc:sldMk cId="907660000" sldId="630"/>
            <ac:spMk id="5" creationId="{00000000-0000-0000-0000-000000000000}"/>
          </ac:spMkLst>
        </pc:spChg>
      </pc:sldChg>
      <pc:sldChg chg="new del">
        <pc:chgData name="Soheil Abbasloo" userId="d71572ce-aea6-4a3a-9d7a-c1bc96c12f67" providerId="ADAL" clId="{ED41F9C1-8274-4F08-8693-1523C4FF26CB}" dt="2022-08-12T19:21:14.151" v="2683" actId="47"/>
        <pc:sldMkLst>
          <pc:docMk/>
          <pc:sldMk cId="1169548985" sldId="630"/>
        </pc:sldMkLst>
      </pc:sldChg>
      <pc:sldChg chg="modSp new del mod">
        <pc:chgData name="Soheil Abbasloo" userId="d71572ce-aea6-4a3a-9d7a-c1bc96c12f67" providerId="ADAL" clId="{ED41F9C1-8274-4F08-8693-1523C4FF26CB}" dt="2022-08-17T16:10:26.218" v="6093" actId="2696"/>
        <pc:sldMkLst>
          <pc:docMk/>
          <pc:sldMk cId="2325632427" sldId="630"/>
        </pc:sldMkLst>
        <pc:spChg chg="mod">
          <ac:chgData name="Soheil Abbasloo" userId="d71572ce-aea6-4a3a-9d7a-c1bc96c12f67" providerId="ADAL" clId="{ED41F9C1-8274-4F08-8693-1523C4FF26CB}" dt="2022-08-12T19:40:08.319" v="3197" actId="207"/>
          <ac:spMkLst>
            <pc:docMk/>
            <pc:sldMk cId="2325632427" sldId="630"/>
            <ac:spMk id="3" creationId="{9E1D0CE4-35AA-3F2C-4A56-828C8AB8F438}"/>
          </ac:spMkLst>
        </pc:spChg>
        <pc:spChg chg="mod">
          <ac:chgData name="Soheil Abbasloo" userId="d71572ce-aea6-4a3a-9d7a-c1bc96c12f67" providerId="ADAL" clId="{ED41F9C1-8274-4F08-8693-1523C4FF26CB}" dt="2022-08-12T19:33:59.213" v="3127" actId="20577"/>
          <ac:spMkLst>
            <pc:docMk/>
            <pc:sldMk cId="2325632427" sldId="630"/>
            <ac:spMk id="4" creationId="{95EAF990-3A46-5340-EA5D-628413590742}"/>
          </ac:spMkLst>
        </pc:spChg>
      </pc:sldChg>
      <pc:sldChg chg="add del">
        <pc:chgData name="Soheil Abbasloo" userId="d71572ce-aea6-4a3a-9d7a-c1bc96c12f67" providerId="ADAL" clId="{ED41F9C1-8274-4F08-8693-1523C4FF26CB}" dt="2022-08-12T18:54:46.272" v="1886"/>
        <pc:sldMkLst>
          <pc:docMk/>
          <pc:sldMk cId="4133923056" sldId="630"/>
        </pc:sldMkLst>
      </pc:sldChg>
      <pc:sldChg chg="addSp delSp modSp mod modClrScheme chgLayout">
        <pc:chgData name="Soheil Abbasloo" userId="d71572ce-aea6-4a3a-9d7a-c1bc96c12f67" providerId="ADAL" clId="{ED41F9C1-8274-4F08-8693-1523C4FF26CB}" dt="2022-08-17T16:34:39.621" v="6336" actId="700"/>
        <pc:sldMkLst>
          <pc:docMk/>
          <pc:sldMk cId="1538422942" sldId="631"/>
        </pc:sldMkLst>
        <pc:spChg chg="add del mod ord">
          <ac:chgData name="Soheil Abbasloo" userId="d71572ce-aea6-4a3a-9d7a-c1bc96c12f67" providerId="ADAL" clId="{ED41F9C1-8274-4F08-8693-1523C4FF26CB}" dt="2022-08-17T16:34:39.621" v="6336" actId="700"/>
          <ac:spMkLst>
            <pc:docMk/>
            <pc:sldMk cId="1538422942" sldId="631"/>
            <ac:spMk id="2" creationId="{6747F095-78FE-7DE8-B504-1BC788801CBC}"/>
          </ac:spMkLst>
        </pc:spChg>
        <pc:spChg chg="add del mod ord">
          <ac:chgData name="Soheil Abbasloo" userId="d71572ce-aea6-4a3a-9d7a-c1bc96c12f67" providerId="ADAL" clId="{ED41F9C1-8274-4F08-8693-1523C4FF26CB}" dt="2022-08-17T16:34:39.621" v="6336" actId="700"/>
          <ac:spMkLst>
            <pc:docMk/>
            <pc:sldMk cId="1538422942" sldId="631"/>
            <ac:spMk id="4" creationId="{3827C96A-45C5-D2CF-6BC3-1FE18C14971F}"/>
          </ac:spMkLst>
        </pc:spChg>
        <pc:spChg chg="mod">
          <ac:chgData name="Soheil Abbasloo" userId="d71572ce-aea6-4a3a-9d7a-c1bc96c12f67" providerId="ADAL" clId="{ED41F9C1-8274-4F08-8693-1523C4FF26CB}" dt="2022-08-17T16:30:00.726" v="6311" actId="313"/>
          <ac:spMkLst>
            <pc:docMk/>
            <pc:sldMk cId="1538422942" sldId="631"/>
            <ac:spMk id="3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6:16.722" v="6216" actId="313"/>
          <ac:spMkLst>
            <pc:docMk/>
            <pc:sldMk cId="1538422942" sldId="631"/>
            <ac:spMk id="4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9:59.921" v="6309" actId="313"/>
          <ac:spMkLst>
            <pc:docMk/>
            <pc:sldMk cId="1538422942" sldId="631"/>
            <ac:spMk id="7475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9:32.089" v="6289" actId="313"/>
          <ac:spMkLst>
            <pc:docMk/>
            <pc:sldMk cId="1538422942" sldId="631"/>
            <ac:spMk id="7476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6:14.121" v="6208" actId="313"/>
          <ac:spMkLst>
            <pc:docMk/>
            <pc:sldMk cId="1538422942" sldId="631"/>
            <ac:spMk id="7480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6:14.305" v="6209" actId="313"/>
          <ac:spMkLst>
            <pc:docMk/>
            <pc:sldMk cId="1538422942" sldId="631"/>
            <ac:spMk id="7480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6:14.514" v="6210" actId="313"/>
          <ac:spMkLst>
            <pc:docMk/>
            <pc:sldMk cId="1538422942" sldId="631"/>
            <ac:spMk id="7480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7T16:26:14.824" v="6211" actId="313"/>
          <ac:spMkLst>
            <pc:docMk/>
            <pc:sldMk cId="1538422942" sldId="631"/>
            <ac:spMk id="74804" creationId="{00000000-0000-0000-0000-000000000000}"/>
          </ac:spMkLst>
        </pc:spChg>
        <pc:graphicFrameChg chg="modGraphic">
          <ac:chgData name="Soheil Abbasloo" userId="d71572ce-aea6-4a3a-9d7a-c1bc96c12f67" providerId="ADAL" clId="{ED41F9C1-8274-4F08-8693-1523C4FF26CB}" dt="2022-08-17T16:30:01.226" v="6312" actId="313"/>
          <ac:graphicFrameMkLst>
            <pc:docMk/>
            <pc:sldMk cId="1538422942" sldId="631"/>
            <ac:graphicFrameMk id="39" creationId="{00000000-0000-0000-0000-000000000000}"/>
          </ac:graphicFrameMkLst>
        </pc:graphicFrameChg>
        <pc:graphicFrameChg chg="modGraphic">
          <ac:chgData name="Soheil Abbasloo" userId="d71572ce-aea6-4a3a-9d7a-c1bc96c12f67" providerId="ADAL" clId="{ED41F9C1-8274-4F08-8693-1523C4FF26CB}" dt="2022-08-17T16:30:00.459" v="6310" actId="313"/>
          <ac:graphicFrameMkLst>
            <pc:docMk/>
            <pc:sldMk cId="1538422942" sldId="631"/>
            <ac:graphicFrameMk id="43" creationId="{00000000-0000-0000-0000-000000000000}"/>
          </ac:graphicFrameMkLst>
        </pc:graphicFrameChg>
        <pc:graphicFrameChg chg="modGraphic">
          <ac:chgData name="Soheil Abbasloo" userId="d71572ce-aea6-4a3a-9d7a-c1bc96c12f67" providerId="ADAL" clId="{ED41F9C1-8274-4F08-8693-1523C4FF26CB}" dt="2022-08-17T16:30:01.973" v="6313" actId="313"/>
          <ac:graphicFrameMkLst>
            <pc:docMk/>
            <pc:sldMk cId="1538422942" sldId="631"/>
            <ac:graphicFrameMk id="44" creationId="{00000000-0000-0000-0000-000000000000}"/>
          </ac:graphicFrameMkLst>
        </pc:graphicFrameChg>
      </pc:sldChg>
      <pc:sldChg chg="addSp delSp modSp new del mod">
        <pc:chgData name="Soheil Abbasloo" userId="d71572ce-aea6-4a3a-9d7a-c1bc96c12f67" providerId="ADAL" clId="{ED41F9C1-8274-4F08-8693-1523C4FF26CB}" dt="2022-08-17T16:10:26.218" v="6093" actId="2696"/>
        <pc:sldMkLst>
          <pc:docMk/>
          <pc:sldMk cId="3323585578" sldId="631"/>
        </pc:sldMkLst>
        <pc:spChg chg="del mod">
          <ac:chgData name="Soheil Abbasloo" userId="d71572ce-aea6-4a3a-9d7a-c1bc96c12f67" providerId="ADAL" clId="{ED41F9C1-8274-4F08-8693-1523C4FF26CB}" dt="2022-08-12T20:02:49.965" v="3635" actId="478"/>
          <ac:spMkLst>
            <pc:docMk/>
            <pc:sldMk cId="3323585578" sldId="631"/>
            <ac:spMk id="3" creationId="{8477CA08-C41D-0544-DE21-A0F131DF49BB}"/>
          </ac:spMkLst>
        </pc:spChg>
        <pc:spChg chg="mod">
          <ac:chgData name="Soheil Abbasloo" userId="d71572ce-aea6-4a3a-9d7a-c1bc96c12f67" providerId="ADAL" clId="{ED41F9C1-8274-4F08-8693-1523C4FF26CB}" dt="2022-08-12T22:30:01.390" v="6092" actId="20577"/>
          <ac:spMkLst>
            <pc:docMk/>
            <pc:sldMk cId="3323585578" sldId="631"/>
            <ac:spMk id="4" creationId="{BF7C6F73-DFD5-6BC6-F04F-3374406F020E}"/>
          </ac:spMkLst>
        </pc:spChg>
        <pc:spChg chg="add mod">
          <ac:chgData name="Soheil Abbasloo" userId="d71572ce-aea6-4a3a-9d7a-c1bc96c12f67" providerId="ADAL" clId="{ED41F9C1-8274-4F08-8693-1523C4FF26CB}" dt="2022-08-12T20:03:24.384" v="3647" actId="1036"/>
          <ac:spMkLst>
            <pc:docMk/>
            <pc:sldMk cId="3323585578" sldId="631"/>
            <ac:spMk id="8" creationId="{819BC1C8-FCCB-A543-9F2C-55AC17C3A4EB}"/>
          </ac:spMkLst>
        </pc:spChg>
        <pc:picChg chg="add mod">
          <ac:chgData name="Soheil Abbasloo" userId="d71572ce-aea6-4a3a-9d7a-c1bc96c12f67" providerId="ADAL" clId="{ED41F9C1-8274-4F08-8693-1523C4FF26CB}" dt="2022-08-12T20:02:48.981" v="3634" actId="1076"/>
          <ac:picMkLst>
            <pc:docMk/>
            <pc:sldMk cId="3323585578" sldId="631"/>
            <ac:picMk id="6" creationId="{2DF3812A-E199-FCD9-A3BA-7A317ACF54FF}"/>
          </ac:picMkLst>
        </pc:picChg>
      </pc:sldChg>
      <pc:sldChg chg="add del">
        <pc:chgData name="Soheil Abbasloo" userId="d71572ce-aea6-4a3a-9d7a-c1bc96c12f67" providerId="ADAL" clId="{ED41F9C1-8274-4F08-8693-1523C4FF26CB}" dt="2022-08-17T18:44:30.170" v="7056"/>
        <pc:sldMkLst>
          <pc:docMk/>
          <pc:sldMk cId="1361840119" sldId="632"/>
        </pc:sldMkLst>
      </pc:sldChg>
      <pc:sldChg chg="new del">
        <pc:chgData name="Soheil Abbasloo" userId="d71572ce-aea6-4a3a-9d7a-c1bc96c12f67" providerId="ADAL" clId="{ED41F9C1-8274-4F08-8693-1523C4FF26CB}" dt="2022-08-12T20:42:04.325" v="4264" actId="47"/>
        <pc:sldMkLst>
          <pc:docMk/>
          <pc:sldMk cId="2439036134" sldId="632"/>
        </pc:sldMkLst>
      </pc:sldChg>
      <pc:sldChg chg="add del">
        <pc:chgData name="Soheil Abbasloo" userId="d71572ce-aea6-4a3a-9d7a-c1bc96c12f67" providerId="ADAL" clId="{ED41F9C1-8274-4F08-8693-1523C4FF26CB}" dt="2022-08-17T18:44:32.086" v="7058"/>
        <pc:sldMkLst>
          <pc:docMk/>
          <pc:sldMk cId="3128765366" sldId="632"/>
        </pc:sldMkLst>
      </pc:sldChg>
      <pc:sldChg chg="modSp new del mod modAnim">
        <pc:chgData name="Soheil Abbasloo" userId="d71572ce-aea6-4a3a-9d7a-c1bc96c12f67" providerId="ADAL" clId="{ED41F9C1-8274-4F08-8693-1523C4FF26CB}" dt="2022-08-17T16:10:26.218" v="6093" actId="2696"/>
        <pc:sldMkLst>
          <pc:docMk/>
          <pc:sldMk cId="1572606953" sldId="633"/>
        </pc:sldMkLst>
        <pc:spChg chg="mod">
          <ac:chgData name="Soheil Abbasloo" userId="d71572ce-aea6-4a3a-9d7a-c1bc96c12f67" providerId="ADAL" clId="{ED41F9C1-8274-4F08-8693-1523C4FF26CB}" dt="2022-08-12T20:10:13.457" v="3817" actId="1076"/>
          <ac:spMkLst>
            <pc:docMk/>
            <pc:sldMk cId="1572606953" sldId="633"/>
            <ac:spMk id="3" creationId="{F42D1391-A3A6-10AD-30F8-A1B972126FC4}"/>
          </ac:spMkLst>
        </pc:spChg>
        <pc:spChg chg="mod">
          <ac:chgData name="Soheil Abbasloo" userId="d71572ce-aea6-4a3a-9d7a-c1bc96c12f67" providerId="ADAL" clId="{ED41F9C1-8274-4F08-8693-1523C4FF26CB}" dt="2022-08-12T20:09:01.396" v="3752" actId="20577"/>
          <ac:spMkLst>
            <pc:docMk/>
            <pc:sldMk cId="1572606953" sldId="633"/>
            <ac:spMk id="4" creationId="{8C060AC9-2037-252B-540A-502642D69038}"/>
          </ac:spMkLst>
        </pc:spChg>
      </pc:sldChg>
      <pc:sldChg chg="addSp delSp modSp new del mod modClrScheme modAnim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3452871104" sldId="634"/>
        </pc:sldMkLst>
        <pc:spChg chg="mod ord">
          <ac:chgData name="Soheil Abbasloo" userId="d71572ce-aea6-4a3a-9d7a-c1bc96c12f67" providerId="ADAL" clId="{ED41F9C1-8274-4F08-8693-1523C4FF26CB}" dt="2022-08-12T20:10:39.162" v="3820" actId="700"/>
          <ac:spMkLst>
            <pc:docMk/>
            <pc:sldMk cId="3452871104" sldId="634"/>
            <ac:spMk id="2" creationId="{AC0ED678-5372-F7EA-3FFC-F813BA907204}"/>
          </ac:spMkLst>
        </pc:spChg>
        <pc:spChg chg="del">
          <ac:chgData name="Soheil Abbasloo" userId="d71572ce-aea6-4a3a-9d7a-c1bc96c12f67" providerId="ADAL" clId="{ED41F9C1-8274-4F08-8693-1523C4FF26CB}" dt="2022-08-12T20:10:39.162" v="3820" actId="700"/>
          <ac:spMkLst>
            <pc:docMk/>
            <pc:sldMk cId="3452871104" sldId="634"/>
            <ac:spMk id="3" creationId="{E4ECE01A-D177-DFE8-6BC6-32A5FE9F9B8D}"/>
          </ac:spMkLst>
        </pc:spChg>
        <pc:spChg chg="del mod ord">
          <ac:chgData name="Soheil Abbasloo" userId="d71572ce-aea6-4a3a-9d7a-c1bc96c12f67" providerId="ADAL" clId="{ED41F9C1-8274-4F08-8693-1523C4FF26CB}" dt="2022-08-12T20:10:39.162" v="3820" actId="700"/>
          <ac:spMkLst>
            <pc:docMk/>
            <pc:sldMk cId="3452871104" sldId="634"/>
            <ac:spMk id="4" creationId="{074B8D02-07DB-46DB-7AEC-074128F36273}"/>
          </ac:spMkLst>
        </pc:spChg>
        <pc:spChg chg="add del mod ord">
          <ac:chgData name="Soheil Abbasloo" userId="d71572ce-aea6-4a3a-9d7a-c1bc96c12f67" providerId="ADAL" clId="{ED41F9C1-8274-4F08-8693-1523C4FF26CB}" dt="2022-08-12T20:17:05.338" v="3827" actId="478"/>
          <ac:spMkLst>
            <pc:docMk/>
            <pc:sldMk cId="3452871104" sldId="634"/>
            <ac:spMk id="5" creationId="{E3EAB198-CFFC-1B79-CCBE-7964EECF2A42}"/>
          </ac:spMkLst>
        </pc:spChg>
        <pc:spChg chg="add mod">
          <ac:chgData name="Soheil Abbasloo" userId="d71572ce-aea6-4a3a-9d7a-c1bc96c12f67" providerId="ADAL" clId="{ED41F9C1-8274-4F08-8693-1523C4FF26CB}" dt="2022-08-12T20:31:38.822" v="4078" actId="1076"/>
          <ac:spMkLst>
            <pc:docMk/>
            <pc:sldMk cId="3452871104" sldId="634"/>
            <ac:spMk id="8" creationId="{278DE515-3C01-A06F-DC17-581A682D0B21}"/>
          </ac:spMkLst>
        </pc:spChg>
        <pc:spChg chg="add del mod">
          <ac:chgData name="Soheil Abbasloo" userId="d71572ce-aea6-4a3a-9d7a-c1bc96c12f67" providerId="ADAL" clId="{ED41F9C1-8274-4F08-8693-1523C4FF26CB}" dt="2022-08-12T20:26:10.009" v="3891" actId="478"/>
          <ac:spMkLst>
            <pc:docMk/>
            <pc:sldMk cId="3452871104" sldId="634"/>
            <ac:spMk id="11" creationId="{76B07C0D-AE71-2B5C-A82C-78E4E01487E4}"/>
          </ac:spMkLst>
        </pc:spChg>
        <pc:spChg chg="add del mod">
          <ac:chgData name="Soheil Abbasloo" userId="d71572ce-aea6-4a3a-9d7a-c1bc96c12f67" providerId="ADAL" clId="{ED41F9C1-8274-4F08-8693-1523C4FF26CB}" dt="2022-08-12T20:25:06.448" v="3872"/>
          <ac:spMkLst>
            <pc:docMk/>
            <pc:sldMk cId="3452871104" sldId="634"/>
            <ac:spMk id="12" creationId="{B9AE8D6B-1AB1-33BF-39DA-775BCF1DCDF5}"/>
          </ac:spMkLst>
        </pc:spChg>
        <pc:spChg chg="add mod">
          <ac:chgData name="Soheil Abbasloo" userId="d71572ce-aea6-4a3a-9d7a-c1bc96c12f67" providerId="ADAL" clId="{ED41F9C1-8274-4F08-8693-1523C4FF26CB}" dt="2022-08-12T20:32:32.116" v="4165" actId="1035"/>
          <ac:spMkLst>
            <pc:docMk/>
            <pc:sldMk cId="3452871104" sldId="634"/>
            <ac:spMk id="20" creationId="{3AF6B19D-295F-E083-BD4F-32BB05F858CA}"/>
          </ac:spMkLst>
        </pc:spChg>
        <pc:spChg chg="add del mod">
          <ac:chgData name="Soheil Abbasloo" userId="d71572ce-aea6-4a3a-9d7a-c1bc96c12f67" providerId="ADAL" clId="{ED41F9C1-8274-4F08-8693-1523C4FF26CB}" dt="2022-08-12T20:30:01.131" v="3945" actId="478"/>
          <ac:spMkLst>
            <pc:docMk/>
            <pc:sldMk cId="3452871104" sldId="634"/>
            <ac:spMk id="21" creationId="{23DF6874-B4FD-D9EE-B693-D91D0CDEB7F2}"/>
          </ac:spMkLst>
        </pc:spChg>
        <pc:spChg chg="add mod">
          <ac:chgData name="Soheil Abbasloo" userId="d71572ce-aea6-4a3a-9d7a-c1bc96c12f67" providerId="ADAL" clId="{ED41F9C1-8274-4F08-8693-1523C4FF26CB}" dt="2022-08-12T20:37:03.290" v="4213" actId="14100"/>
          <ac:spMkLst>
            <pc:docMk/>
            <pc:sldMk cId="3452871104" sldId="634"/>
            <ac:spMk id="36" creationId="{FFA76097-EC6D-328E-0428-C80C11C6D061}"/>
          </ac:spMkLst>
        </pc:spChg>
        <pc:spChg chg="add mod">
          <ac:chgData name="Soheil Abbasloo" userId="d71572ce-aea6-4a3a-9d7a-c1bc96c12f67" providerId="ADAL" clId="{ED41F9C1-8274-4F08-8693-1523C4FF26CB}" dt="2022-08-12T20:38:28.918" v="4234" actId="207"/>
          <ac:spMkLst>
            <pc:docMk/>
            <pc:sldMk cId="3452871104" sldId="634"/>
            <ac:spMk id="38" creationId="{F2A793E1-B192-F0CA-9953-17348F7D99CC}"/>
          </ac:spMkLst>
        </pc:spChg>
        <pc:grpChg chg="add mod">
          <ac:chgData name="Soheil Abbasloo" userId="d71572ce-aea6-4a3a-9d7a-c1bc96c12f67" providerId="ADAL" clId="{ED41F9C1-8274-4F08-8693-1523C4FF26CB}" dt="2022-08-12T20:32:32.116" v="4165" actId="1035"/>
          <ac:grpSpMkLst>
            <pc:docMk/>
            <pc:sldMk cId="3452871104" sldId="634"/>
            <ac:grpSpMk id="19" creationId="{BFD3EC1D-D444-CDFA-9132-256498705569}"/>
          </ac:grpSpMkLst>
        </pc:grpChg>
        <pc:picChg chg="add mod modCrop">
          <ac:chgData name="Soheil Abbasloo" userId="d71572ce-aea6-4a3a-9d7a-c1bc96c12f67" providerId="ADAL" clId="{ED41F9C1-8274-4F08-8693-1523C4FF26CB}" dt="2022-08-12T20:31:32.423" v="4077" actId="1076"/>
          <ac:picMkLst>
            <pc:docMk/>
            <pc:sldMk cId="3452871104" sldId="634"/>
            <ac:picMk id="7" creationId="{7D24FD4E-2DF4-55CA-A787-7994CECD4D3F}"/>
          </ac:picMkLst>
        </pc:picChg>
        <pc:picChg chg="add del">
          <ac:chgData name="Soheil Abbasloo" userId="d71572ce-aea6-4a3a-9d7a-c1bc96c12f67" providerId="ADAL" clId="{ED41F9C1-8274-4F08-8693-1523C4FF26CB}" dt="2022-08-12T20:25:06.444" v="3870" actId="478"/>
          <ac:picMkLst>
            <pc:docMk/>
            <pc:sldMk cId="3452871104" sldId="634"/>
            <ac:picMk id="10" creationId="{C2CAD4A4-C276-89CD-D651-2E776C7D6503}"/>
          </ac:picMkLst>
        </pc:picChg>
        <pc:picChg chg="add mod modCrop">
          <ac:chgData name="Soheil Abbasloo" userId="d71572ce-aea6-4a3a-9d7a-c1bc96c12f67" providerId="ADAL" clId="{ED41F9C1-8274-4F08-8693-1523C4FF26CB}" dt="2022-08-12T20:29:42.649" v="3935" actId="164"/>
          <ac:picMkLst>
            <pc:docMk/>
            <pc:sldMk cId="3452871104" sldId="634"/>
            <ac:picMk id="14" creationId="{C3C4E441-8793-B790-74C3-02807F77EB37}"/>
          </ac:picMkLst>
        </pc:picChg>
        <pc:picChg chg="add mod">
          <ac:chgData name="Soheil Abbasloo" userId="d71572ce-aea6-4a3a-9d7a-c1bc96c12f67" providerId="ADAL" clId="{ED41F9C1-8274-4F08-8693-1523C4FF26CB}" dt="2022-08-12T20:35:17.043" v="4181" actId="1076"/>
          <ac:picMkLst>
            <pc:docMk/>
            <pc:sldMk cId="3452871104" sldId="634"/>
            <ac:picMk id="23" creationId="{B08DE1E0-D265-38EA-17AC-883CBF57B484}"/>
          </ac:picMkLst>
        </pc:picChg>
        <pc:cxnChg chg="add mod">
          <ac:chgData name="Soheil Abbasloo" userId="d71572ce-aea6-4a3a-9d7a-c1bc96c12f67" providerId="ADAL" clId="{ED41F9C1-8274-4F08-8693-1523C4FF26CB}" dt="2022-08-12T20:32:25.443" v="4133" actId="1035"/>
          <ac:cxnSpMkLst>
            <pc:docMk/>
            <pc:sldMk cId="3452871104" sldId="634"/>
            <ac:cxnSpMk id="16" creationId="{659DD90C-B96E-7C30-89A5-FCD7FC252D22}"/>
          </ac:cxnSpMkLst>
        </pc:cxnChg>
        <pc:cxnChg chg="add mod">
          <ac:chgData name="Soheil Abbasloo" userId="d71572ce-aea6-4a3a-9d7a-c1bc96c12f67" providerId="ADAL" clId="{ED41F9C1-8274-4F08-8693-1523C4FF26CB}" dt="2022-08-12T20:35:04.227" v="4174" actId="14100"/>
          <ac:cxnSpMkLst>
            <pc:docMk/>
            <pc:sldMk cId="3452871104" sldId="634"/>
            <ac:cxnSpMk id="24" creationId="{047BEBE1-45AF-A67E-E1F0-EF5DFAFB6FA0}"/>
          </ac:cxnSpMkLst>
        </pc:cxnChg>
        <pc:cxnChg chg="add mod">
          <ac:chgData name="Soheil Abbasloo" userId="d71572ce-aea6-4a3a-9d7a-c1bc96c12f67" providerId="ADAL" clId="{ED41F9C1-8274-4F08-8693-1523C4FF26CB}" dt="2022-08-12T20:35:17.043" v="4181" actId="1076"/>
          <ac:cxnSpMkLst>
            <pc:docMk/>
            <pc:sldMk cId="3452871104" sldId="634"/>
            <ac:cxnSpMk id="26" creationId="{627EEC1D-84C5-62A8-31D4-F8C11F388476}"/>
          </ac:cxnSpMkLst>
        </pc:cxnChg>
        <pc:cxnChg chg="add mod">
          <ac:chgData name="Soheil Abbasloo" userId="d71572ce-aea6-4a3a-9d7a-c1bc96c12f67" providerId="ADAL" clId="{ED41F9C1-8274-4F08-8693-1523C4FF26CB}" dt="2022-08-12T20:35:35.061" v="4185" actId="14100"/>
          <ac:cxnSpMkLst>
            <pc:docMk/>
            <pc:sldMk cId="3452871104" sldId="634"/>
            <ac:cxnSpMk id="29" creationId="{7C575C7F-2E0E-A166-212C-1F151066C10D}"/>
          </ac:cxnSpMkLst>
        </pc:cxnChg>
      </pc:sldChg>
      <pc:sldChg chg="addSp delSp modSp add del mod modAnim">
        <pc:chgData name="Soheil Abbasloo" userId="d71572ce-aea6-4a3a-9d7a-c1bc96c12f67" providerId="ADAL" clId="{ED41F9C1-8274-4F08-8693-1523C4FF26CB}" dt="2022-08-17T16:10:26.218" v="6093" actId="2696"/>
        <pc:sldMkLst>
          <pc:docMk/>
          <pc:sldMk cId="2546119110" sldId="635"/>
        </pc:sldMkLst>
        <pc:spChg chg="add del mod">
          <ac:chgData name="Soheil Abbasloo" userId="d71572ce-aea6-4a3a-9d7a-c1bc96c12f67" providerId="ADAL" clId="{ED41F9C1-8274-4F08-8693-1523C4FF26CB}" dt="2022-08-12T21:34:37.132" v="5276" actId="478"/>
          <ac:spMkLst>
            <pc:docMk/>
            <pc:sldMk cId="2546119110" sldId="635"/>
            <ac:spMk id="2" creationId="{19BCCB48-44D1-2EFB-306B-926AD97D33FB}"/>
          </ac:spMkLst>
        </pc:spChg>
        <pc:spChg chg="add del">
          <ac:chgData name="Soheil Abbasloo" userId="d71572ce-aea6-4a3a-9d7a-c1bc96c12f67" providerId="ADAL" clId="{ED41F9C1-8274-4F08-8693-1523C4FF26CB}" dt="2022-08-12T21:37:02.108" v="5278" actId="478"/>
          <ac:spMkLst>
            <pc:docMk/>
            <pc:sldMk cId="2546119110" sldId="635"/>
            <ac:spMk id="3" creationId="{73E7582E-7105-286B-1FBD-C259DEBF4864}"/>
          </ac:spMkLst>
        </pc:spChg>
        <pc:spChg chg="add del mod">
          <ac:chgData name="Soheil Abbasloo" userId="d71572ce-aea6-4a3a-9d7a-c1bc96c12f67" providerId="ADAL" clId="{ED41F9C1-8274-4F08-8693-1523C4FF26CB}" dt="2022-08-12T21:37:22.682" v="5281" actId="478"/>
          <ac:spMkLst>
            <pc:docMk/>
            <pc:sldMk cId="2546119110" sldId="635"/>
            <ac:spMk id="4" creationId="{D06A8543-32E0-6942-8E6E-018CBD1B4C13}"/>
          </ac:spMkLst>
        </pc:spChg>
        <pc:spChg chg="add mod">
          <ac:chgData name="Soheil Abbasloo" userId="d71572ce-aea6-4a3a-9d7a-c1bc96c12f67" providerId="ADAL" clId="{ED41F9C1-8274-4F08-8693-1523C4FF26CB}" dt="2022-08-12T21:37:54.104" v="5288" actId="1076"/>
          <ac:spMkLst>
            <pc:docMk/>
            <pc:sldMk cId="2546119110" sldId="635"/>
            <ac:spMk id="5" creationId="{BB324F35-3950-9982-38CD-4CF564BF2554}"/>
          </ac:spMkLst>
        </pc:spChg>
        <pc:spChg chg="mod">
          <ac:chgData name="Soheil Abbasloo" userId="d71572ce-aea6-4a3a-9d7a-c1bc96c12f67" providerId="ADAL" clId="{ED41F9C1-8274-4F08-8693-1523C4FF26CB}" dt="2022-08-12T21:33:55.706" v="5270" actId="404"/>
          <ac:spMkLst>
            <pc:docMk/>
            <pc:sldMk cId="2546119110" sldId="635"/>
            <ac:spMk id="78851" creationId="{11FB9309-E1DD-12C2-C3F5-0DFA0BDFCDCE}"/>
          </ac:spMkLst>
        </pc:spChg>
        <pc:graphicFrameChg chg="modGraphic">
          <ac:chgData name="Soheil Abbasloo" userId="d71572ce-aea6-4a3a-9d7a-c1bc96c12f67" providerId="ADAL" clId="{ED41F9C1-8274-4F08-8693-1523C4FF26CB}" dt="2022-08-12T21:34:14.882" v="5272" actId="207"/>
          <ac:graphicFrameMkLst>
            <pc:docMk/>
            <pc:sldMk cId="2546119110" sldId="635"/>
            <ac:graphicFrameMk id="42" creationId="{8EF833B3-58E0-C947-0D99-3EEBC58897AB}"/>
          </ac:graphicFrameMkLst>
        </pc:graphicFrameChg>
      </pc:sldChg>
      <pc:sldChg chg="addSp delSp modSp add del mod modAnim">
        <pc:chgData name="Soheil Abbasloo" userId="d71572ce-aea6-4a3a-9d7a-c1bc96c12f67" providerId="ADAL" clId="{ED41F9C1-8274-4F08-8693-1523C4FF26CB}" dt="2022-08-17T16:10:26.218" v="6093" actId="2696"/>
        <pc:sldMkLst>
          <pc:docMk/>
          <pc:sldMk cId="1292419436" sldId="636"/>
        </pc:sldMkLst>
        <pc:spChg chg="del">
          <ac:chgData name="Soheil Abbasloo" userId="d71572ce-aea6-4a3a-9d7a-c1bc96c12f67" providerId="ADAL" clId="{ED41F9C1-8274-4F08-8693-1523C4FF26CB}" dt="2022-08-12T21:44:30.976" v="5337" actId="478"/>
          <ac:spMkLst>
            <pc:docMk/>
            <pc:sldMk cId="1292419436" sldId="636"/>
            <ac:spMk id="5" creationId="{BB324F35-3950-9982-38CD-4CF564BF2554}"/>
          </ac:spMkLst>
        </pc:spChg>
        <pc:spChg chg="add mod">
          <ac:chgData name="Soheil Abbasloo" userId="d71572ce-aea6-4a3a-9d7a-c1bc96c12f67" providerId="ADAL" clId="{ED41F9C1-8274-4F08-8693-1523C4FF26CB}" dt="2022-08-12T21:46:50.463" v="5427" actId="1582"/>
          <ac:spMkLst>
            <pc:docMk/>
            <pc:sldMk cId="1292419436" sldId="636"/>
            <ac:spMk id="10" creationId="{B0ECD112-9508-0DC1-D553-84C615AF306E}"/>
          </ac:spMkLst>
        </pc:spChg>
        <pc:spChg chg="mod">
          <ac:chgData name="Soheil Abbasloo" userId="d71572ce-aea6-4a3a-9d7a-c1bc96c12f67" providerId="ADAL" clId="{ED41F9C1-8274-4F08-8693-1523C4FF26CB}" dt="2022-08-12T21:47:11.167" v="5430"/>
          <ac:spMkLst>
            <pc:docMk/>
            <pc:sldMk cId="1292419436" sldId="636"/>
            <ac:spMk id="78850" creationId="{D7324D57-5CF8-1378-F09A-99ABE47705F9}"/>
          </ac:spMkLst>
        </pc:spChg>
        <pc:spChg chg="mod">
          <ac:chgData name="Soheil Abbasloo" userId="d71572ce-aea6-4a3a-9d7a-c1bc96c12f67" providerId="ADAL" clId="{ED41F9C1-8274-4F08-8693-1523C4FF26CB}" dt="2022-08-12T21:44:20.680" v="5335" actId="20577"/>
          <ac:spMkLst>
            <pc:docMk/>
            <pc:sldMk cId="1292419436" sldId="636"/>
            <ac:spMk id="78851" creationId="{11FB9309-E1DD-12C2-C3F5-0DFA0BDFCDCE}"/>
          </ac:spMkLst>
        </pc:spChg>
        <pc:graphicFrameChg chg="modGraphic">
          <ac:chgData name="Soheil Abbasloo" userId="d71572ce-aea6-4a3a-9d7a-c1bc96c12f67" providerId="ADAL" clId="{ED41F9C1-8274-4F08-8693-1523C4FF26CB}" dt="2022-08-12T21:44:53.979" v="5340" actId="113"/>
          <ac:graphicFrameMkLst>
            <pc:docMk/>
            <pc:sldMk cId="1292419436" sldId="636"/>
            <ac:graphicFrameMk id="42" creationId="{8EF833B3-58E0-C947-0D99-3EEBC58897AB}"/>
          </ac:graphicFrameMkLst>
        </pc:graphicFrameChg>
        <pc:cxnChg chg="add del mod">
          <ac:chgData name="Soheil Abbasloo" userId="d71572ce-aea6-4a3a-9d7a-c1bc96c12f67" providerId="ADAL" clId="{ED41F9C1-8274-4F08-8693-1523C4FF26CB}" dt="2022-08-12T21:45:18.605" v="5343" actId="478"/>
          <ac:cxnSpMkLst>
            <pc:docMk/>
            <pc:sldMk cId="1292419436" sldId="636"/>
            <ac:cxnSpMk id="3" creationId="{2CFBFC9D-78CB-758F-1DB7-70A8BB118C87}"/>
          </ac:cxnSpMkLst>
        </pc:cxnChg>
        <pc:cxnChg chg="add del mod">
          <ac:chgData name="Soheil Abbasloo" userId="d71572ce-aea6-4a3a-9d7a-c1bc96c12f67" providerId="ADAL" clId="{ED41F9C1-8274-4F08-8693-1523C4FF26CB}" dt="2022-08-12T21:46:01.610" v="5416" actId="478"/>
          <ac:cxnSpMkLst>
            <pc:docMk/>
            <pc:sldMk cId="1292419436" sldId="636"/>
            <ac:cxnSpMk id="32" creationId="{190C46E9-7A2E-BC1D-BEB1-2557A695A27B}"/>
          </ac:cxnSpMkLst>
        </pc:cxnChg>
      </pc:sldChg>
      <pc:sldChg chg="addSp delSp modSp add del mod modClrScheme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0" sldId="637"/>
        </pc:sldMkLst>
        <pc:spChg chg="add del mod ord">
          <ac:chgData name="Soheil Abbasloo" userId="d71572ce-aea6-4a3a-9d7a-c1bc96c12f67" providerId="ADAL" clId="{ED41F9C1-8274-4F08-8693-1523C4FF26CB}" dt="2022-08-12T21:50:14.811" v="5483" actId="700"/>
          <ac:spMkLst>
            <pc:docMk/>
            <pc:sldMk cId="0" sldId="637"/>
            <ac:spMk id="2" creationId="{8A78CF8F-50F5-C7BC-5F57-D4E088EDF861}"/>
          </ac:spMkLst>
        </pc:spChg>
        <pc:spChg chg="add mod ord">
          <ac:chgData name="Soheil Abbasloo" userId="d71572ce-aea6-4a3a-9d7a-c1bc96c12f67" providerId="ADAL" clId="{ED41F9C1-8274-4F08-8693-1523C4FF26CB}" dt="2022-08-12T21:50:14.811" v="5483" actId="700"/>
          <ac:spMkLst>
            <pc:docMk/>
            <pc:sldMk cId="0" sldId="637"/>
            <ac:spMk id="3" creationId="{4CC887D2-77AB-41F4-CBBE-0B6D8CDB9550}"/>
          </ac:spMkLst>
        </pc:spChg>
        <pc:spChg chg="del 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637"/>
            <ac:spMk id="6" creationId="{ABF1D734-C09C-2039-6A03-B178293BC2B8}"/>
          </ac:spMkLst>
        </pc:spChg>
        <pc:spChg chg="mod ord">
          <ac:chgData name="Soheil Abbasloo" userId="d71572ce-aea6-4a3a-9d7a-c1bc96c12f67" providerId="ADAL" clId="{ED41F9C1-8274-4F08-8693-1523C4FF26CB}" dt="2022-08-12T21:50:19.966" v="5486" actId="404"/>
          <ac:spMkLst>
            <pc:docMk/>
            <pc:sldMk cId="0" sldId="637"/>
            <ac:spMk id="84994" creationId="{A8AF50E7-220D-DE1B-897F-4C7C4396D453}"/>
          </ac:spMkLst>
        </pc:spChg>
        <pc:spChg chg="mod ord">
          <ac:chgData name="Soheil Abbasloo" userId="d71572ce-aea6-4a3a-9d7a-c1bc96c12f67" providerId="ADAL" clId="{ED41F9C1-8274-4F08-8693-1523C4FF26CB}" dt="2022-08-12T21:50:14.811" v="5483" actId="700"/>
          <ac:spMkLst>
            <pc:docMk/>
            <pc:sldMk cId="0" sldId="637"/>
            <ac:spMk id="84996" creationId="{D3EBC721-60D5-E1D0-4579-3C3C2040A3FE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2T22:20:26.174" v="5955" actId="47"/>
        <pc:sldMkLst>
          <pc:docMk/>
          <pc:sldMk cId="0" sldId="638"/>
        </pc:sldMkLst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638"/>
            <ac:spMk id="92162" creationId="{9E1E0945-4627-3968-D671-48DC2D407230}"/>
          </ac:spMkLst>
        </pc:spChg>
        <pc:spChg chg="mod ord">
          <ac:chgData name="Soheil Abbasloo" userId="d71572ce-aea6-4a3a-9d7a-c1bc96c12f67" providerId="ADAL" clId="{ED41F9C1-8274-4F08-8693-1523C4FF26CB}" dt="2022-08-12T21:50:58.897" v="5488" actId="14100"/>
          <ac:spMkLst>
            <pc:docMk/>
            <pc:sldMk cId="0" sldId="638"/>
            <ac:spMk id="92163" creationId="{E5262DBF-6D2F-6192-3B13-0BAF6FAD244B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638"/>
            <ac:spMk id="92164" creationId="{B573629D-9B87-F120-905C-B2068724EC79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2T22:22:13.329" v="5989" actId="2696"/>
        <pc:sldMkLst>
          <pc:docMk/>
          <pc:sldMk cId="0" sldId="639"/>
        </pc:sldMkLst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639"/>
            <ac:spMk id="94210" creationId="{85780178-1FC7-E862-2232-2330CE04B195}"/>
          </ac:spMkLst>
        </pc:spChg>
        <pc:spChg chg="mod ord">
          <ac:chgData name="Soheil Abbasloo" userId="d71572ce-aea6-4a3a-9d7a-c1bc96c12f67" providerId="ADAL" clId="{ED41F9C1-8274-4F08-8693-1523C4FF26CB}" dt="2022-08-12T21:51:05.929" v="5489" actId="14100"/>
          <ac:spMkLst>
            <pc:docMk/>
            <pc:sldMk cId="0" sldId="639"/>
            <ac:spMk id="94211" creationId="{9A405A3C-5373-C4C7-D248-3F8AB1A8CB51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639"/>
            <ac:spMk id="94212" creationId="{69EDDFC8-606C-EB1C-DBC9-C4E7808113BF}"/>
          </ac:spMkLst>
        </pc:spChg>
      </pc:sldChg>
      <pc:sldChg chg="modSp add del mod ord modClrScheme modShow chgLayout">
        <pc:chgData name="Soheil Abbasloo" userId="d71572ce-aea6-4a3a-9d7a-c1bc96c12f67" providerId="ADAL" clId="{ED41F9C1-8274-4F08-8693-1523C4FF26CB}" dt="2022-08-17T16:10:26.218" v="6093" actId="2696"/>
        <pc:sldMkLst>
          <pc:docMk/>
          <pc:sldMk cId="0" sldId="640"/>
        </pc:sldMkLst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640"/>
            <ac:spMk id="96258" creationId="{7C8C71F3-A2DF-3B29-AE66-F89E64C69D65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640"/>
            <ac:spMk id="96260" creationId="{8C4147F4-B107-8186-A48B-4322CEDA12BD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640"/>
            <ac:spMk id="827395" creationId="{FF84B7FE-4413-CD35-7B68-4E6C7D66AAAD}"/>
          </ac:spMkLst>
        </pc:spChg>
      </pc:sldChg>
      <pc:sldChg chg="modSp add del mod">
        <pc:chgData name="Soheil Abbasloo" userId="d71572ce-aea6-4a3a-9d7a-c1bc96c12f67" providerId="ADAL" clId="{ED41F9C1-8274-4F08-8693-1523C4FF26CB}" dt="2022-08-17T16:10:26.218" v="6093" actId="2696"/>
        <pc:sldMkLst>
          <pc:docMk/>
          <pc:sldMk cId="2199480211" sldId="641"/>
        </pc:sldMkLst>
        <pc:spChg chg="mod">
          <ac:chgData name="Soheil Abbasloo" userId="d71572ce-aea6-4a3a-9d7a-c1bc96c12f67" providerId="ADAL" clId="{ED41F9C1-8274-4F08-8693-1523C4FF26CB}" dt="2022-08-12T22:08:36.785" v="5830" actId="6549"/>
          <ac:spMkLst>
            <pc:docMk/>
            <pc:sldMk cId="2199480211" sldId="641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08:58.325" v="5831" actId="207"/>
          <ac:graphicFrameMkLst>
            <pc:docMk/>
            <pc:sldMk cId="2199480211" sldId="641"/>
            <ac:graphicFrameMk id="3" creationId="{99D8422D-68C5-0116-D74C-6B1594BBC5AD}"/>
          </ac:graphicFrameMkLst>
        </pc:graphicFrameChg>
      </pc:sldChg>
      <pc:sldChg chg="modSp add del mod ord">
        <pc:chgData name="Soheil Abbasloo" userId="d71572ce-aea6-4a3a-9d7a-c1bc96c12f67" providerId="ADAL" clId="{ED41F9C1-8274-4F08-8693-1523C4FF26CB}" dt="2022-08-17T16:10:26.218" v="6093" actId="2696"/>
        <pc:sldMkLst>
          <pc:docMk/>
          <pc:sldMk cId="3039628124" sldId="642"/>
        </pc:sldMkLst>
        <pc:spChg chg="mod">
          <ac:chgData name="Soheil Abbasloo" userId="d71572ce-aea6-4a3a-9d7a-c1bc96c12f67" providerId="ADAL" clId="{ED41F9C1-8274-4F08-8693-1523C4FF26CB}" dt="2022-08-12T22:11:26.123" v="5848" actId="207"/>
          <ac:spMkLst>
            <pc:docMk/>
            <pc:sldMk cId="3039628124" sldId="642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11:06.619" v="5845" actId="207"/>
          <ac:graphicFrameMkLst>
            <pc:docMk/>
            <pc:sldMk cId="3039628124" sldId="642"/>
            <ac:graphicFrameMk id="3" creationId="{99D8422D-68C5-0116-D74C-6B1594BBC5AD}"/>
          </ac:graphicFrameMkLst>
        </pc:graphicFrameChg>
      </pc:sldChg>
      <pc:sldChg chg="modSp add del mod ord">
        <pc:chgData name="Soheil Abbasloo" userId="d71572ce-aea6-4a3a-9d7a-c1bc96c12f67" providerId="ADAL" clId="{ED41F9C1-8274-4F08-8693-1523C4FF26CB}" dt="2022-08-17T16:10:26.218" v="6093" actId="2696"/>
        <pc:sldMkLst>
          <pc:docMk/>
          <pc:sldMk cId="2513700804" sldId="643"/>
        </pc:sldMkLst>
        <pc:spChg chg="mod">
          <ac:chgData name="Soheil Abbasloo" userId="d71572ce-aea6-4a3a-9d7a-c1bc96c12f67" providerId="ADAL" clId="{ED41F9C1-8274-4F08-8693-1523C4FF26CB}" dt="2022-08-12T22:12:25.464" v="5858" actId="20577"/>
          <ac:spMkLst>
            <pc:docMk/>
            <pc:sldMk cId="2513700804" sldId="643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12:21.443" v="5856" actId="207"/>
          <ac:graphicFrameMkLst>
            <pc:docMk/>
            <pc:sldMk cId="2513700804" sldId="643"/>
            <ac:graphicFrameMk id="3" creationId="{99D8422D-68C5-0116-D74C-6B1594BBC5AD}"/>
          </ac:graphicFrameMkLst>
        </pc:graphicFrameChg>
      </pc:sldChg>
      <pc:sldChg chg="modSp add del mod ord">
        <pc:chgData name="Soheil Abbasloo" userId="d71572ce-aea6-4a3a-9d7a-c1bc96c12f67" providerId="ADAL" clId="{ED41F9C1-8274-4F08-8693-1523C4FF26CB}" dt="2022-08-17T16:10:26.218" v="6093" actId="2696"/>
        <pc:sldMkLst>
          <pc:docMk/>
          <pc:sldMk cId="1422314529" sldId="644"/>
        </pc:sldMkLst>
        <pc:spChg chg="mod">
          <ac:chgData name="Soheil Abbasloo" userId="d71572ce-aea6-4a3a-9d7a-c1bc96c12f67" providerId="ADAL" clId="{ED41F9C1-8274-4F08-8693-1523C4FF26CB}" dt="2022-08-12T22:13:10.888" v="5868" actId="6549"/>
          <ac:spMkLst>
            <pc:docMk/>
            <pc:sldMk cId="1422314529" sldId="644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13:21.282" v="5869" actId="207"/>
          <ac:graphicFrameMkLst>
            <pc:docMk/>
            <pc:sldMk cId="1422314529" sldId="644"/>
            <ac:graphicFrameMk id="3" creationId="{99D8422D-68C5-0116-D74C-6B1594BBC5AD}"/>
          </ac:graphicFrameMkLst>
        </pc:graphicFrameChg>
      </pc:sldChg>
      <pc:sldChg chg="modSp add del mod">
        <pc:chgData name="Soheil Abbasloo" userId="d71572ce-aea6-4a3a-9d7a-c1bc96c12f67" providerId="ADAL" clId="{ED41F9C1-8274-4F08-8693-1523C4FF26CB}" dt="2022-08-17T16:10:26.218" v="6093" actId="2696"/>
        <pc:sldMkLst>
          <pc:docMk/>
          <pc:sldMk cId="2617910128" sldId="645"/>
        </pc:sldMkLst>
        <pc:spChg chg="mod">
          <ac:chgData name="Soheil Abbasloo" userId="d71572ce-aea6-4a3a-9d7a-c1bc96c12f67" providerId="ADAL" clId="{ED41F9C1-8274-4F08-8693-1523C4FF26CB}" dt="2022-08-12T22:15:31.577" v="5905" actId="207"/>
          <ac:spMkLst>
            <pc:docMk/>
            <pc:sldMk cId="2617910128" sldId="645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14:29.764" v="5877" actId="207"/>
          <ac:graphicFrameMkLst>
            <pc:docMk/>
            <pc:sldMk cId="2617910128" sldId="645"/>
            <ac:graphicFrameMk id="3" creationId="{99D8422D-68C5-0116-D74C-6B1594BBC5AD}"/>
          </ac:graphicFrameMkLst>
        </pc:graphicFrameChg>
      </pc:sldChg>
      <pc:sldChg chg="modSp add del mod">
        <pc:chgData name="Soheil Abbasloo" userId="d71572ce-aea6-4a3a-9d7a-c1bc96c12f67" providerId="ADAL" clId="{ED41F9C1-8274-4F08-8693-1523C4FF26CB}" dt="2022-08-17T16:10:26.218" v="6093" actId="2696"/>
        <pc:sldMkLst>
          <pc:docMk/>
          <pc:sldMk cId="1680044374" sldId="646"/>
        </pc:sldMkLst>
        <pc:spChg chg="mod">
          <ac:chgData name="Soheil Abbasloo" userId="d71572ce-aea6-4a3a-9d7a-c1bc96c12f67" providerId="ADAL" clId="{ED41F9C1-8274-4F08-8693-1523C4FF26CB}" dt="2022-08-12T22:17:09.253" v="5912" actId="6549"/>
          <ac:spMkLst>
            <pc:docMk/>
            <pc:sldMk cId="1680044374" sldId="646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17:22.622" v="5913" actId="207"/>
          <ac:graphicFrameMkLst>
            <pc:docMk/>
            <pc:sldMk cId="1680044374" sldId="646"/>
            <ac:graphicFrameMk id="3" creationId="{99D8422D-68C5-0116-D74C-6B1594BBC5AD}"/>
          </ac:graphicFrameMkLst>
        </pc:graphicFrameChg>
      </pc:sldChg>
      <pc:sldChg chg="modSp add del mod">
        <pc:chgData name="Soheil Abbasloo" userId="d71572ce-aea6-4a3a-9d7a-c1bc96c12f67" providerId="ADAL" clId="{ED41F9C1-8274-4F08-8693-1523C4FF26CB}" dt="2022-08-17T16:10:26.218" v="6093" actId="2696"/>
        <pc:sldMkLst>
          <pc:docMk/>
          <pc:sldMk cId="2597133869" sldId="647"/>
        </pc:sldMkLst>
        <pc:spChg chg="mod">
          <ac:chgData name="Soheil Abbasloo" userId="d71572ce-aea6-4a3a-9d7a-c1bc96c12f67" providerId="ADAL" clId="{ED41F9C1-8274-4F08-8693-1523C4FF26CB}" dt="2022-08-12T22:18:16.872" v="5927" actId="207"/>
          <ac:spMkLst>
            <pc:docMk/>
            <pc:sldMk cId="2597133869" sldId="647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18:22.278" v="5928" actId="207"/>
          <ac:graphicFrameMkLst>
            <pc:docMk/>
            <pc:sldMk cId="2597133869" sldId="647"/>
            <ac:graphicFrameMk id="3" creationId="{99D8422D-68C5-0116-D74C-6B1594BBC5AD}"/>
          </ac:graphicFrameMkLst>
        </pc:graphicFrameChg>
      </pc:sldChg>
      <pc:sldChg chg="modSp add del mod">
        <pc:chgData name="Soheil Abbasloo" userId="d71572ce-aea6-4a3a-9d7a-c1bc96c12f67" providerId="ADAL" clId="{ED41F9C1-8274-4F08-8693-1523C4FF26CB}" dt="2022-08-17T16:10:26.218" v="6093" actId="2696"/>
        <pc:sldMkLst>
          <pc:docMk/>
          <pc:sldMk cId="3768510945" sldId="648"/>
        </pc:sldMkLst>
        <pc:spChg chg="mod">
          <ac:chgData name="Soheil Abbasloo" userId="d71572ce-aea6-4a3a-9d7a-c1bc96c12f67" providerId="ADAL" clId="{ED41F9C1-8274-4F08-8693-1523C4FF26CB}" dt="2022-08-12T22:21:52.455" v="5988" actId="33524"/>
          <ac:spMkLst>
            <pc:docMk/>
            <pc:sldMk cId="3768510945" sldId="648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19:18.866" v="5940" actId="207"/>
          <ac:graphicFrameMkLst>
            <pc:docMk/>
            <pc:sldMk cId="3768510945" sldId="648"/>
            <ac:graphicFrameMk id="3" creationId="{99D8422D-68C5-0116-D74C-6B1594BBC5AD}"/>
          </ac:graphicFrameMkLst>
        </pc:graphicFrameChg>
      </pc:sldChg>
      <pc:sldChg chg="modSp add del mod ord modAnim">
        <pc:chgData name="Soheil Abbasloo" userId="d71572ce-aea6-4a3a-9d7a-c1bc96c12f67" providerId="ADAL" clId="{ED41F9C1-8274-4F08-8693-1523C4FF26CB}" dt="2022-08-17T16:10:26.218" v="6093" actId="2696"/>
        <pc:sldMkLst>
          <pc:docMk/>
          <pc:sldMk cId="416333005" sldId="649"/>
        </pc:sldMkLst>
        <pc:spChg chg="mod">
          <ac:chgData name="Soheil Abbasloo" userId="d71572ce-aea6-4a3a-9d7a-c1bc96c12f67" providerId="ADAL" clId="{ED41F9C1-8274-4F08-8693-1523C4FF26CB}" dt="2022-08-12T22:23:14.736" v="6025" actId="6549"/>
          <ac:spMkLst>
            <pc:docMk/>
            <pc:sldMk cId="416333005" sldId="649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20:14.907" v="5953" actId="207"/>
          <ac:graphicFrameMkLst>
            <pc:docMk/>
            <pc:sldMk cId="416333005" sldId="649"/>
            <ac:graphicFrameMk id="3" creationId="{99D8422D-68C5-0116-D74C-6B1594BBC5AD}"/>
          </ac:graphicFrameMkLst>
        </pc:graphicFrameChg>
      </pc:sldChg>
      <pc:sldMasterChg chg="delSp modSp mod delSldLayout modSldLayout">
        <pc:chgData name="Soheil Abbasloo" userId="d71572ce-aea6-4a3a-9d7a-c1bc96c12f67" providerId="ADAL" clId="{ED41F9C1-8274-4F08-8693-1523C4FF26CB}" dt="2022-08-17T16:10:26.218" v="6093" actId="2696"/>
        <pc:sldMasterMkLst>
          <pc:docMk/>
          <pc:sldMasterMk cId="222779046" sldId="2147483663"/>
        </pc:sldMasterMkLst>
        <pc:spChg chg="del">
          <ac:chgData name="Soheil Abbasloo" userId="d71572ce-aea6-4a3a-9d7a-c1bc96c12f67" providerId="ADAL" clId="{ED41F9C1-8274-4F08-8693-1523C4FF26CB}" dt="2022-08-10T22:23:45.403" v="16" actId="478"/>
          <ac:spMkLst>
            <pc:docMk/>
            <pc:sldMasterMk cId="222779046" sldId="2147483663"/>
            <ac:spMk id="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28:23.882" v="57" actId="122"/>
          <ac:spMkLst>
            <pc:docMk/>
            <pc:sldMasterMk cId="222779046" sldId="2147483663"/>
            <ac:spMk id="3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23:43.535" v="15" actId="478"/>
          <ac:spMkLst>
            <pc:docMk/>
            <pc:sldMasterMk cId="222779046" sldId="2147483663"/>
            <ac:spMk id="6" creationId="{7DBBC529-0874-001C-477E-25E6E3E968F3}"/>
          </ac:spMkLst>
        </pc:spChg>
        <pc:sldLayoutChg chg="modSp">
          <pc:chgData name="Soheil Abbasloo" userId="d71572ce-aea6-4a3a-9d7a-c1bc96c12f67" providerId="ADAL" clId="{ED41F9C1-8274-4F08-8693-1523C4FF26CB}" dt="2022-08-10T22:24:57.858" v="53" actId="404"/>
          <pc:sldLayoutMkLst>
            <pc:docMk/>
            <pc:sldMasterMk cId="222779046" sldId="2147483663"/>
            <pc:sldLayoutMk cId="3750255736" sldId="2147483668"/>
          </pc:sldLayoutMkLst>
          <pc:spChg chg="mod">
            <ac:chgData name="Soheil Abbasloo" userId="d71572ce-aea6-4a3a-9d7a-c1bc96c12f67" providerId="ADAL" clId="{ED41F9C1-8274-4F08-8693-1523C4FF26CB}" dt="2022-08-10T22:24:57.858" v="53" actId="404"/>
            <ac:spMkLst>
              <pc:docMk/>
              <pc:sldMasterMk cId="222779046" sldId="2147483663"/>
              <pc:sldLayoutMk cId="3750255736" sldId="2147483668"/>
              <ac:spMk id="15" creationId="{00000000-0000-0000-0000-000000000000}"/>
            </ac:spMkLst>
          </pc:spChg>
        </pc:sldLayoutChg>
        <pc:sldLayoutChg chg="modSp">
          <pc:chgData name="Soheil Abbasloo" userId="d71572ce-aea6-4a3a-9d7a-c1bc96c12f67" providerId="ADAL" clId="{ED41F9C1-8274-4F08-8693-1523C4FF26CB}" dt="2022-08-10T22:27:56.709" v="55" actId="404"/>
          <pc:sldLayoutMkLst>
            <pc:docMk/>
            <pc:sldMasterMk cId="222779046" sldId="2147483663"/>
            <pc:sldLayoutMk cId="1711771940" sldId="2147483669"/>
          </pc:sldLayoutMkLst>
          <pc:spChg chg="mod">
            <ac:chgData name="Soheil Abbasloo" userId="d71572ce-aea6-4a3a-9d7a-c1bc96c12f67" providerId="ADAL" clId="{ED41F9C1-8274-4F08-8693-1523C4FF26CB}" dt="2022-08-10T22:27:56.709" v="55" actId="404"/>
            <ac:spMkLst>
              <pc:docMk/>
              <pc:sldMasterMk cId="222779046" sldId="2147483663"/>
              <pc:sldLayoutMk cId="1711771940" sldId="2147483669"/>
              <ac:spMk id="19" creationId="{00000000-0000-0000-0000-000000000000}"/>
            </ac:spMkLst>
          </pc:spChg>
        </pc:sldLayoutChg>
        <pc:sldLayoutChg chg="del">
          <pc:chgData name="Soheil Abbasloo" userId="d71572ce-aea6-4a3a-9d7a-c1bc96c12f67" providerId="ADAL" clId="{ED41F9C1-8274-4F08-8693-1523C4FF26CB}" dt="2022-08-10T22:28:59.896" v="59" actId="47"/>
          <pc:sldLayoutMkLst>
            <pc:docMk/>
            <pc:sldMasterMk cId="222779046" sldId="2147483663"/>
            <pc:sldLayoutMk cId="3663344456" sldId="2147483678"/>
          </pc:sldLayoutMkLst>
        </pc:sldLayoutChg>
        <pc:sldLayoutChg chg="del">
          <pc:chgData name="Soheil Abbasloo" userId="d71572ce-aea6-4a3a-9d7a-c1bc96c12f67" providerId="ADAL" clId="{ED41F9C1-8274-4F08-8693-1523C4FF26CB}" dt="2022-08-10T22:20:34.552" v="0" actId="47"/>
          <pc:sldLayoutMkLst>
            <pc:docMk/>
            <pc:sldMasterMk cId="222779046" sldId="2147483663"/>
            <pc:sldLayoutMk cId="3878414161" sldId="2147483678"/>
          </pc:sldLayoutMkLst>
        </pc:sldLayoutChg>
        <pc:sldLayoutChg chg="del">
          <pc:chgData name="Soheil Abbasloo" userId="d71572ce-aea6-4a3a-9d7a-c1bc96c12f67" providerId="ADAL" clId="{ED41F9C1-8274-4F08-8693-1523C4FF26CB}" dt="2022-08-10T22:20:34.552" v="0" actId="47"/>
          <pc:sldLayoutMkLst>
            <pc:docMk/>
            <pc:sldMasterMk cId="222779046" sldId="2147483663"/>
            <pc:sldLayoutMk cId="525155148" sldId="2147483679"/>
          </pc:sldLayoutMkLst>
        </pc:sldLayoutChg>
        <pc:sldLayoutChg chg="del">
          <pc:chgData name="Soheil Abbasloo" userId="d71572ce-aea6-4a3a-9d7a-c1bc96c12f67" providerId="ADAL" clId="{ED41F9C1-8274-4F08-8693-1523C4FF26CB}" dt="2022-08-17T16:10:26.218" v="6093" actId="2696"/>
          <pc:sldLayoutMkLst>
            <pc:docMk/>
            <pc:sldMasterMk cId="222779046" sldId="2147483663"/>
            <pc:sldLayoutMk cId="2115134489" sldId="2147483681"/>
          </pc:sldLayoutMkLst>
        </pc:sldLayoutChg>
      </pc:sldMasterChg>
      <pc:sldMasterChg chg="addSp">
        <pc:chgData name="Soheil Abbasloo" userId="d71572ce-aea6-4a3a-9d7a-c1bc96c12f67" providerId="ADAL" clId="{ED41F9C1-8274-4F08-8693-1523C4FF26CB}" dt="2022-08-10T22:21:28.842" v="9"/>
        <pc:sldMasterMkLst>
          <pc:docMk/>
          <pc:sldMasterMk cId="3113331252" sldId="2147483681"/>
        </pc:sldMasterMkLst>
        <pc:spChg chg="add">
          <ac:chgData name="Soheil Abbasloo" userId="d71572ce-aea6-4a3a-9d7a-c1bc96c12f67" providerId="ADAL" clId="{ED41F9C1-8274-4F08-8693-1523C4FF26CB}" dt="2022-08-10T22:21:28.842" v="9"/>
          <ac:spMkLst>
            <pc:docMk/>
            <pc:sldMasterMk cId="3113331252" sldId="2147483681"/>
            <ac:spMk id="7" creationId="{E24C3658-5440-C8DB-210F-EEF198003069}"/>
          </ac:spMkLst>
        </pc:spChg>
      </pc:sldMasterChg>
      <pc:sldMasterChg chg="del delSldLayout">
        <pc:chgData name="Soheil Abbasloo" userId="d71572ce-aea6-4a3a-9d7a-c1bc96c12f67" providerId="ADAL" clId="{ED41F9C1-8274-4F08-8693-1523C4FF26CB}" dt="2022-08-10T22:32:08.897" v="106" actId="700"/>
        <pc:sldMasterMkLst>
          <pc:docMk/>
          <pc:sldMasterMk cId="3262656399" sldId="2147483681"/>
        </pc:sldMasterMkLst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4030770027" sldId="2147483682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2252726473" sldId="2147483683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3744010685" sldId="2147483684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3930290795" sldId="2147483685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2689949808" sldId="2147483686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333149546" sldId="2147483687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1003892992" sldId="2147483688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3829086001" sldId="2147483689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167987743" sldId="2147483690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1314168537" sldId="2147483691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1115588036" sldId="2147483692"/>
          </pc:sldLayoutMkLst>
        </pc:sldLayoutChg>
      </pc:sldMasterChg>
    </pc:docChg>
  </pc:docChgLst>
  <pc:docChgLst>
    <pc:chgData name="Soheil Abbasloo" userId="d71572ce-aea6-4a3a-9d7a-c1bc96c12f67" providerId="ADAL" clId="{9C9E4330-FCE9-4632-9CDE-1084C8D2E005}"/>
    <pc:docChg chg="undo redo custSel addSld delSld modSld sldOrd modShowInfo">
      <pc:chgData name="Soheil Abbasloo" userId="d71572ce-aea6-4a3a-9d7a-c1bc96c12f67" providerId="ADAL" clId="{9C9E4330-FCE9-4632-9CDE-1084C8D2E005}" dt="2022-10-04T15:14:34.563" v="2503"/>
      <pc:docMkLst>
        <pc:docMk/>
      </pc:docMkLst>
      <pc:sldChg chg="modSp mod">
        <pc:chgData name="Soheil Abbasloo" userId="d71572ce-aea6-4a3a-9d7a-c1bc96c12f67" providerId="ADAL" clId="{9C9E4330-FCE9-4632-9CDE-1084C8D2E005}" dt="2022-10-03T16:16:29.032" v="1622" actId="15"/>
        <pc:sldMkLst>
          <pc:docMk/>
          <pc:sldMk cId="0" sldId="271"/>
        </pc:sldMkLst>
        <pc:spChg chg="mod">
          <ac:chgData name="Soheil Abbasloo" userId="d71572ce-aea6-4a3a-9d7a-c1bc96c12f67" providerId="ADAL" clId="{9C9E4330-FCE9-4632-9CDE-1084C8D2E005}" dt="2022-10-03T16:16:29.032" v="1622" actId="15"/>
          <ac:spMkLst>
            <pc:docMk/>
            <pc:sldMk cId="0" sldId="271"/>
            <ac:spMk id="409" creationId="{00000000-0000-0000-0000-000000000000}"/>
          </ac:spMkLst>
        </pc:spChg>
      </pc:sldChg>
      <pc:sldChg chg="modSp modAnim">
        <pc:chgData name="Soheil Abbasloo" userId="d71572ce-aea6-4a3a-9d7a-c1bc96c12f67" providerId="ADAL" clId="{9C9E4330-FCE9-4632-9CDE-1084C8D2E005}" dt="2022-10-03T22:43:34.351" v="2215"/>
        <pc:sldMkLst>
          <pc:docMk/>
          <pc:sldMk cId="0" sldId="287"/>
        </pc:sldMkLst>
        <pc:spChg chg="mod">
          <ac:chgData name="Soheil Abbasloo" userId="d71572ce-aea6-4a3a-9d7a-c1bc96c12f67" providerId="ADAL" clId="{9C9E4330-FCE9-4632-9CDE-1084C8D2E005}" dt="2022-10-03T22:43:06.248" v="2213" actId="5793"/>
          <ac:spMkLst>
            <pc:docMk/>
            <pc:sldMk cId="0" sldId="287"/>
            <ac:spMk id="1194" creationId="{00000000-0000-0000-0000-000000000000}"/>
          </ac:spMkLst>
        </pc:spChg>
      </pc:sldChg>
      <pc:sldChg chg="modSp mod">
        <pc:chgData name="Soheil Abbasloo" userId="d71572ce-aea6-4a3a-9d7a-c1bc96c12f67" providerId="ADAL" clId="{9C9E4330-FCE9-4632-9CDE-1084C8D2E005}" dt="2022-10-03T16:22:40.893" v="1685" actId="15"/>
        <pc:sldMkLst>
          <pc:docMk/>
          <pc:sldMk cId="0" sldId="289"/>
        </pc:sldMkLst>
        <pc:spChg chg="mod">
          <ac:chgData name="Soheil Abbasloo" userId="d71572ce-aea6-4a3a-9d7a-c1bc96c12f67" providerId="ADAL" clId="{9C9E4330-FCE9-4632-9CDE-1084C8D2E005}" dt="2022-10-03T16:22:40.893" v="1685" actId="15"/>
          <ac:spMkLst>
            <pc:docMk/>
            <pc:sldMk cId="0" sldId="289"/>
            <ac:spMk id="1206" creationId="{00000000-0000-0000-0000-000000000000}"/>
          </ac:spMkLst>
        </pc:spChg>
      </pc:sldChg>
      <pc:sldChg chg="addSp delSp modSp mod">
        <pc:chgData name="Soheil Abbasloo" userId="d71572ce-aea6-4a3a-9d7a-c1bc96c12f67" providerId="ADAL" clId="{9C9E4330-FCE9-4632-9CDE-1084C8D2E005}" dt="2022-10-03T20:59:51.201" v="1829" actId="1076"/>
        <pc:sldMkLst>
          <pc:docMk/>
          <pc:sldMk cId="0" sldId="292"/>
        </pc:sldMkLst>
        <pc:spChg chg="add del mod">
          <ac:chgData name="Soheil Abbasloo" userId="d71572ce-aea6-4a3a-9d7a-c1bc96c12f67" providerId="ADAL" clId="{9C9E4330-FCE9-4632-9CDE-1084C8D2E005}" dt="2022-10-03T20:59:51.201" v="1829" actId="1076"/>
          <ac:spMkLst>
            <pc:docMk/>
            <pc:sldMk cId="0" sldId="292"/>
            <ac:spMk id="3" creationId="{772085FF-3AA9-E3A1-8078-4527310EE385}"/>
          </ac:spMkLst>
        </pc:spChg>
        <pc:spChg chg="mod">
          <ac:chgData name="Soheil Abbasloo" userId="d71572ce-aea6-4a3a-9d7a-c1bc96c12f67" providerId="ADAL" clId="{9C9E4330-FCE9-4632-9CDE-1084C8D2E005}" dt="2022-10-03T20:58:19.304" v="1794" actId="207"/>
          <ac:spMkLst>
            <pc:docMk/>
            <pc:sldMk cId="0" sldId="292"/>
            <ac:spMk id="1365" creationId="{00000000-0000-0000-0000-000000000000}"/>
          </ac:spMkLst>
        </pc:spChg>
      </pc:sldChg>
      <pc:sldChg chg="addSp modSp mod modAnim modNotesTx">
        <pc:chgData name="Soheil Abbasloo" userId="d71572ce-aea6-4a3a-9d7a-c1bc96c12f67" providerId="ADAL" clId="{9C9E4330-FCE9-4632-9CDE-1084C8D2E005}" dt="2022-10-04T15:00:14.714" v="2493"/>
        <pc:sldMkLst>
          <pc:docMk/>
          <pc:sldMk cId="0" sldId="322"/>
        </pc:sldMkLst>
        <pc:spChg chg="add mod">
          <ac:chgData name="Soheil Abbasloo" userId="d71572ce-aea6-4a3a-9d7a-c1bc96c12f67" providerId="ADAL" clId="{9C9E4330-FCE9-4632-9CDE-1084C8D2E005}" dt="2022-10-04T15:00:00.130" v="2491" actId="1035"/>
          <ac:spMkLst>
            <pc:docMk/>
            <pc:sldMk cId="0" sldId="322"/>
            <ac:spMk id="4" creationId="{C63B1B4D-4553-9480-454B-F090559330C1}"/>
          </ac:spMkLst>
        </pc:spChg>
      </pc:sldChg>
      <pc:sldChg chg="modSp del mod modShow">
        <pc:chgData name="Soheil Abbasloo" userId="d71572ce-aea6-4a3a-9d7a-c1bc96c12f67" providerId="ADAL" clId="{9C9E4330-FCE9-4632-9CDE-1084C8D2E005}" dt="2022-10-03T22:57:55.215" v="2216" actId="2696"/>
        <pc:sldMkLst>
          <pc:docMk/>
          <pc:sldMk cId="0" sldId="330"/>
        </pc:sldMkLst>
        <pc:spChg chg="mod">
          <ac:chgData name="Soheil Abbasloo" userId="d71572ce-aea6-4a3a-9d7a-c1bc96c12f67" providerId="ADAL" clId="{9C9E4330-FCE9-4632-9CDE-1084C8D2E005}" dt="2022-10-03T14:28:02.989" v="718" actId="207"/>
          <ac:spMkLst>
            <pc:docMk/>
            <pc:sldMk cId="0" sldId="330"/>
            <ac:spMk id="3270" creationId="{00000000-0000-0000-0000-000000000000}"/>
          </ac:spMkLst>
        </pc:spChg>
      </pc:sldChg>
      <pc:sldChg chg="modSp modAnim">
        <pc:chgData name="Soheil Abbasloo" userId="d71572ce-aea6-4a3a-9d7a-c1bc96c12f67" providerId="ADAL" clId="{9C9E4330-FCE9-4632-9CDE-1084C8D2E005}" dt="2022-10-04T14:09:08.919" v="2480"/>
        <pc:sldMkLst>
          <pc:docMk/>
          <pc:sldMk cId="3631821255" sldId="353"/>
        </pc:sldMkLst>
        <pc:spChg chg="mod">
          <ac:chgData name="Soheil Abbasloo" userId="d71572ce-aea6-4a3a-9d7a-c1bc96c12f67" providerId="ADAL" clId="{9C9E4330-FCE9-4632-9CDE-1084C8D2E005}" dt="2022-10-04T14:06:20.100" v="2478" actId="20577"/>
          <ac:spMkLst>
            <pc:docMk/>
            <pc:sldMk cId="3631821255" sldId="353"/>
            <ac:spMk id="1194" creationId="{00000000-0000-0000-0000-000000000000}"/>
          </ac:spMkLst>
        </pc:spChg>
      </pc:sldChg>
      <pc:sldChg chg="modSp">
        <pc:chgData name="Soheil Abbasloo" userId="d71572ce-aea6-4a3a-9d7a-c1bc96c12f67" providerId="ADAL" clId="{9C9E4330-FCE9-4632-9CDE-1084C8D2E005}" dt="2022-10-03T14:26:44.386" v="708" actId="207"/>
        <pc:sldMkLst>
          <pc:docMk/>
          <pc:sldMk cId="3013321256" sldId="354"/>
        </pc:sldMkLst>
        <pc:spChg chg="mod">
          <ac:chgData name="Soheil Abbasloo" userId="d71572ce-aea6-4a3a-9d7a-c1bc96c12f67" providerId="ADAL" clId="{9C9E4330-FCE9-4632-9CDE-1084C8D2E005}" dt="2022-10-03T14:26:38.596" v="707" actId="207"/>
          <ac:spMkLst>
            <pc:docMk/>
            <pc:sldMk cId="3013321256" sldId="354"/>
            <ac:spMk id="65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10-03T14:26:44.386" v="708" actId="207"/>
          <ac:spMkLst>
            <pc:docMk/>
            <pc:sldMk cId="3013321256" sldId="354"/>
            <ac:spMk id="66" creationId="{00000000-0000-0000-0000-000000000000}"/>
          </ac:spMkLst>
        </pc:spChg>
      </pc:sldChg>
      <pc:sldChg chg="modSp modAnim">
        <pc:chgData name="Soheil Abbasloo" userId="d71572ce-aea6-4a3a-9d7a-c1bc96c12f67" providerId="ADAL" clId="{9C9E4330-FCE9-4632-9CDE-1084C8D2E005}" dt="2022-10-03T16:21:45.844" v="1658" actId="403"/>
        <pc:sldMkLst>
          <pc:docMk/>
          <pc:sldMk cId="638976883" sldId="356"/>
        </pc:sldMkLst>
        <pc:spChg chg="mod">
          <ac:chgData name="Soheil Abbasloo" userId="d71572ce-aea6-4a3a-9d7a-c1bc96c12f67" providerId="ADAL" clId="{9C9E4330-FCE9-4632-9CDE-1084C8D2E005}" dt="2022-10-03T16:21:45.844" v="1658" actId="403"/>
          <ac:spMkLst>
            <pc:docMk/>
            <pc:sldMk cId="638976883" sldId="356"/>
            <ac:spMk id="138244" creationId="{00000000-0000-0000-0000-000000000000}"/>
          </ac:spMkLst>
        </pc:spChg>
      </pc:sldChg>
      <pc:sldChg chg="modSp modAnim">
        <pc:chgData name="Soheil Abbasloo" userId="d71572ce-aea6-4a3a-9d7a-c1bc96c12f67" providerId="ADAL" clId="{9C9E4330-FCE9-4632-9CDE-1084C8D2E005}" dt="2022-10-03T16:22:00.825" v="1662" actId="2711"/>
        <pc:sldMkLst>
          <pc:docMk/>
          <pc:sldMk cId="1248167321" sldId="357"/>
        </pc:sldMkLst>
        <pc:spChg chg="mod">
          <ac:chgData name="Soheil Abbasloo" userId="d71572ce-aea6-4a3a-9d7a-c1bc96c12f67" providerId="ADAL" clId="{9C9E4330-FCE9-4632-9CDE-1084C8D2E005}" dt="2022-10-03T16:22:00.825" v="1662" actId="2711"/>
          <ac:spMkLst>
            <pc:docMk/>
            <pc:sldMk cId="1248167321" sldId="357"/>
            <ac:spMk id="965635" creationId="{00000000-0000-0000-0000-000000000000}"/>
          </ac:spMkLst>
        </pc:spChg>
      </pc:sldChg>
      <pc:sldChg chg="modSp mod modAnim">
        <pc:chgData name="Soheil Abbasloo" userId="d71572ce-aea6-4a3a-9d7a-c1bc96c12f67" providerId="ADAL" clId="{9C9E4330-FCE9-4632-9CDE-1084C8D2E005}" dt="2022-10-04T14:19:56.274" v="2482"/>
        <pc:sldMkLst>
          <pc:docMk/>
          <pc:sldMk cId="310972819" sldId="358"/>
        </pc:sldMkLst>
        <pc:spChg chg="mod">
          <ac:chgData name="Soheil Abbasloo" userId="d71572ce-aea6-4a3a-9d7a-c1bc96c12f67" providerId="ADAL" clId="{9C9E4330-FCE9-4632-9CDE-1084C8D2E005}" dt="2022-10-03T16:22:22.282" v="1676" actId="255"/>
          <ac:spMkLst>
            <pc:docMk/>
            <pc:sldMk cId="310972819" sldId="358"/>
            <ac:spMk id="1193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10-03T16:22:31.719" v="1683" actId="6549"/>
          <ac:spMkLst>
            <pc:docMk/>
            <pc:sldMk cId="310972819" sldId="358"/>
            <ac:spMk id="1194" creationId="{00000000-0000-0000-0000-000000000000}"/>
          </ac:spMkLst>
        </pc:spChg>
      </pc:sldChg>
      <pc:sldChg chg="modSp modAnim">
        <pc:chgData name="Soheil Abbasloo" userId="d71572ce-aea6-4a3a-9d7a-c1bc96c12f67" providerId="ADAL" clId="{9C9E4330-FCE9-4632-9CDE-1084C8D2E005}" dt="2022-10-03T16:23:13.543" v="1688" actId="5793"/>
        <pc:sldMkLst>
          <pc:docMk/>
          <pc:sldMk cId="3522808721" sldId="359"/>
        </pc:sldMkLst>
        <pc:spChg chg="mod">
          <ac:chgData name="Soheil Abbasloo" userId="d71572ce-aea6-4a3a-9d7a-c1bc96c12f67" providerId="ADAL" clId="{9C9E4330-FCE9-4632-9CDE-1084C8D2E005}" dt="2022-10-03T16:23:13.543" v="1688" actId="5793"/>
          <ac:spMkLst>
            <pc:docMk/>
            <pc:sldMk cId="3522808721" sldId="359"/>
            <ac:spMk id="3" creationId="{00000000-0000-0000-0000-000000000000}"/>
          </ac:spMkLst>
        </pc:spChg>
      </pc:sldChg>
      <pc:sldChg chg="modSp mod">
        <pc:chgData name="Soheil Abbasloo" userId="d71572ce-aea6-4a3a-9d7a-c1bc96c12f67" providerId="ADAL" clId="{9C9E4330-FCE9-4632-9CDE-1084C8D2E005}" dt="2022-10-03T20:59:48.667" v="1827" actId="1036"/>
        <pc:sldMkLst>
          <pc:docMk/>
          <pc:sldMk cId="4241321036" sldId="362"/>
        </pc:sldMkLst>
        <pc:spChg chg="mod">
          <ac:chgData name="Soheil Abbasloo" userId="d71572ce-aea6-4a3a-9d7a-c1bc96c12f67" providerId="ADAL" clId="{9C9E4330-FCE9-4632-9CDE-1084C8D2E005}" dt="2022-10-03T20:59:48.667" v="1827" actId="1036"/>
          <ac:spMkLst>
            <pc:docMk/>
            <pc:sldMk cId="4241321036" sldId="362"/>
            <ac:spMk id="72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10-03T13:36:26.145" v="61" actId="1038"/>
          <ac:spMkLst>
            <pc:docMk/>
            <pc:sldMk cId="4241321036" sldId="362"/>
            <ac:spMk id="73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10-03T13:36:31.706" v="69" actId="14100"/>
          <ac:spMkLst>
            <pc:docMk/>
            <pc:sldMk cId="4241321036" sldId="362"/>
            <ac:spMk id="74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10-03T20:59:04.541" v="1821" actId="207"/>
          <ac:spMkLst>
            <pc:docMk/>
            <pc:sldMk cId="4241321036" sldId="362"/>
            <ac:spMk id="1242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10-03T20:59:11.201" v="1822" actId="207"/>
          <ac:spMkLst>
            <pc:docMk/>
            <pc:sldMk cId="4241321036" sldId="362"/>
            <ac:spMk id="1243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10-03T20:59:04.541" v="1821" actId="207"/>
          <ac:spMkLst>
            <pc:docMk/>
            <pc:sldMk cId="4241321036" sldId="362"/>
            <ac:spMk id="1244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10-03T20:56:27.120" v="1785" actId="207"/>
          <ac:spMkLst>
            <pc:docMk/>
            <pc:sldMk cId="4241321036" sldId="362"/>
            <ac:spMk id="1246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10-03T20:56:40.711" v="1789" actId="207"/>
          <ac:spMkLst>
            <pc:docMk/>
            <pc:sldMk cId="4241321036" sldId="362"/>
            <ac:spMk id="1247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10-03T20:56:47.742" v="1790" actId="207"/>
          <ac:spMkLst>
            <pc:docMk/>
            <pc:sldMk cId="4241321036" sldId="362"/>
            <ac:spMk id="1253" creationId="{00000000-0000-0000-0000-000000000000}"/>
          </ac:spMkLst>
        </pc:spChg>
      </pc:sldChg>
      <pc:sldChg chg="modAnim">
        <pc:chgData name="Soheil Abbasloo" userId="d71572ce-aea6-4a3a-9d7a-c1bc96c12f67" providerId="ADAL" clId="{9C9E4330-FCE9-4632-9CDE-1084C8D2E005}" dt="2022-09-30T23:20:16.455" v="23"/>
        <pc:sldMkLst>
          <pc:docMk/>
          <pc:sldMk cId="3578205445" sldId="363"/>
        </pc:sldMkLst>
      </pc:sldChg>
      <pc:sldChg chg="modSp mod">
        <pc:chgData name="Soheil Abbasloo" userId="d71572ce-aea6-4a3a-9d7a-c1bc96c12f67" providerId="ADAL" clId="{9C9E4330-FCE9-4632-9CDE-1084C8D2E005}" dt="2022-10-03T20:07:24.080" v="1735" actId="404"/>
        <pc:sldMkLst>
          <pc:docMk/>
          <pc:sldMk cId="533121811" sldId="364"/>
        </pc:sldMkLst>
        <pc:spChg chg="mod">
          <ac:chgData name="Soheil Abbasloo" userId="d71572ce-aea6-4a3a-9d7a-c1bc96c12f67" providerId="ADAL" clId="{9C9E4330-FCE9-4632-9CDE-1084C8D2E005}" dt="2022-10-03T20:07:10.354" v="1731" actId="404"/>
          <ac:spMkLst>
            <pc:docMk/>
            <pc:sldMk cId="533121811" sldId="364"/>
            <ac:spMk id="2342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10-03T20:07:24.080" v="1735" actId="404"/>
          <ac:spMkLst>
            <pc:docMk/>
            <pc:sldMk cId="533121811" sldId="364"/>
            <ac:spMk id="2343" creationId="{00000000-0000-0000-0000-000000000000}"/>
          </ac:spMkLst>
        </pc:spChg>
      </pc:sldChg>
      <pc:sldChg chg="modSp mod">
        <pc:chgData name="Soheil Abbasloo" userId="d71572ce-aea6-4a3a-9d7a-c1bc96c12f67" providerId="ADAL" clId="{9C9E4330-FCE9-4632-9CDE-1084C8D2E005}" dt="2022-10-03T20:07:17.769" v="1734" actId="255"/>
        <pc:sldMkLst>
          <pc:docMk/>
          <pc:sldMk cId="647128351" sldId="365"/>
        </pc:sldMkLst>
        <pc:spChg chg="mod">
          <ac:chgData name="Soheil Abbasloo" userId="d71572ce-aea6-4a3a-9d7a-c1bc96c12f67" providerId="ADAL" clId="{9C9E4330-FCE9-4632-9CDE-1084C8D2E005}" dt="2022-10-03T20:07:17.769" v="1734" actId="255"/>
          <ac:spMkLst>
            <pc:docMk/>
            <pc:sldMk cId="647128351" sldId="365"/>
            <ac:spMk id="3" creationId="{7B435A5A-3144-A6C5-DCBC-E06903A5C2D2}"/>
          </ac:spMkLst>
        </pc:spChg>
        <pc:spChg chg="mod">
          <ac:chgData name="Soheil Abbasloo" userId="d71572ce-aea6-4a3a-9d7a-c1bc96c12f67" providerId="ADAL" clId="{9C9E4330-FCE9-4632-9CDE-1084C8D2E005}" dt="2022-10-03T19:33:27.992" v="1729" actId="404"/>
          <ac:spMkLst>
            <pc:docMk/>
            <pc:sldMk cId="647128351" sldId="365"/>
            <ac:spMk id="2348" creationId="{00000000-0000-0000-0000-000000000000}"/>
          </ac:spMkLst>
        </pc:spChg>
      </pc:sldChg>
      <pc:sldChg chg="modSp modAnim">
        <pc:chgData name="Soheil Abbasloo" userId="d71572ce-aea6-4a3a-9d7a-c1bc96c12f67" providerId="ADAL" clId="{9C9E4330-FCE9-4632-9CDE-1084C8D2E005}" dt="2022-10-03T20:08:10.010" v="1757" actId="6549"/>
        <pc:sldMkLst>
          <pc:docMk/>
          <pc:sldMk cId="1439337337" sldId="366"/>
        </pc:sldMkLst>
        <pc:spChg chg="mod">
          <ac:chgData name="Soheil Abbasloo" userId="d71572ce-aea6-4a3a-9d7a-c1bc96c12f67" providerId="ADAL" clId="{9C9E4330-FCE9-4632-9CDE-1084C8D2E005}" dt="2022-10-03T20:08:10.010" v="1757" actId="6549"/>
          <ac:spMkLst>
            <pc:docMk/>
            <pc:sldMk cId="1439337337" sldId="366"/>
            <ac:spMk id="2355" creationId="{00000000-0000-0000-0000-000000000000}"/>
          </ac:spMkLst>
        </pc:spChg>
      </pc:sldChg>
      <pc:sldChg chg="modSp mod modNotesTx">
        <pc:chgData name="Soheil Abbasloo" userId="d71572ce-aea6-4a3a-9d7a-c1bc96c12f67" providerId="ADAL" clId="{9C9E4330-FCE9-4632-9CDE-1084C8D2E005}" dt="2022-10-04T15:05:34.674" v="2499" actId="20577"/>
        <pc:sldMkLst>
          <pc:docMk/>
          <pc:sldMk cId="913803961" sldId="369"/>
        </pc:sldMkLst>
        <pc:spChg chg="mod">
          <ac:chgData name="Soheil Abbasloo" userId="d71572ce-aea6-4a3a-9d7a-c1bc96c12f67" providerId="ADAL" clId="{9C9E4330-FCE9-4632-9CDE-1084C8D2E005}" dt="2022-10-03T13:53:14.342" v="87" actId="404"/>
          <ac:spMkLst>
            <pc:docMk/>
            <pc:sldMk cId="913803961" sldId="369"/>
            <ac:spMk id="1193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10-03T13:53:35.565" v="92" actId="403"/>
          <ac:spMkLst>
            <pc:docMk/>
            <pc:sldMk cId="913803961" sldId="369"/>
            <ac:spMk id="1194" creationId="{00000000-0000-0000-0000-000000000000}"/>
          </ac:spMkLst>
        </pc:spChg>
      </pc:sldChg>
      <pc:sldChg chg="addSp modSp mod modAnim modNotesTx">
        <pc:chgData name="Soheil Abbasloo" userId="d71572ce-aea6-4a3a-9d7a-c1bc96c12f67" providerId="ADAL" clId="{9C9E4330-FCE9-4632-9CDE-1084C8D2E005}" dt="2022-10-03T23:10:31.827" v="2393" actId="20577"/>
        <pc:sldMkLst>
          <pc:docMk/>
          <pc:sldMk cId="2919462127" sldId="370"/>
        </pc:sldMkLst>
        <pc:spChg chg="mod">
          <ac:chgData name="Soheil Abbasloo" userId="d71572ce-aea6-4a3a-9d7a-c1bc96c12f67" providerId="ADAL" clId="{9C9E4330-FCE9-4632-9CDE-1084C8D2E005}" dt="2022-10-03T13:53:05.505" v="85" actId="404"/>
          <ac:spMkLst>
            <pc:docMk/>
            <pc:sldMk cId="2919462127" sldId="370"/>
            <ac:spMk id="2" creationId="{00000000-0000-0000-0000-000000000000}"/>
          </ac:spMkLst>
        </pc:spChg>
        <pc:spChg chg="add mod">
          <ac:chgData name="Soheil Abbasloo" userId="d71572ce-aea6-4a3a-9d7a-c1bc96c12f67" providerId="ADAL" clId="{9C9E4330-FCE9-4632-9CDE-1084C8D2E005}" dt="2022-10-03T23:10:31.827" v="2393" actId="20577"/>
          <ac:spMkLst>
            <pc:docMk/>
            <pc:sldMk cId="2919462127" sldId="370"/>
            <ac:spMk id="9" creationId="{53B2A3B5-C3B0-354A-EF33-C5977953FAB3}"/>
          </ac:spMkLst>
        </pc:spChg>
      </pc:sldChg>
      <pc:sldChg chg="modSp mod">
        <pc:chgData name="Soheil Abbasloo" userId="d71572ce-aea6-4a3a-9d7a-c1bc96c12f67" providerId="ADAL" clId="{9C9E4330-FCE9-4632-9CDE-1084C8D2E005}" dt="2022-10-03T17:12:53.832" v="1714" actId="404"/>
        <pc:sldMkLst>
          <pc:docMk/>
          <pc:sldMk cId="880369482" sldId="450"/>
        </pc:sldMkLst>
        <pc:spChg chg="mod">
          <ac:chgData name="Soheil Abbasloo" userId="d71572ce-aea6-4a3a-9d7a-c1bc96c12f67" providerId="ADAL" clId="{9C9E4330-FCE9-4632-9CDE-1084C8D2E005}" dt="2022-10-03T17:12:53.832" v="1714" actId="404"/>
          <ac:spMkLst>
            <pc:docMk/>
            <pc:sldMk cId="880369482" sldId="450"/>
            <ac:spMk id="2" creationId="{09C2587D-5EB9-081D-E718-EE8DC906049E}"/>
          </ac:spMkLst>
        </pc:spChg>
      </pc:sldChg>
      <pc:sldChg chg="delSp modSp mod">
        <pc:chgData name="Soheil Abbasloo" userId="d71572ce-aea6-4a3a-9d7a-c1bc96c12f67" providerId="ADAL" clId="{9C9E4330-FCE9-4632-9CDE-1084C8D2E005}" dt="2022-10-03T16:16:12.597" v="1620" actId="404"/>
        <pc:sldMkLst>
          <pc:docMk/>
          <pc:sldMk cId="1007427872" sldId="451"/>
        </pc:sldMkLst>
        <pc:spChg chg="mod">
          <ac:chgData name="Soheil Abbasloo" userId="d71572ce-aea6-4a3a-9d7a-c1bc96c12f67" providerId="ADAL" clId="{9C9E4330-FCE9-4632-9CDE-1084C8D2E005}" dt="2022-10-03T16:16:12.597" v="1620" actId="404"/>
          <ac:spMkLst>
            <pc:docMk/>
            <pc:sldMk cId="1007427872" sldId="451"/>
            <ac:spMk id="8" creationId="{CE7E0B69-BD3F-4C25-8431-DB540D1F149B}"/>
          </ac:spMkLst>
        </pc:spChg>
        <pc:spChg chg="del">
          <ac:chgData name="Soheil Abbasloo" userId="d71572ce-aea6-4a3a-9d7a-c1bc96c12f67" providerId="ADAL" clId="{9C9E4330-FCE9-4632-9CDE-1084C8D2E005}" dt="2022-10-03T16:16:00.236" v="1618" actId="478"/>
          <ac:spMkLst>
            <pc:docMk/>
            <pc:sldMk cId="1007427872" sldId="451"/>
            <ac:spMk id="9" creationId="{4E42AE49-1E30-6198-6656-A4F2BCA3B52B}"/>
          </ac:spMkLst>
        </pc:spChg>
      </pc:sldChg>
      <pc:sldChg chg="modSp add mod ord addAnim delAnim modShow">
        <pc:chgData name="Soheil Abbasloo" userId="d71572ce-aea6-4a3a-9d7a-c1bc96c12f67" providerId="ADAL" clId="{9C9E4330-FCE9-4632-9CDE-1084C8D2E005}" dt="2022-10-03T15:23:49.470" v="1378" actId="729"/>
        <pc:sldMkLst>
          <pc:docMk/>
          <pc:sldMk cId="1500491211" sldId="583"/>
        </pc:sldMkLst>
        <pc:spChg chg="mod">
          <ac:chgData name="Soheil Abbasloo" userId="d71572ce-aea6-4a3a-9d7a-c1bc96c12f67" providerId="ADAL" clId="{9C9E4330-FCE9-4632-9CDE-1084C8D2E005}" dt="2022-09-30T23:04:06.556" v="11" actId="313"/>
          <ac:spMkLst>
            <pc:docMk/>
            <pc:sldMk cId="1500491211" sldId="583"/>
            <ac:spMk id="37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09-30T23:04:04.776" v="9" actId="313"/>
          <ac:spMkLst>
            <pc:docMk/>
            <pc:sldMk cId="1500491211" sldId="583"/>
            <ac:spMk id="74759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09-30T23:06:54.526" v="15" actId="313"/>
          <ac:spMkLst>
            <pc:docMk/>
            <pc:sldMk cId="1500491211" sldId="583"/>
            <ac:spMk id="74761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09-30T23:03:49.718" v="6" actId="313"/>
          <ac:spMkLst>
            <pc:docMk/>
            <pc:sldMk cId="1500491211" sldId="583"/>
            <ac:spMk id="74801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09-30T23:03:50.161" v="7" actId="313"/>
          <ac:spMkLst>
            <pc:docMk/>
            <pc:sldMk cId="1500491211" sldId="583"/>
            <ac:spMk id="74802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09-30T23:03:50.573" v="8" actId="313"/>
          <ac:spMkLst>
            <pc:docMk/>
            <pc:sldMk cId="1500491211" sldId="583"/>
            <ac:spMk id="74803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09-30T23:03:44.571" v="1" actId="313"/>
          <ac:spMkLst>
            <pc:docMk/>
            <pc:sldMk cId="1500491211" sldId="583"/>
            <ac:spMk id="74804" creationId="{00000000-0000-0000-0000-000000000000}"/>
          </ac:spMkLst>
        </pc:spChg>
        <pc:graphicFrameChg chg="modGraphic">
          <ac:chgData name="Soheil Abbasloo" userId="d71572ce-aea6-4a3a-9d7a-c1bc96c12f67" providerId="ADAL" clId="{9C9E4330-FCE9-4632-9CDE-1084C8D2E005}" dt="2022-09-30T23:19:08.358" v="20" actId="313"/>
          <ac:graphicFrameMkLst>
            <pc:docMk/>
            <pc:sldMk cId="1500491211" sldId="583"/>
            <ac:graphicFrameMk id="43" creationId="{00000000-0000-0000-0000-000000000000}"/>
          </ac:graphicFrameMkLst>
        </pc:graphicFrameChg>
      </pc:sldChg>
      <pc:sldChg chg="modSp mod">
        <pc:chgData name="Soheil Abbasloo" userId="d71572ce-aea6-4a3a-9d7a-c1bc96c12f67" providerId="ADAL" clId="{9C9E4330-FCE9-4632-9CDE-1084C8D2E005}" dt="2022-10-03T18:28:40.527" v="1718" actId="14100"/>
        <pc:sldMkLst>
          <pc:docMk/>
          <pc:sldMk cId="3671188629" sldId="585"/>
        </pc:sldMkLst>
        <pc:spChg chg="mod">
          <ac:chgData name="Soheil Abbasloo" userId="d71572ce-aea6-4a3a-9d7a-c1bc96c12f67" providerId="ADAL" clId="{9C9E4330-FCE9-4632-9CDE-1084C8D2E005}" dt="2022-10-03T18:28:40.527" v="1718" actId="14100"/>
          <ac:spMkLst>
            <pc:docMk/>
            <pc:sldMk cId="3671188629" sldId="585"/>
            <ac:spMk id="259" creationId="{00000000-0000-0000-0000-000000000000}"/>
          </ac:spMkLst>
        </pc:spChg>
      </pc:sldChg>
      <pc:sldChg chg="modSp">
        <pc:chgData name="Soheil Abbasloo" userId="d71572ce-aea6-4a3a-9d7a-c1bc96c12f67" providerId="ADAL" clId="{9C9E4330-FCE9-4632-9CDE-1084C8D2E005}" dt="2022-10-03T18:28:48.221" v="1720" actId="404"/>
        <pc:sldMkLst>
          <pc:docMk/>
          <pc:sldMk cId="1167374619" sldId="587"/>
        </pc:sldMkLst>
        <pc:spChg chg="mod">
          <ac:chgData name="Soheil Abbasloo" userId="d71572ce-aea6-4a3a-9d7a-c1bc96c12f67" providerId="ADAL" clId="{9C9E4330-FCE9-4632-9CDE-1084C8D2E005}" dt="2022-10-03T18:28:48.221" v="1720" actId="404"/>
          <ac:spMkLst>
            <pc:docMk/>
            <pc:sldMk cId="1167374619" sldId="587"/>
            <ac:spMk id="259" creationId="{00000000-0000-0000-0000-000000000000}"/>
          </ac:spMkLst>
        </pc:spChg>
      </pc:sldChg>
      <pc:sldChg chg="mod modShow">
        <pc:chgData name="Soheil Abbasloo" userId="d71572ce-aea6-4a3a-9d7a-c1bc96c12f67" providerId="ADAL" clId="{9C9E4330-FCE9-4632-9CDE-1084C8D2E005}" dt="2022-09-30T23:06:35.080" v="14" actId="729"/>
        <pc:sldMkLst>
          <pc:docMk/>
          <pc:sldMk cId="3972933123" sldId="588"/>
        </pc:sldMkLst>
      </pc:sldChg>
      <pc:sldChg chg="modSp mod modAnim modShow">
        <pc:chgData name="Soheil Abbasloo" userId="d71572ce-aea6-4a3a-9d7a-c1bc96c12f67" providerId="ADAL" clId="{9C9E4330-FCE9-4632-9CDE-1084C8D2E005}" dt="2022-10-03T16:12:58.659" v="1596" actId="404"/>
        <pc:sldMkLst>
          <pc:docMk/>
          <pc:sldMk cId="2641329988" sldId="590"/>
        </pc:sldMkLst>
        <pc:spChg chg="mod">
          <ac:chgData name="Soheil Abbasloo" userId="d71572ce-aea6-4a3a-9d7a-c1bc96c12f67" providerId="ADAL" clId="{9C9E4330-FCE9-4632-9CDE-1084C8D2E005}" dt="2022-10-03T16:12:58.659" v="1596" actId="404"/>
          <ac:spMkLst>
            <pc:docMk/>
            <pc:sldMk cId="2641329988" sldId="590"/>
            <ac:spMk id="3" creationId="{00000000-0000-0000-0000-000000000000}"/>
          </ac:spMkLst>
        </pc:spChg>
      </pc:sldChg>
      <pc:sldChg chg="modSp modAnim">
        <pc:chgData name="Soheil Abbasloo" userId="d71572ce-aea6-4a3a-9d7a-c1bc96c12f67" providerId="ADAL" clId="{9C9E4330-FCE9-4632-9CDE-1084C8D2E005}" dt="2022-10-03T16:14:26.029" v="1606" actId="207"/>
        <pc:sldMkLst>
          <pc:docMk/>
          <pc:sldMk cId="67112355" sldId="591"/>
        </pc:sldMkLst>
        <pc:spChg chg="mod">
          <ac:chgData name="Soheil Abbasloo" userId="d71572ce-aea6-4a3a-9d7a-c1bc96c12f67" providerId="ADAL" clId="{9C9E4330-FCE9-4632-9CDE-1084C8D2E005}" dt="2022-10-03T16:14:26.029" v="1606" actId="207"/>
          <ac:spMkLst>
            <pc:docMk/>
            <pc:sldMk cId="67112355" sldId="591"/>
            <ac:spMk id="3" creationId="{00000000-0000-0000-0000-000000000000}"/>
          </ac:spMkLst>
        </pc:spChg>
      </pc:sldChg>
      <pc:sldChg chg="modSp modAnim">
        <pc:chgData name="Soheil Abbasloo" userId="d71572ce-aea6-4a3a-9d7a-c1bc96c12f67" providerId="ADAL" clId="{9C9E4330-FCE9-4632-9CDE-1084C8D2E005}" dt="2022-10-03T16:14:45.367" v="1609" actId="207"/>
        <pc:sldMkLst>
          <pc:docMk/>
          <pc:sldMk cId="857636285" sldId="592"/>
        </pc:sldMkLst>
        <pc:spChg chg="mod">
          <ac:chgData name="Soheil Abbasloo" userId="d71572ce-aea6-4a3a-9d7a-c1bc96c12f67" providerId="ADAL" clId="{9C9E4330-FCE9-4632-9CDE-1084C8D2E005}" dt="2022-10-03T16:14:45.367" v="1609" actId="207"/>
          <ac:spMkLst>
            <pc:docMk/>
            <pc:sldMk cId="857636285" sldId="592"/>
            <ac:spMk id="3" creationId="{00000000-0000-0000-0000-000000000000}"/>
          </ac:spMkLst>
        </pc:spChg>
      </pc:sldChg>
      <pc:sldChg chg="modSp mod">
        <pc:chgData name="Soheil Abbasloo" userId="d71572ce-aea6-4a3a-9d7a-c1bc96c12f67" providerId="ADAL" clId="{9C9E4330-FCE9-4632-9CDE-1084C8D2E005}" dt="2022-10-03T16:14:58.859" v="1612" actId="404"/>
        <pc:sldMkLst>
          <pc:docMk/>
          <pc:sldMk cId="531892156" sldId="594"/>
        </pc:sldMkLst>
        <pc:spChg chg="mod">
          <ac:chgData name="Soheil Abbasloo" userId="d71572ce-aea6-4a3a-9d7a-c1bc96c12f67" providerId="ADAL" clId="{9C9E4330-FCE9-4632-9CDE-1084C8D2E005}" dt="2022-10-03T16:14:58.859" v="1612" actId="404"/>
          <ac:spMkLst>
            <pc:docMk/>
            <pc:sldMk cId="531892156" sldId="594"/>
            <ac:spMk id="3" creationId="{00000000-0000-0000-0000-000000000000}"/>
          </ac:spMkLst>
        </pc:spChg>
      </pc:sldChg>
      <pc:sldChg chg="modSp">
        <pc:chgData name="Soheil Abbasloo" userId="d71572ce-aea6-4a3a-9d7a-c1bc96c12f67" providerId="ADAL" clId="{9C9E4330-FCE9-4632-9CDE-1084C8D2E005}" dt="2022-10-03T16:15:05.831" v="1613" actId="403"/>
        <pc:sldMkLst>
          <pc:docMk/>
          <pc:sldMk cId="297572354" sldId="595"/>
        </pc:sldMkLst>
        <pc:spChg chg="mod">
          <ac:chgData name="Soheil Abbasloo" userId="d71572ce-aea6-4a3a-9d7a-c1bc96c12f67" providerId="ADAL" clId="{9C9E4330-FCE9-4632-9CDE-1084C8D2E005}" dt="2022-10-03T16:15:05.831" v="1613" actId="403"/>
          <ac:spMkLst>
            <pc:docMk/>
            <pc:sldMk cId="297572354" sldId="595"/>
            <ac:spMk id="3" creationId="{00000000-0000-0000-0000-000000000000}"/>
          </ac:spMkLst>
        </pc:spChg>
      </pc:sldChg>
      <pc:sldChg chg="modSp mod modClrScheme chgLayout">
        <pc:chgData name="Soheil Abbasloo" userId="d71572ce-aea6-4a3a-9d7a-c1bc96c12f67" providerId="ADAL" clId="{9C9E4330-FCE9-4632-9CDE-1084C8D2E005}" dt="2022-10-03T16:12:27.665" v="1592" actId="404"/>
        <pc:sldMkLst>
          <pc:docMk/>
          <pc:sldMk cId="1046243241" sldId="605"/>
        </pc:sldMkLst>
        <pc:spChg chg="mod ord">
          <ac:chgData name="Soheil Abbasloo" userId="d71572ce-aea6-4a3a-9d7a-c1bc96c12f67" providerId="ADAL" clId="{9C9E4330-FCE9-4632-9CDE-1084C8D2E005}" dt="2022-10-03T16:12:27.665" v="1592" actId="404"/>
          <ac:spMkLst>
            <pc:docMk/>
            <pc:sldMk cId="1046243241" sldId="605"/>
            <ac:spMk id="2" creationId="{00000000-0000-0000-0000-000000000000}"/>
          </ac:spMkLst>
        </pc:spChg>
        <pc:spChg chg="mod ord">
          <ac:chgData name="Soheil Abbasloo" userId="d71572ce-aea6-4a3a-9d7a-c1bc96c12f67" providerId="ADAL" clId="{9C9E4330-FCE9-4632-9CDE-1084C8D2E005}" dt="2022-10-03T16:12:18.622" v="1586" actId="404"/>
          <ac:spMkLst>
            <pc:docMk/>
            <pc:sldMk cId="1046243241" sldId="605"/>
            <ac:spMk id="4" creationId="{00000000-0000-0000-0000-000000000000}"/>
          </ac:spMkLst>
        </pc:spChg>
        <pc:spChg chg="mod ord">
          <ac:chgData name="Soheil Abbasloo" userId="d71572ce-aea6-4a3a-9d7a-c1bc96c12f67" providerId="ADAL" clId="{9C9E4330-FCE9-4632-9CDE-1084C8D2E005}" dt="2022-10-03T16:12:14.583" v="1581" actId="700"/>
          <ac:spMkLst>
            <pc:docMk/>
            <pc:sldMk cId="1046243241" sldId="605"/>
            <ac:spMk id="260" creationId="{00000000-0000-0000-0000-000000000000}"/>
          </ac:spMkLst>
        </pc:spChg>
      </pc:sldChg>
      <pc:sldChg chg="modSp mod">
        <pc:chgData name="Soheil Abbasloo" userId="d71572ce-aea6-4a3a-9d7a-c1bc96c12f67" providerId="ADAL" clId="{9C9E4330-FCE9-4632-9CDE-1084C8D2E005}" dt="2022-10-03T18:29:04.374" v="1726" actId="403"/>
        <pc:sldMkLst>
          <pc:docMk/>
          <pc:sldMk cId="773415661" sldId="606"/>
        </pc:sldMkLst>
        <pc:spChg chg="mod">
          <ac:chgData name="Soheil Abbasloo" userId="d71572ce-aea6-4a3a-9d7a-c1bc96c12f67" providerId="ADAL" clId="{9C9E4330-FCE9-4632-9CDE-1084C8D2E005}" dt="2022-10-03T18:29:04.374" v="1726" actId="403"/>
          <ac:spMkLst>
            <pc:docMk/>
            <pc:sldMk cId="773415661" sldId="606"/>
            <ac:spMk id="259" creationId="{00000000-0000-0000-0000-000000000000}"/>
          </ac:spMkLst>
        </pc:spChg>
      </pc:sldChg>
      <pc:sldChg chg="modSp mod">
        <pc:chgData name="Soheil Abbasloo" userId="d71572ce-aea6-4a3a-9d7a-c1bc96c12f67" providerId="ADAL" clId="{9C9E4330-FCE9-4632-9CDE-1084C8D2E005}" dt="2022-10-03T16:12:37.893" v="1594" actId="404"/>
        <pc:sldMkLst>
          <pc:docMk/>
          <pc:sldMk cId="1789214455" sldId="608"/>
        </pc:sldMkLst>
        <pc:spChg chg="mod">
          <ac:chgData name="Soheil Abbasloo" userId="d71572ce-aea6-4a3a-9d7a-c1bc96c12f67" providerId="ADAL" clId="{9C9E4330-FCE9-4632-9CDE-1084C8D2E005}" dt="2022-10-03T16:12:37.893" v="1594" actId="404"/>
          <ac:spMkLst>
            <pc:docMk/>
            <pc:sldMk cId="1789214455" sldId="608"/>
            <ac:spMk id="2" creationId="{00000000-0000-0000-0000-000000000000}"/>
          </ac:spMkLst>
        </pc:spChg>
        <pc:spChg chg="mod">
          <ac:chgData name="Soheil Abbasloo" userId="d71572ce-aea6-4a3a-9d7a-c1bc96c12f67" providerId="ADAL" clId="{9C9E4330-FCE9-4632-9CDE-1084C8D2E005}" dt="2022-10-03T15:53:02.425" v="1562" actId="20577"/>
          <ac:spMkLst>
            <pc:docMk/>
            <pc:sldMk cId="1789214455" sldId="608"/>
            <ac:spMk id="4" creationId="{00000000-0000-0000-0000-000000000000}"/>
          </ac:spMkLst>
        </pc:spChg>
      </pc:sldChg>
      <pc:sldChg chg="modSp mod chgLayout">
        <pc:chgData name="Soheil Abbasloo" userId="d71572ce-aea6-4a3a-9d7a-c1bc96c12f67" providerId="ADAL" clId="{9C9E4330-FCE9-4632-9CDE-1084C8D2E005}" dt="2022-10-03T16:15:48.687" v="1617" actId="404"/>
        <pc:sldMkLst>
          <pc:docMk/>
          <pc:sldMk cId="3504518619" sldId="609"/>
        </pc:sldMkLst>
        <pc:spChg chg="mod ord">
          <ac:chgData name="Soheil Abbasloo" userId="d71572ce-aea6-4a3a-9d7a-c1bc96c12f67" providerId="ADAL" clId="{9C9E4330-FCE9-4632-9CDE-1084C8D2E005}" dt="2022-10-03T16:15:48.687" v="1617" actId="404"/>
          <ac:spMkLst>
            <pc:docMk/>
            <pc:sldMk cId="3504518619" sldId="609"/>
            <ac:spMk id="2" creationId="{00000000-0000-0000-0000-000000000000}"/>
          </ac:spMkLst>
        </pc:spChg>
        <pc:spChg chg="mod ord">
          <ac:chgData name="Soheil Abbasloo" userId="d71572ce-aea6-4a3a-9d7a-c1bc96c12f67" providerId="ADAL" clId="{9C9E4330-FCE9-4632-9CDE-1084C8D2E005}" dt="2022-10-03T16:15:40.384" v="1615" actId="120"/>
          <ac:spMkLst>
            <pc:docMk/>
            <pc:sldMk cId="3504518619" sldId="609"/>
            <ac:spMk id="4" creationId="{00000000-0000-0000-0000-000000000000}"/>
          </ac:spMkLst>
        </pc:spChg>
        <pc:spChg chg="mod ord">
          <ac:chgData name="Soheil Abbasloo" userId="d71572ce-aea6-4a3a-9d7a-c1bc96c12f67" providerId="ADAL" clId="{9C9E4330-FCE9-4632-9CDE-1084C8D2E005}" dt="2022-10-03T16:15:36.887" v="1614" actId="700"/>
          <ac:spMkLst>
            <pc:docMk/>
            <pc:sldMk cId="3504518619" sldId="609"/>
            <ac:spMk id="260" creationId="{00000000-0000-0000-0000-000000000000}"/>
          </ac:spMkLst>
        </pc:spChg>
      </pc:sldChg>
      <pc:sldChg chg="addSp delSp modSp mod modAnim">
        <pc:chgData name="Soheil Abbasloo" userId="d71572ce-aea6-4a3a-9d7a-c1bc96c12f67" providerId="ADAL" clId="{9C9E4330-FCE9-4632-9CDE-1084C8D2E005}" dt="2022-10-03T15:39:02.806" v="1530" actId="404"/>
        <pc:sldMkLst>
          <pc:docMk/>
          <pc:sldMk cId="1457956912" sldId="613"/>
        </pc:sldMkLst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3" creationId="{4ED2EE6F-9BBB-A3CE-A01B-3401BDC3B5F8}"/>
          </ac:spMkLst>
        </pc:spChg>
        <pc:spChg chg="mod">
          <ac:chgData name="Soheil Abbasloo" userId="d71572ce-aea6-4a3a-9d7a-c1bc96c12f67" providerId="ADAL" clId="{9C9E4330-FCE9-4632-9CDE-1084C8D2E005}" dt="2022-10-03T15:37:10.715" v="1508" actId="14100"/>
          <ac:spMkLst>
            <pc:docMk/>
            <pc:sldMk cId="1457956912" sldId="613"/>
            <ac:spMk id="5" creationId="{00000000-0000-0000-0000-000000000000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6" creationId="{0F9AFE3A-570E-B2ED-B2C4-755B5F8F00DD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7" creationId="{99E6A1BA-043D-9E2C-CE6F-62FE883176B5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8" creationId="{D9E633DC-9513-80F7-9362-2EA7CA6E2739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9" creationId="{C492AAA2-AF83-C2A9-DBC1-6D3573F092F6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10" creationId="{0F40C02D-00C0-08F3-1FE9-92066802B458}"/>
          </ac:spMkLst>
        </pc:spChg>
        <pc:spChg chg="add mod">
          <ac:chgData name="Soheil Abbasloo" userId="d71572ce-aea6-4a3a-9d7a-c1bc96c12f67" providerId="ADAL" clId="{9C9E4330-FCE9-4632-9CDE-1084C8D2E005}" dt="2022-10-03T15:39:02.806" v="1530" actId="404"/>
          <ac:spMkLst>
            <pc:docMk/>
            <pc:sldMk cId="1457956912" sldId="613"/>
            <ac:spMk id="11" creationId="{4712E23D-C042-6A8D-791A-FFEAE0E1CDFE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12" creationId="{E2D6543C-6B29-B81D-5E50-9A6EC1390BB5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13" creationId="{D22821DA-E571-E3AA-5E2F-774BDF44F15C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14" creationId="{C812FFEF-4E08-3D02-66A2-16B111296709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15" creationId="{650CA77F-A89A-B253-B3A5-4A43E37709EC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16" creationId="{A187A360-B2FB-9020-03F5-7B09E23C3F22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17" creationId="{D4250686-BA8D-6D90-3536-E0F572D1250E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18" creationId="{AC23D0BB-7B28-052B-8C14-A5D463B1B14A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19" creationId="{1A09C788-25E8-3D76-EA49-DD4F1D82FB79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20" creationId="{A0D861CB-9372-BBF9-0E92-D6CB55A701BB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21" creationId="{64B00A56-96B2-BF89-9617-2EBC269FAE8A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22" creationId="{F96FF69E-8A6A-4F2B-823E-17521943EB07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23" creationId="{BFD49E46-BCD5-8F63-5CD2-8D30A2524478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24" creationId="{653FF22E-DC05-2201-C29B-B90AFD88D8A4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25" creationId="{145FCB3C-3615-BF38-71C9-E922895B6D56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26" creationId="{94554C5A-7DC0-7778-ECE5-D68DD0B9FF41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27" creationId="{6117FFFE-F5CE-546C-15F8-8003380AEEB6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28" creationId="{7491C9CA-8446-25B9-F556-62BA52E2C3FD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29" creationId="{84B9B5A4-C8AF-9FD3-CC23-C2CA8474A9CF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30" creationId="{B75E4B25-E81D-D722-9F0F-01494A78C856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31" creationId="{7111C7DE-28F5-219D-D665-1470E2090226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32" creationId="{75A531AC-4BBA-5D91-8966-18F513A3D0E2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33" creationId="{9CF8E73A-CEA4-5F77-2F70-4D91768557AA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34" creationId="{5A63FA6C-AE09-E167-322C-F1F427A712C5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35" creationId="{B3D45D4B-A4AF-2FC3-EC97-34ED4630EA36}"/>
          </ac:spMkLst>
        </pc:spChg>
        <pc:spChg chg="add mod">
          <ac:chgData name="Soheil Abbasloo" userId="d71572ce-aea6-4a3a-9d7a-c1bc96c12f67" providerId="ADAL" clId="{9C9E4330-FCE9-4632-9CDE-1084C8D2E005}" dt="2022-10-03T15:37:13.949" v="1523" actId="1038"/>
          <ac:spMkLst>
            <pc:docMk/>
            <pc:sldMk cId="1457956912" sldId="613"/>
            <ac:spMk id="36" creationId="{3D4676FC-4E8A-FFD8-1EB5-DCE4B3FE3817}"/>
          </ac:spMkLst>
        </pc:spChg>
        <pc:spChg chg="add del mod">
          <ac:chgData name="Soheil Abbasloo" userId="d71572ce-aea6-4a3a-9d7a-c1bc96c12f67" providerId="ADAL" clId="{9C9E4330-FCE9-4632-9CDE-1084C8D2E005}" dt="2022-10-03T15:30:23.087" v="1384" actId="478"/>
          <ac:spMkLst>
            <pc:docMk/>
            <pc:sldMk cId="1457956912" sldId="613"/>
            <ac:spMk id="37" creationId="{1C5E4046-861E-53E4-0ED6-619B28DD3F78}"/>
          </ac:spMkLst>
        </pc:spChg>
        <pc:spChg chg="add del mod">
          <ac:chgData name="Soheil Abbasloo" userId="d71572ce-aea6-4a3a-9d7a-c1bc96c12f67" providerId="ADAL" clId="{9C9E4330-FCE9-4632-9CDE-1084C8D2E005}" dt="2022-10-03T15:30:27.239" v="1386" actId="478"/>
          <ac:spMkLst>
            <pc:docMk/>
            <pc:sldMk cId="1457956912" sldId="613"/>
            <ac:spMk id="38" creationId="{7D4DF392-3E61-3251-4A7D-D39CD135BE14}"/>
          </ac:spMkLst>
        </pc:spChg>
        <pc:grpChg chg="add mod">
          <ac:chgData name="Soheil Abbasloo" userId="d71572ce-aea6-4a3a-9d7a-c1bc96c12f67" providerId="ADAL" clId="{9C9E4330-FCE9-4632-9CDE-1084C8D2E005}" dt="2022-10-03T15:37:13.949" v="1523" actId="1038"/>
          <ac:grpSpMkLst>
            <pc:docMk/>
            <pc:sldMk cId="1457956912" sldId="613"/>
            <ac:grpSpMk id="39" creationId="{A3165D8E-8D96-BD32-C406-7981E8C26C3E}"/>
          </ac:grpSpMkLst>
        </pc:grpChg>
        <pc:grpChg chg="add mod">
          <ac:chgData name="Soheil Abbasloo" userId="d71572ce-aea6-4a3a-9d7a-c1bc96c12f67" providerId="ADAL" clId="{9C9E4330-FCE9-4632-9CDE-1084C8D2E005}" dt="2022-10-03T15:37:13.949" v="1523" actId="1038"/>
          <ac:grpSpMkLst>
            <pc:docMk/>
            <pc:sldMk cId="1457956912" sldId="613"/>
            <ac:grpSpMk id="42" creationId="{7995E9BF-78DC-50B7-54C6-460820DEEADD}"/>
          </ac:grpSpMkLst>
        </pc:grpChg>
        <pc:picChg chg="add del mod modCrop">
          <ac:chgData name="Soheil Abbasloo" userId="d71572ce-aea6-4a3a-9d7a-c1bc96c12f67" providerId="ADAL" clId="{9C9E4330-FCE9-4632-9CDE-1084C8D2E005}" dt="2022-10-03T15:35:51.014" v="1436" actId="478"/>
          <ac:picMkLst>
            <pc:docMk/>
            <pc:sldMk cId="1457956912" sldId="613"/>
            <ac:picMk id="41" creationId="{1F452C6B-0D1D-1665-F57C-31B586943E6E}"/>
          </ac:picMkLst>
        </pc:picChg>
        <pc:picChg chg="add mod">
          <ac:chgData name="Soheil Abbasloo" userId="d71572ce-aea6-4a3a-9d7a-c1bc96c12f67" providerId="ADAL" clId="{9C9E4330-FCE9-4632-9CDE-1084C8D2E005}" dt="2022-10-03T15:37:13.949" v="1523" actId="1038"/>
          <ac:picMkLst>
            <pc:docMk/>
            <pc:sldMk cId="1457956912" sldId="613"/>
            <ac:picMk id="1026" creationId="{55C5AE15-F84D-28F8-4338-C4B125945E1D}"/>
          </ac:picMkLst>
        </pc:picChg>
      </pc:sldChg>
      <pc:sldChg chg="modSp">
        <pc:chgData name="Soheil Abbasloo" userId="d71572ce-aea6-4a3a-9d7a-c1bc96c12f67" providerId="ADAL" clId="{9C9E4330-FCE9-4632-9CDE-1084C8D2E005}" dt="2022-10-03T14:26:03.036" v="702" actId="207"/>
        <pc:sldMkLst>
          <pc:docMk/>
          <pc:sldMk cId="2852798299" sldId="616"/>
        </pc:sldMkLst>
        <pc:spChg chg="mod">
          <ac:chgData name="Soheil Abbasloo" userId="d71572ce-aea6-4a3a-9d7a-c1bc96c12f67" providerId="ADAL" clId="{9C9E4330-FCE9-4632-9CDE-1084C8D2E005}" dt="2022-10-03T14:26:03.036" v="702" actId="207"/>
          <ac:spMkLst>
            <pc:docMk/>
            <pc:sldMk cId="2852798299" sldId="616"/>
            <ac:spMk id="403" creationId="{00000000-0000-0000-0000-000000000000}"/>
          </ac:spMkLst>
        </pc:spChg>
      </pc:sldChg>
      <pc:sldChg chg="addSp modSp mod modAnim">
        <pc:chgData name="Soheil Abbasloo" userId="d71572ce-aea6-4a3a-9d7a-c1bc96c12f67" providerId="ADAL" clId="{9C9E4330-FCE9-4632-9CDE-1084C8D2E005}" dt="2022-10-03T21:31:19.077" v="2073"/>
        <pc:sldMkLst>
          <pc:docMk/>
          <pc:sldMk cId="1248753361" sldId="622"/>
        </pc:sldMkLst>
        <pc:spChg chg="mod">
          <ac:chgData name="Soheil Abbasloo" userId="d71572ce-aea6-4a3a-9d7a-c1bc96c12f67" providerId="ADAL" clId="{9C9E4330-FCE9-4632-9CDE-1084C8D2E005}" dt="2022-10-03T15:20:41.237" v="1300" actId="5793"/>
          <ac:spMkLst>
            <pc:docMk/>
            <pc:sldMk cId="1248753361" sldId="622"/>
            <ac:spMk id="3" creationId="{182F3191-F467-9E4E-B766-D99456B17A57}"/>
          </ac:spMkLst>
        </pc:spChg>
        <pc:spChg chg="add mod">
          <ac:chgData name="Soheil Abbasloo" userId="d71572ce-aea6-4a3a-9d7a-c1bc96c12f67" providerId="ADAL" clId="{9C9E4330-FCE9-4632-9CDE-1084C8D2E005}" dt="2022-10-03T21:28:44.681" v="1899" actId="20577"/>
          <ac:spMkLst>
            <pc:docMk/>
            <pc:sldMk cId="1248753361" sldId="622"/>
            <ac:spMk id="21" creationId="{BCB606A3-47DB-5D2D-F7AC-F48990FEFE99}"/>
          </ac:spMkLst>
        </pc:spChg>
        <pc:spChg chg="add mod">
          <ac:chgData name="Soheil Abbasloo" userId="d71572ce-aea6-4a3a-9d7a-c1bc96c12f67" providerId="ADAL" clId="{9C9E4330-FCE9-4632-9CDE-1084C8D2E005}" dt="2022-10-03T21:31:13.905" v="2072" actId="1076"/>
          <ac:spMkLst>
            <pc:docMk/>
            <pc:sldMk cId="1248753361" sldId="622"/>
            <ac:spMk id="32" creationId="{607E7F94-5A46-8E23-F808-79F4B80DE8DA}"/>
          </ac:spMkLst>
        </pc:spChg>
        <pc:spChg chg="mod">
          <ac:chgData name="Soheil Abbasloo" userId="d71572ce-aea6-4a3a-9d7a-c1bc96c12f67" providerId="ADAL" clId="{9C9E4330-FCE9-4632-9CDE-1084C8D2E005}" dt="2022-10-03T15:22:47.209" v="1376" actId="20577"/>
          <ac:spMkLst>
            <pc:docMk/>
            <pc:sldMk cId="1248753361" sldId="622"/>
            <ac:spMk id="36" creationId="{49AA3B5E-A499-9FA1-959C-1BBCD832DA0B}"/>
          </ac:spMkLst>
        </pc:spChg>
      </pc:sldChg>
      <pc:sldChg chg="delSp mod">
        <pc:chgData name="Soheil Abbasloo" userId="d71572ce-aea6-4a3a-9d7a-c1bc96c12f67" providerId="ADAL" clId="{9C9E4330-FCE9-4632-9CDE-1084C8D2E005}" dt="2022-10-03T12:12:01.114" v="27" actId="478"/>
        <pc:sldMkLst>
          <pc:docMk/>
          <pc:sldMk cId="2797465744" sldId="628"/>
        </pc:sldMkLst>
        <pc:spChg chg="del">
          <ac:chgData name="Soheil Abbasloo" userId="d71572ce-aea6-4a3a-9d7a-c1bc96c12f67" providerId="ADAL" clId="{9C9E4330-FCE9-4632-9CDE-1084C8D2E005}" dt="2022-10-03T12:12:01.114" v="27" actId="478"/>
          <ac:spMkLst>
            <pc:docMk/>
            <pc:sldMk cId="2797465744" sldId="628"/>
            <ac:spMk id="40" creationId="{00000000-0000-0000-0000-000000000000}"/>
          </ac:spMkLst>
        </pc:spChg>
      </pc:sldChg>
      <pc:sldChg chg="delSp mod">
        <pc:chgData name="Soheil Abbasloo" userId="d71572ce-aea6-4a3a-9d7a-c1bc96c12f67" providerId="ADAL" clId="{9C9E4330-FCE9-4632-9CDE-1084C8D2E005}" dt="2022-10-03T12:12:05.555" v="28" actId="478"/>
        <pc:sldMkLst>
          <pc:docMk/>
          <pc:sldMk cId="1815081551" sldId="629"/>
        </pc:sldMkLst>
        <pc:spChg chg="del">
          <ac:chgData name="Soheil Abbasloo" userId="d71572ce-aea6-4a3a-9d7a-c1bc96c12f67" providerId="ADAL" clId="{9C9E4330-FCE9-4632-9CDE-1084C8D2E005}" dt="2022-10-03T12:12:05.555" v="28" actId="478"/>
          <ac:spMkLst>
            <pc:docMk/>
            <pc:sldMk cId="1815081551" sldId="629"/>
            <ac:spMk id="40" creationId="{00000000-0000-0000-0000-000000000000}"/>
          </ac:spMkLst>
        </pc:spChg>
      </pc:sldChg>
      <pc:sldChg chg="modSp modAnim">
        <pc:chgData name="Soheil Abbasloo" userId="d71572ce-aea6-4a3a-9d7a-c1bc96c12f67" providerId="ADAL" clId="{9C9E4330-FCE9-4632-9CDE-1084C8D2E005}" dt="2022-10-03T16:13:23.109" v="1601" actId="404"/>
        <pc:sldMkLst>
          <pc:docMk/>
          <pc:sldMk cId="907660000" sldId="630"/>
        </pc:sldMkLst>
        <pc:spChg chg="mod">
          <ac:chgData name="Soheil Abbasloo" userId="d71572ce-aea6-4a3a-9d7a-c1bc96c12f67" providerId="ADAL" clId="{9C9E4330-FCE9-4632-9CDE-1084C8D2E005}" dt="2022-10-03T16:13:23.109" v="1601" actId="404"/>
          <ac:spMkLst>
            <pc:docMk/>
            <pc:sldMk cId="907660000" sldId="630"/>
            <ac:spMk id="3" creationId="{00000000-0000-0000-0000-000000000000}"/>
          </ac:spMkLst>
        </pc:spChg>
      </pc:sldChg>
      <pc:sldChg chg="delSp modSp mod modAnim">
        <pc:chgData name="Soheil Abbasloo" userId="d71572ce-aea6-4a3a-9d7a-c1bc96c12f67" providerId="ADAL" clId="{9C9E4330-FCE9-4632-9CDE-1084C8D2E005}" dt="2022-10-03T15:59:23.592" v="1569"/>
        <pc:sldMkLst>
          <pc:docMk/>
          <pc:sldMk cId="1538422942" sldId="631"/>
        </pc:sldMkLst>
        <pc:spChg chg="del mod">
          <ac:chgData name="Soheil Abbasloo" userId="d71572ce-aea6-4a3a-9d7a-c1bc96c12f67" providerId="ADAL" clId="{9C9E4330-FCE9-4632-9CDE-1084C8D2E005}" dt="2022-10-03T12:11:52.397" v="26" actId="478"/>
          <ac:spMkLst>
            <pc:docMk/>
            <pc:sldMk cId="1538422942" sldId="631"/>
            <ac:spMk id="40" creationId="{00000000-0000-0000-0000-000000000000}"/>
          </ac:spMkLst>
        </pc:spChg>
      </pc:sldChg>
      <pc:sldChg chg="addSp delSp modSp new mod modAnim chgLayout">
        <pc:chgData name="Soheil Abbasloo" userId="d71572ce-aea6-4a3a-9d7a-c1bc96c12f67" providerId="ADAL" clId="{9C9E4330-FCE9-4632-9CDE-1084C8D2E005}" dt="2022-10-04T15:14:07.520" v="2501" actId="6549"/>
        <pc:sldMkLst>
          <pc:docMk/>
          <pc:sldMk cId="1152535195" sldId="632"/>
        </pc:sldMkLst>
        <pc:spChg chg="mod ord">
          <ac:chgData name="Soheil Abbasloo" userId="d71572ce-aea6-4a3a-9d7a-c1bc96c12f67" providerId="ADAL" clId="{9C9E4330-FCE9-4632-9CDE-1084C8D2E005}" dt="2022-10-03T14:15:37.748" v="132" actId="700"/>
          <ac:spMkLst>
            <pc:docMk/>
            <pc:sldMk cId="1152535195" sldId="632"/>
            <ac:spMk id="2" creationId="{CE091E16-3407-78CB-6228-1C1A78D849A4}"/>
          </ac:spMkLst>
        </pc:spChg>
        <pc:spChg chg="del">
          <ac:chgData name="Soheil Abbasloo" userId="d71572ce-aea6-4a3a-9d7a-c1bc96c12f67" providerId="ADAL" clId="{9C9E4330-FCE9-4632-9CDE-1084C8D2E005}" dt="2022-10-03T13:52:40.831" v="77"/>
          <ac:spMkLst>
            <pc:docMk/>
            <pc:sldMk cId="1152535195" sldId="632"/>
            <ac:spMk id="3" creationId="{34A719D9-43CA-CF97-A9B6-FA8AAEF923AC}"/>
          </ac:spMkLst>
        </pc:spChg>
        <pc:spChg chg="del">
          <ac:chgData name="Soheil Abbasloo" userId="d71572ce-aea6-4a3a-9d7a-c1bc96c12f67" providerId="ADAL" clId="{9C9E4330-FCE9-4632-9CDE-1084C8D2E005}" dt="2022-10-03T13:52:40.831" v="77"/>
          <ac:spMkLst>
            <pc:docMk/>
            <pc:sldMk cId="1152535195" sldId="632"/>
            <ac:spMk id="4" creationId="{3F4FBF42-6FBB-5A04-3A36-394E46167D9D}"/>
          </ac:spMkLst>
        </pc:spChg>
        <pc:spChg chg="add del mod">
          <ac:chgData name="Soheil Abbasloo" userId="d71572ce-aea6-4a3a-9d7a-c1bc96c12f67" providerId="ADAL" clId="{9C9E4330-FCE9-4632-9CDE-1084C8D2E005}" dt="2022-10-03T13:52:40.831" v="77"/>
          <ac:spMkLst>
            <pc:docMk/>
            <pc:sldMk cId="1152535195" sldId="632"/>
            <ac:spMk id="5" creationId="{1D13AE0E-E9AC-9D8A-2867-8B125D631BAC}"/>
          </ac:spMkLst>
        </pc:spChg>
        <pc:spChg chg="add mod ord">
          <ac:chgData name="Soheil Abbasloo" userId="d71572ce-aea6-4a3a-9d7a-c1bc96c12f67" providerId="ADAL" clId="{9C9E4330-FCE9-4632-9CDE-1084C8D2E005}" dt="2022-10-03T14:15:37.748" v="132" actId="700"/>
          <ac:spMkLst>
            <pc:docMk/>
            <pc:sldMk cId="1152535195" sldId="632"/>
            <ac:spMk id="6" creationId="{50C74F9B-550E-FB6B-2565-4F3F1411F090}"/>
          </ac:spMkLst>
        </pc:spChg>
        <pc:spChg chg="add mod ord">
          <ac:chgData name="Soheil Abbasloo" userId="d71572ce-aea6-4a3a-9d7a-c1bc96c12f67" providerId="ADAL" clId="{9C9E4330-FCE9-4632-9CDE-1084C8D2E005}" dt="2022-10-04T15:14:07.520" v="2501" actId="6549"/>
          <ac:spMkLst>
            <pc:docMk/>
            <pc:sldMk cId="1152535195" sldId="632"/>
            <ac:spMk id="7" creationId="{72621507-8340-D665-A14A-DD29D84DC8A6}"/>
          </ac:spMkLst>
        </pc:spChg>
      </pc:sldChg>
      <pc:sldChg chg="addSp delSp modSp new mod setBg modClrScheme modAnim chgLayout">
        <pc:chgData name="Soheil Abbasloo" userId="d71572ce-aea6-4a3a-9d7a-c1bc96c12f67" providerId="ADAL" clId="{9C9E4330-FCE9-4632-9CDE-1084C8D2E005}" dt="2022-10-04T15:14:34.563" v="2503"/>
        <pc:sldMkLst>
          <pc:docMk/>
          <pc:sldMk cId="380996824" sldId="633"/>
        </pc:sldMkLst>
        <pc:spChg chg="mod ord">
          <ac:chgData name="Soheil Abbasloo" userId="d71572ce-aea6-4a3a-9d7a-c1bc96c12f67" providerId="ADAL" clId="{9C9E4330-FCE9-4632-9CDE-1084C8D2E005}" dt="2022-10-03T14:29:47.833" v="816" actId="700"/>
          <ac:spMkLst>
            <pc:docMk/>
            <pc:sldMk cId="380996824" sldId="633"/>
            <ac:spMk id="2" creationId="{B282FB52-2698-40A7-F293-69493AE2D473}"/>
          </ac:spMkLst>
        </pc:spChg>
        <pc:spChg chg="del">
          <ac:chgData name="Soheil Abbasloo" userId="d71572ce-aea6-4a3a-9d7a-c1bc96c12f67" providerId="ADAL" clId="{9C9E4330-FCE9-4632-9CDE-1084C8D2E005}" dt="2022-10-03T14:29:47.833" v="816" actId="700"/>
          <ac:spMkLst>
            <pc:docMk/>
            <pc:sldMk cId="380996824" sldId="633"/>
            <ac:spMk id="3" creationId="{340BF629-1E2B-2C96-3E40-E18EE1C1973D}"/>
          </ac:spMkLst>
        </pc:spChg>
        <pc:spChg chg="del mod ord">
          <ac:chgData name="Soheil Abbasloo" userId="d71572ce-aea6-4a3a-9d7a-c1bc96c12f67" providerId="ADAL" clId="{9C9E4330-FCE9-4632-9CDE-1084C8D2E005}" dt="2022-10-03T14:29:47.833" v="816" actId="700"/>
          <ac:spMkLst>
            <pc:docMk/>
            <pc:sldMk cId="380996824" sldId="633"/>
            <ac:spMk id="4" creationId="{88850768-34F2-75D3-9E80-DC1EBBAFC499}"/>
          </ac:spMkLst>
        </pc:spChg>
        <pc:spChg chg="add mod ord">
          <ac:chgData name="Soheil Abbasloo" userId="d71572ce-aea6-4a3a-9d7a-c1bc96c12f67" providerId="ADAL" clId="{9C9E4330-FCE9-4632-9CDE-1084C8D2E005}" dt="2022-10-03T14:31:15.463" v="846" actId="6549"/>
          <ac:spMkLst>
            <pc:docMk/>
            <pc:sldMk cId="380996824" sldId="633"/>
            <ac:spMk id="5" creationId="{9B23F9C1-C97A-0880-D2D8-57FCD7F421C6}"/>
          </ac:spMkLst>
        </pc:spChg>
        <pc:spChg chg="add mod">
          <ac:chgData name="Soheil Abbasloo" userId="d71572ce-aea6-4a3a-9d7a-c1bc96c12f67" providerId="ADAL" clId="{9C9E4330-FCE9-4632-9CDE-1084C8D2E005}" dt="2022-10-03T14:32:18.437" v="861" actId="404"/>
          <ac:spMkLst>
            <pc:docMk/>
            <pc:sldMk cId="380996824" sldId="633"/>
            <ac:spMk id="8" creationId="{BA0AE907-7F3D-F79B-EF77-EBD9B1EC44F8}"/>
          </ac:spMkLst>
        </pc:spChg>
        <pc:picChg chg="add mod">
          <ac:chgData name="Soheil Abbasloo" userId="d71572ce-aea6-4a3a-9d7a-c1bc96c12f67" providerId="ADAL" clId="{9C9E4330-FCE9-4632-9CDE-1084C8D2E005}" dt="2022-10-03T14:30:30.443" v="839" actId="1038"/>
          <ac:picMkLst>
            <pc:docMk/>
            <pc:sldMk cId="380996824" sldId="633"/>
            <ac:picMk id="6" creationId="{1D1DAD2C-0896-FE32-EF3B-F6D1AE1594E2}"/>
          </ac:picMkLst>
        </pc:picChg>
      </pc:sldChg>
      <pc:sldChg chg="add del">
        <pc:chgData name="Soheil Abbasloo" userId="d71572ce-aea6-4a3a-9d7a-c1bc96c12f67" providerId="ADAL" clId="{9C9E4330-FCE9-4632-9CDE-1084C8D2E005}" dt="2022-10-03T20:55:14.999" v="1767"/>
        <pc:sldMkLst>
          <pc:docMk/>
          <pc:sldMk cId="1739171203" sldId="634"/>
        </pc:sldMkLst>
      </pc:sldChg>
      <pc:sldChg chg="addSp delSp modSp new mod modClrScheme modAnim chgLayout">
        <pc:chgData name="Soheil Abbasloo" userId="d71572ce-aea6-4a3a-9d7a-c1bc96c12f67" providerId="ADAL" clId="{9C9E4330-FCE9-4632-9CDE-1084C8D2E005}" dt="2022-10-03T22:42:14.853" v="2196" actId="255"/>
        <pc:sldMkLst>
          <pc:docMk/>
          <pc:sldMk cId="2100191072" sldId="634"/>
        </pc:sldMkLst>
        <pc:spChg chg="mod ord">
          <ac:chgData name="Soheil Abbasloo" userId="d71572ce-aea6-4a3a-9d7a-c1bc96c12f67" providerId="ADAL" clId="{9C9E4330-FCE9-4632-9CDE-1084C8D2E005}" dt="2022-10-03T22:35:52.883" v="2080" actId="700"/>
          <ac:spMkLst>
            <pc:docMk/>
            <pc:sldMk cId="2100191072" sldId="634"/>
            <ac:spMk id="2" creationId="{09F7DD3C-E72F-1E44-35A0-DB97D84266FF}"/>
          </ac:spMkLst>
        </pc:spChg>
        <pc:spChg chg="del">
          <ac:chgData name="Soheil Abbasloo" userId="d71572ce-aea6-4a3a-9d7a-c1bc96c12f67" providerId="ADAL" clId="{9C9E4330-FCE9-4632-9CDE-1084C8D2E005}" dt="2022-10-03T22:34:22.661" v="2075" actId="700"/>
          <ac:spMkLst>
            <pc:docMk/>
            <pc:sldMk cId="2100191072" sldId="634"/>
            <ac:spMk id="3" creationId="{0EA1F76F-57B1-CADB-9E86-B2D3F62767D5}"/>
          </ac:spMkLst>
        </pc:spChg>
        <pc:spChg chg="del">
          <ac:chgData name="Soheil Abbasloo" userId="d71572ce-aea6-4a3a-9d7a-c1bc96c12f67" providerId="ADAL" clId="{9C9E4330-FCE9-4632-9CDE-1084C8D2E005}" dt="2022-10-03T22:34:22.661" v="2075" actId="700"/>
          <ac:spMkLst>
            <pc:docMk/>
            <pc:sldMk cId="2100191072" sldId="634"/>
            <ac:spMk id="4" creationId="{E0467317-FA57-070A-FB57-78F748F47C64}"/>
          </ac:spMkLst>
        </pc:spChg>
        <pc:spChg chg="add mod">
          <ac:chgData name="Soheil Abbasloo" userId="d71572ce-aea6-4a3a-9d7a-c1bc96c12f67" providerId="ADAL" clId="{9C9E4330-FCE9-4632-9CDE-1084C8D2E005}" dt="2022-10-03T22:38:34.962" v="2194" actId="6549"/>
          <ac:spMkLst>
            <pc:docMk/>
            <pc:sldMk cId="2100191072" sldId="634"/>
            <ac:spMk id="6" creationId="{EDA36BA6-D8B7-BB3A-F5CB-631FF3D3D2C3}"/>
          </ac:spMkLst>
        </pc:spChg>
        <pc:spChg chg="add mod ord">
          <ac:chgData name="Soheil Abbasloo" userId="d71572ce-aea6-4a3a-9d7a-c1bc96c12f67" providerId="ADAL" clId="{9C9E4330-FCE9-4632-9CDE-1084C8D2E005}" dt="2022-10-03T22:42:14.853" v="2196" actId="255"/>
          <ac:spMkLst>
            <pc:docMk/>
            <pc:sldMk cId="2100191072" sldId="634"/>
            <ac:spMk id="7" creationId="{3D33E49A-0CB6-33D8-D0FF-741F27A3F53C}"/>
          </ac:spMkLst>
        </pc:spChg>
        <pc:spChg chg="add mod">
          <ac:chgData name="Soheil Abbasloo" userId="d71572ce-aea6-4a3a-9d7a-c1bc96c12f67" providerId="ADAL" clId="{9C9E4330-FCE9-4632-9CDE-1084C8D2E005}" dt="2022-10-03T22:38:32.413" v="2193" actId="6549"/>
          <ac:spMkLst>
            <pc:docMk/>
            <pc:sldMk cId="2100191072" sldId="634"/>
            <ac:spMk id="8" creationId="{C894BDE2-8AD0-E3C6-266B-F98DD4F2C8CE}"/>
          </ac:spMkLst>
        </pc:spChg>
        <pc:spChg chg="add mod">
          <ac:chgData name="Soheil Abbasloo" userId="d71572ce-aea6-4a3a-9d7a-c1bc96c12f67" providerId="ADAL" clId="{9C9E4330-FCE9-4632-9CDE-1084C8D2E005}" dt="2022-10-03T22:38:10.603" v="2160" actId="1076"/>
          <ac:spMkLst>
            <pc:docMk/>
            <pc:sldMk cId="2100191072" sldId="634"/>
            <ac:spMk id="9" creationId="{6142BA11-F908-DE6C-03A2-8AECDF86802E}"/>
          </ac:spMkLst>
        </pc:spChg>
      </pc:sldChg>
      <pc:sldChg chg="add del">
        <pc:chgData name="Soheil Abbasloo" userId="d71572ce-aea6-4a3a-9d7a-c1bc96c12f67" providerId="ADAL" clId="{9C9E4330-FCE9-4632-9CDE-1084C8D2E005}" dt="2022-10-03T20:54:57.237" v="1761"/>
        <pc:sldMkLst>
          <pc:docMk/>
          <pc:sldMk cId="2358831367" sldId="634"/>
        </pc:sldMkLst>
      </pc:sldChg>
      <pc:sldChg chg="add del">
        <pc:chgData name="Soheil Abbasloo" userId="d71572ce-aea6-4a3a-9d7a-c1bc96c12f67" providerId="ADAL" clId="{9C9E4330-FCE9-4632-9CDE-1084C8D2E005}" dt="2022-10-03T20:55:10.352" v="1765"/>
        <pc:sldMkLst>
          <pc:docMk/>
          <pc:sldMk cId="2676680850" sldId="634"/>
        </pc:sldMkLst>
      </pc:sldChg>
      <pc:sldChg chg="add del">
        <pc:chgData name="Soheil Abbasloo" userId="d71572ce-aea6-4a3a-9d7a-c1bc96c12f67" providerId="ADAL" clId="{9C9E4330-FCE9-4632-9CDE-1084C8D2E005}" dt="2022-10-03T20:59:43.930" v="1826"/>
        <pc:sldMkLst>
          <pc:docMk/>
          <pc:sldMk cId="3161545319" sldId="634"/>
        </pc:sldMkLst>
      </pc:sldChg>
      <pc:sldChg chg="add del">
        <pc:chgData name="Soheil Abbasloo" userId="d71572ce-aea6-4a3a-9d7a-c1bc96c12f67" providerId="ADAL" clId="{9C9E4330-FCE9-4632-9CDE-1084C8D2E005}" dt="2022-10-03T20:59:36.737" v="1824"/>
        <pc:sldMkLst>
          <pc:docMk/>
          <pc:sldMk cId="3348567748" sldId="634"/>
        </pc:sldMkLst>
      </pc:sldChg>
      <pc:sldChg chg="add del">
        <pc:chgData name="Soheil Abbasloo" userId="d71572ce-aea6-4a3a-9d7a-c1bc96c12f67" providerId="ADAL" clId="{9C9E4330-FCE9-4632-9CDE-1084C8D2E005}" dt="2022-10-03T20:55:00.095" v="1763"/>
        <pc:sldMkLst>
          <pc:docMk/>
          <pc:sldMk cId="3610026972" sldId="634"/>
        </pc:sldMkLst>
      </pc:sldChg>
      <pc:sldChg chg="modSp new del mod">
        <pc:chgData name="Soheil Abbasloo" userId="d71572ce-aea6-4a3a-9d7a-c1bc96c12f67" providerId="ADAL" clId="{9C9E4330-FCE9-4632-9CDE-1084C8D2E005}" dt="2022-10-03T23:05:18.502" v="2324" actId="2696"/>
        <pc:sldMkLst>
          <pc:docMk/>
          <pc:sldMk cId="2763037197" sldId="635"/>
        </pc:sldMkLst>
        <pc:spChg chg="mod">
          <ac:chgData name="Soheil Abbasloo" userId="d71572ce-aea6-4a3a-9d7a-c1bc96c12f67" providerId="ADAL" clId="{9C9E4330-FCE9-4632-9CDE-1084C8D2E005}" dt="2022-10-03T23:04:02.703" v="2311" actId="21"/>
          <ac:spMkLst>
            <pc:docMk/>
            <pc:sldMk cId="2763037197" sldId="635"/>
            <ac:spMk id="3" creationId="{497B86F4-04A1-5E29-AD65-E5DA5A617F65}"/>
          </ac:spMkLst>
        </pc:spChg>
        <pc:spChg chg="mod">
          <ac:chgData name="Soheil Abbasloo" userId="d71572ce-aea6-4a3a-9d7a-c1bc96c12f67" providerId="ADAL" clId="{9C9E4330-FCE9-4632-9CDE-1084C8D2E005}" dt="2022-10-03T23:02:39.235" v="2218"/>
          <ac:spMkLst>
            <pc:docMk/>
            <pc:sldMk cId="2763037197" sldId="635"/>
            <ac:spMk id="4" creationId="{BF6A73B0-9DA5-8776-E340-7F6FBC82960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0BABB5-F332-1B8C-134C-CC319271BB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1CB9B-9718-C6D1-929E-F306E45566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D5079-981C-476A-AB7A-1AABBF1DC7D0}" type="datetimeFigureOut">
              <a:rPr lang="en-US" smtClean="0"/>
              <a:t>Tue 10/04/22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63AAF-62A4-D117-08BC-D2154E6D30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B83DF-761B-D94F-A935-237E522D61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71F1A-4452-4ED7-A9A4-2462C81F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77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55351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546100">
      <a:defRPr sz="2200">
        <a:latin typeface="Lucida Grande"/>
        <a:ea typeface="Lucida Grande"/>
        <a:cs typeface="Lucida Grande"/>
        <a:sym typeface="Lucida Grande"/>
      </a:defRPr>
    </a:lvl1pPr>
    <a:lvl2pPr indent="228600" defTabSz="546100">
      <a:defRPr sz="2200">
        <a:latin typeface="Lucida Grande"/>
        <a:ea typeface="Lucida Grande"/>
        <a:cs typeface="Lucida Grande"/>
        <a:sym typeface="Lucida Grande"/>
      </a:defRPr>
    </a:lvl2pPr>
    <a:lvl3pPr indent="457200" defTabSz="546100">
      <a:defRPr sz="2200">
        <a:latin typeface="Lucida Grande"/>
        <a:ea typeface="Lucida Grande"/>
        <a:cs typeface="Lucida Grande"/>
        <a:sym typeface="Lucida Grande"/>
      </a:defRPr>
    </a:lvl3pPr>
    <a:lvl4pPr indent="685800" defTabSz="546100">
      <a:defRPr sz="2200">
        <a:latin typeface="Lucida Grande"/>
        <a:ea typeface="Lucida Grande"/>
        <a:cs typeface="Lucida Grande"/>
        <a:sym typeface="Lucida Grande"/>
      </a:defRPr>
    </a:lvl4pPr>
    <a:lvl5pPr indent="914400" defTabSz="546100">
      <a:defRPr sz="2200">
        <a:latin typeface="Lucida Grande"/>
        <a:ea typeface="Lucida Grande"/>
        <a:cs typeface="Lucida Grande"/>
        <a:sym typeface="Lucida Grande"/>
      </a:defRPr>
    </a:lvl5pPr>
    <a:lvl6pPr indent="1143000" defTabSz="546100">
      <a:defRPr sz="2200">
        <a:latin typeface="Lucida Grande"/>
        <a:ea typeface="Lucida Grande"/>
        <a:cs typeface="Lucida Grande"/>
        <a:sym typeface="Lucida Grande"/>
      </a:defRPr>
    </a:lvl6pPr>
    <a:lvl7pPr indent="1371600" defTabSz="546100">
      <a:defRPr sz="2200">
        <a:latin typeface="Lucida Grande"/>
        <a:ea typeface="Lucida Grande"/>
        <a:cs typeface="Lucida Grande"/>
        <a:sym typeface="Lucida Grande"/>
      </a:defRPr>
    </a:lvl7pPr>
    <a:lvl8pPr indent="1600200" defTabSz="546100">
      <a:defRPr sz="2200">
        <a:latin typeface="Lucida Grande"/>
        <a:ea typeface="Lucida Grande"/>
        <a:cs typeface="Lucida Grande"/>
        <a:sym typeface="Lucida Grande"/>
      </a:defRPr>
    </a:lvl8pPr>
    <a:lvl9pPr indent="1828800" defTabSz="5461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2" name="Shape 4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6" name="Shape 4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7" name="Shape 4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6" name="Shape 5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5" name="Shape 5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4" name="Shape 5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21" name="Shape 6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76" name="Shape 6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8" name="Shape 7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4" name="Shape 8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28" name="Shape 9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15" name="Shape 10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00" name="Shape 11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85" name="Shape 11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(Nothing.)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Shape 11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1" name="Shape 1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Shape 120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03" name="Shape 1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418971E-C4DA-F94E-A647-85223E088067}" type="slidenum">
              <a:rPr lang="en-US" sz="1200" b="0">
                <a:latin typeface="Times New Roman" charset="0"/>
              </a:rPr>
              <a:pPr eaLnBrk="1" hangingPunct="1"/>
              <a:t>57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58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09" name="Shape 12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Shape 12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1" name="Shape 12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59" name="Shape 13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Shape 14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8" name="Shape 14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Shape 151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16" name="Shape 15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Shape 15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91" name="Shape 15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Shape 16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7" name="Shape 16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Shape 180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05" name="Shape 18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Shape 19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13" name="Shape 19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Shape 2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27" name="Shape 2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Router y:</a:t>
            </a:r>
          </a:p>
          <a:p>
            <a:pPr lvl="0">
              <a:defRPr sz="1800"/>
            </a:pPr>
            <a:r>
              <a:rPr sz="2200"/>
              <a:t>Adds route to router v, through router x.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Shape 2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34" name="Shape 2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Router v:</a:t>
            </a:r>
          </a:p>
          <a:p>
            <a:pPr lvl="0">
              <a:defRPr sz="1800"/>
            </a:pPr>
            <a:r>
              <a:rPr sz="2200"/>
              <a:t>Adds route to router y, through x.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Shape 23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40" name="Shape 23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Shape 234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46" name="Shape 2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Shape 23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52" name="Shape 23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Shape 23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58" name="Shape 23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Shape 23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00" name="Shape 2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Shape 24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22" name="Shape 24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Shape 24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45" name="Shape 24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... which is called the Bellman-Ford equation.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Shape 245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51" name="Shape 24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487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n-US" sz="2200" dirty="0"/>
              <a:t>Z will not advertise 3 to y, instead it goes with infinity (poison-reverse)</a:t>
            </a:r>
          </a:p>
          <a:p>
            <a:pPr lvl="0">
              <a:defRPr sz="1800"/>
            </a:pPr>
            <a:endParaRPr lang="en-US" sz="2200" dirty="0"/>
          </a:p>
          <a:p>
            <a:pPr lvl="0">
              <a:defRPr sz="1800"/>
            </a:pPr>
            <a:r>
              <a:rPr lang="en-US" sz="2200" dirty="0"/>
              <a:t>The case that z will not share info back to a node that it has received the info from is called split-horizon advertisement </a:t>
            </a:r>
          </a:p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Destination is only safe </a:t>
            </a:r>
            <a:r>
              <a:rPr lang="en-US" dirty="0" err="1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95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/>
              <a:t>RIP: Routing Information Protocol</a:t>
            </a:r>
            <a:endParaRPr sz="2200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Blue numbers -&gt; advertised info regarding destination D (with poison-reverse)</a:t>
            </a:r>
          </a:p>
          <a:p>
            <a:endParaRPr lang="en-US" dirty="0"/>
          </a:p>
          <a:p>
            <a:r>
              <a:rPr lang="en-US" dirty="0"/>
              <a:t>Finish by replacing 100s with infinity on one side, 5 on the other, and then updating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47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5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587500" y="1536700"/>
            <a:ext cx="13081000" cy="30988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800"/>
            </a:lvl1pPr>
          </a:lstStyle>
          <a:p>
            <a:pPr lvl="0">
              <a:defRPr sz="1800"/>
            </a:pPr>
            <a:r>
              <a:rPr lang="en-US" sz="7800"/>
              <a:t>Click to edit Master title style</a:t>
            </a:r>
            <a:endParaRPr sz="7800"/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587500" y="4711700"/>
            <a:ext cx="13081000" cy="1054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/>
            </a:pPr>
            <a:r>
              <a:rPr lang="en-US" sz="3200"/>
              <a:t>Click to edit Master text styles</a:t>
            </a:r>
          </a:p>
          <a:p>
            <a:pPr lvl="1">
              <a:defRPr sz="1800"/>
            </a:pPr>
            <a:r>
              <a:rPr lang="en-US" sz="3200"/>
              <a:t>Second level</a:t>
            </a:r>
          </a:p>
          <a:p>
            <a:pPr lvl="2">
              <a:defRPr sz="1800"/>
            </a:pPr>
            <a:r>
              <a:rPr lang="en-US" sz="3200"/>
              <a:t>Third level</a:t>
            </a:r>
          </a:p>
          <a:p>
            <a:pPr lvl="3">
              <a:defRPr sz="1800"/>
            </a:pPr>
            <a:r>
              <a:rPr lang="en-US" sz="3200"/>
              <a:t>Fourth level</a:t>
            </a:r>
          </a:p>
          <a:p>
            <a:pPr lvl="4">
              <a:defRPr sz="1800"/>
            </a:pPr>
            <a:r>
              <a:rPr lang="en-US" sz="3200"/>
              <a:t>Fifth level</a:t>
            </a:r>
            <a:endParaRPr sz="3200"/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287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Just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92840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heil: Small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C321F-834D-D0B2-37C8-998A53FAD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E14DF393-87F1-EC62-542D-0A1FF318B2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87500" y="0"/>
            <a:ext cx="13081000" cy="1693333"/>
          </a:xfrm>
          <a:prstGeom prst="rect">
            <a:avLst/>
          </a:prstGeom>
        </p:spPr>
        <p:txBody>
          <a:bodyPr/>
          <a:lstStyle>
            <a:lvl1pPr marL="317500" indent="0">
              <a:buNone/>
              <a:defRPr sz="3600"/>
            </a:lvl1pPr>
            <a:lvl2pPr marL="1066800" indent="-304800">
              <a:buFont typeface="Lucida Grande"/>
              <a:buChar char="►"/>
              <a:defRPr sz="3200"/>
            </a:lvl2pPr>
            <a:lvl3pPr marL="1460500" indent="-254000">
              <a:buChar char="-"/>
              <a:defRPr sz="2400"/>
            </a:lvl3pPr>
            <a:lvl4pPr marL="1905000" indent="-254000">
              <a:buChar char="-"/>
              <a:defRPr sz="2400"/>
            </a:lvl4pPr>
            <a:lvl5pPr marL="2349500" indent="-254000">
              <a:buChar char="-"/>
              <a:defRPr sz="2400"/>
            </a:lvl5pPr>
          </a:lstStyle>
          <a:p>
            <a:pPr lvl="0">
              <a:defRPr sz="1800"/>
            </a:pPr>
            <a:r>
              <a:rPr lang="en-US" sz="3200" dirty="0"/>
              <a:t>Body Level One</a:t>
            </a:r>
          </a:p>
          <a:p>
            <a:pPr lvl="1">
              <a:defRPr sz="1800"/>
            </a:pPr>
            <a:r>
              <a:rPr lang="en-US" sz="2800" dirty="0"/>
              <a:t>Body Level Two</a:t>
            </a:r>
          </a:p>
        </p:txBody>
      </p:sp>
    </p:spTree>
    <p:extLst>
      <p:ext uri="{BB962C8B-B14F-4D97-AF65-F5344CB8AC3E}">
        <p14:creationId xmlns:p14="http://schemas.microsoft.com/office/powerpoint/2010/main" val="336376647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20852" y="8584985"/>
            <a:ext cx="362279" cy="369332"/>
          </a:xfrm>
        </p:spPr>
        <p:txBody>
          <a:bodyPr/>
          <a:lstStyle/>
          <a:p>
            <a:fld id="{EA8527E3-54E5-8B4F-9FA5-755EB636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49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568"/>
            <a:ext cx="138176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20852" y="8584985"/>
            <a:ext cx="362279" cy="369332"/>
          </a:xfrm>
        </p:spPr>
        <p:txBody>
          <a:bodyPr/>
          <a:lstStyle/>
          <a:p>
            <a:fld id="{EA8527E3-54E5-8B4F-9FA5-755EB636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B2B9CB-9538-7F9E-90DF-F3333CB0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F3E4F53-81D1-6C2D-16AB-33222A09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94F3E8-5982-9B66-0074-308907AC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20852" y="8584985"/>
            <a:ext cx="362279" cy="369332"/>
          </a:xfrm>
        </p:spPr>
        <p:txBody>
          <a:bodyPr/>
          <a:lstStyle>
            <a:lvl1pPr>
              <a:defRPr/>
            </a:lvl1pPr>
          </a:lstStyle>
          <a:p>
            <a:fld id="{D7CA11CE-B6B9-442B-86AD-68769B3F3A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31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8" y="508000"/>
            <a:ext cx="14345356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2800" y="1625600"/>
            <a:ext cx="15036800" cy="7315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3234212" y="8331200"/>
            <a:ext cx="624911" cy="500648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ust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287F2-1533-19D5-FBC2-AD99BD56FE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500" y="231"/>
            <a:ext cx="13081000" cy="1625600"/>
          </a:xfrm>
        </p:spPr>
        <p:txBody>
          <a:bodyPr/>
          <a:lstStyle>
            <a:lvl1pPr algn="l">
              <a:defRPr sz="3200">
                <a:cs typeface="+mn-cs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6271746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heil: Small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C321F-834D-D0B2-37C8-998A53FAD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68E34B-8015-23BF-22AB-F9FF0236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230"/>
            <a:ext cx="13081000" cy="16256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96425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header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C321F-834D-D0B2-37C8-998A53FAD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hape 12">
            <a:extLst>
              <a:ext uri="{FF2B5EF4-FFF2-40B4-BE49-F238E27FC236}">
                <a16:creationId xmlns:a16="http://schemas.microsoft.com/office/drawing/2014/main" id="{ACCA5D96-A59D-F5DD-3AEB-62BCD59A022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87500" y="2197100"/>
            <a:ext cx="13081000" cy="5753100"/>
          </a:xfrm>
          <a:prstGeom prst="rect">
            <a:avLst/>
          </a:prstGeom>
        </p:spPr>
        <p:txBody>
          <a:bodyPr/>
          <a:lstStyle>
            <a:lvl2pPr marL="1066800" indent="-304800">
              <a:buFont typeface="Lucida Grande"/>
              <a:buChar char="►"/>
              <a:defRPr sz="2800"/>
            </a:lvl2pPr>
            <a:lvl3pPr marL="1460500" indent="-254000">
              <a:buChar char="-"/>
              <a:defRPr sz="2200"/>
            </a:lvl3pPr>
            <a:lvl4pPr marL="1905000" indent="-254000">
              <a:buChar char="-"/>
              <a:defRPr sz="2200"/>
            </a:lvl4pPr>
            <a:lvl5pPr marL="2349500" indent="-254000">
              <a:buChar char="-"/>
              <a:defRPr sz="2200"/>
            </a:lvl5pPr>
          </a:lstStyle>
          <a:p>
            <a:pPr lvl="0">
              <a:defRPr sz="1800"/>
            </a:pPr>
            <a:r>
              <a:rPr lang="en-US" sz="3200" dirty="0"/>
              <a:t>Click to edit Master text styles</a:t>
            </a:r>
          </a:p>
          <a:p>
            <a:pPr lvl="1">
              <a:defRPr sz="1800"/>
            </a:pPr>
            <a:r>
              <a:rPr lang="en-US" sz="3200" dirty="0"/>
              <a:t>Second level</a:t>
            </a:r>
          </a:p>
          <a:p>
            <a:pPr lvl="2">
              <a:defRPr sz="1800"/>
            </a:pPr>
            <a:r>
              <a:rPr lang="en-US" sz="3200" dirty="0"/>
              <a:t>Third level</a:t>
            </a:r>
          </a:p>
          <a:p>
            <a:pPr lvl="3">
              <a:defRPr sz="1800"/>
            </a:pPr>
            <a:r>
              <a:rPr lang="en-US" sz="3200" dirty="0"/>
              <a:t>Fourth level</a:t>
            </a:r>
          </a:p>
          <a:p>
            <a:pPr lvl="4">
              <a:defRPr sz="1800"/>
            </a:pPr>
            <a:r>
              <a:rPr lang="en-US" sz="3200" dirty="0"/>
              <a:t>Fifth level</a:t>
            </a:r>
            <a:endParaRPr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338CB-8AC2-C3A8-9C57-45AB0057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231"/>
            <a:ext cx="13081000" cy="16256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69544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C321F-834D-D0B2-37C8-998A53FAD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hape 12">
            <a:extLst>
              <a:ext uri="{FF2B5EF4-FFF2-40B4-BE49-F238E27FC236}">
                <a16:creationId xmlns:a16="http://schemas.microsoft.com/office/drawing/2014/main" id="{ACCA5D96-A59D-F5DD-3AEB-62BCD59A022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87500" y="2197100"/>
            <a:ext cx="13081000" cy="5753100"/>
          </a:xfrm>
          <a:prstGeom prst="rect">
            <a:avLst/>
          </a:prstGeom>
        </p:spPr>
        <p:txBody>
          <a:bodyPr/>
          <a:lstStyle>
            <a:lvl2pPr marL="1066800" indent="-304800">
              <a:buFont typeface="Lucida Grande"/>
              <a:buChar char="►"/>
              <a:defRPr sz="2800"/>
            </a:lvl2pPr>
            <a:lvl3pPr marL="1460500" indent="-254000">
              <a:buChar char="-"/>
              <a:defRPr sz="2200"/>
            </a:lvl3pPr>
            <a:lvl4pPr marL="1905000" indent="-254000">
              <a:buChar char="-"/>
              <a:defRPr sz="2200"/>
            </a:lvl4pPr>
            <a:lvl5pPr marL="2349500" indent="-254000">
              <a:buChar char="-"/>
              <a:defRPr sz="2200"/>
            </a:lvl5pPr>
          </a:lstStyle>
          <a:p>
            <a:pPr lvl="0">
              <a:defRPr sz="1800"/>
            </a:pPr>
            <a:r>
              <a:rPr lang="en-US" sz="3200"/>
              <a:t>Click to edit Master text styles</a:t>
            </a:r>
          </a:p>
          <a:p>
            <a:pPr lvl="1">
              <a:defRPr sz="1800"/>
            </a:pPr>
            <a:r>
              <a:rPr lang="en-US" sz="3200"/>
              <a:t>Second level</a:t>
            </a:r>
          </a:p>
          <a:p>
            <a:pPr lvl="2">
              <a:defRPr sz="1800"/>
            </a:pPr>
            <a:r>
              <a:rPr lang="en-US" sz="3200"/>
              <a:t>Third level</a:t>
            </a:r>
          </a:p>
          <a:p>
            <a:pPr lvl="3">
              <a:defRPr sz="1800"/>
            </a:pPr>
            <a:r>
              <a:rPr lang="en-US" sz="3200"/>
              <a:t>Fourth level</a:t>
            </a:r>
          </a:p>
          <a:p>
            <a:pPr lvl="4">
              <a:defRPr sz="1800"/>
            </a:pPr>
            <a:r>
              <a:rPr lang="en-US" sz="3200"/>
              <a:t>Fifth level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53602423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C321F-834D-D0B2-37C8-998A53FAD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247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lang="en-US" sz="6600" dirty="0"/>
              <a:t>Click to edit Master title style</a:t>
            </a:r>
            <a:endParaRPr sz="6600" dirty="0"/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1587500" y="2197100"/>
            <a:ext cx="6540500" cy="5753100"/>
          </a:xfrm>
          <a:prstGeom prst="rect">
            <a:avLst/>
          </a:prstGeom>
        </p:spPr>
        <p:txBody>
          <a:bodyPr/>
          <a:lstStyle>
            <a:lvl2pPr marL="1066800" indent="-304800">
              <a:buFont typeface="Lucida Grande"/>
              <a:buChar char="►"/>
              <a:defRPr sz="2800"/>
            </a:lvl2pPr>
            <a:lvl3pPr marL="1460500" indent="-254000">
              <a:buChar char="-"/>
              <a:defRPr sz="2200"/>
            </a:lvl3pPr>
            <a:lvl4pPr marL="1905000" indent="-254000">
              <a:buChar char="-"/>
              <a:defRPr sz="2200"/>
            </a:lvl4pPr>
            <a:lvl5pPr marL="2349500" indent="-254000">
              <a:buChar char="-"/>
              <a:defRPr sz="2200"/>
            </a:lvl5pPr>
          </a:lstStyle>
          <a:p>
            <a:pPr lvl="0">
              <a:defRPr sz="1800"/>
            </a:pPr>
            <a:r>
              <a:rPr lang="en-US" sz="3200"/>
              <a:t>Click to edit Master text styles</a:t>
            </a:r>
          </a:p>
          <a:p>
            <a:pPr lvl="1">
              <a:defRPr sz="1800"/>
            </a:pPr>
            <a:r>
              <a:rPr lang="en-US" sz="3200"/>
              <a:t>Second level</a:t>
            </a:r>
          </a:p>
          <a:p>
            <a:pPr lvl="2">
              <a:defRPr sz="1800"/>
            </a:pPr>
            <a:r>
              <a:rPr lang="en-US" sz="3200"/>
              <a:t>Third level</a:t>
            </a:r>
          </a:p>
          <a:p>
            <a:pPr lvl="3">
              <a:defRPr sz="1800"/>
            </a:pPr>
            <a:r>
              <a:rPr lang="en-US" sz="3200"/>
              <a:t>Fourth level</a:t>
            </a:r>
          </a:p>
          <a:p>
            <a:pPr lvl="4">
              <a:defRPr sz="1800"/>
            </a:pPr>
            <a:r>
              <a:rPr lang="en-US" sz="3200"/>
              <a:t>Fifth level</a:t>
            </a:r>
            <a:endParaRPr sz="2200"/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573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lang="en-US" sz="6600" dirty="0"/>
              <a:t>Click to edit Master title style</a:t>
            </a:r>
            <a:endParaRPr sz="6600" dirty="0"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128000" y="2197100"/>
            <a:ext cx="6540500" cy="5753100"/>
          </a:xfrm>
          <a:prstGeom prst="rect">
            <a:avLst/>
          </a:prstGeom>
        </p:spPr>
        <p:txBody>
          <a:bodyPr/>
          <a:lstStyle>
            <a:lvl2pPr marL="1066800" indent="-304800">
              <a:buFont typeface="Lucida Grande"/>
              <a:buChar char="►"/>
              <a:defRPr sz="2800"/>
            </a:lvl2pPr>
            <a:lvl3pPr marL="1460500" indent="-254000">
              <a:buChar char="-"/>
              <a:defRPr sz="2200"/>
            </a:lvl3pPr>
            <a:lvl4pPr marL="1905000" indent="-254000">
              <a:buChar char="-"/>
              <a:defRPr sz="2200"/>
            </a:lvl4pPr>
            <a:lvl5pPr marL="2349500" indent="-254000">
              <a:buChar char="-"/>
              <a:defRPr sz="2200"/>
            </a:lvl5pPr>
          </a:lstStyle>
          <a:p>
            <a:pPr lvl="0">
              <a:defRPr sz="1800"/>
            </a:pPr>
            <a:r>
              <a:rPr lang="en-US" sz="3200"/>
              <a:t>Click to edit Master text styles</a:t>
            </a:r>
          </a:p>
          <a:p>
            <a:pPr lvl="1">
              <a:defRPr sz="1800"/>
            </a:pPr>
            <a:r>
              <a:rPr lang="en-US" sz="3200"/>
              <a:t>Second level</a:t>
            </a:r>
          </a:p>
          <a:p>
            <a:pPr lvl="2">
              <a:defRPr sz="1800"/>
            </a:pPr>
            <a:r>
              <a:rPr lang="en-US" sz="3200"/>
              <a:t>Third level</a:t>
            </a:r>
          </a:p>
          <a:p>
            <a:pPr lvl="3">
              <a:defRPr sz="1800"/>
            </a:pPr>
            <a:r>
              <a:rPr lang="en-US" sz="3200"/>
              <a:t>Fourth level</a:t>
            </a:r>
          </a:p>
          <a:p>
            <a:pPr lvl="4">
              <a:defRPr sz="1800"/>
            </a:pPr>
            <a:r>
              <a:rPr lang="en-US" sz="3200"/>
              <a:t>Fifth level</a:t>
            </a:r>
            <a:endParaRPr sz="2200"/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194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587500" y="2781300"/>
            <a:ext cx="13081000" cy="3568700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pPr lvl="0">
              <a:defRPr sz="1800"/>
            </a:pPr>
            <a:r>
              <a:rPr lang="en-US" sz="7800"/>
              <a:t>Click to edit Master title style</a:t>
            </a:r>
            <a:endParaRPr sz="7800"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92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587500" y="230"/>
            <a:ext cx="130810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6600" dirty="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587500" y="2197100"/>
            <a:ext cx="13081000" cy="575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2pPr marL="1066800" indent="-304800">
              <a:buFont typeface="Lucida Grande"/>
              <a:buChar char="►"/>
              <a:defRPr sz="2800"/>
            </a:lvl2pPr>
            <a:lvl3pPr marL="1460500" indent="-254000">
              <a:buChar char="-"/>
              <a:defRPr sz="2200"/>
            </a:lvl3pPr>
            <a:lvl4pPr marL="1905000" indent="-254000">
              <a:buChar char="-"/>
              <a:defRPr sz="2200"/>
            </a:lvl4pPr>
            <a:lvl5pPr marL="2349500" indent="-254000">
              <a:buChar char="-"/>
              <a:defRPr sz="2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5492442" y="8584985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rgbClr val="7A7A7A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  <p:sldLayoutId id="2147483675" r:id="rId4"/>
    <p:sldLayoutId id="2147483676" r:id="rId5"/>
    <p:sldLayoutId id="2147483677" r:id="rId6"/>
    <p:sldLayoutId id="2147483668" r:id="rId7"/>
    <p:sldLayoutId id="2147483669" r:id="rId8"/>
    <p:sldLayoutId id="2147483671" r:id="rId9"/>
    <p:sldLayoutId id="2147483660" r:id="rId10"/>
    <p:sldLayoutId id="2147483659" r:id="rId11"/>
    <p:sldLayoutId id="2147483679" r:id="rId12"/>
    <p:sldLayoutId id="2147483680" r:id="rId13"/>
    <p:sldLayoutId id="2147483682" r:id="rId14"/>
    <p:sldLayoutId id="2147483683" r:id="rId15"/>
  </p:sldLayoutIdLst>
  <p:transition spd="med"/>
  <p:hf hdr="0" ftr="0" dt="0"/>
  <p:txStyles>
    <p:titleStyle>
      <a:lvl1pPr algn="ctr" defTabSz="546100" eaLnBrk="1" hangingPunct="1">
        <a:defRPr sz="6000">
          <a:latin typeface="Calibri" charset="0"/>
          <a:ea typeface="Calibri" charset="0"/>
          <a:cs typeface="Calibri" charset="0"/>
          <a:sym typeface="Gill Sans"/>
        </a:defRPr>
      </a:lvl1pPr>
      <a:lvl2pPr indent="228600" algn="ctr" defTabSz="546100" eaLnBrk="1" hangingPunct="1">
        <a:defRPr sz="6600">
          <a:latin typeface="+mn-lt"/>
          <a:ea typeface="+mn-ea"/>
          <a:cs typeface="+mn-cs"/>
          <a:sym typeface="Gill Sans"/>
        </a:defRPr>
      </a:lvl2pPr>
      <a:lvl3pPr indent="457200" algn="ctr" defTabSz="546100" eaLnBrk="1" hangingPunct="1">
        <a:defRPr sz="6600">
          <a:latin typeface="+mn-lt"/>
          <a:ea typeface="+mn-ea"/>
          <a:cs typeface="+mn-cs"/>
          <a:sym typeface="Gill Sans"/>
        </a:defRPr>
      </a:lvl3pPr>
      <a:lvl4pPr indent="685800" algn="ctr" defTabSz="546100" eaLnBrk="1" hangingPunct="1">
        <a:defRPr sz="6600">
          <a:latin typeface="+mn-lt"/>
          <a:ea typeface="+mn-ea"/>
          <a:cs typeface="+mn-cs"/>
          <a:sym typeface="Gill Sans"/>
        </a:defRPr>
      </a:lvl4pPr>
      <a:lvl5pPr indent="914400" algn="ctr" defTabSz="546100" eaLnBrk="1" hangingPunct="1">
        <a:defRPr sz="6600">
          <a:latin typeface="+mn-lt"/>
          <a:ea typeface="+mn-ea"/>
          <a:cs typeface="+mn-cs"/>
          <a:sym typeface="Gill Sans"/>
        </a:defRPr>
      </a:lvl5pPr>
      <a:lvl6pPr indent="1143000" algn="ctr" defTabSz="546100" eaLnBrk="1" hangingPunct="1">
        <a:defRPr sz="6600">
          <a:latin typeface="+mn-lt"/>
          <a:ea typeface="+mn-ea"/>
          <a:cs typeface="+mn-cs"/>
          <a:sym typeface="Gill Sans"/>
        </a:defRPr>
      </a:lvl6pPr>
      <a:lvl7pPr indent="1371600" algn="ctr" defTabSz="546100" eaLnBrk="1" hangingPunct="1">
        <a:defRPr sz="6600">
          <a:latin typeface="+mn-lt"/>
          <a:ea typeface="+mn-ea"/>
          <a:cs typeface="+mn-cs"/>
          <a:sym typeface="Gill Sans"/>
        </a:defRPr>
      </a:lvl7pPr>
      <a:lvl8pPr indent="1600200" algn="ctr" defTabSz="546100" eaLnBrk="1" hangingPunct="1">
        <a:defRPr sz="6600">
          <a:latin typeface="+mn-lt"/>
          <a:ea typeface="+mn-ea"/>
          <a:cs typeface="+mn-cs"/>
          <a:sym typeface="Gill Sans"/>
        </a:defRPr>
      </a:lvl8pPr>
      <a:lvl9pPr indent="1828800" algn="ctr" defTabSz="546100" eaLnBrk="1" hangingPunct="1">
        <a:defRPr sz="6600">
          <a:latin typeface="+mn-lt"/>
          <a:ea typeface="+mn-ea"/>
          <a:cs typeface="+mn-cs"/>
          <a:sym typeface="Gill Sans"/>
        </a:defRPr>
      </a:lvl9pPr>
    </p:titleStyle>
    <p:bodyStyle>
      <a:lvl1pPr marL="736600" indent="-419100" defTabSz="546100" eaLnBrk="1" hangingPunct="1">
        <a:spcBef>
          <a:spcPts val="700"/>
        </a:spcBef>
        <a:buSzPct val="150000"/>
        <a:buChar char="•"/>
        <a:defRPr sz="3200">
          <a:latin typeface="+mn-lt"/>
          <a:ea typeface="+mn-ea"/>
          <a:cs typeface="+mn-cs"/>
          <a:sym typeface="Gill Sans"/>
        </a:defRPr>
      </a:lvl1pPr>
      <a:lvl2pPr marL="1110342" indent="-348342" defTabSz="546100" eaLnBrk="1" hangingPunct="1">
        <a:spcBef>
          <a:spcPts val="700"/>
        </a:spcBef>
        <a:buSzPct val="50000"/>
        <a:buChar char="•"/>
        <a:defRPr sz="3200">
          <a:latin typeface="+mn-lt"/>
          <a:ea typeface="+mn-ea"/>
          <a:cs typeface="+mn-cs"/>
          <a:sym typeface="Gill Sans"/>
        </a:defRPr>
      </a:lvl2pPr>
      <a:lvl3pPr marL="1575954" indent="-369454" defTabSz="546100" eaLnBrk="1" hangingPunct="1">
        <a:spcBef>
          <a:spcPts val="700"/>
        </a:spcBef>
        <a:buSzPct val="150000"/>
        <a:buChar char="•"/>
        <a:defRPr sz="3200">
          <a:latin typeface="+mn-lt"/>
          <a:ea typeface="+mn-ea"/>
          <a:cs typeface="+mn-cs"/>
          <a:sym typeface="Gill Sans"/>
        </a:defRPr>
      </a:lvl3pPr>
      <a:lvl4pPr marL="2020454" indent="-369454" defTabSz="546100" eaLnBrk="1" hangingPunct="1">
        <a:spcBef>
          <a:spcPts val="700"/>
        </a:spcBef>
        <a:buSzPct val="150000"/>
        <a:buChar char="•"/>
        <a:defRPr sz="3200">
          <a:latin typeface="+mn-lt"/>
          <a:ea typeface="+mn-ea"/>
          <a:cs typeface="+mn-cs"/>
          <a:sym typeface="Gill Sans"/>
        </a:defRPr>
      </a:lvl4pPr>
      <a:lvl5pPr marL="2464954" indent="-369454" defTabSz="546100" eaLnBrk="1" hangingPunct="1">
        <a:spcBef>
          <a:spcPts val="700"/>
        </a:spcBef>
        <a:buSzPct val="150000"/>
        <a:buChar char="•"/>
        <a:defRPr sz="3200">
          <a:latin typeface="+mn-lt"/>
          <a:ea typeface="+mn-ea"/>
          <a:cs typeface="+mn-cs"/>
          <a:sym typeface="Gill Sans"/>
        </a:defRPr>
      </a:lvl5pPr>
      <a:lvl6pPr marL="2820554" indent="-369454" defTabSz="546100" eaLnBrk="1" hangingPunct="1">
        <a:spcBef>
          <a:spcPts val="700"/>
        </a:spcBef>
        <a:buSzPct val="150000"/>
        <a:buChar char="•"/>
        <a:defRPr sz="3200">
          <a:latin typeface="+mn-lt"/>
          <a:ea typeface="+mn-ea"/>
          <a:cs typeface="+mn-cs"/>
          <a:sym typeface="Gill Sans"/>
        </a:defRPr>
      </a:lvl6pPr>
      <a:lvl7pPr marL="3176154" indent="-369454" defTabSz="546100" eaLnBrk="1" hangingPunct="1">
        <a:spcBef>
          <a:spcPts val="700"/>
        </a:spcBef>
        <a:buSzPct val="150000"/>
        <a:buChar char="•"/>
        <a:defRPr sz="3200">
          <a:latin typeface="+mn-lt"/>
          <a:ea typeface="+mn-ea"/>
          <a:cs typeface="+mn-cs"/>
          <a:sym typeface="Gill Sans"/>
        </a:defRPr>
      </a:lvl7pPr>
      <a:lvl8pPr marL="3531754" indent="-369454" defTabSz="546100" eaLnBrk="1" hangingPunct="1">
        <a:spcBef>
          <a:spcPts val="700"/>
        </a:spcBef>
        <a:buSzPct val="150000"/>
        <a:buChar char="•"/>
        <a:defRPr sz="3200">
          <a:latin typeface="+mn-lt"/>
          <a:ea typeface="+mn-ea"/>
          <a:cs typeface="+mn-cs"/>
          <a:sym typeface="Gill Sans"/>
        </a:defRPr>
      </a:lvl8pPr>
      <a:lvl9pPr marL="3887354" indent="-369454" defTabSz="546100" eaLnBrk="1" hangingPunct="1">
        <a:spcBef>
          <a:spcPts val="700"/>
        </a:spcBef>
        <a:buSzPct val="150000"/>
        <a:buChar char="•"/>
        <a:defRPr sz="3200">
          <a:latin typeface="+mn-lt"/>
          <a:ea typeface="+mn-ea"/>
          <a:cs typeface="+mn-cs"/>
          <a:sym typeface="Gill Sans"/>
        </a:defRPr>
      </a:lvl9pPr>
    </p:bodyStyle>
    <p:otherStyle>
      <a:lvl1pPr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587D-5EB9-081D-E718-EE8DC906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The Routing Concept &amp;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2AEF-51C7-A555-5BA1-5306F377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038" y="6290037"/>
            <a:ext cx="13081000" cy="2437273"/>
          </a:xfrm>
        </p:spPr>
        <p:txBody>
          <a:bodyPr/>
          <a:lstStyle/>
          <a:p>
            <a:pPr algn="l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Soheil Abbasloo</a:t>
            </a:r>
          </a:p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Department of Computer Science </a:t>
            </a:r>
          </a:p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University of Toronto</a:t>
            </a:r>
          </a:p>
          <a:p>
            <a:pPr algn="l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Fall 2022</a:t>
            </a:r>
          </a:p>
          <a:p>
            <a:pPr algn="l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6B8867B-26C2-AAF6-3871-999016DDEC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" y="5842000"/>
            <a:ext cx="2437273" cy="24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6948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Routing Fundamentals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750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Validity</a:t>
            </a:r>
            <a:r>
              <a:rPr lang="en-US" sz="3600" dirty="0"/>
              <a:t> of routing state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85706" tIns="42853" rIns="85706" bIns="42853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10</a:t>
            </a:fld>
            <a:endParaRPr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43241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Shape 3172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173" name="Shape 3173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174" name="Shape 317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100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E3A6F-F203-491E-6C73-1219E88C2812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2017C-0737-D11F-3B30-09371590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75" name="Shape 3175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8306594" y="1821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8830469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182" name="Shape 3182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3183" name="Shape 3183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185" name="Shape 3185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186" name="Shape 3186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3193" name="Shape 3193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195" name="Shape 3195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196" name="Shape 3196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11223625" y="76676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11747500" y="76676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12247562" y="7667625"/>
            <a:ext cx="26193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11711781" y="7203281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12235656" y="719137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205" name="Shape 3205"/>
          <p:cNvSpPr/>
          <p:nvPr/>
        </p:nvSpPr>
        <p:spPr>
          <a:xfrm>
            <a:off x="2948781" y="2275880"/>
            <a:ext cx="355996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poisoned reverse</a:t>
            </a:r>
          </a:p>
        </p:txBody>
      </p:sp>
      <p:sp>
        <p:nvSpPr>
          <p:cNvPr id="3206" name="Shape 3206"/>
          <p:cNvSpPr/>
          <p:nvPr/>
        </p:nvSpPr>
        <p:spPr>
          <a:xfrm>
            <a:off x="7592219" y="1809750"/>
            <a:ext cx="583406" cy="64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13"/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11056938" y="7167562"/>
            <a:ext cx="583406" cy="64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13"/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5044277" y="4948019"/>
            <a:ext cx="5961319" cy="3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209" name="Shape 3209"/>
          <p:cNvSpPr/>
          <p:nvPr/>
        </p:nvSpPr>
        <p:spPr>
          <a:xfrm>
            <a:off x="7747000" y="2262188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7</a:t>
            </a:r>
          </a:p>
        </p:txBody>
      </p:sp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Shape 3213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214" name="Shape 3214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215" name="Shape 321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101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8D87E-4DE7-702F-8C5F-29E19300926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0B029-88F9-0CF1-DD85-24A4FE42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16" name="Shape 3216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8306594" y="1821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8830469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223" name="Shape 3223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3224" name="Shape 3224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226" name="Shape 3226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227" name="Shape 3227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3234" name="Shape 3234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236" name="Shape 3236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237" name="Shape 3237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11223625" y="76676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11747500" y="76676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12247562" y="7667625"/>
            <a:ext cx="26193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11711781" y="7203281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12235656" y="719137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246" name="Shape 3246"/>
          <p:cNvSpPr/>
          <p:nvPr/>
        </p:nvSpPr>
        <p:spPr>
          <a:xfrm>
            <a:off x="6175375" y="7276505"/>
            <a:ext cx="355996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poisoned reverse</a:t>
            </a:r>
          </a:p>
        </p:txBody>
      </p:sp>
      <p:sp>
        <p:nvSpPr>
          <p:cNvPr id="3247" name="Shape 3247"/>
          <p:cNvSpPr/>
          <p:nvPr/>
        </p:nvSpPr>
        <p:spPr>
          <a:xfrm>
            <a:off x="11056938" y="7167562"/>
            <a:ext cx="583406" cy="64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13"/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5044277" y="4948019"/>
            <a:ext cx="5961319" cy="3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249" name="Shape 3249"/>
          <p:cNvSpPr/>
          <p:nvPr/>
        </p:nvSpPr>
        <p:spPr>
          <a:xfrm>
            <a:off x="7747000" y="2262188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7639342" y="2052361"/>
            <a:ext cx="1392675" cy="732986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251" name="Shape 3251"/>
          <p:cNvSpPr/>
          <p:nvPr/>
        </p:nvSpPr>
        <p:spPr>
          <a:xfrm>
            <a:off x="7758906" y="1845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5000593" y="3646605"/>
            <a:ext cx="6138918" cy="1645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" grpId="0" animBg="1" advAuto="0"/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  <a:p>
            <a:pPr lvl="1"/>
            <a:r>
              <a:rPr lang="en-US" dirty="0"/>
              <a:t>If z routes to x through y, </a:t>
            </a:r>
            <a:br>
              <a:rPr lang="en-US" dirty="0"/>
            </a:br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Often avoids the count-to-infinity problem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ADF20-ED43-F542-CF66-4896109480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22987"/>
      </p:ext>
    </p:extLst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 lIns="0" tIns="0" rIns="0" bIns="0" anchor="t"/>
          <a:lstStyle/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938" dirty="0">
                <a:solidFill>
                  <a:schemeClr val="tx1"/>
                </a:solidFill>
              </a:rPr>
              <a:t>Are loops possible?</a:t>
            </a:r>
          </a:p>
          <a:p>
            <a:pPr marL="952500" lvl="1">
              <a:lnSpc>
                <a:spcPct val="90000"/>
              </a:lnSpc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chemeClr val="tx1"/>
                </a:solidFill>
              </a:rPr>
              <a:t>yes, until convergence </a:t>
            </a:r>
          </a:p>
          <a:p>
            <a:pPr marL="952500" lvl="1">
              <a:lnSpc>
                <a:spcPct val="90000"/>
              </a:lnSpc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chemeClr val="tx1"/>
                </a:solidFill>
              </a:rPr>
              <a:t>convergence slower than in Link-State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chemeClr val="tx1"/>
              </a:solidFill>
            </a:endParaRPr>
          </a:p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938" dirty="0">
                <a:solidFill>
                  <a:schemeClr val="tx1"/>
                </a:solidFill>
              </a:rPr>
              <a:t>Scalability?</a:t>
            </a:r>
          </a:p>
          <a:p>
            <a:pPr marL="952500" lvl="1">
              <a:lnSpc>
                <a:spcPct val="90000"/>
              </a:lnSpc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chemeClr val="tx1"/>
                </a:solidFill>
              </a:rPr>
              <a:t>requires fewer messages than Link-State</a:t>
            </a:r>
          </a:p>
          <a:p>
            <a:pPr marL="952500" lvl="1">
              <a:lnSpc>
                <a:spcPct val="90000"/>
              </a:lnSpc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chemeClr val="tx1"/>
                </a:solidFill>
              </a:rPr>
              <a:t>O(N) update time on arrival of a new DV from neighbor</a:t>
            </a:r>
          </a:p>
          <a:p>
            <a:pPr marL="952500" lvl="1">
              <a:lnSpc>
                <a:spcPct val="90000"/>
              </a:lnSpc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chemeClr val="tx1"/>
                </a:solidFill>
              </a:rPr>
              <a:t>O(network diameter) convergence time </a:t>
            </a:r>
          </a:p>
          <a:p>
            <a:pPr marL="952500" lvl="1">
              <a:lnSpc>
                <a:spcPct val="90000"/>
              </a:lnSpc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chemeClr val="tx1"/>
                </a:solidFill>
              </a:rPr>
              <a:t>O(N) entries in forwarding table</a:t>
            </a:r>
            <a:br>
              <a:rPr lang="en-US" sz="3000" dirty="0">
                <a:solidFill>
                  <a:schemeClr val="tx1"/>
                </a:solidFill>
              </a:rPr>
            </a:br>
            <a:endParaRPr lang="en-US" sz="3000" dirty="0">
              <a:solidFill>
                <a:schemeClr val="tx1"/>
              </a:solidFill>
            </a:endParaRPr>
          </a:p>
          <a:p>
            <a:pPr marL="535781">
              <a:lnSpc>
                <a:spcPct val="90000"/>
              </a:lnSpc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563" dirty="0">
                <a:solidFill>
                  <a:schemeClr val="tx1"/>
                </a:solidFill>
              </a:rPr>
              <a:t>RIP is a protocol that implements DV (IETF RFC 2080)</a:t>
            </a:r>
          </a:p>
        </p:txBody>
      </p:sp>
      <p:sp>
        <p:nvSpPr>
          <p:cNvPr id="1193" name="Shape 1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>
                <a:solidFill>
                  <a:schemeClr val="tx1"/>
                </a:solidFill>
              </a:rPr>
              <a:t>Distance Vector Routing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6D9396-E1E3-BBEF-483D-0C2BA4FEA2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396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Poison-Reverse Completely Solve </a:t>
            </a:r>
            <a:br>
              <a:rPr lang="en-US" dirty="0"/>
            </a:br>
            <a:r>
              <a:rPr lang="en-US" dirty="0"/>
              <a:t>the Count-to-Infinity Problem?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929259" y="5535328"/>
            <a:ext cx="721241" cy="843152"/>
          </a:xfrm>
          <a:custGeom>
            <a:avLst/>
            <a:gdLst>
              <a:gd name="T0" fmla="*/ 0 w 222"/>
              <a:gd name="T1" fmla="*/ 180 h 180"/>
              <a:gd name="T2" fmla="*/ 222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918" tIns="60959" rIns="121918" bIns="60959" anchor="ctr"/>
          <a:lstStyle/>
          <a:p>
            <a:endParaRPr lang="en-US" sz="3563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8245038" y="5535328"/>
            <a:ext cx="701750" cy="885309"/>
          </a:xfrm>
          <a:custGeom>
            <a:avLst/>
            <a:gdLst>
              <a:gd name="T0" fmla="*/ 0 w 216"/>
              <a:gd name="T1" fmla="*/ 0 h 189"/>
              <a:gd name="T2" fmla="*/ 216 w 216"/>
              <a:gd name="T3" fmla="*/ 189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918" tIns="60959" rIns="121918" bIns="60959" anchor="ctr"/>
          <a:lstStyle/>
          <a:p>
            <a:endParaRPr lang="en-US" sz="3563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7114443" y="6771951"/>
            <a:ext cx="1754372" cy="14052"/>
          </a:xfrm>
          <a:custGeom>
            <a:avLst/>
            <a:gdLst>
              <a:gd name="T0" fmla="*/ 540 w 540"/>
              <a:gd name="T1" fmla="*/ 3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918" tIns="60959" rIns="121918" bIns="60959" anchor="ctr"/>
          <a:lstStyle/>
          <a:p>
            <a:endParaRPr lang="en-US" sz="3563"/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5310114" y="6637958"/>
            <a:ext cx="49308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rtl="0"/>
            <a:r>
              <a:rPr lang="en-US" sz="3200" dirty="0"/>
              <a:t>A</a:t>
            </a:r>
            <a:endParaRPr lang="en-US" sz="4400" dirty="0"/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0308805" y="6699513"/>
            <a:ext cx="315773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/>
              <a:t>C</a:t>
            </a:r>
            <a:endParaRPr lang="en-US" sz="4000" dirty="0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7801451" y="6711056"/>
            <a:ext cx="419342" cy="46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250" dirty="0"/>
              <a:t>1</a:t>
            </a:r>
            <a:endParaRPr lang="en-US" sz="3375" dirty="0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>
            <a:off x="7465317" y="5146543"/>
            <a:ext cx="0" cy="2342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21918" tIns="60959" rIns="121918" bIns="60959" anchor="ctr"/>
          <a:lstStyle/>
          <a:p>
            <a:endParaRPr lang="en-US" sz="3563"/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>
            <a:off x="8482202" y="5146543"/>
            <a:ext cx="0" cy="2342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21918" tIns="60959" rIns="121918" bIns="60959" anchor="ctr"/>
          <a:lstStyle/>
          <a:p>
            <a:endParaRPr lang="en-US" sz="3563"/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8689294" y="4475288"/>
            <a:ext cx="493081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/>
              <a:t>B</a:t>
            </a:r>
            <a:endParaRPr lang="en-US" sz="3188" dirty="0"/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7645005" y="2417903"/>
            <a:ext cx="461020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/>
              <a:t>D</a:t>
            </a:r>
            <a:endParaRPr lang="en-US" sz="4000" dirty="0"/>
          </a:p>
        </p:txBody>
      </p:sp>
      <p:sp>
        <p:nvSpPr>
          <p:cNvPr id="49" name="Freeform 12"/>
          <p:cNvSpPr>
            <a:spLocks/>
          </p:cNvSpPr>
          <p:nvPr/>
        </p:nvSpPr>
        <p:spPr bwMode="auto">
          <a:xfrm rot="5400000" flipV="1">
            <a:off x="7374408" y="4271007"/>
            <a:ext cx="1144772" cy="60959"/>
          </a:xfrm>
          <a:custGeom>
            <a:avLst/>
            <a:gdLst>
              <a:gd name="T0" fmla="*/ 540 w 540"/>
              <a:gd name="T1" fmla="*/ 3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918" tIns="60959" rIns="121918" bIns="60959" anchor="ctr"/>
          <a:lstStyle/>
          <a:p>
            <a:endParaRPr lang="en-US" sz="3563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8033964" y="4033900"/>
            <a:ext cx="419342" cy="46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250" dirty="0"/>
              <a:t>1</a:t>
            </a:r>
            <a:endParaRPr lang="en-US" sz="3375" dirty="0"/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6713164" y="5456300"/>
            <a:ext cx="419342" cy="46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250" dirty="0"/>
              <a:t>1</a:t>
            </a:r>
            <a:endParaRPr lang="en-US" sz="3375" dirty="0"/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8745163" y="5456300"/>
            <a:ext cx="419342" cy="46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250" dirty="0"/>
              <a:t>1</a:t>
            </a:r>
            <a:endParaRPr lang="en-US" sz="3375" dirty="0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7035767" y="5151500"/>
            <a:ext cx="473845" cy="6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3188" dirty="0">
                <a:solidFill>
                  <a:srgbClr val="3366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8458167" y="5151500"/>
            <a:ext cx="473845" cy="6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3188" dirty="0">
                <a:solidFill>
                  <a:srgbClr val="3366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7162871" y="6263147"/>
            <a:ext cx="473845" cy="6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3188" dirty="0">
                <a:solidFill>
                  <a:srgbClr val="3366F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8356567" y="6263147"/>
            <a:ext cx="473845" cy="6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3188" dirty="0">
                <a:solidFill>
                  <a:srgbClr val="3366F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7408717" y="4237100"/>
            <a:ext cx="537964" cy="6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3188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6463548" y="5862700"/>
            <a:ext cx="537964" cy="6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3188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8932717" y="5862700"/>
            <a:ext cx="537964" cy="6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3188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8022776" y="3940877"/>
            <a:ext cx="852153" cy="52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625" dirty="0">
                <a:solidFill>
                  <a:srgbClr val="FF6600"/>
                </a:solidFill>
              </a:rPr>
              <a:t>100</a:t>
            </a:r>
            <a:endParaRPr lang="en-US" sz="3750" dirty="0">
              <a:solidFill>
                <a:srgbClr val="FF6600"/>
              </a:solidFill>
            </a:endParaRPr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6698017" y="5151500"/>
            <a:ext cx="929097" cy="6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3188" dirty="0">
                <a:solidFill>
                  <a:srgbClr val="3366FF"/>
                </a:solidFill>
                <a:latin typeface="Arial"/>
                <a:cs typeface="Arial"/>
              </a:rPr>
              <a:t>100</a:t>
            </a:r>
          </a:p>
        </p:txBody>
      </p: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8408714" y="5151500"/>
            <a:ext cx="929097" cy="6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3188" dirty="0">
                <a:solidFill>
                  <a:srgbClr val="3366FF"/>
                </a:solidFill>
                <a:latin typeface="Arial"/>
                <a:cs typeface="Arial"/>
              </a:rPr>
              <a:t>100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6527767" y="5761100"/>
            <a:ext cx="473845" cy="6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3188" dirty="0">
                <a:solidFill>
                  <a:srgbClr val="3366FF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7115829" y="6269380"/>
            <a:ext cx="537964" cy="6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3188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7442167" y="4237100"/>
            <a:ext cx="473845" cy="6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3188" dirty="0">
                <a:solidFill>
                  <a:srgbClr val="3366FF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6908047" y="5146399"/>
            <a:ext cx="537964" cy="6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3188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8526217" y="5145547"/>
            <a:ext cx="473845" cy="6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3188" dirty="0">
                <a:solidFill>
                  <a:srgbClr val="3366FF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69" name="Text Box 27"/>
          <p:cNvSpPr txBox="1">
            <a:spLocks noChangeArrowheads="1"/>
          </p:cNvSpPr>
          <p:nvPr/>
        </p:nvSpPr>
        <p:spPr bwMode="auto">
          <a:xfrm>
            <a:off x="8323016" y="6269100"/>
            <a:ext cx="473845" cy="6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3188" dirty="0">
                <a:solidFill>
                  <a:srgbClr val="3366FF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6494216" y="5761100"/>
            <a:ext cx="473845" cy="6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8" tIns="60959" rIns="121918" bIns="6095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3188" dirty="0">
                <a:solidFill>
                  <a:srgbClr val="3366FF"/>
                </a:solidFill>
                <a:latin typeface="Arial"/>
                <a:cs typeface="Arial"/>
              </a:rPr>
              <a:t>6</a:t>
            </a:r>
          </a:p>
        </p:txBody>
      </p:sp>
      <p:pic>
        <p:nvPicPr>
          <p:cNvPr id="4" name="Picture 55">
            <a:extLst>
              <a:ext uri="{FF2B5EF4-FFF2-40B4-BE49-F238E27FC236}">
                <a16:creationId xmlns:a16="http://schemas.microsoft.com/office/drawing/2014/main" id="{D24452ED-C1FA-45C8-ABFC-C8B28D2A4A8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00" y="2946186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5">
            <a:extLst>
              <a:ext uri="{FF2B5EF4-FFF2-40B4-BE49-F238E27FC236}">
                <a16:creationId xmlns:a16="http://schemas.microsoft.com/office/drawing/2014/main" id="{B32C4A50-02E2-39CE-2B49-DDC30B0A367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811" y="4752076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5">
            <a:extLst>
              <a:ext uri="{FF2B5EF4-FFF2-40B4-BE49-F238E27FC236}">
                <a16:creationId xmlns:a16="http://schemas.microsoft.com/office/drawing/2014/main" id="{4EBE2B44-8A54-4D16-745B-52475A9E689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47" y="6230457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5">
            <a:extLst>
              <a:ext uri="{FF2B5EF4-FFF2-40B4-BE49-F238E27FC236}">
                <a16:creationId xmlns:a16="http://schemas.microsoft.com/office/drawing/2014/main" id="{543EE61F-A08A-458A-073C-0934B97EA4E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310" y="624518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67ECF9-95A6-EAC9-8990-61B94885E8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2A3B5-C3B0-354A-EF33-C5977953FAB3}"/>
              </a:ext>
            </a:extLst>
          </p:cNvPr>
          <p:cNvSpPr txBox="1"/>
          <p:nvPr/>
        </p:nvSpPr>
        <p:spPr>
          <a:xfrm>
            <a:off x="1173025" y="8097374"/>
            <a:ext cx="13744372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How can we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mitigate this?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62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6" grpId="0"/>
      <p:bldP spid="67" grpId="0"/>
      <p:bldP spid="69" grpId="0"/>
      <p:bldP spid="70" grpId="0"/>
      <p:bldP spid="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91E16-3407-78CB-6228-1C1A78D84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105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621507-8340-D665-A14A-DD29D84DC8A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87500" y="2180166"/>
            <a:ext cx="13081000" cy="5753100"/>
          </a:xfrm>
        </p:spPr>
        <p:txBody>
          <a:bodyPr/>
          <a:lstStyle/>
          <a:p>
            <a:pPr>
              <a:spcBef>
                <a:spcPts val="2813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Least-cost path routing </a:t>
            </a:r>
          </a:p>
          <a:p>
            <a:pPr lvl="1">
              <a:spcBef>
                <a:spcPts val="2813"/>
              </a:spcBef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link-state routing 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Each node knows the entire map of network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Each node calculates the routes to all destinations by itself</a:t>
            </a:r>
          </a:p>
          <a:p>
            <a:pPr lvl="1">
              <a:spcBef>
                <a:spcPts val="2813"/>
              </a:spcBef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distance-vector routing </a:t>
            </a:r>
          </a:p>
          <a:p>
            <a:pPr lvl="2"/>
            <a:r>
              <a:rPr lang="en-US" sz="2400" dirty="0"/>
              <a:t>Each node only knows its neighbors and their distance to destinations</a:t>
            </a:r>
          </a:p>
          <a:p>
            <a:pPr lvl="2"/>
            <a:r>
              <a:rPr lang="en-US" sz="2400" dirty="0"/>
              <a:t>Calculations happen in a distributed fashion</a:t>
            </a:r>
          </a:p>
          <a:p>
            <a:pPr lvl="2"/>
            <a:r>
              <a:rPr lang="en-US" sz="2400" dirty="0"/>
              <a:t>Slow convergence 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C74F9B-550E-FB6B-2565-4F3F1411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52535195"/>
      </p:ext>
    </p:extLst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82FB52-2698-40A7-F293-69493AE2D4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23F9C1-C97A-0880-D2D8-57FCD7F4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06" y="3548974"/>
            <a:ext cx="5528734" cy="16256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Which one do you think is a better choice for this network?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outdoor object, star, night sky&#10;&#10;Description automatically generated">
            <a:extLst>
              <a:ext uri="{FF2B5EF4-FFF2-40B4-BE49-F238E27FC236}">
                <a16:creationId xmlns:a16="http://schemas.microsoft.com/office/drawing/2014/main" id="{1D1DAD2C-0896-FE32-EF3B-F6D1AE159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44" y="231"/>
            <a:ext cx="9144000" cy="914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AE907-7F3D-F79B-EF77-EBD9B1EC44F8}"/>
              </a:ext>
            </a:extLst>
          </p:cNvPr>
          <p:cNvSpPr txBox="1"/>
          <p:nvPr/>
        </p:nvSpPr>
        <p:spPr>
          <a:xfrm>
            <a:off x="699106" y="5555120"/>
            <a:ext cx="65532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spcBef>
                <a:spcPts val="2813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Routing in the Internet (next time)</a:t>
            </a:r>
          </a:p>
        </p:txBody>
      </p:sp>
    </p:spTree>
    <p:extLst>
      <p:ext uri="{BB962C8B-B14F-4D97-AF65-F5344CB8AC3E}">
        <p14:creationId xmlns:p14="http://schemas.microsoft.com/office/powerpoint/2010/main" val="380996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85706" tIns="42853" rIns="85706" bIns="42853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11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sz="3600" dirty="0"/>
              <a:t>Find a path to a given destination</a:t>
            </a:r>
          </a:p>
          <a:p>
            <a:r>
              <a:rPr lang="en-US" sz="3600" dirty="0"/>
              <a:t>How do we know that the state contained in forwarding tables meets our goal?</a:t>
            </a:r>
          </a:p>
          <a:p>
            <a:pPr lvl="1"/>
            <a:r>
              <a:rPr lang="en-US" sz="3200" dirty="0"/>
              <a:t>This is what “validity” of routing state tells us</a:t>
            </a:r>
          </a:p>
          <a:p>
            <a:pPr lvl="1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[this is non-standard terminology]</a:t>
            </a:r>
          </a:p>
          <a:p>
            <a:pPr lvl="1"/>
            <a:endParaRPr lang="en-US" sz="37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 (v1)</a:t>
            </a:r>
          </a:p>
        </p:txBody>
      </p:sp>
    </p:spTree>
    <p:extLst>
      <p:ext uri="{BB962C8B-B14F-4D97-AF65-F5344CB8AC3E}">
        <p14:creationId xmlns:p14="http://schemas.microsoft.com/office/powerpoint/2010/main" val="1789214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marL="317500" indent="0">
              <a:buNone/>
            </a:pPr>
            <a:r>
              <a:rPr lang="en-US" sz="3600" i="1" dirty="0"/>
              <a:t>Local </a:t>
            </a:r>
            <a:r>
              <a:rPr lang="en-US" sz="3600" dirty="0"/>
              <a:t>routing state is the forwarding table in a single router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By itself, the state in a single router can’t be evaluated 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 must be evaluated in terms of the global context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lvl="4"/>
            <a:endParaRPr lang="en-US" sz="2906" i="1" dirty="0"/>
          </a:p>
          <a:p>
            <a:endParaRPr lang="en-US" sz="4125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i="1" dirty="0"/>
              <a:t>vs.</a:t>
            </a:r>
            <a:r>
              <a:rPr lang="en-US" dirty="0"/>
              <a:t> Global View of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EF8DA-04DA-033E-2F49-7626FFE059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9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4267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71120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601" y="2235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203" y="6261405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2235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12177220" y="2336801"/>
            <a:ext cx="994770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UofT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2758788" y="7138012"/>
            <a:ext cx="888971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3349679" y="1052367"/>
            <a:ext cx="932252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UBC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11508282" y="7315202"/>
            <a:ext cx="954695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91087"/>
              </p:ext>
            </p:extLst>
          </p:nvPr>
        </p:nvGraphicFramePr>
        <p:xfrm>
          <a:off x="9090926" y="4368803"/>
          <a:ext cx="3251200" cy="23081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78">
                <a:tc>
                  <a:txBody>
                    <a:bodyPr/>
                    <a:lstStyle/>
                    <a:p>
                      <a:r>
                        <a:rPr lang="en-US" sz="1900" dirty="0"/>
                        <a:t>Destination 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Next</a:t>
                      </a:r>
                      <a:r>
                        <a:rPr lang="en-US" sz="1900" baseline="0" dirty="0"/>
                        <a:t> Hop</a:t>
                      </a:r>
                      <a:endParaRPr lang="en-US" sz="1900" dirty="0"/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UBC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router#4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UW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router#5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UofT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router#2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NYU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router#3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599" y="44704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7569201" y="4673601"/>
            <a:ext cx="1625600" cy="2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4317999" y="4724401"/>
            <a:ext cx="2438400" cy="50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435598" y="4927601"/>
            <a:ext cx="1524000" cy="1473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7619999" y="5029200"/>
            <a:ext cx="2235200" cy="2133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7772400" y="2844800"/>
            <a:ext cx="2336800" cy="1524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5435598" y="2946402"/>
            <a:ext cx="1524000" cy="1422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5333999" y="6915915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708400" y="6915915"/>
            <a:ext cx="711200" cy="406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4114799" y="5899915"/>
            <a:ext cx="406400" cy="406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10718801" y="7617889"/>
            <a:ext cx="508000" cy="2116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9093199" y="7723717"/>
            <a:ext cx="508000" cy="201083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277600" y="2641600"/>
            <a:ext cx="660400" cy="211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10414000" y="2032000"/>
            <a:ext cx="406400" cy="4234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8991601" y="5791199"/>
            <a:ext cx="3350524" cy="6096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>
              <a:defRPr/>
            </a:pPr>
            <a:endParaRPr lang="en-US" sz="3563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994400" y="3714753"/>
            <a:ext cx="1930400" cy="508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594" dirty="0"/>
                <a:t>111010010</a:t>
              </a:r>
              <a:endParaRPr lang="en-US" sz="375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chemeClr val="tx1"/>
                  </a:solidFill>
                </a:rPr>
                <a:t>UofT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10078914" y="2946401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4490913" y="7010402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9570914" y="7823201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4287714" y="2946401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4114804" y="1830918"/>
            <a:ext cx="412750" cy="505883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21972"/>
              </p:ext>
            </p:extLst>
          </p:nvPr>
        </p:nvGraphicFramePr>
        <p:xfrm>
          <a:off x="2446879" y="5142648"/>
          <a:ext cx="2873237" cy="23081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78">
                <a:tc>
                  <a:txBody>
                    <a:bodyPr/>
                    <a:lstStyle/>
                    <a:p>
                      <a:r>
                        <a:rPr lang="en-US" sz="1900" dirty="0"/>
                        <a:t>Destination 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Next</a:t>
                      </a:r>
                      <a:r>
                        <a:rPr lang="en-US" sz="1900" baseline="0" dirty="0"/>
                        <a:t> Hop</a:t>
                      </a:r>
                      <a:endParaRPr lang="en-US" sz="1900" dirty="0"/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UBC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UW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UofT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NYU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ounded Rectangle 40"/>
          <p:cNvSpPr/>
          <p:nvPr/>
        </p:nvSpPr>
        <p:spPr>
          <a:xfrm>
            <a:off x="2280867" y="6543667"/>
            <a:ext cx="3075232" cy="6096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>
              <a:defRPr/>
            </a:pPr>
            <a:endParaRPr lang="en-US" sz="3563"/>
          </a:p>
        </p:txBody>
      </p:sp>
      <p:sp>
        <p:nvSpPr>
          <p:cNvPr id="42" name="TextBox 51"/>
          <p:cNvSpPr txBox="1">
            <a:spLocks noChangeArrowheads="1"/>
          </p:cNvSpPr>
          <p:nvPr/>
        </p:nvSpPr>
        <p:spPr bwMode="auto">
          <a:xfrm>
            <a:off x="6858137" y="4972928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router#1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06841"/>
              </p:ext>
            </p:extLst>
          </p:nvPr>
        </p:nvGraphicFramePr>
        <p:xfrm>
          <a:off x="9105761" y="83870"/>
          <a:ext cx="3251200" cy="22501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063">
                <a:tc>
                  <a:txBody>
                    <a:bodyPr/>
                    <a:lstStyle/>
                    <a:p>
                      <a:r>
                        <a:rPr lang="en-US" sz="1900" dirty="0"/>
                        <a:t>Destination 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Next</a:t>
                      </a:r>
                      <a:r>
                        <a:rPr lang="en-US" sz="1900" baseline="0" dirty="0"/>
                        <a:t> Hop</a:t>
                      </a:r>
                      <a:endParaRPr lang="en-US" sz="1900" dirty="0"/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UBC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UW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UofT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NYU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9057450" y="1458340"/>
            <a:ext cx="3350524" cy="556183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>
              <a:defRPr/>
            </a:pPr>
            <a:endParaRPr lang="en-US" sz="356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D2835-ED25-448F-CAF7-30C46F34E5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22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0" grpId="0"/>
      <p:bldP spid="47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sz="3600" i="1" dirty="0"/>
              <a:t>Local </a:t>
            </a:r>
            <a:r>
              <a:rPr lang="en-US" sz="3600" dirty="0"/>
              <a:t>routing state is the forwarding table in a single router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By itself, the state in a single router can’t be evaluated 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 must be evaluated in terms of the global context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lvl="4"/>
            <a:endParaRPr lang="en-US" sz="2800" i="1" dirty="0"/>
          </a:p>
          <a:p>
            <a:r>
              <a:rPr lang="en-US" sz="3600" i="1" dirty="0"/>
              <a:t>Global </a:t>
            </a:r>
            <a:r>
              <a:rPr lang="en-US" sz="3600" dirty="0"/>
              <a:t>state</a:t>
            </a:r>
            <a:r>
              <a:rPr lang="en-US" sz="3600" i="1" dirty="0"/>
              <a:t> </a:t>
            </a:r>
            <a:r>
              <a:rPr lang="en-US" sz="3600" dirty="0"/>
              <a:t>refers to the collection of forwarding tables in each of the routers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Global state determines which paths packets take</a:t>
            </a:r>
          </a:p>
          <a:p>
            <a:pPr marL="452845" lvl="1" indent="0">
              <a:buNone/>
            </a:pPr>
            <a:endParaRPr lang="en-US" dirty="0">
              <a:solidFill>
                <a:srgbClr val="800080"/>
              </a:solidFill>
            </a:endParaRPr>
          </a:p>
          <a:p>
            <a:pPr marL="452845" lvl="1" indent="0">
              <a:buNone/>
            </a:pPr>
            <a:r>
              <a:rPr lang="en-US" dirty="0"/>
              <a:t>(Will discuss later where this routing state comes from)</a:t>
            </a:r>
          </a:p>
          <a:p>
            <a:endParaRPr lang="en-US" sz="4125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i="1" dirty="0"/>
              <a:t>vs.</a:t>
            </a:r>
            <a:r>
              <a:rPr lang="en-US" dirty="0"/>
              <a:t> Global View of State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7B2724-C563-0528-2BE8-1AAA06687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60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pPr lvl="1"/>
            <a:endParaRPr lang="en-US" dirty="0"/>
          </a:p>
          <a:p>
            <a:r>
              <a:rPr lang="en-US" dirty="0"/>
              <a:t>Goal of routing protocols: compute valid state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But how can you tell if routing state if valid?</a:t>
            </a:r>
          </a:p>
          <a:p>
            <a:pPr lvl="1"/>
            <a:endParaRPr lang="en-US" dirty="0"/>
          </a:p>
          <a:p>
            <a:r>
              <a:rPr lang="en-US" dirty="0"/>
              <a:t>Need a succinct correctness condition for routing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Suggestions?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B216E-F137-CF80-5E4F-A541D3A7B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2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A5021-47E5-77D1-F6AB-39B8959A2D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6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4267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71120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601" y="2235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203" y="6261405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2235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12177220" y="2336801"/>
            <a:ext cx="994770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UofT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2758788" y="7138012"/>
            <a:ext cx="888971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3349679" y="1052367"/>
            <a:ext cx="932252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UBC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11508282" y="7315202"/>
            <a:ext cx="954695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31614"/>
              </p:ext>
            </p:extLst>
          </p:nvPr>
        </p:nvGraphicFramePr>
        <p:xfrm>
          <a:off x="9090926" y="4368803"/>
          <a:ext cx="3251200" cy="23081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78">
                <a:tc>
                  <a:txBody>
                    <a:bodyPr/>
                    <a:lstStyle/>
                    <a:p>
                      <a:r>
                        <a:rPr lang="en-US" sz="1900" dirty="0"/>
                        <a:t>Destination 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Next</a:t>
                      </a:r>
                      <a:r>
                        <a:rPr lang="en-US" sz="1900" baseline="0" dirty="0"/>
                        <a:t> Hop</a:t>
                      </a:r>
                      <a:endParaRPr lang="en-US" sz="1900" dirty="0"/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UBC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router#4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UW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router#5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UofT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router#2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NYU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router#3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599" y="44704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7569201" y="4673601"/>
            <a:ext cx="1625600" cy="2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4317999" y="4724401"/>
            <a:ext cx="2438400" cy="50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435598" y="4927601"/>
            <a:ext cx="1524000" cy="1473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7619999" y="5029200"/>
            <a:ext cx="2235200" cy="2133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7772400" y="2844800"/>
            <a:ext cx="2336800" cy="1524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5435598" y="2946402"/>
            <a:ext cx="1524000" cy="1422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5333999" y="6915915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708400" y="6915915"/>
            <a:ext cx="711200" cy="406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4114799" y="5899915"/>
            <a:ext cx="406400" cy="406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10718801" y="7617889"/>
            <a:ext cx="508000" cy="2116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9093199" y="7723717"/>
            <a:ext cx="508000" cy="201083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277600" y="2641600"/>
            <a:ext cx="660400" cy="211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10414000" y="2032000"/>
            <a:ext cx="406400" cy="4234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8991601" y="5791199"/>
            <a:ext cx="3350524" cy="6096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>
              <a:defRPr/>
            </a:pPr>
            <a:endParaRPr lang="en-US" sz="3563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994400" y="3714753"/>
            <a:ext cx="1930400" cy="508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594" dirty="0"/>
                <a:t>111010010</a:t>
              </a:r>
              <a:endParaRPr lang="en-US" sz="375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chemeClr val="tx1"/>
                  </a:solidFill>
                </a:rPr>
                <a:t>UofT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10078914" y="2946401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4490913" y="7010402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9570914" y="7823201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4287714" y="2946401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4114804" y="1830918"/>
            <a:ext cx="412750" cy="505883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07799"/>
              </p:ext>
            </p:extLst>
          </p:nvPr>
        </p:nvGraphicFramePr>
        <p:xfrm>
          <a:off x="2446879" y="5142648"/>
          <a:ext cx="2873237" cy="23081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78">
                <a:tc>
                  <a:txBody>
                    <a:bodyPr/>
                    <a:lstStyle/>
                    <a:p>
                      <a:r>
                        <a:rPr lang="en-US" sz="1900" dirty="0"/>
                        <a:t>Destination 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Next</a:t>
                      </a:r>
                      <a:r>
                        <a:rPr lang="en-US" sz="1900" baseline="0" dirty="0"/>
                        <a:t> Hop</a:t>
                      </a:r>
                      <a:endParaRPr lang="en-US" sz="1900" dirty="0"/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UBC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UW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UofT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NYU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ounded Rectangle 40"/>
          <p:cNvSpPr/>
          <p:nvPr/>
        </p:nvSpPr>
        <p:spPr>
          <a:xfrm>
            <a:off x="2280867" y="6543667"/>
            <a:ext cx="3075232" cy="6096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>
              <a:defRPr/>
            </a:pPr>
            <a:endParaRPr lang="en-US" sz="3563"/>
          </a:p>
        </p:txBody>
      </p:sp>
      <p:sp>
        <p:nvSpPr>
          <p:cNvPr id="42" name="TextBox 51"/>
          <p:cNvSpPr txBox="1">
            <a:spLocks noChangeArrowheads="1"/>
          </p:cNvSpPr>
          <p:nvPr/>
        </p:nvSpPr>
        <p:spPr bwMode="auto">
          <a:xfrm>
            <a:off x="6858137" y="4972928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router#1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60579"/>
              </p:ext>
            </p:extLst>
          </p:nvPr>
        </p:nvGraphicFramePr>
        <p:xfrm>
          <a:off x="9105761" y="83870"/>
          <a:ext cx="3251200" cy="22501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063">
                <a:tc>
                  <a:txBody>
                    <a:bodyPr/>
                    <a:lstStyle/>
                    <a:p>
                      <a:r>
                        <a:rPr lang="en-US" sz="1900" dirty="0"/>
                        <a:t>Destination 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Next</a:t>
                      </a:r>
                      <a:r>
                        <a:rPr lang="en-US" sz="1900" baseline="0" dirty="0"/>
                        <a:t> Hop</a:t>
                      </a:r>
                      <a:endParaRPr lang="en-US" sz="1900" dirty="0"/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UBC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UW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UofT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NYU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9057450" y="1458340"/>
            <a:ext cx="3350524" cy="556183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>
              <a:defRPr/>
            </a:pPr>
            <a:endParaRPr lang="en-US" sz="3563"/>
          </a:p>
        </p:txBody>
      </p:sp>
      <p:sp>
        <p:nvSpPr>
          <p:cNvPr id="2" name="TextBox 1"/>
          <p:cNvSpPr txBox="1"/>
          <p:nvPr/>
        </p:nvSpPr>
        <p:spPr>
          <a:xfrm>
            <a:off x="6247660" y="377648"/>
            <a:ext cx="1247457" cy="64062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3563" dirty="0">
                <a:solidFill>
                  <a:srgbClr val="800080"/>
                </a:solidFill>
              </a:rPr>
              <a:t>Loop!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7298267" y="1203847"/>
            <a:ext cx="1693334" cy="459128"/>
          </a:xfrm>
          <a:prstGeom prst="straightConnector1">
            <a:avLst/>
          </a:prstGeom>
          <a:noFill/>
          <a:ln w="38100" cap="flat" cmpd="sng" algn="ctr">
            <a:solidFill>
              <a:srgbClr val="80008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6959599" y="1203846"/>
            <a:ext cx="2032002" cy="4587353"/>
          </a:xfrm>
          <a:prstGeom prst="straightConnector1">
            <a:avLst/>
          </a:prstGeom>
          <a:noFill/>
          <a:ln w="38100" cap="flat" cmpd="sng" algn="ctr">
            <a:solidFill>
              <a:srgbClr val="80008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80D57-81D0-3775-5EA4-44817D1D6C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6574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4267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71120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601" y="2235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203" y="6261405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2235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12177220" y="2336801"/>
            <a:ext cx="994770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UofT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2758788" y="7138012"/>
            <a:ext cx="888971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3349679" y="1052367"/>
            <a:ext cx="932252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UBC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11508282" y="7315202"/>
            <a:ext cx="954695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30087"/>
              </p:ext>
            </p:extLst>
          </p:nvPr>
        </p:nvGraphicFramePr>
        <p:xfrm>
          <a:off x="9090926" y="4368803"/>
          <a:ext cx="3251200" cy="18966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78">
                <a:tc>
                  <a:txBody>
                    <a:bodyPr/>
                    <a:lstStyle/>
                    <a:p>
                      <a:r>
                        <a:rPr lang="en-US" sz="1900" dirty="0"/>
                        <a:t>Destination 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Next</a:t>
                      </a:r>
                      <a:r>
                        <a:rPr lang="en-US" sz="1900" baseline="0" dirty="0"/>
                        <a:t> Hop</a:t>
                      </a:r>
                      <a:endParaRPr lang="en-US" sz="1900" dirty="0"/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UBC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router#4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UW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router#5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NYU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router#3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599" y="44704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7569201" y="4673601"/>
            <a:ext cx="1625600" cy="2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4317999" y="4724401"/>
            <a:ext cx="2438400" cy="50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435598" y="4927601"/>
            <a:ext cx="1524000" cy="1473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7619999" y="5029200"/>
            <a:ext cx="2235200" cy="2133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7772400" y="2844800"/>
            <a:ext cx="2336800" cy="1524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5435598" y="2946402"/>
            <a:ext cx="1524000" cy="1422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5333999" y="6915915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708400" y="6915915"/>
            <a:ext cx="711200" cy="406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4114799" y="5899915"/>
            <a:ext cx="406400" cy="406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10718801" y="7617889"/>
            <a:ext cx="508000" cy="2116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9093199" y="7723717"/>
            <a:ext cx="508000" cy="201083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277600" y="2641600"/>
            <a:ext cx="660400" cy="211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10414000" y="2032000"/>
            <a:ext cx="406400" cy="4234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994400" y="3714753"/>
            <a:ext cx="1930400" cy="508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594" dirty="0"/>
                <a:t>111010010</a:t>
              </a:r>
              <a:endParaRPr lang="en-US" sz="375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chemeClr val="tx1"/>
                  </a:solidFill>
                </a:rPr>
                <a:t>UofT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10078914" y="2946401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4490913" y="7010402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9570914" y="7823201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4287714" y="2946401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4114804" y="1830918"/>
            <a:ext cx="412750" cy="505883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02270"/>
              </p:ext>
            </p:extLst>
          </p:nvPr>
        </p:nvGraphicFramePr>
        <p:xfrm>
          <a:off x="2446879" y="5142648"/>
          <a:ext cx="2873237" cy="23081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78">
                <a:tc>
                  <a:txBody>
                    <a:bodyPr/>
                    <a:lstStyle/>
                    <a:p>
                      <a:r>
                        <a:rPr lang="en-US" sz="1900" dirty="0"/>
                        <a:t>Destination 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Next</a:t>
                      </a:r>
                      <a:r>
                        <a:rPr lang="en-US" sz="1900" baseline="0" dirty="0"/>
                        <a:t> Hop</a:t>
                      </a:r>
                      <a:endParaRPr lang="en-US" sz="1900" dirty="0"/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UBC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UW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UofT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NYU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TextBox 51"/>
          <p:cNvSpPr txBox="1">
            <a:spLocks noChangeArrowheads="1"/>
          </p:cNvSpPr>
          <p:nvPr/>
        </p:nvSpPr>
        <p:spPr bwMode="auto">
          <a:xfrm>
            <a:off x="6858137" y="4972928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router#1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33503"/>
              </p:ext>
            </p:extLst>
          </p:nvPr>
        </p:nvGraphicFramePr>
        <p:xfrm>
          <a:off x="9105761" y="83870"/>
          <a:ext cx="3251200" cy="22501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063">
                <a:tc>
                  <a:txBody>
                    <a:bodyPr/>
                    <a:lstStyle/>
                    <a:p>
                      <a:r>
                        <a:rPr lang="en-US" sz="1900" dirty="0"/>
                        <a:t>Destination 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Next</a:t>
                      </a:r>
                      <a:r>
                        <a:rPr lang="en-US" sz="1900" baseline="0" dirty="0"/>
                        <a:t> Hop</a:t>
                      </a:r>
                      <a:endParaRPr lang="en-US" sz="1900" dirty="0"/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UBC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UW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UofT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NYU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40687" y="377648"/>
            <a:ext cx="1861408" cy="118891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3563" dirty="0" err="1">
                <a:solidFill>
                  <a:srgbClr val="800080"/>
                </a:solidFill>
              </a:rPr>
              <a:t>Deadend</a:t>
            </a:r>
            <a:br>
              <a:rPr lang="en-US" sz="3563" dirty="0">
                <a:solidFill>
                  <a:srgbClr val="800080"/>
                </a:solidFill>
              </a:rPr>
            </a:br>
            <a:r>
              <a:rPr lang="en-US" sz="3563" dirty="0">
                <a:solidFill>
                  <a:srgbClr val="800080"/>
                </a:solidFill>
              </a:rPr>
              <a:t>(to UofT)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7298266" y="1704934"/>
            <a:ext cx="1745271" cy="2765467"/>
          </a:xfrm>
          <a:prstGeom prst="straightConnector1">
            <a:avLst/>
          </a:prstGeom>
          <a:noFill/>
          <a:ln w="38100" cap="flat" cmpd="sng" algn="ctr">
            <a:solidFill>
              <a:srgbClr val="80008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C7DC6-058E-583D-A70E-37A52CCF41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815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marL="317500" indent="0">
              <a:lnSpc>
                <a:spcPct val="110000"/>
              </a:lnSpc>
              <a:buNone/>
            </a:pPr>
            <a:r>
              <a:rPr lang="en-US" sz="4000" dirty="0"/>
              <a:t>Global routing state is valid </a:t>
            </a:r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</a:rPr>
              <a:t>if and only if</a:t>
            </a:r>
            <a:r>
              <a:rPr lang="en-US" sz="40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There are no dead ends (other than destination)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There are no loops</a:t>
            </a:r>
          </a:p>
          <a:p>
            <a:pPr lvl="1">
              <a:lnSpc>
                <a:spcPct val="110000"/>
              </a:lnSpc>
            </a:pPr>
            <a:endParaRPr lang="en-US" sz="37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F7489-4E61-C514-CD7C-6294A22BA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921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33E27-A9A9-2EE8-193C-3C6BF22430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2F3191-F467-9E4E-B766-D99456B1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1CC590-A3C6-C0F3-1FDA-A2E68073A9EA}"/>
              </a:ext>
            </a:extLst>
          </p:cNvPr>
          <p:cNvGrpSpPr>
            <a:grpSpLocks/>
          </p:cNvGrpSpPr>
          <p:nvPr/>
        </p:nvGrpSpPr>
        <p:grpSpPr bwMode="auto">
          <a:xfrm>
            <a:off x="1910941" y="2448199"/>
            <a:ext cx="1660638" cy="636002"/>
            <a:chOff x="-12" y="8"/>
            <a:chExt cx="943" cy="272"/>
          </a:xfrm>
          <a:solidFill>
            <a:schemeClr val="bg2">
              <a:lumMod val="7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83F5C9-7119-BE2A-D179-8212226B9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" y="8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4DBF56-3697-F97D-8CE0-347BF012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" y="32"/>
              <a:ext cx="873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" name="Group 15">
            <a:extLst>
              <a:ext uri="{FF2B5EF4-FFF2-40B4-BE49-F238E27FC236}">
                <a16:creationId xmlns:a16="http://schemas.microsoft.com/office/drawing/2014/main" id="{C92EF6F3-74E0-B088-10CF-473B26200276}"/>
              </a:ext>
            </a:extLst>
          </p:cNvPr>
          <p:cNvGrpSpPr>
            <a:grpSpLocks/>
          </p:cNvGrpSpPr>
          <p:nvPr/>
        </p:nvGrpSpPr>
        <p:grpSpPr bwMode="auto">
          <a:xfrm>
            <a:off x="1910941" y="3135795"/>
            <a:ext cx="1660638" cy="636002"/>
            <a:chOff x="0" y="0"/>
            <a:chExt cx="943" cy="272"/>
          </a:xfrm>
          <a:solidFill>
            <a:schemeClr val="bg2">
              <a:lumMod val="75000"/>
            </a:schemeClr>
          </a:solidFill>
        </p:grpSpPr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126D0454-2CA2-729E-450A-B3D4DB197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FAF482E7-A2D3-62EF-030C-98DE38322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" y="24"/>
              <a:ext cx="75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0" name="Group 18">
            <a:extLst>
              <a:ext uri="{FF2B5EF4-FFF2-40B4-BE49-F238E27FC236}">
                <a16:creationId xmlns:a16="http://schemas.microsoft.com/office/drawing/2014/main" id="{3C104737-7B12-E708-8D64-DFEDCB88315B}"/>
              </a:ext>
            </a:extLst>
          </p:cNvPr>
          <p:cNvGrpSpPr>
            <a:grpSpLocks/>
          </p:cNvGrpSpPr>
          <p:nvPr/>
        </p:nvGrpSpPr>
        <p:grpSpPr bwMode="auto">
          <a:xfrm>
            <a:off x="1910536" y="3816501"/>
            <a:ext cx="1660638" cy="631326"/>
            <a:chOff x="-31" y="0"/>
            <a:chExt cx="943" cy="270"/>
          </a:xfrm>
          <a:solidFill>
            <a:schemeClr val="accent1">
              <a:lumMod val="75000"/>
            </a:schemeClr>
          </a:solidFill>
        </p:grpSpPr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03817737-D90B-D246-8B24-20B118780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93A846A6-6301-F9C4-96C8-B80483712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 dirty="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3" name="Group 21">
            <a:extLst>
              <a:ext uri="{FF2B5EF4-FFF2-40B4-BE49-F238E27FC236}">
                <a16:creationId xmlns:a16="http://schemas.microsoft.com/office/drawing/2014/main" id="{79BE1E69-9DCE-3378-E751-EC9078EF2CB1}"/>
              </a:ext>
            </a:extLst>
          </p:cNvPr>
          <p:cNvGrpSpPr>
            <a:grpSpLocks/>
          </p:cNvGrpSpPr>
          <p:nvPr/>
        </p:nvGrpSpPr>
        <p:grpSpPr bwMode="auto">
          <a:xfrm>
            <a:off x="1910534" y="4498010"/>
            <a:ext cx="1660639" cy="636002"/>
            <a:chOff x="-48" y="32"/>
            <a:chExt cx="943" cy="272"/>
          </a:xfrm>
        </p:grpSpPr>
        <p:sp>
          <p:nvSpPr>
            <p:cNvPr id="14" name="Rectangle 22">
              <a:extLst>
                <a:ext uri="{FF2B5EF4-FFF2-40B4-BE49-F238E27FC236}">
                  <a16:creationId xmlns:a16="http://schemas.microsoft.com/office/drawing/2014/main" id="{8AAEE0E4-A8F9-2294-5200-BEB663BE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" y="32"/>
              <a:ext cx="943" cy="2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967FEAC-28EA-084F-6025-97A30F19B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" y="56"/>
              <a:ext cx="69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 dirty="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6" name="Group 24">
            <a:extLst>
              <a:ext uri="{FF2B5EF4-FFF2-40B4-BE49-F238E27FC236}">
                <a16:creationId xmlns:a16="http://schemas.microsoft.com/office/drawing/2014/main" id="{71CF6501-472E-5110-BCA3-D757904B598B}"/>
              </a:ext>
            </a:extLst>
          </p:cNvPr>
          <p:cNvGrpSpPr>
            <a:grpSpLocks/>
          </p:cNvGrpSpPr>
          <p:nvPr/>
        </p:nvGrpSpPr>
        <p:grpSpPr bwMode="auto">
          <a:xfrm>
            <a:off x="1910534" y="5185375"/>
            <a:ext cx="1660639" cy="633663"/>
            <a:chOff x="-48" y="52"/>
            <a:chExt cx="943" cy="271"/>
          </a:xfrm>
          <a:solidFill>
            <a:schemeClr val="bg2">
              <a:lumMod val="75000"/>
            </a:schemeClr>
          </a:solidFill>
        </p:grpSpPr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5EF9CB7-297F-C50C-55B7-E50B0B5DB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" y="52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5B2A6278-0C54-6AFE-644A-74FDA2D52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" y="76"/>
              <a:ext cx="672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 dirty="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19" name="Rectangle 28">
            <a:extLst>
              <a:ext uri="{FF2B5EF4-FFF2-40B4-BE49-F238E27FC236}">
                <a16:creationId xmlns:a16="http://schemas.microsoft.com/office/drawing/2014/main" id="{256C37C4-E76C-E258-E5AE-F6D04CDF0893}"/>
              </a:ext>
            </a:extLst>
          </p:cNvPr>
          <p:cNvSpPr>
            <a:spLocks/>
          </p:cNvSpPr>
          <p:nvPr/>
        </p:nvSpPr>
        <p:spPr bwMode="auto">
          <a:xfrm>
            <a:off x="1427609" y="4712842"/>
            <a:ext cx="398396" cy="43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400" tIns="25400" rIns="63493" bIns="25400">
            <a:spAutoFit/>
          </a:bodyPr>
          <a:lstStyle/>
          <a:p>
            <a:pPr marL="9525">
              <a:lnSpc>
                <a:spcPct val="85000"/>
              </a:lnSpc>
            </a:pPr>
            <a:r>
              <a:rPr lang="en-US" sz="1800" dirty="0">
                <a:latin typeface="Arial" charset="0"/>
                <a:cs typeface="Arial" charset="0"/>
                <a:sym typeface="Arial" charset="0"/>
              </a:rPr>
              <a:t>L2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07CED2-3E5E-3A0D-AD40-E047DA1930DF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3571173" y="4816011"/>
            <a:ext cx="2140970" cy="991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18">
            <a:extLst>
              <a:ext uri="{FF2B5EF4-FFF2-40B4-BE49-F238E27FC236}">
                <a16:creationId xmlns:a16="http://schemas.microsoft.com/office/drawing/2014/main" id="{52AC6828-784A-8781-9B36-04C2F8B40FCB}"/>
              </a:ext>
            </a:extLst>
          </p:cNvPr>
          <p:cNvGrpSpPr>
            <a:grpSpLocks/>
          </p:cNvGrpSpPr>
          <p:nvPr/>
        </p:nvGrpSpPr>
        <p:grpSpPr bwMode="auto">
          <a:xfrm>
            <a:off x="5712145" y="2861770"/>
            <a:ext cx="3574464" cy="631326"/>
            <a:chOff x="-31" y="0"/>
            <a:chExt cx="943" cy="270"/>
          </a:xfrm>
          <a:solidFill>
            <a:schemeClr val="bg2">
              <a:lumMod val="75000"/>
            </a:schemeClr>
          </a:solidFill>
        </p:grpSpPr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195082BA-658F-70A6-CE5A-5903071C3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" y="0"/>
              <a:ext cx="943" cy="2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7091CDA4-6D60-1D30-F7B6-FEA375F52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59"/>
              <a:ext cx="812" cy="1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 b="1" dirty="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Best-Effort Global Delivery</a:t>
              </a:r>
            </a:p>
          </p:txBody>
        </p:sp>
      </p:grpSp>
      <p:grpSp>
        <p:nvGrpSpPr>
          <p:cNvPr id="26" name="Group 21">
            <a:extLst>
              <a:ext uri="{FF2B5EF4-FFF2-40B4-BE49-F238E27FC236}">
                <a16:creationId xmlns:a16="http://schemas.microsoft.com/office/drawing/2014/main" id="{E0C4C2B9-671D-1F7D-BE98-90C296263B30}"/>
              </a:ext>
            </a:extLst>
          </p:cNvPr>
          <p:cNvGrpSpPr>
            <a:grpSpLocks/>
          </p:cNvGrpSpPr>
          <p:nvPr/>
        </p:nvGrpSpPr>
        <p:grpSpPr bwMode="auto">
          <a:xfrm>
            <a:off x="5712143" y="5489527"/>
            <a:ext cx="3574466" cy="636002"/>
            <a:chOff x="-48" y="32"/>
            <a:chExt cx="943" cy="272"/>
          </a:xfrm>
        </p:grpSpPr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9562FA56-0A6C-647F-0EDE-53966CC9F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" y="32"/>
              <a:ext cx="943" cy="2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418ED092-0E07-C8A5-FE23-B25F3AD69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" y="92"/>
              <a:ext cx="724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 dirty="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Best-Effort Local Delivery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EF2BFB-6335-FBEC-71E2-02E85B66971F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3571174" y="3177433"/>
            <a:ext cx="2140971" cy="954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Rectangle 28">
            <a:extLst>
              <a:ext uri="{FF2B5EF4-FFF2-40B4-BE49-F238E27FC236}">
                <a16:creationId xmlns:a16="http://schemas.microsoft.com/office/drawing/2014/main" id="{D2F70E21-D2EC-B086-8CBE-04E4AF217AA2}"/>
              </a:ext>
            </a:extLst>
          </p:cNvPr>
          <p:cNvSpPr>
            <a:spLocks/>
          </p:cNvSpPr>
          <p:nvPr/>
        </p:nvSpPr>
        <p:spPr bwMode="auto">
          <a:xfrm>
            <a:off x="1448876" y="4065461"/>
            <a:ext cx="355861" cy="28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400" tIns="25400" rIns="63493" bIns="25400">
            <a:spAutoFit/>
          </a:bodyPr>
          <a:lstStyle/>
          <a:p>
            <a:pPr marL="9525">
              <a:lnSpc>
                <a:spcPct val="85000"/>
              </a:lnSpc>
            </a:pPr>
            <a:r>
              <a:rPr lang="en-US" sz="1800" dirty="0">
                <a:latin typeface="Arial" charset="0"/>
                <a:cs typeface="Arial" charset="0"/>
                <a:sym typeface="Arial" charset="0"/>
              </a:rPr>
              <a:t>L3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AA3B5E-A499-9FA1-959C-1BBCD832DA0B}"/>
              </a:ext>
            </a:extLst>
          </p:cNvPr>
          <p:cNvSpPr txBox="1"/>
          <p:nvPr/>
        </p:nvSpPr>
        <p:spPr>
          <a:xfrm>
            <a:off x="9605393" y="1855604"/>
            <a:ext cx="5063107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Network IP Addresses</a:t>
            </a:r>
          </a:p>
          <a:p>
            <a:pPr marL="457200" marR="0" indent="-457200" algn="l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sym typeface="Gill Sans"/>
              </a:rPr>
              <a:t>IP Packet Forwarding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marR="0" indent="-457200" algn="l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IP Packet Format</a:t>
            </a:r>
          </a:p>
          <a:p>
            <a:pPr marL="457200" marR="0" indent="-457200" algn="l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solidFill>
                  <a:schemeClr val="tx1"/>
                </a:solidFill>
              </a:rPr>
              <a:t>Routing Concept &amp; Algorithms</a:t>
            </a:r>
          </a:p>
          <a:p>
            <a:pPr marR="0" algn="l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Gill Sans"/>
              </a:rPr>
              <a:t>			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Gill Sans"/>
              </a:rPr>
              <a:t>    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Gill Sans"/>
              </a:rPr>
              <a:t>(Today)</a:t>
            </a:r>
          </a:p>
          <a:p>
            <a:pPr marL="457200" marR="0" indent="-457200" algn="l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B606A3-47DB-5D2D-F7AC-F48990FEFE99}"/>
              </a:ext>
            </a:extLst>
          </p:cNvPr>
          <p:cNvSpPr txBox="1"/>
          <p:nvPr/>
        </p:nvSpPr>
        <p:spPr>
          <a:xfrm>
            <a:off x="9605393" y="5505953"/>
            <a:ext cx="4740073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marR="0" indent="-457200" algn="l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Ethernet pkt forwarding</a:t>
            </a:r>
          </a:p>
          <a:p>
            <a:pPr marL="457200" marR="0" indent="-457200" algn="l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Spanning Tree &amp; Flooding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7E7F94-5A46-8E23-F808-79F4B80DE8DA}"/>
              </a:ext>
            </a:extLst>
          </p:cNvPr>
          <p:cNvSpPr txBox="1"/>
          <p:nvPr/>
        </p:nvSpPr>
        <p:spPr>
          <a:xfrm>
            <a:off x="1162723" y="7860350"/>
            <a:ext cx="1393055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Gill Sans"/>
              </a:rPr>
              <a:t>Why not simply use the l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ayer 2 flooding mechanism to avoid doing routing in the Internet?!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48753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sz="3600" dirty="0"/>
              <a:t>If you run into a </a:t>
            </a:r>
            <a:r>
              <a:rPr lang="en-US" sz="3600" dirty="0" err="1"/>
              <a:t>deadend</a:t>
            </a:r>
            <a:r>
              <a:rPr lang="en-US" sz="3600" dirty="0"/>
              <a:t> before hitting destination, you’ll never reach the destination</a:t>
            </a:r>
          </a:p>
          <a:p>
            <a:pPr lvl="1"/>
            <a:endParaRPr lang="en-US" sz="3200" dirty="0"/>
          </a:p>
          <a:p>
            <a:r>
              <a:rPr lang="en-US" sz="3600" dirty="0"/>
              <a:t>If you run into a loop, you’ll never reach destination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(“only if”): Easy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2E451-03AD-9894-7A65-1EC36FEE43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2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Assume no </a:t>
            </a:r>
            <a:r>
              <a:rPr lang="en-US" dirty="0" err="1"/>
              <a:t>deadends</a:t>
            </a:r>
            <a:r>
              <a:rPr lang="en-US" dirty="0"/>
              <a:t>, no loops</a:t>
            </a:r>
          </a:p>
          <a:p>
            <a:pPr lvl="1"/>
            <a:endParaRPr lang="en-US" dirty="0"/>
          </a:p>
          <a:p>
            <a:r>
              <a:rPr lang="en-US" dirty="0"/>
              <a:t>Packet must keep wandering, but without repeating</a:t>
            </a:r>
          </a:p>
          <a:p>
            <a:pPr lvl="1"/>
            <a:r>
              <a:rPr lang="en-US" dirty="0"/>
              <a:t>If ever enter same router from same link, will loop</a:t>
            </a:r>
          </a:p>
          <a:p>
            <a:pPr lvl="1"/>
            <a:endParaRPr lang="en-US" dirty="0"/>
          </a:p>
          <a:p>
            <a:r>
              <a:rPr lang="en-US" dirty="0"/>
              <a:t>Only a finite number of possible links for it to visit</a:t>
            </a:r>
          </a:p>
          <a:p>
            <a:pPr lvl="1"/>
            <a:r>
              <a:rPr lang="en-US" dirty="0"/>
              <a:t>It cannot keep wandering forever without looping</a:t>
            </a:r>
          </a:p>
          <a:p>
            <a:pPr lvl="1"/>
            <a:r>
              <a:rPr lang="en-US" dirty="0"/>
              <a:t>Must eventually hit destination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(“if”):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3DE5A-0753-8C6B-65EC-B5DECA364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2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Focus only on a single destination</a:t>
            </a:r>
          </a:p>
          <a:p>
            <a:pPr lvl="1"/>
            <a:r>
              <a:rPr lang="en-US" dirty="0"/>
              <a:t>Ignore all other routing state</a:t>
            </a:r>
          </a:p>
          <a:p>
            <a:pPr lvl="1"/>
            <a:endParaRPr lang="en-US" dirty="0"/>
          </a:p>
          <a:p>
            <a:r>
              <a:rPr lang="en-US" dirty="0"/>
              <a:t>Mark outgoing link (“next hop”) with arrow</a:t>
            </a:r>
          </a:p>
          <a:p>
            <a:pPr lvl="1"/>
            <a:r>
              <a:rPr lang="en-US" dirty="0"/>
              <a:t>There is only one at each node</a:t>
            </a:r>
          </a:p>
          <a:p>
            <a:pPr lvl="1"/>
            <a:endParaRPr lang="en-US" dirty="0"/>
          </a:p>
          <a:p>
            <a:r>
              <a:rPr lang="en-US" dirty="0"/>
              <a:t>Eliminate all links with no arrows</a:t>
            </a:r>
          </a:p>
          <a:p>
            <a:pPr lvl="1"/>
            <a:endParaRPr lang="en-US" dirty="0"/>
          </a:p>
          <a:p>
            <a:r>
              <a:rPr lang="en-US" dirty="0"/>
              <a:t>Look at what’s left….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 of Routing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73AD7-456E-BAF2-967D-40F211B0D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38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470401" y="24384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57600" y="39624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315200" y="27432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315200" y="57912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588002" y="69088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83202" y="41656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753600" y="38608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92802" y="4978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61976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112002" y="4368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042401" y="5892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4643843" y="2611845"/>
            <a:ext cx="740957" cy="1553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3759200" y="2611843"/>
            <a:ext cx="740957" cy="13505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3831043" y="4135844"/>
            <a:ext cx="465915" cy="20915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5486401" y="4267200"/>
            <a:ext cx="436157" cy="7409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7285442" y="4542244"/>
            <a:ext cx="1816472" cy="14100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7285442" y="2844800"/>
            <a:ext cx="131357" cy="1553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7416800" y="2743200"/>
            <a:ext cx="2438400" cy="1320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9144002" y="4064000"/>
            <a:ext cx="711200" cy="1828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4368800" y="6197600"/>
            <a:ext cx="1219200" cy="812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5994400" y="4978399"/>
            <a:ext cx="1350557" cy="9862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7488643" y="5892799"/>
            <a:ext cx="1655357" cy="718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7213600" y="4368799"/>
            <a:ext cx="131357" cy="145215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5689600" y="5080000"/>
            <a:ext cx="304800" cy="1828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5486401" y="4267200"/>
            <a:ext cx="1655357" cy="1313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3860801" y="4064000"/>
            <a:ext cx="1422400" cy="203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4368802" y="5151843"/>
            <a:ext cx="1553757" cy="1045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5761443" y="5964643"/>
            <a:ext cx="1583514" cy="97391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4368802" y="4339043"/>
            <a:ext cx="944157" cy="18585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5994401" y="4470402"/>
            <a:ext cx="1117600" cy="50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7285443" y="4034243"/>
            <a:ext cx="2641600" cy="36431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4643842" y="2468157"/>
            <a:ext cx="2671358" cy="3766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5456642" y="2743200"/>
            <a:ext cx="1960157" cy="145215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8BB63-6D19-603E-E0FC-0F1E9745A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6351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Destination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470401" y="24384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57600" y="39624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315200" y="27432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315200" y="57912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588002" y="69088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83202" y="41656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753600" y="38608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92802" y="4978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61976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112002" y="4368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4643843" y="2611845"/>
            <a:ext cx="740957" cy="1553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3759200" y="2611843"/>
            <a:ext cx="740957" cy="13505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3831043" y="4135844"/>
            <a:ext cx="465915" cy="20915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5486401" y="4267200"/>
            <a:ext cx="436157" cy="7409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7285442" y="4542244"/>
            <a:ext cx="1816472" cy="14100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7285442" y="2844800"/>
            <a:ext cx="131357" cy="1553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7416800" y="2743200"/>
            <a:ext cx="2438400" cy="1320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1" idx="3"/>
            <a:endCxn id="15" idx="0"/>
          </p:cNvCxnSpPr>
          <p:nvPr/>
        </p:nvCxnSpPr>
        <p:spPr bwMode="auto">
          <a:xfrm flipH="1">
            <a:off x="9101916" y="4034245"/>
            <a:ext cx="681444" cy="17207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4368800" y="6197600"/>
            <a:ext cx="1219200" cy="812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5994400" y="4978399"/>
            <a:ext cx="1350557" cy="9862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7488643" y="5892799"/>
            <a:ext cx="1655357" cy="718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7213600" y="4368799"/>
            <a:ext cx="131357" cy="145215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5689600" y="5080000"/>
            <a:ext cx="304800" cy="1828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5486401" y="4267200"/>
            <a:ext cx="1655357" cy="1313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3860801" y="4064000"/>
            <a:ext cx="1422400" cy="203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4368802" y="5151843"/>
            <a:ext cx="1553757" cy="1045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5761443" y="5964643"/>
            <a:ext cx="1583514" cy="97391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4368802" y="4339043"/>
            <a:ext cx="944157" cy="18585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5994401" y="4470402"/>
            <a:ext cx="1117600" cy="50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7285443" y="4034243"/>
            <a:ext cx="2641600" cy="36431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4643842" y="2468157"/>
            <a:ext cx="2671358" cy="3766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5456642" y="2743200"/>
            <a:ext cx="1960157" cy="145215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8921875" y="5755012"/>
            <a:ext cx="360079" cy="394617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930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C1135B-2D76-40F1-DC54-5827FB76C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8899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arrows on outgoing links (to green dot)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470401" y="24384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57600" y="39624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315200" y="27432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315200" y="57912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588002" y="69088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83202" y="41656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753600" y="38608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92802" y="4978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61976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112002" y="4368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042401" y="5892800"/>
            <a:ext cx="203200" cy="2032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930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4643843" y="2611845"/>
            <a:ext cx="740957" cy="1553757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3759200" y="2611843"/>
            <a:ext cx="740957" cy="13505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3831043" y="4135844"/>
            <a:ext cx="465915" cy="20915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5486401" y="4267200"/>
            <a:ext cx="436157" cy="7409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7285442" y="4542244"/>
            <a:ext cx="1816472" cy="141007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7285442" y="2844800"/>
            <a:ext cx="131357" cy="1553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7416800" y="2743200"/>
            <a:ext cx="2438400" cy="13208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9144002" y="4064000"/>
            <a:ext cx="711200" cy="18288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4368800" y="6197600"/>
            <a:ext cx="1219200" cy="8128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5994400" y="4978399"/>
            <a:ext cx="1350557" cy="986243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7488643" y="5892799"/>
            <a:ext cx="1655357" cy="71843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7213600" y="4368799"/>
            <a:ext cx="131357" cy="145215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5689600" y="5080000"/>
            <a:ext cx="304800" cy="1828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5486401" y="4267200"/>
            <a:ext cx="1655357" cy="131357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3860801" y="4064000"/>
            <a:ext cx="1422400" cy="2032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4368802" y="5151843"/>
            <a:ext cx="1553757" cy="1045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5761443" y="5964643"/>
            <a:ext cx="1583514" cy="97391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4368802" y="4339043"/>
            <a:ext cx="944157" cy="18585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5994401" y="4470402"/>
            <a:ext cx="1117600" cy="50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7285443" y="4034243"/>
            <a:ext cx="2641600" cy="36431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4643842" y="2468157"/>
            <a:ext cx="2671358" cy="3766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5456642" y="2743200"/>
            <a:ext cx="1960157" cy="145215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AD26B3-6CE4-6991-416C-792F0A2EE6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4233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Unused Links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470401" y="24384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57600" y="39624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315200" y="27432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315200" y="57912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588002" y="69088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83202" y="41656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753600" y="38608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92802" y="4978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61976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112002" y="4368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042401" y="5892800"/>
            <a:ext cx="203200" cy="2032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930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4643843" y="2611845"/>
            <a:ext cx="740957" cy="1553757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7285442" y="4542244"/>
            <a:ext cx="1816472" cy="141007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7416800" y="2743200"/>
            <a:ext cx="2438400" cy="13208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9144002" y="4064000"/>
            <a:ext cx="711200" cy="18288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4368800" y="6197600"/>
            <a:ext cx="1219200" cy="8128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5994400" y="4978399"/>
            <a:ext cx="1350557" cy="986243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7488643" y="5892799"/>
            <a:ext cx="1655357" cy="71843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5486401" y="4267200"/>
            <a:ext cx="1655357" cy="131357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3860801" y="4064000"/>
            <a:ext cx="1422400" cy="2032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5761443" y="5964643"/>
            <a:ext cx="1583514" cy="97391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4470400" y="7518402"/>
            <a:ext cx="7924800" cy="700151"/>
          </a:xfrm>
          <a:prstGeom prst="rect">
            <a:avLst/>
          </a:prstGeom>
          <a:noFill/>
        </p:spPr>
        <p:txBody>
          <a:bodyPr wrap="square" lIns="121880" tIns="60940" rIns="121880" bIns="60940" rtlCol="0">
            <a:spAutoFit/>
          </a:bodyPr>
          <a:lstStyle/>
          <a:p>
            <a:pPr defTabSz="1218930" rtl="0" fontAlgn="base">
              <a:spcBef>
                <a:spcPct val="0"/>
              </a:spcBef>
              <a:spcAft>
                <a:spcPct val="0"/>
              </a:spcAft>
            </a:pPr>
            <a:r>
              <a:rPr lang="en-US" sz="3750" kern="1200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Leaves Spanning Tree: Valid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F5D63-4791-48B5-3235-1CDB0FEBF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250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Example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470401" y="24384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57600" y="39624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315200" y="27432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315200" y="57912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588002" y="69088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83202" y="41656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753600" y="38608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92802" y="4978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61976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112002" y="4368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042401" y="5892800"/>
            <a:ext cx="203200" cy="2032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930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4643843" y="2611845"/>
            <a:ext cx="740957" cy="1553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3759200" y="2611843"/>
            <a:ext cx="740957" cy="1350557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3831043" y="4135844"/>
            <a:ext cx="465915" cy="2091515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5486401" y="4267200"/>
            <a:ext cx="436157" cy="7409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7285442" y="4542244"/>
            <a:ext cx="1816472" cy="14100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7285442" y="2844800"/>
            <a:ext cx="131357" cy="1553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7416800" y="2743200"/>
            <a:ext cx="2438400" cy="1320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9144002" y="4064000"/>
            <a:ext cx="711200" cy="18288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4368800" y="6197600"/>
            <a:ext cx="1219200" cy="812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5994400" y="4978399"/>
            <a:ext cx="1350557" cy="9862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7488643" y="5892799"/>
            <a:ext cx="1655357" cy="71843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7213600" y="4368799"/>
            <a:ext cx="131357" cy="145215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5689600" y="5080000"/>
            <a:ext cx="304800" cy="1828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5486401" y="4267200"/>
            <a:ext cx="1655357" cy="1313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3860801" y="4064000"/>
            <a:ext cx="1422400" cy="203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4368802" y="5151843"/>
            <a:ext cx="1553757" cy="1045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5761443" y="5964643"/>
            <a:ext cx="1583514" cy="97391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4368802" y="4339043"/>
            <a:ext cx="944157" cy="1858557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5994401" y="4470402"/>
            <a:ext cx="1117600" cy="5080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7285443" y="4034243"/>
            <a:ext cx="2641600" cy="36431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4643842" y="2468157"/>
            <a:ext cx="2671358" cy="376643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5456642" y="2743200"/>
            <a:ext cx="1960157" cy="145215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E5D80-5846-61BE-9BE8-6B0A57532E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2074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Example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470401" y="24384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57600" y="39624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315200" y="27432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315200" y="5791201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588002" y="69088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83202" y="41656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753600" y="3860802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92802" y="4978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61976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112002" y="4368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805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042401" y="5892800"/>
            <a:ext cx="203200" cy="2032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80" tIns="60940" rIns="121880" bIns="60940" numCol="1" rtlCol="0" anchor="ctr" anchorCtr="0" compatLnSpc="1">
            <a:prstTxWarp prst="textNoShape">
              <a:avLst/>
            </a:prstTxWarp>
          </a:bodyPr>
          <a:lstStyle/>
          <a:p>
            <a:pPr algn="r" defTabSz="1218930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3759200" y="2611843"/>
            <a:ext cx="740957" cy="1350557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3831043" y="4135844"/>
            <a:ext cx="465915" cy="2091515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9144002" y="4064000"/>
            <a:ext cx="711200" cy="18288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7488643" y="5892799"/>
            <a:ext cx="1655357" cy="71843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5761443" y="5964643"/>
            <a:ext cx="1583514" cy="97391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4368802" y="4339043"/>
            <a:ext cx="944157" cy="1858557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5994401" y="4470402"/>
            <a:ext cx="1117600" cy="5080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7285443" y="4034243"/>
            <a:ext cx="2641600" cy="36431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4643842" y="2468157"/>
            <a:ext cx="2671358" cy="376643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5456642" y="2743200"/>
            <a:ext cx="1960157" cy="145215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657600" y="7620000"/>
            <a:ext cx="9448800" cy="700151"/>
          </a:xfrm>
          <a:prstGeom prst="rect">
            <a:avLst/>
          </a:prstGeom>
          <a:noFill/>
        </p:spPr>
        <p:txBody>
          <a:bodyPr wrap="square" lIns="121880" tIns="60940" rIns="121880" bIns="60940" rtlCol="0">
            <a:spAutoFit/>
          </a:bodyPr>
          <a:lstStyle/>
          <a:p>
            <a:pPr defTabSz="1218930" rtl="0" fontAlgn="base">
              <a:spcBef>
                <a:spcPct val="0"/>
              </a:spcBef>
              <a:spcAft>
                <a:spcPct val="0"/>
              </a:spcAft>
            </a:pPr>
            <a:r>
              <a:rPr lang="en-US" sz="3750" kern="1200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Is this valid?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5DC3F-3F89-3550-5D9A-BCA7E50B52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94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Very easy to check validity of routing state for a particular destination</a:t>
            </a:r>
          </a:p>
          <a:p>
            <a:pPr lvl="1"/>
            <a:endParaRPr lang="en-US" dirty="0"/>
          </a:p>
          <a:p>
            <a:r>
              <a:rPr lang="en-US" dirty="0" err="1"/>
              <a:t>Deadends</a:t>
            </a:r>
            <a:r>
              <a:rPr lang="en-US" dirty="0"/>
              <a:t> are obvious</a:t>
            </a:r>
          </a:p>
          <a:p>
            <a:pPr lvl="1"/>
            <a:r>
              <a:rPr lang="en-US" dirty="0"/>
              <a:t>Node without outgoing arrow</a:t>
            </a:r>
          </a:p>
          <a:p>
            <a:pPr lvl="1"/>
            <a:endParaRPr lang="en-US" dirty="0"/>
          </a:p>
          <a:p>
            <a:r>
              <a:rPr lang="en-US" dirty="0"/>
              <a:t>Loops are obvious</a:t>
            </a:r>
          </a:p>
          <a:p>
            <a:pPr lvl="1"/>
            <a:r>
              <a:rPr lang="en-US" dirty="0"/>
              <a:t>Disconnected from rest of graph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48F80-8020-AC3A-E2AE-81A7A018B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8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4267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71120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601" y="2235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6299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2235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12177220" y="2336801"/>
            <a:ext cx="994770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UofT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2720990" y="7213601"/>
            <a:ext cx="888971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3349678" y="1052367"/>
            <a:ext cx="932253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UBC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11508282" y="7315202"/>
            <a:ext cx="954695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80370"/>
              </p:ext>
            </p:extLst>
          </p:nvPr>
        </p:nvGraphicFramePr>
        <p:xfrm>
          <a:off x="10007598" y="4267204"/>
          <a:ext cx="3657600" cy="23081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78">
                <a:tc>
                  <a:txBody>
                    <a:bodyPr/>
                    <a:lstStyle/>
                    <a:p>
                      <a:r>
                        <a:rPr lang="en-US" sz="1900" dirty="0"/>
                        <a:t>Destination 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Next</a:t>
                      </a:r>
                      <a:r>
                        <a:rPr lang="en-US" sz="1900" baseline="0" dirty="0"/>
                        <a:t> Hop</a:t>
                      </a:r>
                      <a:endParaRPr lang="en-US" sz="1900" dirty="0"/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UBC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router#4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UW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router#5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UofT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router#2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NYU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router#3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599" y="44704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7569201" y="4673601"/>
            <a:ext cx="1625600" cy="2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0728336" y="3714754"/>
            <a:ext cx="1985425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>
                <a:latin typeface="+mn-lt"/>
              </a:rPr>
              <a:t>Forwarding Table</a:t>
            </a:r>
          </a:p>
        </p:txBody>
      </p: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4317999" y="4724401"/>
            <a:ext cx="2438400" cy="50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435598" y="4927601"/>
            <a:ext cx="1524000" cy="1473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7619999" y="5029200"/>
            <a:ext cx="2235200" cy="2133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7772400" y="2844800"/>
            <a:ext cx="2336800" cy="1524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5435598" y="2946402"/>
            <a:ext cx="1524000" cy="1422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5333999" y="7010400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708400" y="7010400"/>
            <a:ext cx="711200" cy="406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4114799" y="5994401"/>
            <a:ext cx="406400" cy="406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10718801" y="7617889"/>
            <a:ext cx="508000" cy="2116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9093199" y="7723717"/>
            <a:ext cx="508000" cy="201083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277600" y="2641600"/>
            <a:ext cx="660400" cy="211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10414000" y="2032000"/>
            <a:ext cx="406400" cy="4234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804399" y="5689600"/>
            <a:ext cx="3962400" cy="6096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>
              <a:defRPr/>
            </a:pPr>
            <a:endParaRPr lang="en-US" sz="3563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048634" y="3930538"/>
            <a:ext cx="1930400" cy="508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594" dirty="0"/>
                <a:t>111010010</a:t>
              </a:r>
              <a:endParaRPr lang="en-US" sz="375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chemeClr val="tx1"/>
                  </a:solidFill>
                </a:rPr>
                <a:t>UofT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10078914" y="2946401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4490913" y="7010402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9570914" y="7823201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4287714" y="2946401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4114804" y="1830918"/>
            <a:ext cx="412750" cy="505883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409011-411A-1B41-FEB6-46037F1E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27E3-54E5-8B4F-9FA5-755EB636DE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32562E-7 L 0.15 -8.32562E-7 " pathEditMode="relative" ptsTypes="AA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3 3.36725E-6 L 0.4625 -0.18872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-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5625 -0.21092 L 0.7125 -0.21092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47" grpId="0" animBg="1"/>
      <p:bldP spid="4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85706" tIns="42853" rIns="85706" bIns="42853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30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v1: Find a path to a given destination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v2: Find a 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least cost path </a:t>
            </a:r>
            <a:r>
              <a:rPr lang="en-US" sz="3600" dirty="0"/>
              <a:t>to a given destination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(for routing)</a:t>
            </a:r>
          </a:p>
        </p:txBody>
      </p:sp>
    </p:spTree>
    <p:extLst>
      <p:ext uri="{BB962C8B-B14F-4D97-AF65-F5344CB8AC3E}">
        <p14:creationId xmlns:p14="http://schemas.microsoft.com/office/powerpoint/2010/main" val="3504518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10711659" y="3607594"/>
            <a:ext cx="1774030" cy="881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297" name="Shape 297"/>
          <p:cNvSpPr/>
          <p:nvPr/>
        </p:nvSpPr>
        <p:spPr>
          <a:xfrm rot="10800000" flipH="1">
            <a:off x="7187407" y="2500312"/>
            <a:ext cx="1869281" cy="523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298" name="Shape 298"/>
          <p:cNvSpPr/>
          <p:nvPr/>
        </p:nvSpPr>
        <p:spPr>
          <a:xfrm rot="10800000" flipH="1">
            <a:off x="3591721" y="3643314"/>
            <a:ext cx="1869281" cy="892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grpSp>
        <p:nvGrpSpPr>
          <p:cNvPr id="307" name="Group 307"/>
          <p:cNvGrpSpPr/>
          <p:nvPr/>
        </p:nvGrpSpPr>
        <p:grpSpPr>
          <a:xfrm>
            <a:off x="2746377" y="1976439"/>
            <a:ext cx="2690812" cy="1643063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906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906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58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58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7949409" y="4185930"/>
            <a:ext cx="357188" cy="55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6068221" y="3501320"/>
            <a:ext cx="357188" cy="55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10033003" y="3501320"/>
            <a:ext cx="357188" cy="55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4894991" y="3451809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58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312" name="Shape 312"/>
          <p:cNvSpPr/>
          <p:nvPr/>
        </p:nvSpPr>
        <p:spPr>
          <a:xfrm>
            <a:off x="4984747" y="4797381"/>
            <a:ext cx="6486906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58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313" name="Shape 313"/>
          <p:cNvSpPr/>
          <p:nvPr/>
        </p:nvSpPr>
        <p:spPr>
          <a:xfrm>
            <a:off x="8380715" y="3451809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58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314" name="Shape 314"/>
          <p:cNvSpPr/>
          <p:nvPr/>
        </p:nvSpPr>
        <p:spPr>
          <a:xfrm>
            <a:off x="7770813" y="3000375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4318002" y="4333875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11164094" y="4321970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3115468" y="3000375"/>
            <a:ext cx="32147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4377531" y="3000375"/>
            <a:ext cx="32147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5401470" y="6918413"/>
            <a:ext cx="1869281" cy="55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 flipH="1">
            <a:off x="6071908" y="4011906"/>
            <a:ext cx="159814" cy="2859682"/>
          </a:xfrm>
          <a:prstGeom prst="line">
            <a:avLst/>
          </a:prstGeom>
          <a:ln w="381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58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321" name="Shape 321"/>
          <p:cNvSpPr/>
          <p:nvPr/>
        </p:nvSpPr>
        <p:spPr>
          <a:xfrm flipH="1">
            <a:off x="6308022" y="4644610"/>
            <a:ext cx="1755585" cy="2269901"/>
          </a:xfrm>
          <a:prstGeom prst="line">
            <a:avLst/>
          </a:prstGeom>
          <a:ln w="381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58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322" name="Shape 322"/>
          <p:cNvSpPr/>
          <p:nvPr/>
        </p:nvSpPr>
        <p:spPr>
          <a:xfrm flipH="1">
            <a:off x="6539437" y="3976184"/>
            <a:ext cx="3563157" cy="3026535"/>
          </a:xfrm>
          <a:prstGeom prst="line">
            <a:avLst/>
          </a:prstGeom>
          <a:ln w="381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58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323" name="Shape 323"/>
          <p:cNvSpPr/>
          <p:nvPr/>
        </p:nvSpPr>
        <p:spPr>
          <a:xfrm>
            <a:off x="8675690" y="5993744"/>
            <a:ext cx="4250530" cy="1942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>
            <a:spAutoFit/>
          </a:bodyPr>
          <a:lstStyle/>
          <a:p>
            <a:pPr lvl="0" algn="l">
              <a:defRPr sz="1800"/>
            </a:pPr>
            <a:r>
              <a:rPr sz="3000" b="1" dirty="0">
                <a:solidFill>
                  <a:srgbClr val="942193"/>
                </a:solidFill>
                <a:sym typeface="Calibri"/>
              </a:rPr>
              <a:t>could represent:             </a:t>
            </a:r>
          </a:p>
          <a:p>
            <a:pPr lvl="0" algn="l">
              <a:defRPr sz="1800"/>
            </a:pPr>
            <a:r>
              <a:rPr sz="3000" b="1" dirty="0">
                <a:solidFill>
                  <a:srgbClr val="942193"/>
                </a:solidFill>
                <a:sym typeface="Calibri"/>
              </a:rPr>
              <a:t>        </a:t>
            </a:r>
            <a:r>
              <a:rPr lang="en-US" sz="3000" b="1" dirty="0">
                <a:solidFill>
                  <a:srgbClr val="942193"/>
                </a:solidFill>
                <a:sym typeface="Calibri"/>
              </a:rPr>
              <a:t>-- </a:t>
            </a:r>
            <a:r>
              <a:rPr sz="3000" b="1" dirty="0">
                <a:solidFill>
                  <a:srgbClr val="942193"/>
                </a:solidFill>
                <a:sym typeface="Calibri"/>
              </a:rPr>
              <a:t>propagation delay</a:t>
            </a:r>
            <a:endParaRPr lang="en-US" sz="3000" b="1" dirty="0">
              <a:solidFill>
                <a:srgbClr val="942193"/>
              </a:solidFill>
              <a:sym typeface="Calibri"/>
            </a:endParaRPr>
          </a:p>
          <a:p>
            <a:pPr lvl="0" algn="l">
              <a:defRPr sz="1800"/>
            </a:pPr>
            <a:r>
              <a:rPr lang="en-US" sz="3000" b="1" dirty="0">
                <a:solidFill>
                  <a:srgbClr val="942193"/>
                </a:solidFill>
                <a:sym typeface="Calibri"/>
              </a:rPr>
              <a:t>	  -- load </a:t>
            </a:r>
          </a:p>
          <a:p>
            <a:pPr lvl="0" algn="l">
              <a:defRPr sz="1800"/>
            </a:pPr>
            <a:r>
              <a:rPr lang="en-US" sz="3000" b="1" dirty="0">
                <a:solidFill>
                  <a:srgbClr val="942193"/>
                </a:solidFill>
                <a:sym typeface="Calibri"/>
              </a:rPr>
              <a:t>        -- cost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10711658" y="1928812"/>
            <a:ext cx="2690812" cy="1643063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906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906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58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58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11104563" y="2964656"/>
            <a:ext cx="32147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12378531" y="2964656"/>
            <a:ext cx="32147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6770691" y="821531"/>
            <a:ext cx="2690812" cy="1643063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625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25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25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58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2625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58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2625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25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25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7139782" y="1881188"/>
            <a:ext cx="595312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25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8437563" y="1881188"/>
            <a:ext cx="32147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25"/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734EC7-6B86-B0C6-7CEF-D2235A6506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601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10711659" y="3607594"/>
            <a:ext cx="1774030" cy="881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7187407" y="2500312"/>
            <a:ext cx="1869281" cy="523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3591721" y="3643314"/>
            <a:ext cx="1869281" cy="892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352" name="Shape 352"/>
          <p:cNvSpPr/>
          <p:nvPr/>
        </p:nvSpPr>
        <p:spPr>
          <a:xfrm>
            <a:off x="7937503" y="4185929"/>
            <a:ext cx="357188" cy="55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6056314" y="3501319"/>
            <a:ext cx="357188" cy="55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10021095" y="3501319"/>
            <a:ext cx="357188" cy="55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4883083" y="3451809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58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356" name="Shape 356"/>
          <p:cNvSpPr/>
          <p:nvPr/>
        </p:nvSpPr>
        <p:spPr>
          <a:xfrm>
            <a:off x="4972839" y="4797381"/>
            <a:ext cx="6486906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58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357" name="Shape 357"/>
          <p:cNvSpPr/>
          <p:nvPr/>
        </p:nvSpPr>
        <p:spPr>
          <a:xfrm>
            <a:off x="8368810" y="3451809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58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358" name="Shape 358"/>
          <p:cNvSpPr/>
          <p:nvPr/>
        </p:nvSpPr>
        <p:spPr>
          <a:xfrm>
            <a:off x="7758908" y="3000375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4306094" y="4333875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11176002" y="4321970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3127374" y="6656477"/>
            <a:ext cx="4941094" cy="55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8235156" y="6650522"/>
            <a:ext cx="1095375" cy="55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3127374" y="7460148"/>
            <a:ext cx="4941094" cy="55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8235156" y="7460148"/>
            <a:ext cx="714375" cy="55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4389439" y="2571749"/>
            <a:ext cx="32147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4389439" y="3012281"/>
            <a:ext cx="32147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12390439" y="2964656"/>
            <a:ext cx="32147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12390439" y="2536031"/>
            <a:ext cx="32147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6770691" y="821531"/>
            <a:ext cx="2690812" cy="1643063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906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906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58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30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58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7139782" y="1881188"/>
            <a:ext cx="595312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8437563" y="1881188"/>
            <a:ext cx="32147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8437563" y="1452563"/>
            <a:ext cx="32147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2746377" y="1976439"/>
            <a:ext cx="2690812" cy="1643063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906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906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58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58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10711658" y="1928812"/>
            <a:ext cx="2690812" cy="1643063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906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906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58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58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3115468" y="3000375"/>
            <a:ext cx="32147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11104563" y="2964656"/>
            <a:ext cx="32147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19" tIns="47619" rIns="47619" bIns="476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5256059" y="4966200"/>
            <a:ext cx="5795517" cy="1"/>
          </a:xfrm>
          <a:prstGeom prst="line">
            <a:avLst/>
          </a:prstGeom>
          <a:ln w="762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algn="l" defTabSz="42858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96" name="Shape 396"/>
          <p:cNvSpPr/>
          <p:nvPr/>
        </p:nvSpPr>
        <p:spPr>
          <a:xfrm rot="21576905">
            <a:off x="5186233" y="3786290"/>
            <a:ext cx="5920584" cy="80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762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000"/>
          </a:p>
        </p:txBody>
      </p:sp>
      <p:sp>
        <p:nvSpPr>
          <p:cNvPr id="397" name="Shape 397"/>
          <p:cNvSpPr/>
          <p:nvPr/>
        </p:nvSpPr>
        <p:spPr>
          <a:xfrm flipV="1">
            <a:off x="5210968" y="3774649"/>
            <a:ext cx="2664376" cy="931534"/>
          </a:xfrm>
          <a:prstGeom prst="line">
            <a:avLst/>
          </a:prstGeom>
          <a:ln w="762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algn="l" defTabSz="42858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398" name="Shape 398"/>
          <p:cNvSpPr/>
          <p:nvPr/>
        </p:nvSpPr>
        <p:spPr>
          <a:xfrm rot="21576905">
            <a:off x="5180114" y="3790172"/>
            <a:ext cx="5666644" cy="1267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762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5B7B48-C949-E844-F15C-52C07105C8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52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 lIns="0" tIns="0" rIns="0" bIns="0" anchor="t"/>
          <a:lstStyle/>
          <a:p>
            <a:pPr marL="116626" indent="0">
              <a:spcBef>
                <a:spcPts val="11248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4031" dirty="0">
                <a:solidFill>
                  <a:schemeClr val="tx1"/>
                </a:solidFill>
              </a:rPr>
              <a:t>Given: router graph &amp; link costs</a:t>
            </a:r>
          </a:p>
          <a:p>
            <a:pPr marL="535726">
              <a:defRPr sz="1800">
                <a:solidFill>
                  <a:srgbClr val="000000"/>
                </a:solidFill>
              </a:defRPr>
            </a:pPr>
            <a:endParaRPr lang="en-US" sz="4031" dirty="0">
              <a:solidFill>
                <a:schemeClr val="tx1"/>
              </a:solidFill>
            </a:endParaRPr>
          </a:p>
          <a:p>
            <a:pPr marL="116626" indent="0">
              <a:buNone/>
              <a:defRPr sz="1800">
                <a:solidFill>
                  <a:srgbClr val="000000"/>
                </a:solidFill>
              </a:defRPr>
            </a:pPr>
            <a:r>
              <a:rPr sz="4031" dirty="0">
                <a:solidFill>
                  <a:schemeClr val="tx1"/>
                </a:solidFill>
              </a:rPr>
              <a:t>Goal: find least-cost path                                            </a:t>
            </a:r>
          </a:p>
          <a:p>
            <a:pPr marL="3175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4031" dirty="0">
                <a:solidFill>
                  <a:schemeClr val="tx1"/>
                </a:solidFill>
              </a:rPr>
              <a:t>		</a:t>
            </a:r>
            <a:r>
              <a:rPr sz="4031" dirty="0">
                <a:solidFill>
                  <a:schemeClr val="tx1"/>
                </a:solidFill>
              </a:rPr>
              <a:t>         </a:t>
            </a:r>
            <a:r>
              <a:rPr lang="en-US" sz="4031" dirty="0">
                <a:solidFill>
                  <a:schemeClr val="tx1"/>
                </a:solidFill>
              </a:rPr>
              <a:t>	</a:t>
            </a:r>
            <a:r>
              <a:rPr sz="4031" dirty="0">
                <a:solidFill>
                  <a:schemeClr val="tx1"/>
                </a:solidFill>
              </a:rPr>
              <a:t> </a:t>
            </a:r>
            <a:r>
              <a:rPr lang="en-US" sz="4031" dirty="0">
                <a:solidFill>
                  <a:schemeClr val="tx1"/>
                </a:solidFill>
              </a:rPr>
              <a:t>	</a:t>
            </a:r>
            <a:r>
              <a:rPr sz="4031" dirty="0">
                <a:solidFill>
                  <a:schemeClr val="tx1"/>
                </a:solidFill>
              </a:rPr>
              <a:t>from each source router</a:t>
            </a:r>
          </a:p>
          <a:p>
            <a:pPr marL="317500" indent="0">
              <a:buNone/>
              <a:defRPr sz="1800">
                <a:solidFill>
                  <a:srgbClr val="000000"/>
                </a:solidFill>
              </a:defRPr>
            </a:pPr>
            <a:r>
              <a:rPr sz="4031" dirty="0">
                <a:solidFill>
                  <a:schemeClr val="tx1"/>
                </a:solidFill>
              </a:rPr>
              <a:t>       </a:t>
            </a:r>
            <a:r>
              <a:rPr lang="en-US" sz="4031" dirty="0">
                <a:solidFill>
                  <a:schemeClr val="tx1"/>
                </a:solidFill>
              </a:rPr>
              <a:t>		</a:t>
            </a:r>
            <a:r>
              <a:rPr sz="4031" dirty="0">
                <a:solidFill>
                  <a:schemeClr val="tx1"/>
                </a:solidFill>
              </a:rPr>
              <a:t>   </a:t>
            </a:r>
            <a:r>
              <a:rPr lang="en-US" sz="4031" dirty="0">
                <a:solidFill>
                  <a:schemeClr val="tx1"/>
                </a:solidFill>
              </a:rPr>
              <a:t>	</a:t>
            </a:r>
            <a:r>
              <a:rPr sz="4031" dirty="0">
                <a:solidFill>
                  <a:schemeClr val="tx1"/>
                </a:solidFill>
              </a:rPr>
              <a:t>to each destination router</a:t>
            </a:r>
            <a:endParaRPr lang="en-US" sz="4031" dirty="0">
              <a:solidFill>
                <a:schemeClr val="tx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4031" dirty="0">
              <a:solidFill>
                <a:srgbClr val="424242"/>
              </a:solidFill>
            </a:endParaRPr>
          </a:p>
          <a:p>
            <a:pPr marL="3175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4031" dirty="0">
                <a:solidFill>
                  <a:schemeClr val="accent1">
                    <a:lumMod val="75000"/>
                  </a:schemeClr>
                </a:solidFill>
              </a:rPr>
              <a:t>how do we compute these?</a:t>
            </a:r>
            <a:endParaRPr sz="403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chemeClr val="tx1"/>
                </a:solidFill>
              </a:rPr>
              <a:t>Least-cost path routing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6CFB29-D137-5BCD-C752-93D13EF90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829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E7E0B69-BD3F-4C25-8431-DB540D1F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Routing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00742787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“Least cost” routes an easy way to avoid loops</a:t>
            </a:r>
          </a:p>
          <a:p>
            <a:pPr lvl="1">
              <a:spcBef>
                <a:spcPts val="1125"/>
              </a:spcBef>
            </a:pPr>
            <a:r>
              <a:rPr lang="en-US" dirty="0"/>
              <a:t>No sensible cost metric is minimized by traversing a loop</a:t>
            </a:r>
          </a:p>
          <a:p>
            <a:r>
              <a:rPr lang="en-US" dirty="0"/>
              <a:t>Least cost routes are also “destination-based”</a:t>
            </a:r>
          </a:p>
          <a:p>
            <a:pPr lvl="1">
              <a:spcBef>
                <a:spcPts val="1125"/>
              </a:spcBef>
            </a:pPr>
            <a:r>
              <a:rPr lang="en-US" dirty="0"/>
              <a:t>i.e., do not depend on the source</a:t>
            </a:r>
          </a:p>
          <a:p>
            <a:pPr lvl="1">
              <a:spcBef>
                <a:spcPts val="1125"/>
              </a:spcBef>
            </a:pPr>
            <a:r>
              <a:rPr lang="en-US" dirty="0"/>
              <a:t>Why is this?</a:t>
            </a:r>
          </a:p>
          <a:p>
            <a:r>
              <a:rPr lang="en-US" dirty="0"/>
              <a:t>Least-cost paths form a spanning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“Least Cost” Routes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125D7-D416-11BF-8CD3-9E7A863167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22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36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409" name="Shape 409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 lIns="0" tIns="0" rIns="0" bIns="0" anchor="t"/>
          <a:lstStyle/>
          <a:p>
            <a:pPr>
              <a:spcBef>
                <a:spcPts val="2813"/>
              </a:spcBef>
              <a:defRPr sz="1800">
                <a:solidFill>
                  <a:srgbClr val="000000"/>
                </a:solidFill>
              </a:defRPr>
            </a:pPr>
            <a:r>
              <a:rPr sz="3938" dirty="0">
                <a:solidFill>
                  <a:srgbClr val="A9A9A9"/>
                </a:solidFill>
              </a:rPr>
              <a:t>Least-cost path routing </a:t>
            </a:r>
          </a:p>
          <a:p>
            <a:pPr lvl="1">
              <a:spcBef>
                <a:spcPts val="2813"/>
              </a:spcBef>
              <a:defRPr sz="1800">
                <a:solidFill>
                  <a:srgbClr val="000000"/>
                </a:solidFill>
              </a:defRPr>
            </a:pPr>
            <a:r>
              <a:rPr sz="3538" dirty="0">
                <a:solidFill>
                  <a:schemeClr val="tx1"/>
                </a:solidFill>
              </a:rPr>
              <a:t>Approach 1: link-state routing </a:t>
            </a:r>
          </a:p>
          <a:p>
            <a:pPr lvl="1">
              <a:spcBef>
                <a:spcPts val="2813"/>
              </a:spcBef>
              <a:defRPr sz="1800">
                <a:solidFill>
                  <a:srgbClr val="000000"/>
                </a:solidFill>
              </a:defRPr>
            </a:pPr>
            <a:r>
              <a:rPr sz="3538" dirty="0">
                <a:solidFill>
                  <a:srgbClr val="A9A9A9"/>
                </a:solidFill>
              </a:rPr>
              <a:t>Approach 2: distance-vector routing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 flipH="1">
            <a:off x="4752114" y="4523370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415" name="Shape 415"/>
          <p:cNvSpPr/>
          <p:nvPr/>
        </p:nvSpPr>
        <p:spPr>
          <a:xfrm>
            <a:off x="4841871" y="5868941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416" name="Shape 416"/>
          <p:cNvSpPr/>
          <p:nvPr/>
        </p:nvSpPr>
        <p:spPr>
          <a:xfrm>
            <a:off x="8237839" y="4523370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417" name="Shape 417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37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4210844" y="5345906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 dirty="0"/>
              <a:t>u</a:t>
            </a:r>
          </a:p>
        </p:txBody>
      </p:sp>
      <p:sp>
        <p:nvSpPr>
          <p:cNvPr id="419" name="Shape 419"/>
          <p:cNvSpPr/>
          <p:nvPr/>
        </p:nvSpPr>
        <p:spPr>
          <a:xfrm>
            <a:off x="11056938" y="5345906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420" name="Shape 420"/>
          <p:cNvSpPr/>
          <p:nvPr/>
        </p:nvSpPr>
        <p:spPr>
          <a:xfrm>
            <a:off x="7687469" y="4107656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421" name="Shape 421"/>
          <p:cNvSpPr/>
          <p:nvPr/>
        </p:nvSpPr>
        <p:spPr>
          <a:xfrm>
            <a:off x="7866062" y="516150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4</a:t>
            </a:r>
          </a:p>
        </p:txBody>
      </p:sp>
      <p:sp>
        <p:nvSpPr>
          <p:cNvPr id="422" name="Shape 422"/>
          <p:cNvSpPr/>
          <p:nvPr/>
        </p:nvSpPr>
        <p:spPr>
          <a:xfrm>
            <a:off x="5830094" y="432211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423" name="Shape 423"/>
          <p:cNvSpPr/>
          <p:nvPr/>
        </p:nvSpPr>
        <p:spPr>
          <a:xfrm>
            <a:off x="9794875" y="432211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grpSp>
        <p:nvGrpSpPr>
          <p:cNvPr id="433" name="Group 433"/>
          <p:cNvGrpSpPr/>
          <p:nvPr/>
        </p:nvGrpSpPr>
        <p:grpSpPr>
          <a:xfrm>
            <a:off x="2674937" y="1595438"/>
            <a:ext cx="4548188" cy="1678781"/>
            <a:chOff x="0" y="0"/>
            <a:chExt cx="4851400" cy="1790700"/>
          </a:xfrm>
        </p:grpSpPr>
        <p:sp>
          <p:nvSpPr>
            <p:cNvPr id="424" name="Shape 424"/>
            <p:cNvSpPr/>
            <p:nvPr/>
          </p:nvSpPr>
          <p:spPr>
            <a:xfrm>
              <a:off x="0" y="0"/>
              <a:ext cx="48514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dest.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73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next hop</a:t>
              </a:r>
            </a:p>
          </p:txBody>
        </p:sp>
        <p:sp>
          <p:nvSpPr>
            <p:cNvPr id="427" name="Shape 427"/>
            <p:cNvSpPr/>
            <p:nvPr/>
          </p:nvSpPr>
          <p:spPr>
            <a:xfrm flipV="1">
              <a:off x="177373" y="656483"/>
              <a:ext cx="4586420" cy="2765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428" name="Shape 428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429" name="Shape 429"/>
            <p:cNvSpPr/>
            <p:nvPr/>
          </p:nvSpPr>
          <p:spPr>
            <a:xfrm>
              <a:off x="384692" y="6286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430" name="Shape 430"/>
            <p:cNvSpPr/>
            <p:nvPr/>
          </p:nvSpPr>
          <p:spPr>
            <a:xfrm>
              <a:off x="3810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v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3556000" y="114300"/>
              <a:ext cx="9398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cost</a:t>
              </a:r>
            </a:p>
          </p:txBody>
        </p:sp>
        <p:sp>
          <p:nvSpPr>
            <p:cNvPr id="432" name="Shape 432"/>
            <p:cNvSpPr/>
            <p:nvPr/>
          </p:nvSpPr>
          <p:spPr>
            <a:xfrm flipV="1">
              <a:off x="3124200" y="139700"/>
              <a:ext cx="1421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</p:grpSp>
      <p:sp>
        <p:nvSpPr>
          <p:cNvPr id="434" name="Shape 434"/>
          <p:cNvSpPr/>
          <p:nvPr/>
        </p:nvSpPr>
        <p:spPr>
          <a:xfrm>
            <a:off x="3579812" y="5260646"/>
            <a:ext cx="464344" cy="1134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sz="72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750"/>
              <a:t>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0" animBg="1" advAuto="0"/>
      <p:bldP spid="434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 flipH="1">
            <a:off x="4752114" y="4523370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439" name="Shape 439"/>
          <p:cNvSpPr/>
          <p:nvPr/>
        </p:nvSpPr>
        <p:spPr>
          <a:xfrm>
            <a:off x="4841871" y="5868941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440" name="Shape 440"/>
          <p:cNvSpPr/>
          <p:nvPr/>
        </p:nvSpPr>
        <p:spPr>
          <a:xfrm>
            <a:off x="8237839" y="4523370"/>
            <a:ext cx="3094116" cy="1097911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441" name="Shape 44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38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4210844" y="5345906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u</a:t>
            </a:r>
          </a:p>
        </p:txBody>
      </p:sp>
      <p:sp>
        <p:nvSpPr>
          <p:cNvPr id="443" name="Shape 443"/>
          <p:cNvSpPr/>
          <p:nvPr/>
        </p:nvSpPr>
        <p:spPr>
          <a:xfrm>
            <a:off x="11056938" y="5345906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444" name="Shape 444"/>
          <p:cNvSpPr/>
          <p:nvPr/>
        </p:nvSpPr>
        <p:spPr>
          <a:xfrm>
            <a:off x="7687469" y="4107656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445" name="Shape 445"/>
          <p:cNvSpPr/>
          <p:nvPr/>
        </p:nvSpPr>
        <p:spPr>
          <a:xfrm>
            <a:off x="7866062" y="516150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4</a:t>
            </a:r>
          </a:p>
        </p:txBody>
      </p:sp>
      <p:sp>
        <p:nvSpPr>
          <p:cNvPr id="446" name="Shape 446"/>
          <p:cNvSpPr/>
          <p:nvPr/>
        </p:nvSpPr>
        <p:spPr>
          <a:xfrm>
            <a:off x="5830094" y="432211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447" name="Shape 447"/>
          <p:cNvSpPr/>
          <p:nvPr/>
        </p:nvSpPr>
        <p:spPr>
          <a:xfrm>
            <a:off x="9794875" y="432211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pic>
        <p:nvPicPr>
          <p:cNvPr id="448" name="Picture 447"/>
          <p:cNvPicPr/>
          <p:nvPr/>
        </p:nvPicPr>
        <p:blipFill>
          <a:blip r:embed="rId3"/>
          <a:stretch>
            <a:fillRect/>
          </a:stretch>
        </p:blipFill>
        <p:spPr>
          <a:xfrm>
            <a:off x="4855780" y="4576405"/>
            <a:ext cx="2993023" cy="1098529"/>
          </a:xfrm>
          <a:prstGeom prst="rect">
            <a:avLst/>
          </a:prstGeom>
        </p:spPr>
      </p:pic>
      <p:pic>
        <p:nvPicPr>
          <p:cNvPr id="450" name="Picture 449"/>
          <p:cNvPicPr/>
          <p:nvPr/>
        </p:nvPicPr>
        <p:blipFill>
          <a:blip r:embed="rId4"/>
          <a:stretch>
            <a:fillRect/>
          </a:stretch>
        </p:blipFill>
        <p:spPr>
          <a:xfrm rot="21593608">
            <a:off x="4877629" y="5781152"/>
            <a:ext cx="6336824" cy="447110"/>
          </a:xfrm>
          <a:prstGeom prst="rect">
            <a:avLst/>
          </a:prstGeom>
        </p:spPr>
      </p:pic>
      <p:sp>
        <p:nvSpPr>
          <p:cNvPr id="452" name="Shape 452"/>
          <p:cNvSpPr/>
          <p:nvPr/>
        </p:nvSpPr>
        <p:spPr>
          <a:xfrm>
            <a:off x="2674937" y="1595437"/>
            <a:ext cx="4548188" cy="1643063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453" name="Shape 453"/>
          <p:cNvSpPr/>
          <p:nvPr/>
        </p:nvSpPr>
        <p:spPr>
          <a:xfrm>
            <a:off x="2756499" y="1690687"/>
            <a:ext cx="1899596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dest.</a:t>
            </a:r>
          </a:p>
        </p:txBody>
      </p:sp>
      <p:sp>
        <p:nvSpPr>
          <p:cNvPr id="454" name="Shape 454"/>
          <p:cNvSpPr/>
          <p:nvPr/>
        </p:nvSpPr>
        <p:spPr>
          <a:xfrm>
            <a:off x="3975589" y="1684734"/>
            <a:ext cx="1500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next hop</a:t>
            </a:r>
          </a:p>
        </p:txBody>
      </p:sp>
      <p:sp>
        <p:nvSpPr>
          <p:cNvPr id="455" name="Shape 455"/>
          <p:cNvSpPr/>
          <p:nvPr/>
        </p:nvSpPr>
        <p:spPr>
          <a:xfrm flipV="1">
            <a:off x="2841225" y="2210891"/>
            <a:ext cx="4299769" cy="259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456" name="Shape 456"/>
          <p:cNvSpPr/>
          <p:nvPr/>
        </p:nvSpPr>
        <p:spPr>
          <a:xfrm flipV="1">
            <a:off x="3668187" y="1726403"/>
            <a:ext cx="1333" cy="141684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457" name="Shape 457"/>
          <p:cNvSpPr/>
          <p:nvPr/>
        </p:nvSpPr>
        <p:spPr>
          <a:xfrm>
            <a:off x="3035587" y="2184797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458" name="Shape 458"/>
          <p:cNvSpPr/>
          <p:nvPr/>
        </p:nvSpPr>
        <p:spPr>
          <a:xfrm>
            <a:off x="3032125" y="26550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459" name="Shape 459"/>
          <p:cNvSpPr/>
          <p:nvPr/>
        </p:nvSpPr>
        <p:spPr>
          <a:xfrm>
            <a:off x="3984625" y="217884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460" name="Shape 460"/>
          <p:cNvSpPr/>
          <p:nvPr/>
        </p:nvSpPr>
        <p:spPr>
          <a:xfrm>
            <a:off x="3984625" y="26550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461" name="Shape 461"/>
          <p:cNvSpPr/>
          <p:nvPr/>
        </p:nvSpPr>
        <p:spPr>
          <a:xfrm>
            <a:off x="6008687" y="1702594"/>
            <a:ext cx="881063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cost</a:t>
            </a:r>
          </a:p>
        </p:txBody>
      </p:sp>
      <p:sp>
        <p:nvSpPr>
          <p:cNvPr id="462" name="Shape 462"/>
          <p:cNvSpPr/>
          <p:nvPr/>
        </p:nvSpPr>
        <p:spPr>
          <a:xfrm flipV="1">
            <a:off x="5603876" y="1726406"/>
            <a:ext cx="1332" cy="141684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463" name="Shape 463"/>
          <p:cNvSpPr/>
          <p:nvPr/>
        </p:nvSpPr>
        <p:spPr>
          <a:xfrm>
            <a:off x="5937250" y="219075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4</a:t>
            </a:r>
          </a:p>
        </p:txBody>
      </p:sp>
      <p:sp>
        <p:nvSpPr>
          <p:cNvPr id="464" name="Shape 464"/>
          <p:cNvSpPr/>
          <p:nvPr/>
        </p:nvSpPr>
        <p:spPr>
          <a:xfrm>
            <a:off x="5937250" y="26550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465" name="Shape 465"/>
          <p:cNvSpPr/>
          <p:nvPr/>
        </p:nvSpPr>
        <p:spPr>
          <a:xfrm>
            <a:off x="3579812" y="5260646"/>
            <a:ext cx="464344" cy="1134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sz="72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750"/>
              <a:t>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0" animBg="1" advAuto="0"/>
      <p:bldP spid="450" grpId="0" animBg="1" advAuto="0"/>
      <p:bldP spid="459" grpId="0" animBg="1" advAuto="0"/>
      <p:bldP spid="460" grpId="0" animBg="1" advAuto="0"/>
      <p:bldP spid="463" grpId="0" animBg="1" advAuto="0"/>
      <p:bldP spid="464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 flipH="1">
            <a:off x="4752114" y="4523370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470" name="Shape 470"/>
          <p:cNvSpPr/>
          <p:nvPr/>
        </p:nvSpPr>
        <p:spPr>
          <a:xfrm>
            <a:off x="4841871" y="5868941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471" name="Shape 471"/>
          <p:cNvSpPr/>
          <p:nvPr/>
        </p:nvSpPr>
        <p:spPr>
          <a:xfrm>
            <a:off x="8237839" y="4523370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472" name="Shape 47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39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4210844" y="5345906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 dirty="0"/>
              <a:t>u</a:t>
            </a:r>
          </a:p>
        </p:txBody>
      </p:sp>
      <p:sp>
        <p:nvSpPr>
          <p:cNvPr id="474" name="Shape 474"/>
          <p:cNvSpPr/>
          <p:nvPr/>
        </p:nvSpPr>
        <p:spPr>
          <a:xfrm>
            <a:off x="11056938" y="5345906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475" name="Shape 475"/>
          <p:cNvSpPr/>
          <p:nvPr/>
        </p:nvSpPr>
        <p:spPr>
          <a:xfrm>
            <a:off x="7687469" y="4107656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476" name="Shape 476"/>
          <p:cNvSpPr/>
          <p:nvPr/>
        </p:nvSpPr>
        <p:spPr>
          <a:xfrm>
            <a:off x="7866062" y="516150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4</a:t>
            </a:r>
          </a:p>
        </p:txBody>
      </p:sp>
      <p:sp>
        <p:nvSpPr>
          <p:cNvPr id="477" name="Shape 477"/>
          <p:cNvSpPr/>
          <p:nvPr/>
        </p:nvSpPr>
        <p:spPr>
          <a:xfrm>
            <a:off x="5830094" y="432211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478" name="Shape 478"/>
          <p:cNvSpPr/>
          <p:nvPr/>
        </p:nvSpPr>
        <p:spPr>
          <a:xfrm>
            <a:off x="9794875" y="432211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pic>
        <p:nvPicPr>
          <p:cNvPr id="479" name="Picture 478"/>
          <p:cNvPicPr/>
          <p:nvPr/>
        </p:nvPicPr>
        <p:blipFill>
          <a:blip r:embed="rId3"/>
          <a:stretch>
            <a:fillRect/>
          </a:stretch>
        </p:blipFill>
        <p:spPr>
          <a:xfrm>
            <a:off x="4855780" y="4576405"/>
            <a:ext cx="2993023" cy="1098529"/>
          </a:xfrm>
          <a:prstGeom prst="rect">
            <a:avLst/>
          </a:prstGeom>
        </p:spPr>
      </p:pic>
      <p:pic>
        <p:nvPicPr>
          <p:cNvPr id="481" name="Picture 480"/>
          <p:cNvPicPr/>
          <p:nvPr/>
        </p:nvPicPr>
        <p:blipFill>
          <a:blip r:embed="rId4"/>
          <a:stretch>
            <a:fillRect/>
          </a:stretch>
        </p:blipFill>
        <p:spPr>
          <a:xfrm rot="21593608">
            <a:off x="4877629" y="5781152"/>
            <a:ext cx="6336824" cy="447110"/>
          </a:xfrm>
          <a:prstGeom prst="rect">
            <a:avLst/>
          </a:prstGeom>
        </p:spPr>
      </p:pic>
      <p:pic>
        <p:nvPicPr>
          <p:cNvPr id="483" name="Picture 482"/>
          <p:cNvPicPr/>
          <p:nvPr/>
        </p:nvPicPr>
        <p:blipFill>
          <a:blip r:embed="rId5"/>
          <a:stretch>
            <a:fillRect/>
          </a:stretch>
        </p:blipFill>
        <p:spPr>
          <a:xfrm>
            <a:off x="4877246" y="4887693"/>
            <a:ext cx="6212742" cy="946384"/>
          </a:xfrm>
          <a:prstGeom prst="rect">
            <a:avLst/>
          </a:prstGeom>
        </p:spPr>
      </p:pic>
      <p:sp>
        <p:nvSpPr>
          <p:cNvPr id="485" name="Shape 485"/>
          <p:cNvSpPr/>
          <p:nvPr/>
        </p:nvSpPr>
        <p:spPr>
          <a:xfrm>
            <a:off x="2674937" y="1595437"/>
            <a:ext cx="4548188" cy="1643063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486" name="Shape 486"/>
          <p:cNvSpPr/>
          <p:nvPr/>
        </p:nvSpPr>
        <p:spPr>
          <a:xfrm>
            <a:off x="2756499" y="1690687"/>
            <a:ext cx="1899596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dest.</a:t>
            </a:r>
          </a:p>
        </p:txBody>
      </p:sp>
      <p:sp>
        <p:nvSpPr>
          <p:cNvPr id="487" name="Shape 487"/>
          <p:cNvSpPr/>
          <p:nvPr/>
        </p:nvSpPr>
        <p:spPr>
          <a:xfrm>
            <a:off x="3975589" y="1684734"/>
            <a:ext cx="1500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next hop</a:t>
            </a:r>
          </a:p>
        </p:txBody>
      </p:sp>
      <p:sp>
        <p:nvSpPr>
          <p:cNvPr id="488" name="Shape 488"/>
          <p:cNvSpPr/>
          <p:nvPr/>
        </p:nvSpPr>
        <p:spPr>
          <a:xfrm flipV="1">
            <a:off x="2841225" y="2210891"/>
            <a:ext cx="4299769" cy="259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489" name="Shape 489"/>
          <p:cNvSpPr/>
          <p:nvPr/>
        </p:nvSpPr>
        <p:spPr>
          <a:xfrm flipV="1">
            <a:off x="3668187" y="1726403"/>
            <a:ext cx="1333" cy="141684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490" name="Shape 490"/>
          <p:cNvSpPr/>
          <p:nvPr/>
        </p:nvSpPr>
        <p:spPr>
          <a:xfrm>
            <a:off x="3035587" y="2184797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491" name="Shape 491"/>
          <p:cNvSpPr/>
          <p:nvPr/>
        </p:nvSpPr>
        <p:spPr>
          <a:xfrm>
            <a:off x="3032125" y="26550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492" name="Shape 492"/>
          <p:cNvSpPr/>
          <p:nvPr/>
        </p:nvSpPr>
        <p:spPr>
          <a:xfrm>
            <a:off x="3984625" y="217884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493" name="Shape 493"/>
          <p:cNvSpPr/>
          <p:nvPr/>
        </p:nvSpPr>
        <p:spPr>
          <a:xfrm>
            <a:off x="3984625" y="26550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494" name="Shape 494"/>
          <p:cNvSpPr/>
          <p:nvPr/>
        </p:nvSpPr>
        <p:spPr>
          <a:xfrm>
            <a:off x="6008687" y="1702594"/>
            <a:ext cx="881063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cost</a:t>
            </a:r>
          </a:p>
        </p:txBody>
      </p:sp>
      <p:sp>
        <p:nvSpPr>
          <p:cNvPr id="495" name="Shape 495"/>
          <p:cNvSpPr/>
          <p:nvPr/>
        </p:nvSpPr>
        <p:spPr>
          <a:xfrm flipV="1">
            <a:off x="5603876" y="1726406"/>
            <a:ext cx="1332" cy="141684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496" name="Shape 496"/>
          <p:cNvSpPr/>
          <p:nvPr/>
        </p:nvSpPr>
        <p:spPr>
          <a:xfrm>
            <a:off x="5937250" y="219075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4</a:t>
            </a:r>
          </a:p>
        </p:txBody>
      </p:sp>
      <p:sp>
        <p:nvSpPr>
          <p:cNvPr id="497" name="Shape 497"/>
          <p:cNvSpPr/>
          <p:nvPr/>
        </p:nvSpPr>
        <p:spPr>
          <a:xfrm>
            <a:off x="5937250" y="26550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498" name="Shape 498"/>
          <p:cNvSpPr/>
          <p:nvPr/>
        </p:nvSpPr>
        <p:spPr>
          <a:xfrm>
            <a:off x="4425156" y="217884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499" name="Shape 499"/>
          <p:cNvSpPr/>
          <p:nvPr/>
        </p:nvSpPr>
        <p:spPr>
          <a:xfrm>
            <a:off x="6377781" y="220265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pic>
        <p:nvPicPr>
          <p:cNvPr id="500" name="Picture 499"/>
          <p:cNvPicPr/>
          <p:nvPr/>
        </p:nvPicPr>
        <p:blipFill>
          <a:blip r:embed="rId6"/>
          <a:stretch>
            <a:fillRect/>
          </a:stretch>
        </p:blipFill>
        <p:spPr>
          <a:xfrm>
            <a:off x="3794123" y="2323059"/>
            <a:ext cx="584584" cy="486818"/>
          </a:xfrm>
          <a:prstGeom prst="rect">
            <a:avLst/>
          </a:prstGeom>
        </p:spPr>
      </p:pic>
      <p:pic>
        <p:nvPicPr>
          <p:cNvPr id="502" name="Picture 501"/>
          <p:cNvPicPr/>
          <p:nvPr/>
        </p:nvPicPr>
        <p:blipFill>
          <a:blip r:embed="rId6"/>
          <a:stretch>
            <a:fillRect/>
          </a:stretch>
        </p:blipFill>
        <p:spPr>
          <a:xfrm>
            <a:off x="5806279" y="2297905"/>
            <a:ext cx="584584" cy="486818"/>
          </a:xfrm>
          <a:prstGeom prst="rect">
            <a:avLst/>
          </a:prstGeom>
        </p:spPr>
      </p:pic>
      <p:sp>
        <p:nvSpPr>
          <p:cNvPr id="504" name="Shape 504"/>
          <p:cNvSpPr/>
          <p:nvPr/>
        </p:nvSpPr>
        <p:spPr>
          <a:xfrm>
            <a:off x="3579812" y="5260646"/>
            <a:ext cx="464344" cy="1134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sz="72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750"/>
              <a:t>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2000" fill="hold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" grpId="0" animBg="1" advAuto="0"/>
      <p:bldP spid="483" grpId="0" animBg="1" advAuto="0"/>
      <p:bldP spid="498" grpId="0" animBg="1" advAuto="0"/>
      <p:bldP spid="499" grpId="0" animBg="1" advAuto="0"/>
      <p:bldP spid="500" grpId="0" animBg="1" advAuto="0"/>
      <p:bldP spid="50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85706" tIns="42853" rIns="85706" bIns="42853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4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/>
          <a:lstStyle/>
          <a:p>
            <a:pPr marL="317500" lv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Local</a:t>
            </a:r>
            <a:r>
              <a:rPr lang="en-US" sz="3600" dirty="0">
                <a:solidFill>
                  <a:schemeClr val="tx1"/>
                </a:solidFill>
              </a:rPr>
              <a:t> router process that determines the output link (</a:t>
            </a:r>
            <a:r>
              <a:rPr lang="en-US" sz="3600" dirty="0" err="1">
                <a:solidFill>
                  <a:schemeClr val="tx1"/>
                </a:solidFill>
              </a:rPr>
              <a:t>a.k.a</a:t>
            </a:r>
            <a:r>
              <a:rPr lang="en-US" sz="3600" dirty="0">
                <a:solidFill>
                  <a:schemeClr val="tx1"/>
                </a:solidFill>
              </a:rPr>
              <a:t> “next hop”) for each packet</a:t>
            </a:r>
          </a:p>
          <a:p>
            <a:pPr marL="317500" lv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How 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3469" dirty="0">
                <a:solidFill>
                  <a:schemeClr val="tx1"/>
                </a:solidFill>
              </a:rPr>
              <a:t>read address from packet’s network layer header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3469" dirty="0">
                <a:solidFill>
                  <a:schemeClr val="tx1"/>
                </a:solidFill>
              </a:rPr>
              <a:t>search forwarding table</a:t>
            </a:r>
          </a:p>
        </p:txBody>
      </p:sp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00" dirty="0"/>
              <a:t>Forwarding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3671188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 flipH="1">
            <a:off x="4740208" y="4487651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09" name="Shape 509"/>
          <p:cNvSpPr/>
          <p:nvPr/>
        </p:nvSpPr>
        <p:spPr>
          <a:xfrm flipH="1">
            <a:off x="8051867" y="4645282"/>
            <a:ext cx="2" cy="2039156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10" name="Shape 510"/>
          <p:cNvSpPr/>
          <p:nvPr/>
        </p:nvSpPr>
        <p:spPr>
          <a:xfrm>
            <a:off x="8225933" y="4487651"/>
            <a:ext cx="3094116" cy="1097911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11" name="Shape 51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40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7675563" y="4071938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513" name="Shape 513"/>
          <p:cNvSpPr/>
          <p:nvPr/>
        </p:nvSpPr>
        <p:spPr>
          <a:xfrm>
            <a:off x="6103937" y="566156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514" name="Shape 514"/>
          <p:cNvSpPr/>
          <p:nvPr/>
        </p:nvSpPr>
        <p:spPr>
          <a:xfrm>
            <a:off x="6103937" y="428639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515" name="Shape 515"/>
          <p:cNvSpPr/>
          <p:nvPr/>
        </p:nvSpPr>
        <p:spPr>
          <a:xfrm>
            <a:off x="9509125" y="428639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516" name="Shape 516"/>
          <p:cNvSpPr/>
          <p:nvPr/>
        </p:nvSpPr>
        <p:spPr>
          <a:xfrm flipV="1">
            <a:off x="8097143" y="5782915"/>
            <a:ext cx="3176790" cy="1094707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17" name="Shape 517"/>
          <p:cNvSpPr/>
          <p:nvPr/>
        </p:nvSpPr>
        <p:spPr>
          <a:xfrm>
            <a:off x="4198938" y="5310188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u</a:t>
            </a:r>
          </a:p>
        </p:txBody>
      </p:sp>
      <p:sp>
        <p:nvSpPr>
          <p:cNvPr id="518" name="Shape 518"/>
          <p:cNvSpPr/>
          <p:nvPr/>
        </p:nvSpPr>
        <p:spPr>
          <a:xfrm>
            <a:off x="4842186" y="5917407"/>
            <a:ext cx="3112395" cy="90152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19" name="Shape 519"/>
          <p:cNvSpPr/>
          <p:nvPr/>
        </p:nvSpPr>
        <p:spPr>
          <a:xfrm>
            <a:off x="11045031" y="5310188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520" name="Shape 520"/>
          <p:cNvSpPr/>
          <p:nvPr/>
        </p:nvSpPr>
        <p:spPr>
          <a:xfrm>
            <a:off x="7675563" y="6465094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521" name="Shape 521"/>
          <p:cNvSpPr/>
          <p:nvPr/>
        </p:nvSpPr>
        <p:spPr>
          <a:xfrm>
            <a:off x="7580312" y="523889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522" name="Shape 522"/>
          <p:cNvSpPr/>
          <p:nvPr/>
        </p:nvSpPr>
        <p:spPr>
          <a:xfrm>
            <a:off x="9497219" y="5667520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523" name="Shape 523"/>
          <p:cNvSpPr/>
          <p:nvPr/>
        </p:nvSpPr>
        <p:spPr>
          <a:xfrm>
            <a:off x="2674937" y="1595437"/>
            <a:ext cx="4548188" cy="208359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524" name="Shape 524"/>
          <p:cNvSpPr/>
          <p:nvPr/>
        </p:nvSpPr>
        <p:spPr>
          <a:xfrm>
            <a:off x="2756499" y="1690687"/>
            <a:ext cx="1899596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dest.</a:t>
            </a:r>
          </a:p>
        </p:txBody>
      </p:sp>
      <p:sp>
        <p:nvSpPr>
          <p:cNvPr id="525" name="Shape 525"/>
          <p:cNvSpPr/>
          <p:nvPr/>
        </p:nvSpPr>
        <p:spPr>
          <a:xfrm>
            <a:off x="3975589" y="1684734"/>
            <a:ext cx="1500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next hop</a:t>
            </a:r>
          </a:p>
        </p:txBody>
      </p:sp>
      <p:sp>
        <p:nvSpPr>
          <p:cNvPr id="526" name="Shape 526"/>
          <p:cNvSpPr/>
          <p:nvPr/>
        </p:nvSpPr>
        <p:spPr>
          <a:xfrm flipV="1">
            <a:off x="2841225" y="2210891"/>
            <a:ext cx="4299769" cy="259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27" name="Shape 527"/>
          <p:cNvSpPr/>
          <p:nvPr/>
        </p:nvSpPr>
        <p:spPr>
          <a:xfrm flipV="1">
            <a:off x="3668180" y="1726407"/>
            <a:ext cx="1780" cy="189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28" name="Shape 528"/>
          <p:cNvSpPr/>
          <p:nvPr/>
        </p:nvSpPr>
        <p:spPr>
          <a:xfrm>
            <a:off x="3035587" y="2184797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529" name="Shape 529"/>
          <p:cNvSpPr/>
          <p:nvPr/>
        </p:nvSpPr>
        <p:spPr>
          <a:xfrm>
            <a:off x="3032125" y="26550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530" name="Shape 530"/>
          <p:cNvSpPr/>
          <p:nvPr/>
        </p:nvSpPr>
        <p:spPr>
          <a:xfrm>
            <a:off x="6008687" y="1702594"/>
            <a:ext cx="881063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cost</a:t>
            </a:r>
          </a:p>
        </p:txBody>
      </p:sp>
      <p:sp>
        <p:nvSpPr>
          <p:cNvPr id="531" name="Shape 531"/>
          <p:cNvSpPr/>
          <p:nvPr/>
        </p:nvSpPr>
        <p:spPr>
          <a:xfrm flipV="1">
            <a:off x="5603877" y="1726402"/>
            <a:ext cx="1780" cy="1893099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32" name="Shape 532"/>
          <p:cNvSpPr/>
          <p:nvPr/>
        </p:nvSpPr>
        <p:spPr>
          <a:xfrm>
            <a:off x="3032125" y="3095625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533" name="Shape 533"/>
          <p:cNvSpPr/>
          <p:nvPr/>
        </p:nvSpPr>
        <p:spPr>
          <a:xfrm>
            <a:off x="3579812" y="5260646"/>
            <a:ext cx="464344" cy="1134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sz="72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750"/>
              <a:t>*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 flipH="1">
            <a:off x="4740208" y="4487651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38" name="Shape 538"/>
          <p:cNvSpPr/>
          <p:nvPr/>
        </p:nvSpPr>
        <p:spPr>
          <a:xfrm flipH="1">
            <a:off x="8051867" y="4645282"/>
            <a:ext cx="2" cy="203915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39" name="Shape 539"/>
          <p:cNvSpPr/>
          <p:nvPr/>
        </p:nvSpPr>
        <p:spPr>
          <a:xfrm>
            <a:off x="8225933" y="4487651"/>
            <a:ext cx="3094116" cy="1097911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40" name="Shape 54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7675563" y="4071938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542" name="Shape 542"/>
          <p:cNvSpPr/>
          <p:nvPr/>
        </p:nvSpPr>
        <p:spPr>
          <a:xfrm>
            <a:off x="6103937" y="566156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543" name="Shape 543"/>
          <p:cNvSpPr/>
          <p:nvPr/>
        </p:nvSpPr>
        <p:spPr>
          <a:xfrm>
            <a:off x="6103937" y="428639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544" name="Shape 544"/>
          <p:cNvSpPr/>
          <p:nvPr/>
        </p:nvSpPr>
        <p:spPr>
          <a:xfrm>
            <a:off x="9509125" y="428639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545" name="Shape 545"/>
          <p:cNvSpPr/>
          <p:nvPr/>
        </p:nvSpPr>
        <p:spPr>
          <a:xfrm flipV="1">
            <a:off x="8097143" y="5782915"/>
            <a:ext cx="3176790" cy="1094707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46" name="Shape 546"/>
          <p:cNvSpPr/>
          <p:nvPr/>
        </p:nvSpPr>
        <p:spPr>
          <a:xfrm>
            <a:off x="4198938" y="5310188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u</a:t>
            </a:r>
          </a:p>
        </p:txBody>
      </p:sp>
      <p:sp>
        <p:nvSpPr>
          <p:cNvPr id="547" name="Shape 547"/>
          <p:cNvSpPr/>
          <p:nvPr/>
        </p:nvSpPr>
        <p:spPr>
          <a:xfrm>
            <a:off x="4842186" y="5917407"/>
            <a:ext cx="3112395" cy="90152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48" name="Shape 548"/>
          <p:cNvSpPr/>
          <p:nvPr/>
        </p:nvSpPr>
        <p:spPr>
          <a:xfrm>
            <a:off x="11045031" y="5310188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549" name="Shape 549"/>
          <p:cNvSpPr/>
          <p:nvPr/>
        </p:nvSpPr>
        <p:spPr>
          <a:xfrm>
            <a:off x="7675563" y="6465094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550" name="Shape 550"/>
          <p:cNvSpPr/>
          <p:nvPr/>
        </p:nvSpPr>
        <p:spPr>
          <a:xfrm>
            <a:off x="7580312" y="523889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551" name="Shape 551"/>
          <p:cNvSpPr/>
          <p:nvPr/>
        </p:nvSpPr>
        <p:spPr>
          <a:xfrm>
            <a:off x="9497219" y="5667520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pic>
        <p:nvPicPr>
          <p:cNvPr id="552" name="Picture 551"/>
          <p:cNvPicPr/>
          <p:nvPr/>
        </p:nvPicPr>
        <p:blipFill>
          <a:blip r:embed="rId3"/>
          <a:stretch>
            <a:fillRect/>
          </a:stretch>
        </p:blipFill>
        <p:spPr>
          <a:xfrm>
            <a:off x="4855780" y="4516874"/>
            <a:ext cx="2993023" cy="1098529"/>
          </a:xfrm>
          <a:prstGeom prst="rect">
            <a:avLst/>
          </a:prstGeom>
        </p:spPr>
      </p:pic>
      <p:pic>
        <p:nvPicPr>
          <p:cNvPr id="554" name="Picture 553"/>
          <p:cNvPicPr/>
          <p:nvPr/>
        </p:nvPicPr>
        <p:blipFill>
          <a:blip r:embed="rId4"/>
          <a:stretch>
            <a:fillRect/>
          </a:stretch>
        </p:blipFill>
        <p:spPr>
          <a:xfrm rot="21593608">
            <a:off x="4592730" y="5938032"/>
            <a:ext cx="3186392" cy="1065273"/>
          </a:xfrm>
          <a:prstGeom prst="rect">
            <a:avLst/>
          </a:prstGeom>
        </p:spPr>
      </p:pic>
      <p:sp>
        <p:nvSpPr>
          <p:cNvPr id="556" name="Shape 556"/>
          <p:cNvSpPr/>
          <p:nvPr/>
        </p:nvSpPr>
        <p:spPr>
          <a:xfrm>
            <a:off x="2674937" y="1595437"/>
            <a:ext cx="4548188" cy="208359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557" name="Shape 557"/>
          <p:cNvSpPr/>
          <p:nvPr/>
        </p:nvSpPr>
        <p:spPr>
          <a:xfrm>
            <a:off x="2756499" y="1690687"/>
            <a:ext cx="1899596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dest.</a:t>
            </a:r>
          </a:p>
        </p:txBody>
      </p:sp>
      <p:sp>
        <p:nvSpPr>
          <p:cNvPr id="558" name="Shape 558"/>
          <p:cNvSpPr/>
          <p:nvPr/>
        </p:nvSpPr>
        <p:spPr>
          <a:xfrm>
            <a:off x="3975589" y="1684734"/>
            <a:ext cx="1500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next hop</a:t>
            </a:r>
          </a:p>
        </p:txBody>
      </p:sp>
      <p:sp>
        <p:nvSpPr>
          <p:cNvPr id="559" name="Shape 559"/>
          <p:cNvSpPr/>
          <p:nvPr/>
        </p:nvSpPr>
        <p:spPr>
          <a:xfrm flipV="1">
            <a:off x="2841225" y="2210891"/>
            <a:ext cx="4299769" cy="259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60" name="Shape 560"/>
          <p:cNvSpPr/>
          <p:nvPr/>
        </p:nvSpPr>
        <p:spPr>
          <a:xfrm flipV="1">
            <a:off x="3668180" y="1726407"/>
            <a:ext cx="1780" cy="189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61" name="Shape 561"/>
          <p:cNvSpPr/>
          <p:nvPr/>
        </p:nvSpPr>
        <p:spPr>
          <a:xfrm>
            <a:off x="3035587" y="2184797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562" name="Shape 562"/>
          <p:cNvSpPr/>
          <p:nvPr/>
        </p:nvSpPr>
        <p:spPr>
          <a:xfrm>
            <a:off x="3032125" y="26550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563" name="Shape 563"/>
          <p:cNvSpPr/>
          <p:nvPr/>
        </p:nvSpPr>
        <p:spPr>
          <a:xfrm>
            <a:off x="6008687" y="1702594"/>
            <a:ext cx="881063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cost</a:t>
            </a:r>
          </a:p>
        </p:txBody>
      </p:sp>
      <p:sp>
        <p:nvSpPr>
          <p:cNvPr id="564" name="Shape 564"/>
          <p:cNvSpPr/>
          <p:nvPr/>
        </p:nvSpPr>
        <p:spPr>
          <a:xfrm flipV="1">
            <a:off x="5603877" y="1726402"/>
            <a:ext cx="1780" cy="1893099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65" name="Shape 565"/>
          <p:cNvSpPr/>
          <p:nvPr/>
        </p:nvSpPr>
        <p:spPr>
          <a:xfrm>
            <a:off x="3032125" y="3095625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566" name="Shape 566"/>
          <p:cNvSpPr/>
          <p:nvPr/>
        </p:nvSpPr>
        <p:spPr>
          <a:xfrm>
            <a:off x="3972719" y="2178844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567" name="Shape 567"/>
          <p:cNvSpPr/>
          <p:nvPr/>
        </p:nvSpPr>
        <p:spPr>
          <a:xfrm>
            <a:off x="5770562" y="2178844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568" name="Shape 568"/>
          <p:cNvSpPr/>
          <p:nvPr/>
        </p:nvSpPr>
        <p:spPr>
          <a:xfrm>
            <a:off x="3984625" y="2655094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569" name="Shape 569"/>
          <p:cNvSpPr/>
          <p:nvPr/>
        </p:nvSpPr>
        <p:spPr>
          <a:xfrm>
            <a:off x="5782469" y="2667000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570" name="Shape 570"/>
          <p:cNvSpPr/>
          <p:nvPr/>
        </p:nvSpPr>
        <p:spPr>
          <a:xfrm>
            <a:off x="3984625" y="3095625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571" name="Shape 571"/>
          <p:cNvSpPr/>
          <p:nvPr/>
        </p:nvSpPr>
        <p:spPr>
          <a:xfrm>
            <a:off x="5782469" y="3095625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572" name="Shape 572"/>
          <p:cNvSpPr/>
          <p:nvPr/>
        </p:nvSpPr>
        <p:spPr>
          <a:xfrm>
            <a:off x="3579812" y="5260646"/>
            <a:ext cx="464344" cy="1134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sz="72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750"/>
              <a:t>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0" animBg="1" advAuto="0"/>
      <p:bldP spid="554" grpId="0" animBg="1" advAuto="0"/>
      <p:bldP spid="566" grpId="0" animBg="1" advAuto="0"/>
      <p:bldP spid="567" grpId="0" animBg="1" advAuto="0"/>
      <p:bldP spid="568" grpId="0" animBg="1" advAuto="0"/>
      <p:bldP spid="569" grpId="0" animBg="1" advAuto="0"/>
      <p:bldP spid="570" grpId="0" animBg="1" advAuto="0"/>
      <p:bldP spid="571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/>
        </p:nvSpPr>
        <p:spPr>
          <a:xfrm flipH="1">
            <a:off x="4740208" y="4487651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77" name="Shape 577"/>
          <p:cNvSpPr/>
          <p:nvPr/>
        </p:nvSpPr>
        <p:spPr>
          <a:xfrm flipH="1">
            <a:off x="8051867" y="4645282"/>
            <a:ext cx="2" cy="2039156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78" name="Shape 578"/>
          <p:cNvSpPr/>
          <p:nvPr/>
        </p:nvSpPr>
        <p:spPr>
          <a:xfrm>
            <a:off x="8225933" y="4487651"/>
            <a:ext cx="3094116" cy="1097911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79" name="Shape 579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7675563" y="4071938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581" name="Shape 581"/>
          <p:cNvSpPr/>
          <p:nvPr/>
        </p:nvSpPr>
        <p:spPr>
          <a:xfrm>
            <a:off x="6103937" y="566156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582" name="Shape 582"/>
          <p:cNvSpPr/>
          <p:nvPr/>
        </p:nvSpPr>
        <p:spPr>
          <a:xfrm>
            <a:off x="6103937" y="428639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583" name="Shape 583"/>
          <p:cNvSpPr/>
          <p:nvPr/>
        </p:nvSpPr>
        <p:spPr>
          <a:xfrm>
            <a:off x="9509125" y="428639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584" name="Shape 584"/>
          <p:cNvSpPr/>
          <p:nvPr/>
        </p:nvSpPr>
        <p:spPr>
          <a:xfrm flipV="1">
            <a:off x="8097143" y="5782915"/>
            <a:ext cx="3176790" cy="1094707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85" name="Shape 585"/>
          <p:cNvSpPr/>
          <p:nvPr/>
        </p:nvSpPr>
        <p:spPr>
          <a:xfrm>
            <a:off x="4198938" y="5310188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u</a:t>
            </a:r>
          </a:p>
        </p:txBody>
      </p:sp>
      <p:sp>
        <p:nvSpPr>
          <p:cNvPr id="586" name="Shape 586"/>
          <p:cNvSpPr/>
          <p:nvPr/>
        </p:nvSpPr>
        <p:spPr>
          <a:xfrm>
            <a:off x="4842186" y="5917407"/>
            <a:ext cx="3112395" cy="90152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87" name="Shape 587"/>
          <p:cNvSpPr/>
          <p:nvPr/>
        </p:nvSpPr>
        <p:spPr>
          <a:xfrm>
            <a:off x="11045031" y="5310188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588" name="Shape 588"/>
          <p:cNvSpPr/>
          <p:nvPr/>
        </p:nvSpPr>
        <p:spPr>
          <a:xfrm>
            <a:off x="7675563" y="6465094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589" name="Shape 589"/>
          <p:cNvSpPr/>
          <p:nvPr/>
        </p:nvSpPr>
        <p:spPr>
          <a:xfrm>
            <a:off x="7580312" y="523889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590" name="Shape 590"/>
          <p:cNvSpPr/>
          <p:nvPr/>
        </p:nvSpPr>
        <p:spPr>
          <a:xfrm>
            <a:off x="9497219" y="5667520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pic>
        <p:nvPicPr>
          <p:cNvPr id="591" name="Picture 590"/>
          <p:cNvPicPr/>
          <p:nvPr/>
        </p:nvPicPr>
        <p:blipFill>
          <a:blip r:embed="rId3"/>
          <a:stretch>
            <a:fillRect/>
          </a:stretch>
        </p:blipFill>
        <p:spPr>
          <a:xfrm>
            <a:off x="4855780" y="4516874"/>
            <a:ext cx="2993023" cy="1098529"/>
          </a:xfrm>
          <a:prstGeom prst="rect">
            <a:avLst/>
          </a:prstGeom>
        </p:spPr>
      </p:pic>
      <p:pic>
        <p:nvPicPr>
          <p:cNvPr id="593" name="Picture 592"/>
          <p:cNvPicPr/>
          <p:nvPr/>
        </p:nvPicPr>
        <p:blipFill>
          <a:blip r:embed="rId4"/>
          <a:stretch>
            <a:fillRect/>
          </a:stretch>
        </p:blipFill>
        <p:spPr>
          <a:xfrm rot="21593608">
            <a:off x="4592730" y="5938032"/>
            <a:ext cx="3186392" cy="1065273"/>
          </a:xfrm>
          <a:prstGeom prst="rect">
            <a:avLst/>
          </a:prstGeom>
        </p:spPr>
      </p:pic>
      <p:sp>
        <p:nvSpPr>
          <p:cNvPr id="595" name="Shape 595"/>
          <p:cNvSpPr/>
          <p:nvPr/>
        </p:nvSpPr>
        <p:spPr>
          <a:xfrm>
            <a:off x="2674937" y="1595437"/>
            <a:ext cx="4548188" cy="208359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596" name="Shape 596"/>
          <p:cNvSpPr/>
          <p:nvPr/>
        </p:nvSpPr>
        <p:spPr>
          <a:xfrm>
            <a:off x="2756499" y="1690687"/>
            <a:ext cx="1899596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dest.</a:t>
            </a:r>
          </a:p>
        </p:txBody>
      </p:sp>
      <p:sp>
        <p:nvSpPr>
          <p:cNvPr id="597" name="Shape 597"/>
          <p:cNvSpPr/>
          <p:nvPr/>
        </p:nvSpPr>
        <p:spPr>
          <a:xfrm>
            <a:off x="3975589" y="1684734"/>
            <a:ext cx="1500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next hop</a:t>
            </a:r>
          </a:p>
        </p:txBody>
      </p:sp>
      <p:sp>
        <p:nvSpPr>
          <p:cNvPr id="598" name="Shape 598"/>
          <p:cNvSpPr/>
          <p:nvPr/>
        </p:nvSpPr>
        <p:spPr>
          <a:xfrm flipV="1">
            <a:off x="2841225" y="2210891"/>
            <a:ext cx="4299769" cy="259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599" name="Shape 599"/>
          <p:cNvSpPr/>
          <p:nvPr/>
        </p:nvSpPr>
        <p:spPr>
          <a:xfrm flipV="1">
            <a:off x="3668180" y="1726407"/>
            <a:ext cx="1780" cy="189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00" name="Shape 600"/>
          <p:cNvSpPr/>
          <p:nvPr/>
        </p:nvSpPr>
        <p:spPr>
          <a:xfrm>
            <a:off x="3035587" y="2184797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601" name="Shape 601"/>
          <p:cNvSpPr/>
          <p:nvPr/>
        </p:nvSpPr>
        <p:spPr>
          <a:xfrm>
            <a:off x="3032125" y="26550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602" name="Shape 602"/>
          <p:cNvSpPr/>
          <p:nvPr/>
        </p:nvSpPr>
        <p:spPr>
          <a:xfrm>
            <a:off x="6008687" y="1702594"/>
            <a:ext cx="881063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cost</a:t>
            </a:r>
          </a:p>
        </p:txBody>
      </p:sp>
      <p:sp>
        <p:nvSpPr>
          <p:cNvPr id="603" name="Shape 603"/>
          <p:cNvSpPr/>
          <p:nvPr/>
        </p:nvSpPr>
        <p:spPr>
          <a:xfrm flipV="1">
            <a:off x="5603877" y="1726402"/>
            <a:ext cx="1780" cy="1893099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04" name="Shape 604"/>
          <p:cNvSpPr/>
          <p:nvPr/>
        </p:nvSpPr>
        <p:spPr>
          <a:xfrm>
            <a:off x="3032125" y="3095625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605" name="Shape 605"/>
          <p:cNvSpPr/>
          <p:nvPr/>
        </p:nvSpPr>
        <p:spPr>
          <a:xfrm>
            <a:off x="3972719" y="2178844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606" name="Shape 606"/>
          <p:cNvSpPr/>
          <p:nvPr/>
        </p:nvSpPr>
        <p:spPr>
          <a:xfrm>
            <a:off x="5770562" y="2178844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607" name="Shape 607"/>
          <p:cNvSpPr/>
          <p:nvPr/>
        </p:nvSpPr>
        <p:spPr>
          <a:xfrm>
            <a:off x="3984625" y="2655094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608" name="Shape 608"/>
          <p:cNvSpPr/>
          <p:nvPr/>
        </p:nvSpPr>
        <p:spPr>
          <a:xfrm>
            <a:off x="5782469" y="2667000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609" name="Shape 609"/>
          <p:cNvSpPr/>
          <p:nvPr/>
        </p:nvSpPr>
        <p:spPr>
          <a:xfrm>
            <a:off x="3984625" y="3095625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610" name="Shape 610"/>
          <p:cNvSpPr/>
          <p:nvPr/>
        </p:nvSpPr>
        <p:spPr>
          <a:xfrm>
            <a:off x="5782469" y="3095625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611" name="Shape 611"/>
          <p:cNvSpPr/>
          <p:nvPr/>
        </p:nvSpPr>
        <p:spPr>
          <a:xfrm>
            <a:off x="4377531" y="219075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612" name="Shape 612"/>
          <p:cNvSpPr/>
          <p:nvPr/>
        </p:nvSpPr>
        <p:spPr>
          <a:xfrm>
            <a:off x="6139656" y="219075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4</a:t>
            </a:r>
          </a:p>
        </p:txBody>
      </p:sp>
      <p:pic>
        <p:nvPicPr>
          <p:cNvPr id="613" name="Picture 612"/>
          <p:cNvPicPr/>
          <p:nvPr/>
        </p:nvPicPr>
        <p:blipFill>
          <a:blip r:embed="rId5"/>
          <a:stretch>
            <a:fillRect/>
          </a:stretch>
        </p:blipFill>
        <p:spPr>
          <a:xfrm>
            <a:off x="4924871" y="4738955"/>
            <a:ext cx="6212742" cy="1023683"/>
          </a:xfrm>
          <a:prstGeom prst="rect">
            <a:avLst/>
          </a:prstGeom>
        </p:spPr>
      </p:pic>
      <p:pic>
        <p:nvPicPr>
          <p:cNvPr id="615" name="Picture 614"/>
          <p:cNvPicPr/>
          <p:nvPr/>
        </p:nvPicPr>
        <p:blipFill>
          <a:blip r:embed="rId6"/>
          <a:stretch>
            <a:fillRect/>
          </a:stretch>
        </p:blipFill>
        <p:spPr>
          <a:xfrm>
            <a:off x="3853654" y="2323059"/>
            <a:ext cx="584584" cy="486818"/>
          </a:xfrm>
          <a:prstGeom prst="rect">
            <a:avLst/>
          </a:prstGeom>
        </p:spPr>
      </p:pic>
      <p:pic>
        <p:nvPicPr>
          <p:cNvPr id="617" name="Picture 616"/>
          <p:cNvPicPr/>
          <p:nvPr/>
        </p:nvPicPr>
        <p:blipFill>
          <a:blip r:embed="rId6"/>
          <a:stretch>
            <a:fillRect/>
          </a:stretch>
        </p:blipFill>
        <p:spPr>
          <a:xfrm>
            <a:off x="5603873" y="2357436"/>
            <a:ext cx="584584" cy="486818"/>
          </a:xfrm>
          <a:prstGeom prst="rect">
            <a:avLst/>
          </a:prstGeom>
        </p:spPr>
      </p:pic>
      <p:sp>
        <p:nvSpPr>
          <p:cNvPr id="619" name="Shape 619"/>
          <p:cNvSpPr/>
          <p:nvPr/>
        </p:nvSpPr>
        <p:spPr>
          <a:xfrm>
            <a:off x="3579812" y="5260646"/>
            <a:ext cx="464344" cy="1134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sz="72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750"/>
              <a:t>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" grpId="0" animBg="1" advAuto="0"/>
      <p:bldP spid="612" grpId="0" animBg="1" advAuto="0"/>
      <p:bldP spid="613" grpId="0" animBg="1" advAuto="0"/>
      <p:bldP spid="615" grpId="0" animBg="1" advAuto="0"/>
      <p:bldP spid="617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 flipH="1">
            <a:off x="4740208" y="4487651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24" name="Shape 624"/>
          <p:cNvSpPr/>
          <p:nvPr/>
        </p:nvSpPr>
        <p:spPr>
          <a:xfrm flipH="1">
            <a:off x="8051867" y="4645282"/>
            <a:ext cx="2" cy="2039156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25" name="Shape 625"/>
          <p:cNvSpPr/>
          <p:nvPr/>
        </p:nvSpPr>
        <p:spPr>
          <a:xfrm>
            <a:off x="8225933" y="4487651"/>
            <a:ext cx="3094116" cy="1097911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26" name="Shape 62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43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7675563" y="4071938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628" name="Shape 628"/>
          <p:cNvSpPr/>
          <p:nvPr/>
        </p:nvSpPr>
        <p:spPr>
          <a:xfrm>
            <a:off x="6103937" y="566156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629" name="Shape 629"/>
          <p:cNvSpPr/>
          <p:nvPr/>
        </p:nvSpPr>
        <p:spPr>
          <a:xfrm>
            <a:off x="6103937" y="428639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630" name="Shape 630"/>
          <p:cNvSpPr/>
          <p:nvPr/>
        </p:nvSpPr>
        <p:spPr>
          <a:xfrm>
            <a:off x="9509125" y="428639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631" name="Shape 631"/>
          <p:cNvSpPr/>
          <p:nvPr/>
        </p:nvSpPr>
        <p:spPr>
          <a:xfrm flipV="1">
            <a:off x="8097143" y="5782915"/>
            <a:ext cx="3176790" cy="1094707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32" name="Shape 632"/>
          <p:cNvSpPr/>
          <p:nvPr/>
        </p:nvSpPr>
        <p:spPr>
          <a:xfrm>
            <a:off x="4198938" y="5310188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u</a:t>
            </a:r>
          </a:p>
        </p:txBody>
      </p:sp>
      <p:sp>
        <p:nvSpPr>
          <p:cNvPr id="633" name="Shape 633"/>
          <p:cNvSpPr/>
          <p:nvPr/>
        </p:nvSpPr>
        <p:spPr>
          <a:xfrm>
            <a:off x="4842186" y="5917407"/>
            <a:ext cx="3112395" cy="90152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34" name="Shape 634"/>
          <p:cNvSpPr/>
          <p:nvPr/>
        </p:nvSpPr>
        <p:spPr>
          <a:xfrm>
            <a:off x="11045031" y="5310188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635" name="Shape 635"/>
          <p:cNvSpPr/>
          <p:nvPr/>
        </p:nvSpPr>
        <p:spPr>
          <a:xfrm>
            <a:off x="7675563" y="6465094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636" name="Shape 636"/>
          <p:cNvSpPr/>
          <p:nvPr/>
        </p:nvSpPr>
        <p:spPr>
          <a:xfrm>
            <a:off x="7580312" y="523889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637" name="Shape 637"/>
          <p:cNvSpPr/>
          <p:nvPr/>
        </p:nvSpPr>
        <p:spPr>
          <a:xfrm>
            <a:off x="9497219" y="5667520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pic>
        <p:nvPicPr>
          <p:cNvPr id="638" name="Picture 637"/>
          <p:cNvPicPr/>
          <p:nvPr/>
        </p:nvPicPr>
        <p:blipFill>
          <a:blip r:embed="rId3"/>
          <a:stretch>
            <a:fillRect/>
          </a:stretch>
        </p:blipFill>
        <p:spPr>
          <a:xfrm>
            <a:off x="4855780" y="4516874"/>
            <a:ext cx="2993023" cy="1098529"/>
          </a:xfrm>
          <a:prstGeom prst="rect">
            <a:avLst/>
          </a:prstGeom>
        </p:spPr>
      </p:pic>
      <p:pic>
        <p:nvPicPr>
          <p:cNvPr id="640" name="Picture 639"/>
          <p:cNvPicPr/>
          <p:nvPr/>
        </p:nvPicPr>
        <p:blipFill>
          <a:blip r:embed="rId4"/>
          <a:stretch>
            <a:fillRect/>
          </a:stretch>
        </p:blipFill>
        <p:spPr>
          <a:xfrm rot="21593608">
            <a:off x="4592730" y="5938032"/>
            <a:ext cx="3186392" cy="1065273"/>
          </a:xfrm>
          <a:prstGeom prst="rect">
            <a:avLst/>
          </a:prstGeom>
        </p:spPr>
      </p:pic>
      <p:sp>
        <p:nvSpPr>
          <p:cNvPr id="642" name="Shape 642"/>
          <p:cNvSpPr/>
          <p:nvPr/>
        </p:nvSpPr>
        <p:spPr>
          <a:xfrm>
            <a:off x="2674937" y="1595437"/>
            <a:ext cx="4548188" cy="208359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643" name="Shape 643"/>
          <p:cNvSpPr/>
          <p:nvPr/>
        </p:nvSpPr>
        <p:spPr>
          <a:xfrm>
            <a:off x="2756499" y="1690687"/>
            <a:ext cx="1899596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dest.</a:t>
            </a:r>
          </a:p>
        </p:txBody>
      </p:sp>
      <p:sp>
        <p:nvSpPr>
          <p:cNvPr id="644" name="Shape 644"/>
          <p:cNvSpPr/>
          <p:nvPr/>
        </p:nvSpPr>
        <p:spPr>
          <a:xfrm>
            <a:off x="3975589" y="1684734"/>
            <a:ext cx="1500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next hop</a:t>
            </a:r>
          </a:p>
        </p:txBody>
      </p:sp>
      <p:sp>
        <p:nvSpPr>
          <p:cNvPr id="645" name="Shape 645"/>
          <p:cNvSpPr/>
          <p:nvPr/>
        </p:nvSpPr>
        <p:spPr>
          <a:xfrm flipV="1">
            <a:off x="2841225" y="2210891"/>
            <a:ext cx="4299769" cy="259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46" name="Shape 646"/>
          <p:cNvSpPr/>
          <p:nvPr/>
        </p:nvSpPr>
        <p:spPr>
          <a:xfrm flipV="1">
            <a:off x="3668180" y="1726407"/>
            <a:ext cx="1780" cy="189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47" name="Shape 647"/>
          <p:cNvSpPr/>
          <p:nvPr/>
        </p:nvSpPr>
        <p:spPr>
          <a:xfrm>
            <a:off x="3035587" y="2184797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648" name="Shape 648"/>
          <p:cNvSpPr/>
          <p:nvPr/>
        </p:nvSpPr>
        <p:spPr>
          <a:xfrm>
            <a:off x="3032125" y="26550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649" name="Shape 649"/>
          <p:cNvSpPr/>
          <p:nvPr/>
        </p:nvSpPr>
        <p:spPr>
          <a:xfrm>
            <a:off x="6008687" y="1702594"/>
            <a:ext cx="881063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2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cost</a:t>
            </a:r>
          </a:p>
        </p:txBody>
      </p:sp>
      <p:sp>
        <p:nvSpPr>
          <p:cNvPr id="650" name="Shape 650"/>
          <p:cNvSpPr/>
          <p:nvPr/>
        </p:nvSpPr>
        <p:spPr>
          <a:xfrm flipV="1">
            <a:off x="5603877" y="1726402"/>
            <a:ext cx="1780" cy="1893099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51" name="Shape 651"/>
          <p:cNvSpPr/>
          <p:nvPr/>
        </p:nvSpPr>
        <p:spPr>
          <a:xfrm>
            <a:off x="3032125" y="3095625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652" name="Shape 652"/>
          <p:cNvSpPr/>
          <p:nvPr/>
        </p:nvSpPr>
        <p:spPr>
          <a:xfrm>
            <a:off x="3972719" y="2178844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653" name="Shape 653"/>
          <p:cNvSpPr/>
          <p:nvPr/>
        </p:nvSpPr>
        <p:spPr>
          <a:xfrm>
            <a:off x="5770562" y="2178844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654" name="Shape 654"/>
          <p:cNvSpPr/>
          <p:nvPr/>
        </p:nvSpPr>
        <p:spPr>
          <a:xfrm>
            <a:off x="3984625" y="2655094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655" name="Shape 655"/>
          <p:cNvSpPr/>
          <p:nvPr/>
        </p:nvSpPr>
        <p:spPr>
          <a:xfrm>
            <a:off x="5782469" y="2667000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656" name="Shape 656"/>
          <p:cNvSpPr/>
          <p:nvPr/>
        </p:nvSpPr>
        <p:spPr>
          <a:xfrm>
            <a:off x="3984625" y="3095625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657" name="Shape 657"/>
          <p:cNvSpPr/>
          <p:nvPr/>
        </p:nvSpPr>
        <p:spPr>
          <a:xfrm>
            <a:off x="5782469" y="3095625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658" name="Shape 658"/>
          <p:cNvSpPr/>
          <p:nvPr/>
        </p:nvSpPr>
        <p:spPr>
          <a:xfrm>
            <a:off x="4377531" y="219075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659" name="Shape 659"/>
          <p:cNvSpPr/>
          <p:nvPr/>
        </p:nvSpPr>
        <p:spPr>
          <a:xfrm>
            <a:off x="6139656" y="219075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4</a:t>
            </a:r>
          </a:p>
        </p:txBody>
      </p:sp>
      <p:pic>
        <p:nvPicPr>
          <p:cNvPr id="660" name="Picture 659"/>
          <p:cNvPicPr/>
          <p:nvPr/>
        </p:nvPicPr>
        <p:blipFill>
          <a:blip r:embed="rId5"/>
          <a:stretch>
            <a:fillRect/>
          </a:stretch>
        </p:blipFill>
        <p:spPr>
          <a:xfrm>
            <a:off x="4924871" y="4738955"/>
            <a:ext cx="6212742" cy="1023683"/>
          </a:xfrm>
          <a:prstGeom prst="rect">
            <a:avLst/>
          </a:prstGeom>
        </p:spPr>
      </p:pic>
      <p:pic>
        <p:nvPicPr>
          <p:cNvPr id="662" name="Picture 661"/>
          <p:cNvPicPr/>
          <p:nvPr/>
        </p:nvPicPr>
        <p:blipFill>
          <a:blip r:embed="rId6"/>
          <a:stretch>
            <a:fillRect/>
          </a:stretch>
        </p:blipFill>
        <p:spPr>
          <a:xfrm>
            <a:off x="4958577" y="5723748"/>
            <a:ext cx="6041023" cy="935035"/>
          </a:xfrm>
          <a:prstGeom prst="rect">
            <a:avLst/>
          </a:prstGeom>
        </p:spPr>
      </p:pic>
      <p:sp>
        <p:nvSpPr>
          <p:cNvPr id="664" name="Shape 664"/>
          <p:cNvSpPr/>
          <p:nvPr/>
        </p:nvSpPr>
        <p:spPr>
          <a:xfrm>
            <a:off x="4889500" y="220265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pic>
        <p:nvPicPr>
          <p:cNvPr id="665" name="Picture 664"/>
          <p:cNvPicPr/>
          <p:nvPr/>
        </p:nvPicPr>
        <p:blipFill>
          <a:blip r:embed="rId7"/>
          <a:stretch>
            <a:fillRect/>
          </a:stretch>
        </p:blipFill>
        <p:spPr>
          <a:xfrm>
            <a:off x="4258467" y="2346872"/>
            <a:ext cx="584584" cy="486818"/>
          </a:xfrm>
          <a:prstGeom prst="rect">
            <a:avLst/>
          </a:prstGeom>
        </p:spPr>
      </p:pic>
      <p:sp>
        <p:nvSpPr>
          <p:cNvPr id="667" name="Shape 667"/>
          <p:cNvSpPr/>
          <p:nvPr/>
        </p:nvSpPr>
        <p:spPr>
          <a:xfrm>
            <a:off x="6639719" y="219075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pic>
        <p:nvPicPr>
          <p:cNvPr id="668" name="Picture 667"/>
          <p:cNvPicPr/>
          <p:nvPr/>
        </p:nvPicPr>
        <p:blipFill>
          <a:blip r:embed="rId7"/>
          <a:stretch>
            <a:fillRect/>
          </a:stretch>
        </p:blipFill>
        <p:spPr>
          <a:xfrm>
            <a:off x="6008686" y="2309811"/>
            <a:ext cx="584584" cy="486818"/>
          </a:xfrm>
          <a:prstGeom prst="rect">
            <a:avLst/>
          </a:prstGeom>
        </p:spPr>
      </p:pic>
      <p:pic>
        <p:nvPicPr>
          <p:cNvPr id="670" name="Picture 669"/>
          <p:cNvPicPr/>
          <p:nvPr/>
        </p:nvPicPr>
        <p:blipFill>
          <a:blip r:embed="rId7"/>
          <a:stretch>
            <a:fillRect/>
          </a:stretch>
        </p:blipFill>
        <p:spPr>
          <a:xfrm>
            <a:off x="3853654" y="2323059"/>
            <a:ext cx="584584" cy="486818"/>
          </a:xfrm>
          <a:prstGeom prst="rect">
            <a:avLst/>
          </a:prstGeom>
        </p:spPr>
      </p:pic>
      <p:pic>
        <p:nvPicPr>
          <p:cNvPr id="672" name="Picture 671"/>
          <p:cNvPicPr/>
          <p:nvPr/>
        </p:nvPicPr>
        <p:blipFill>
          <a:blip r:embed="rId7"/>
          <a:stretch>
            <a:fillRect/>
          </a:stretch>
        </p:blipFill>
        <p:spPr>
          <a:xfrm>
            <a:off x="5603873" y="2357436"/>
            <a:ext cx="584584" cy="486818"/>
          </a:xfrm>
          <a:prstGeom prst="rect">
            <a:avLst/>
          </a:prstGeom>
        </p:spPr>
      </p:pic>
      <p:sp>
        <p:nvSpPr>
          <p:cNvPr id="674" name="Shape 674"/>
          <p:cNvSpPr/>
          <p:nvPr/>
        </p:nvSpPr>
        <p:spPr>
          <a:xfrm>
            <a:off x="3579812" y="5260646"/>
            <a:ext cx="464344" cy="1134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sz="72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750"/>
              <a:t>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2000" fill="hold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" grpId="0" animBg="1" advAuto="0"/>
      <p:bldP spid="662" grpId="0" animBg="1" advAuto="0"/>
      <p:bldP spid="664" grpId="0" animBg="1" advAuto="0"/>
      <p:bldP spid="665" grpId="0" animBg="1" advAuto="0"/>
      <p:bldP spid="667" grpId="0" animBg="1" advAuto="0"/>
      <p:bldP spid="668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/>
        </p:nvSpPr>
        <p:spPr>
          <a:xfrm flipH="1">
            <a:off x="4811645" y="5136121"/>
            <a:ext cx="1942610" cy="995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79" name="Shape 679"/>
          <p:cNvSpPr/>
          <p:nvPr/>
        </p:nvSpPr>
        <p:spPr>
          <a:xfrm flipH="1">
            <a:off x="6932679" y="5264407"/>
            <a:ext cx="2" cy="2039156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80" name="Shape 680"/>
          <p:cNvSpPr/>
          <p:nvPr/>
        </p:nvSpPr>
        <p:spPr>
          <a:xfrm>
            <a:off x="9587605" y="5286375"/>
            <a:ext cx="1803881" cy="9183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81" name="Shape 68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44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5449094" y="5101973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683" name="Shape 683"/>
          <p:cNvSpPr/>
          <p:nvPr/>
        </p:nvSpPr>
        <p:spPr>
          <a:xfrm>
            <a:off x="5449094" y="67509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684" name="Shape 684"/>
          <p:cNvSpPr/>
          <p:nvPr/>
        </p:nvSpPr>
        <p:spPr>
          <a:xfrm>
            <a:off x="8056562" y="4417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685" name="Shape 685"/>
          <p:cNvSpPr/>
          <p:nvPr/>
        </p:nvSpPr>
        <p:spPr>
          <a:xfrm flipV="1">
            <a:off x="9609070" y="6402040"/>
            <a:ext cx="1736301" cy="88056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86" name="Shape 686"/>
          <p:cNvSpPr/>
          <p:nvPr/>
        </p:nvSpPr>
        <p:spPr>
          <a:xfrm>
            <a:off x="4913624" y="6536530"/>
            <a:ext cx="1776236" cy="76753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87" name="Shape 687"/>
          <p:cNvSpPr/>
          <p:nvPr/>
        </p:nvSpPr>
        <p:spPr>
          <a:xfrm>
            <a:off x="11116469" y="5929313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688" name="Shape 688"/>
          <p:cNvSpPr/>
          <p:nvPr/>
        </p:nvSpPr>
        <p:spPr>
          <a:xfrm>
            <a:off x="6985000" y="5881832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689" name="Shape 689"/>
          <p:cNvSpPr/>
          <p:nvPr/>
        </p:nvSpPr>
        <p:spPr>
          <a:xfrm>
            <a:off x="8056562" y="7346301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690" name="Shape 690"/>
          <p:cNvSpPr/>
          <p:nvPr/>
        </p:nvSpPr>
        <p:spPr>
          <a:xfrm flipH="1" flipV="1">
            <a:off x="7199312" y="5091756"/>
            <a:ext cx="1830210" cy="14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91" name="Shape 691"/>
          <p:cNvSpPr/>
          <p:nvPr/>
        </p:nvSpPr>
        <p:spPr>
          <a:xfrm flipH="1" flipV="1">
            <a:off x="7223125" y="7379594"/>
            <a:ext cx="1830210" cy="14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92" name="Shape 692"/>
          <p:cNvSpPr/>
          <p:nvPr/>
        </p:nvSpPr>
        <p:spPr>
          <a:xfrm flipH="1">
            <a:off x="9323878" y="5357813"/>
            <a:ext cx="1" cy="2039156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93" name="Shape 693"/>
          <p:cNvSpPr/>
          <p:nvPr/>
        </p:nvSpPr>
        <p:spPr>
          <a:xfrm>
            <a:off x="6580188" y="4667250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694" name="Shape 694"/>
          <p:cNvSpPr/>
          <p:nvPr/>
        </p:nvSpPr>
        <p:spPr>
          <a:xfrm>
            <a:off x="8973344" y="7084219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695" name="Shape 695"/>
          <p:cNvSpPr/>
          <p:nvPr/>
        </p:nvSpPr>
        <p:spPr>
          <a:xfrm flipH="1">
            <a:off x="7097689" y="5214092"/>
            <a:ext cx="2050896" cy="208997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696" name="Shape 696"/>
          <p:cNvSpPr/>
          <p:nvPr/>
        </p:nvSpPr>
        <p:spPr>
          <a:xfrm>
            <a:off x="6580188" y="7084219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697" name="Shape 697"/>
          <p:cNvSpPr/>
          <p:nvPr/>
        </p:nvSpPr>
        <p:spPr>
          <a:xfrm>
            <a:off x="8175625" y="60247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698" name="Shape 698"/>
          <p:cNvSpPr/>
          <p:nvPr/>
        </p:nvSpPr>
        <p:spPr>
          <a:xfrm>
            <a:off x="10556875" y="5107926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5</a:t>
            </a:r>
          </a:p>
        </p:txBody>
      </p:sp>
      <p:sp>
        <p:nvSpPr>
          <p:cNvPr id="699" name="Shape 699"/>
          <p:cNvSpPr/>
          <p:nvPr/>
        </p:nvSpPr>
        <p:spPr>
          <a:xfrm>
            <a:off x="9378156" y="590564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700" name="Shape 700"/>
          <p:cNvSpPr/>
          <p:nvPr/>
        </p:nvSpPr>
        <p:spPr>
          <a:xfrm>
            <a:off x="10473531" y="67509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701" name="Shape 701"/>
          <p:cNvSpPr/>
          <p:nvPr/>
        </p:nvSpPr>
        <p:spPr>
          <a:xfrm>
            <a:off x="4598216" y="4015324"/>
            <a:ext cx="4614931" cy="1957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43" extrusionOk="0">
                <a:moveTo>
                  <a:pt x="0" y="19943"/>
                </a:moveTo>
                <a:cubicBezTo>
                  <a:pt x="0" y="19943"/>
                  <a:pt x="7486" y="1814"/>
                  <a:pt x="9555" y="265"/>
                </a:cubicBezTo>
                <a:cubicBezTo>
                  <a:pt x="12123" y="-1657"/>
                  <a:pt x="21600" y="7478"/>
                  <a:pt x="21600" y="7478"/>
                </a:cubicBezTo>
              </a:path>
            </a:pathLst>
          </a:cu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702" name="Shape 702"/>
          <p:cNvSpPr/>
          <p:nvPr/>
        </p:nvSpPr>
        <p:spPr>
          <a:xfrm>
            <a:off x="4270375" y="5929313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u</a:t>
            </a:r>
          </a:p>
        </p:txBody>
      </p:sp>
      <p:sp>
        <p:nvSpPr>
          <p:cNvPr id="703" name="Shape 703"/>
          <p:cNvSpPr/>
          <p:nvPr/>
        </p:nvSpPr>
        <p:spPr>
          <a:xfrm>
            <a:off x="8973344" y="4667250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w</a:t>
            </a:r>
          </a:p>
        </p:txBody>
      </p:sp>
      <p:sp>
        <p:nvSpPr>
          <p:cNvPr id="704" name="Shape 704"/>
          <p:cNvSpPr/>
          <p:nvPr/>
        </p:nvSpPr>
        <p:spPr>
          <a:xfrm>
            <a:off x="5889625" y="3786332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5</a:t>
            </a:r>
          </a:p>
        </p:txBody>
      </p:sp>
      <p:grpSp>
        <p:nvGrpSpPr>
          <p:cNvPr id="717" name="Group 717"/>
          <p:cNvGrpSpPr/>
          <p:nvPr/>
        </p:nvGrpSpPr>
        <p:grpSpPr>
          <a:xfrm>
            <a:off x="2674938" y="631031"/>
            <a:ext cx="6250781" cy="3083719"/>
            <a:chOff x="0" y="0"/>
            <a:chExt cx="6667500" cy="3289300"/>
          </a:xfrm>
        </p:grpSpPr>
        <p:sp>
          <p:nvSpPr>
            <p:cNvPr id="705" name="Shape 705"/>
            <p:cNvSpPr/>
            <p:nvPr/>
          </p:nvSpPr>
          <p:spPr>
            <a:xfrm>
              <a:off x="0" y="0"/>
              <a:ext cx="6667500" cy="32893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dest.</a:t>
              </a:r>
            </a:p>
          </p:txBody>
        </p:sp>
        <p:sp>
          <p:nvSpPr>
            <p:cNvPr id="707" name="Shape 707"/>
            <p:cNvSpPr/>
            <p:nvPr/>
          </p:nvSpPr>
          <p:spPr>
            <a:xfrm>
              <a:off x="17048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next hop</a:t>
              </a:r>
            </a:p>
          </p:txBody>
        </p:sp>
        <p:sp>
          <p:nvSpPr>
            <p:cNvPr id="708" name="Shape 708"/>
            <p:cNvSpPr/>
            <p:nvPr/>
          </p:nvSpPr>
          <p:spPr>
            <a:xfrm flipV="1">
              <a:off x="126380" y="654854"/>
              <a:ext cx="6464234" cy="4392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709" name="Shape 709"/>
            <p:cNvSpPr/>
            <p:nvPr/>
          </p:nvSpPr>
          <p:spPr>
            <a:xfrm flipV="1">
              <a:off x="1059444" y="139699"/>
              <a:ext cx="2879" cy="3060702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692" y="6286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711" name="Shape 711"/>
            <p:cNvSpPr/>
            <p:nvPr/>
          </p:nvSpPr>
          <p:spPr>
            <a:xfrm>
              <a:off x="317500" y="1117600"/>
              <a:ext cx="508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w</a:t>
              </a:r>
            </a:p>
          </p:txBody>
        </p:sp>
        <p:sp>
          <p:nvSpPr>
            <p:cNvPr id="712" name="Shape 712"/>
            <p:cNvSpPr/>
            <p:nvPr/>
          </p:nvSpPr>
          <p:spPr>
            <a:xfrm>
              <a:off x="4991100" y="101600"/>
              <a:ext cx="9398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cost</a:t>
              </a:r>
            </a:p>
          </p:txBody>
        </p:sp>
        <p:sp>
          <p:nvSpPr>
            <p:cNvPr id="713" name="Shape 713"/>
            <p:cNvSpPr/>
            <p:nvPr/>
          </p:nvSpPr>
          <p:spPr>
            <a:xfrm flipV="1">
              <a:off x="4279935" y="139683"/>
              <a:ext cx="2878" cy="3060718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714" name="Shape 714"/>
            <p:cNvSpPr/>
            <p:nvPr/>
          </p:nvSpPr>
          <p:spPr>
            <a:xfrm>
              <a:off x="3810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715" name="Shape 715"/>
            <p:cNvSpPr/>
            <p:nvPr/>
          </p:nvSpPr>
          <p:spPr>
            <a:xfrm>
              <a:off x="381000" y="20955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v</a:t>
              </a:r>
            </a:p>
          </p:txBody>
        </p:sp>
        <p:sp>
          <p:nvSpPr>
            <p:cNvPr id="716" name="Shape 716"/>
            <p:cNvSpPr/>
            <p:nvPr/>
          </p:nvSpPr>
          <p:spPr>
            <a:xfrm>
              <a:off x="381000" y="25654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</p:grpSp>
      <p:sp>
        <p:nvSpPr>
          <p:cNvPr id="718" name="Shape 718"/>
          <p:cNvSpPr/>
          <p:nvPr/>
        </p:nvSpPr>
        <p:spPr>
          <a:xfrm>
            <a:off x="3675062" y="5903584"/>
            <a:ext cx="464344" cy="1134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sz="72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750"/>
              <a:t>*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/>
        </p:nvSpPr>
        <p:spPr>
          <a:xfrm flipH="1">
            <a:off x="4811645" y="5136121"/>
            <a:ext cx="1942610" cy="995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21" name="Shape 721"/>
          <p:cNvSpPr/>
          <p:nvPr/>
        </p:nvSpPr>
        <p:spPr>
          <a:xfrm flipH="1">
            <a:off x="6932679" y="5264407"/>
            <a:ext cx="2" cy="203915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22" name="Shape 722"/>
          <p:cNvSpPr/>
          <p:nvPr/>
        </p:nvSpPr>
        <p:spPr>
          <a:xfrm>
            <a:off x="9587605" y="5286375"/>
            <a:ext cx="1803881" cy="918311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23" name="Shape 72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45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5449094" y="5101973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725" name="Shape 725"/>
          <p:cNvSpPr/>
          <p:nvPr/>
        </p:nvSpPr>
        <p:spPr>
          <a:xfrm>
            <a:off x="5449094" y="67509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726" name="Shape 726"/>
          <p:cNvSpPr/>
          <p:nvPr/>
        </p:nvSpPr>
        <p:spPr>
          <a:xfrm>
            <a:off x="8056562" y="451261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727" name="Shape 727"/>
          <p:cNvSpPr/>
          <p:nvPr/>
        </p:nvSpPr>
        <p:spPr>
          <a:xfrm flipV="1">
            <a:off x="9609070" y="6402040"/>
            <a:ext cx="1736301" cy="880561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28" name="Shape 728"/>
          <p:cNvSpPr/>
          <p:nvPr/>
        </p:nvSpPr>
        <p:spPr>
          <a:xfrm>
            <a:off x="4913624" y="6536530"/>
            <a:ext cx="1776236" cy="76753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29" name="Shape 729"/>
          <p:cNvSpPr/>
          <p:nvPr/>
        </p:nvSpPr>
        <p:spPr>
          <a:xfrm>
            <a:off x="11116469" y="5929313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730" name="Shape 730"/>
          <p:cNvSpPr/>
          <p:nvPr/>
        </p:nvSpPr>
        <p:spPr>
          <a:xfrm>
            <a:off x="6985000" y="5881832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731" name="Shape 731"/>
          <p:cNvSpPr/>
          <p:nvPr/>
        </p:nvSpPr>
        <p:spPr>
          <a:xfrm>
            <a:off x="8056562" y="7346301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732" name="Shape 732"/>
          <p:cNvSpPr/>
          <p:nvPr/>
        </p:nvSpPr>
        <p:spPr>
          <a:xfrm flipH="1" flipV="1">
            <a:off x="7199312" y="5091756"/>
            <a:ext cx="1830210" cy="1437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33" name="Shape 733"/>
          <p:cNvSpPr/>
          <p:nvPr/>
        </p:nvSpPr>
        <p:spPr>
          <a:xfrm flipH="1" flipV="1">
            <a:off x="7223125" y="7379594"/>
            <a:ext cx="1830210" cy="1437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34" name="Shape 734"/>
          <p:cNvSpPr/>
          <p:nvPr/>
        </p:nvSpPr>
        <p:spPr>
          <a:xfrm flipH="1">
            <a:off x="9323878" y="5357813"/>
            <a:ext cx="1" cy="203915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35" name="Shape 735"/>
          <p:cNvSpPr/>
          <p:nvPr/>
        </p:nvSpPr>
        <p:spPr>
          <a:xfrm>
            <a:off x="6580188" y="4667250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736" name="Shape 736"/>
          <p:cNvSpPr/>
          <p:nvPr/>
        </p:nvSpPr>
        <p:spPr>
          <a:xfrm>
            <a:off x="8973344" y="7084219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737" name="Shape 737"/>
          <p:cNvSpPr/>
          <p:nvPr/>
        </p:nvSpPr>
        <p:spPr>
          <a:xfrm flipH="1">
            <a:off x="7097689" y="5214092"/>
            <a:ext cx="2050896" cy="2089974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38" name="Shape 738"/>
          <p:cNvSpPr/>
          <p:nvPr/>
        </p:nvSpPr>
        <p:spPr>
          <a:xfrm>
            <a:off x="6580188" y="7084219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739" name="Shape 739"/>
          <p:cNvSpPr/>
          <p:nvPr/>
        </p:nvSpPr>
        <p:spPr>
          <a:xfrm>
            <a:off x="8175625" y="60247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740" name="Shape 740"/>
          <p:cNvSpPr/>
          <p:nvPr/>
        </p:nvSpPr>
        <p:spPr>
          <a:xfrm>
            <a:off x="10556875" y="5107926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5</a:t>
            </a:r>
          </a:p>
        </p:txBody>
      </p:sp>
      <p:sp>
        <p:nvSpPr>
          <p:cNvPr id="741" name="Shape 741"/>
          <p:cNvSpPr/>
          <p:nvPr/>
        </p:nvSpPr>
        <p:spPr>
          <a:xfrm>
            <a:off x="9378156" y="590564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742" name="Shape 742"/>
          <p:cNvSpPr/>
          <p:nvPr/>
        </p:nvSpPr>
        <p:spPr>
          <a:xfrm>
            <a:off x="10473531" y="67509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pic>
        <p:nvPicPr>
          <p:cNvPr id="743" name="Picture 742"/>
          <p:cNvPicPr/>
          <p:nvPr/>
        </p:nvPicPr>
        <p:blipFill>
          <a:blip r:embed="rId3"/>
          <a:stretch>
            <a:fillRect/>
          </a:stretch>
        </p:blipFill>
        <p:spPr>
          <a:xfrm>
            <a:off x="4784176" y="6274079"/>
            <a:ext cx="2005642" cy="951745"/>
          </a:xfrm>
          <a:prstGeom prst="rect">
            <a:avLst/>
          </a:prstGeom>
        </p:spPr>
      </p:pic>
      <p:pic>
        <p:nvPicPr>
          <p:cNvPr id="745" name="Picture 744"/>
          <p:cNvPicPr/>
          <p:nvPr/>
        </p:nvPicPr>
        <p:blipFill>
          <a:blip r:embed="rId4"/>
          <a:stretch>
            <a:fillRect/>
          </a:stretch>
        </p:blipFill>
        <p:spPr>
          <a:xfrm rot="21593608">
            <a:off x="4602752" y="4961634"/>
            <a:ext cx="2178661" cy="1155953"/>
          </a:xfrm>
          <a:prstGeom prst="rect">
            <a:avLst/>
          </a:prstGeom>
        </p:spPr>
      </p:pic>
      <p:sp>
        <p:nvSpPr>
          <p:cNvPr id="747" name="Shape 747"/>
          <p:cNvSpPr/>
          <p:nvPr/>
        </p:nvSpPr>
        <p:spPr>
          <a:xfrm>
            <a:off x="4598216" y="4015324"/>
            <a:ext cx="4614931" cy="1957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43" extrusionOk="0">
                <a:moveTo>
                  <a:pt x="0" y="19943"/>
                </a:moveTo>
                <a:cubicBezTo>
                  <a:pt x="0" y="19943"/>
                  <a:pt x="7486" y="1814"/>
                  <a:pt x="9555" y="265"/>
                </a:cubicBezTo>
                <a:cubicBezTo>
                  <a:pt x="12123" y="-1657"/>
                  <a:pt x="21600" y="7478"/>
                  <a:pt x="21600" y="7478"/>
                </a:cubicBezTo>
              </a:path>
            </a:pathLst>
          </a:cu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748" name="Shape 748"/>
          <p:cNvSpPr/>
          <p:nvPr/>
        </p:nvSpPr>
        <p:spPr>
          <a:xfrm>
            <a:off x="8973344" y="4667250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w</a:t>
            </a:r>
          </a:p>
        </p:txBody>
      </p:sp>
      <p:sp>
        <p:nvSpPr>
          <p:cNvPr id="749" name="Shape 749"/>
          <p:cNvSpPr/>
          <p:nvPr/>
        </p:nvSpPr>
        <p:spPr>
          <a:xfrm>
            <a:off x="4270375" y="5929313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u</a:t>
            </a:r>
          </a:p>
        </p:txBody>
      </p:sp>
      <p:pic>
        <p:nvPicPr>
          <p:cNvPr id="750" name="Picture 749"/>
          <p:cNvPicPr/>
          <p:nvPr/>
        </p:nvPicPr>
        <p:blipFill>
          <a:blip r:embed="rId5"/>
          <a:stretch>
            <a:fillRect/>
          </a:stretch>
        </p:blipFill>
        <p:spPr>
          <a:xfrm>
            <a:off x="4354982" y="4015163"/>
            <a:ext cx="4673636" cy="2092747"/>
          </a:xfrm>
          <a:prstGeom prst="rect">
            <a:avLst/>
          </a:prstGeom>
        </p:spPr>
      </p:pic>
      <p:sp>
        <p:nvSpPr>
          <p:cNvPr id="752" name="Shape 752"/>
          <p:cNvSpPr/>
          <p:nvPr/>
        </p:nvSpPr>
        <p:spPr>
          <a:xfrm>
            <a:off x="5889625" y="3786332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5</a:t>
            </a:r>
          </a:p>
        </p:txBody>
      </p:sp>
      <p:grpSp>
        <p:nvGrpSpPr>
          <p:cNvPr id="765" name="Group 765"/>
          <p:cNvGrpSpPr/>
          <p:nvPr/>
        </p:nvGrpSpPr>
        <p:grpSpPr>
          <a:xfrm>
            <a:off x="2674938" y="631031"/>
            <a:ext cx="6250781" cy="3083719"/>
            <a:chOff x="0" y="0"/>
            <a:chExt cx="6667500" cy="3289300"/>
          </a:xfrm>
        </p:grpSpPr>
        <p:sp>
          <p:nvSpPr>
            <p:cNvPr id="753" name="Shape 753"/>
            <p:cNvSpPr/>
            <p:nvPr/>
          </p:nvSpPr>
          <p:spPr>
            <a:xfrm>
              <a:off x="0" y="0"/>
              <a:ext cx="6667500" cy="32893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dest.</a:t>
              </a:r>
            </a:p>
          </p:txBody>
        </p:sp>
        <p:sp>
          <p:nvSpPr>
            <p:cNvPr id="755" name="Shape 755"/>
            <p:cNvSpPr/>
            <p:nvPr/>
          </p:nvSpPr>
          <p:spPr>
            <a:xfrm>
              <a:off x="17048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next hop</a:t>
              </a:r>
            </a:p>
          </p:txBody>
        </p:sp>
        <p:sp>
          <p:nvSpPr>
            <p:cNvPr id="756" name="Shape 756"/>
            <p:cNvSpPr/>
            <p:nvPr/>
          </p:nvSpPr>
          <p:spPr>
            <a:xfrm flipV="1">
              <a:off x="126380" y="654854"/>
              <a:ext cx="6464234" cy="4392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757" name="Shape 757"/>
            <p:cNvSpPr/>
            <p:nvPr/>
          </p:nvSpPr>
          <p:spPr>
            <a:xfrm flipV="1">
              <a:off x="1059444" y="139699"/>
              <a:ext cx="2879" cy="3060702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758" name="Shape 758"/>
            <p:cNvSpPr/>
            <p:nvPr/>
          </p:nvSpPr>
          <p:spPr>
            <a:xfrm>
              <a:off x="384692" y="6286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759" name="Shape 759"/>
            <p:cNvSpPr/>
            <p:nvPr/>
          </p:nvSpPr>
          <p:spPr>
            <a:xfrm>
              <a:off x="317500" y="1117600"/>
              <a:ext cx="508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w</a:t>
              </a:r>
            </a:p>
          </p:txBody>
        </p:sp>
        <p:sp>
          <p:nvSpPr>
            <p:cNvPr id="760" name="Shape 760"/>
            <p:cNvSpPr/>
            <p:nvPr/>
          </p:nvSpPr>
          <p:spPr>
            <a:xfrm>
              <a:off x="4991100" y="101600"/>
              <a:ext cx="9398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cost</a:t>
              </a:r>
            </a:p>
          </p:txBody>
        </p:sp>
        <p:sp>
          <p:nvSpPr>
            <p:cNvPr id="761" name="Shape 761"/>
            <p:cNvSpPr/>
            <p:nvPr/>
          </p:nvSpPr>
          <p:spPr>
            <a:xfrm flipV="1">
              <a:off x="4279935" y="139683"/>
              <a:ext cx="2878" cy="3060718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10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763" name="Shape 763"/>
            <p:cNvSpPr/>
            <p:nvPr/>
          </p:nvSpPr>
          <p:spPr>
            <a:xfrm>
              <a:off x="381000" y="20955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v</a:t>
              </a:r>
            </a:p>
          </p:txBody>
        </p:sp>
        <p:sp>
          <p:nvSpPr>
            <p:cNvPr id="764" name="Shape 764"/>
            <p:cNvSpPr/>
            <p:nvPr/>
          </p:nvSpPr>
          <p:spPr>
            <a:xfrm>
              <a:off x="381000" y="25654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</p:grpSp>
      <p:sp>
        <p:nvSpPr>
          <p:cNvPr id="766" name="Shape 766"/>
          <p:cNvSpPr/>
          <p:nvPr/>
        </p:nvSpPr>
        <p:spPr>
          <a:xfrm>
            <a:off x="3889375" y="121443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767" name="Shape 767"/>
          <p:cNvSpPr/>
          <p:nvPr/>
        </p:nvSpPr>
        <p:spPr>
          <a:xfrm>
            <a:off x="6901656" y="121443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768" name="Shape 768"/>
          <p:cNvSpPr/>
          <p:nvPr/>
        </p:nvSpPr>
        <p:spPr>
          <a:xfrm>
            <a:off x="3877469" y="2583656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769" name="Shape 769"/>
          <p:cNvSpPr/>
          <p:nvPr/>
        </p:nvSpPr>
        <p:spPr>
          <a:xfrm>
            <a:off x="6889750" y="2595563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770" name="Shape 770"/>
          <p:cNvSpPr/>
          <p:nvPr/>
        </p:nvSpPr>
        <p:spPr>
          <a:xfrm>
            <a:off x="3877469" y="3048000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771" name="Shape 771"/>
          <p:cNvSpPr/>
          <p:nvPr/>
        </p:nvSpPr>
        <p:spPr>
          <a:xfrm>
            <a:off x="6889750" y="3048000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772" name="Shape 772"/>
          <p:cNvSpPr/>
          <p:nvPr/>
        </p:nvSpPr>
        <p:spPr>
          <a:xfrm>
            <a:off x="3889375" y="169068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w</a:t>
            </a:r>
          </a:p>
        </p:txBody>
      </p:sp>
      <p:sp>
        <p:nvSpPr>
          <p:cNvPr id="773" name="Shape 773"/>
          <p:cNvSpPr/>
          <p:nvPr/>
        </p:nvSpPr>
        <p:spPr>
          <a:xfrm>
            <a:off x="6901656" y="169068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5</a:t>
            </a:r>
          </a:p>
        </p:txBody>
      </p:sp>
      <p:sp>
        <p:nvSpPr>
          <p:cNvPr id="774" name="Shape 774"/>
          <p:cNvSpPr/>
          <p:nvPr/>
        </p:nvSpPr>
        <p:spPr>
          <a:xfrm>
            <a:off x="3901281" y="2131219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775" name="Shape 775"/>
          <p:cNvSpPr/>
          <p:nvPr/>
        </p:nvSpPr>
        <p:spPr>
          <a:xfrm>
            <a:off x="6913562" y="2131219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776" name="Shape 776"/>
          <p:cNvSpPr/>
          <p:nvPr/>
        </p:nvSpPr>
        <p:spPr>
          <a:xfrm>
            <a:off x="3675062" y="5903584"/>
            <a:ext cx="464344" cy="1134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sz="72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750"/>
              <a:t>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" grpId="0" animBg="1" advAuto="0"/>
      <p:bldP spid="745" grpId="0" animBg="1" advAuto="0"/>
      <p:bldP spid="750" grpId="0" animBg="1" advAuto="0"/>
      <p:bldP spid="766" grpId="0" animBg="1" advAuto="0"/>
      <p:bldP spid="767" grpId="0" animBg="1" advAuto="0"/>
      <p:bldP spid="768" grpId="0" animBg="1" advAuto="0"/>
      <p:bldP spid="769" grpId="0" animBg="1" advAuto="0"/>
      <p:bldP spid="770" grpId="0" animBg="1" advAuto="0"/>
      <p:bldP spid="771" grpId="0" animBg="1" advAuto="0"/>
      <p:bldP spid="772" grpId="0" animBg="1" advAuto="0"/>
      <p:bldP spid="773" grpId="0" animBg="1" advAuto="0"/>
      <p:bldP spid="774" grpId="0" animBg="1" advAuto="0"/>
      <p:bldP spid="775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/>
        </p:nvSpPr>
        <p:spPr>
          <a:xfrm flipH="1">
            <a:off x="4811645" y="5136121"/>
            <a:ext cx="1942610" cy="995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81" name="Shape 781"/>
          <p:cNvSpPr/>
          <p:nvPr/>
        </p:nvSpPr>
        <p:spPr>
          <a:xfrm flipH="1">
            <a:off x="6932679" y="5264407"/>
            <a:ext cx="2" cy="2039156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82" name="Shape 782"/>
          <p:cNvSpPr/>
          <p:nvPr/>
        </p:nvSpPr>
        <p:spPr>
          <a:xfrm>
            <a:off x="9587605" y="5286375"/>
            <a:ext cx="1803881" cy="918311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83" name="Shape 78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46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5449094" y="5101973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785" name="Shape 785"/>
          <p:cNvSpPr/>
          <p:nvPr/>
        </p:nvSpPr>
        <p:spPr>
          <a:xfrm>
            <a:off x="5449094" y="67509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786" name="Shape 786"/>
          <p:cNvSpPr/>
          <p:nvPr/>
        </p:nvSpPr>
        <p:spPr>
          <a:xfrm flipV="1">
            <a:off x="9609070" y="6402040"/>
            <a:ext cx="1736301" cy="880561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87" name="Shape 787"/>
          <p:cNvSpPr/>
          <p:nvPr/>
        </p:nvSpPr>
        <p:spPr>
          <a:xfrm>
            <a:off x="4913624" y="6536530"/>
            <a:ext cx="1776236" cy="76753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88" name="Shape 788"/>
          <p:cNvSpPr/>
          <p:nvPr/>
        </p:nvSpPr>
        <p:spPr>
          <a:xfrm>
            <a:off x="11116469" y="5929313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789" name="Shape 789"/>
          <p:cNvSpPr/>
          <p:nvPr/>
        </p:nvSpPr>
        <p:spPr>
          <a:xfrm>
            <a:off x="6985000" y="5881832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790" name="Shape 790"/>
          <p:cNvSpPr/>
          <p:nvPr/>
        </p:nvSpPr>
        <p:spPr>
          <a:xfrm>
            <a:off x="8056562" y="7346301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791" name="Shape 791"/>
          <p:cNvSpPr/>
          <p:nvPr/>
        </p:nvSpPr>
        <p:spPr>
          <a:xfrm flipH="1" flipV="1">
            <a:off x="7199312" y="5091756"/>
            <a:ext cx="1830210" cy="1437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92" name="Shape 792"/>
          <p:cNvSpPr/>
          <p:nvPr/>
        </p:nvSpPr>
        <p:spPr>
          <a:xfrm flipH="1" flipV="1">
            <a:off x="7223125" y="7379594"/>
            <a:ext cx="1830210" cy="14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93" name="Shape 793"/>
          <p:cNvSpPr/>
          <p:nvPr/>
        </p:nvSpPr>
        <p:spPr>
          <a:xfrm flipH="1">
            <a:off x="9323878" y="5357813"/>
            <a:ext cx="1" cy="203915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94" name="Shape 794"/>
          <p:cNvSpPr/>
          <p:nvPr/>
        </p:nvSpPr>
        <p:spPr>
          <a:xfrm>
            <a:off x="6580188" y="4667250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 dirty="0"/>
              <a:t>v</a:t>
            </a:r>
          </a:p>
        </p:txBody>
      </p:sp>
      <p:sp>
        <p:nvSpPr>
          <p:cNvPr id="795" name="Shape 795"/>
          <p:cNvSpPr/>
          <p:nvPr/>
        </p:nvSpPr>
        <p:spPr>
          <a:xfrm>
            <a:off x="8973344" y="7084219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796" name="Shape 796"/>
          <p:cNvSpPr/>
          <p:nvPr/>
        </p:nvSpPr>
        <p:spPr>
          <a:xfrm flipH="1">
            <a:off x="7097689" y="5214092"/>
            <a:ext cx="2050896" cy="208997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797" name="Shape 797"/>
          <p:cNvSpPr/>
          <p:nvPr/>
        </p:nvSpPr>
        <p:spPr>
          <a:xfrm>
            <a:off x="6580188" y="7093550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798" name="Shape 798"/>
          <p:cNvSpPr/>
          <p:nvPr/>
        </p:nvSpPr>
        <p:spPr>
          <a:xfrm>
            <a:off x="8175625" y="60247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799" name="Shape 799"/>
          <p:cNvSpPr/>
          <p:nvPr/>
        </p:nvSpPr>
        <p:spPr>
          <a:xfrm>
            <a:off x="10556875" y="5107926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5</a:t>
            </a:r>
          </a:p>
        </p:txBody>
      </p:sp>
      <p:sp>
        <p:nvSpPr>
          <p:cNvPr id="800" name="Shape 800"/>
          <p:cNvSpPr/>
          <p:nvPr/>
        </p:nvSpPr>
        <p:spPr>
          <a:xfrm>
            <a:off x="9378156" y="590564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801" name="Shape 801"/>
          <p:cNvSpPr/>
          <p:nvPr/>
        </p:nvSpPr>
        <p:spPr>
          <a:xfrm>
            <a:off x="10473531" y="67509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802" name="Shape 802"/>
          <p:cNvSpPr/>
          <p:nvPr/>
        </p:nvSpPr>
        <p:spPr>
          <a:xfrm>
            <a:off x="4598216" y="4015324"/>
            <a:ext cx="4614931" cy="1957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43" extrusionOk="0">
                <a:moveTo>
                  <a:pt x="0" y="19943"/>
                </a:moveTo>
                <a:cubicBezTo>
                  <a:pt x="0" y="19943"/>
                  <a:pt x="7486" y="1814"/>
                  <a:pt x="9555" y="265"/>
                </a:cubicBezTo>
                <a:cubicBezTo>
                  <a:pt x="12123" y="-1657"/>
                  <a:pt x="21600" y="7478"/>
                  <a:pt x="21600" y="7478"/>
                </a:cubicBezTo>
              </a:path>
            </a:pathLst>
          </a:cu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803" name="Shape 803"/>
          <p:cNvSpPr/>
          <p:nvPr/>
        </p:nvSpPr>
        <p:spPr>
          <a:xfrm>
            <a:off x="4270375" y="5929313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u</a:t>
            </a:r>
          </a:p>
        </p:txBody>
      </p:sp>
      <p:sp>
        <p:nvSpPr>
          <p:cNvPr id="804" name="Shape 804"/>
          <p:cNvSpPr/>
          <p:nvPr/>
        </p:nvSpPr>
        <p:spPr>
          <a:xfrm>
            <a:off x="8973344" y="4667250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w</a:t>
            </a:r>
          </a:p>
        </p:txBody>
      </p:sp>
      <p:pic>
        <p:nvPicPr>
          <p:cNvPr id="805" name="Picture 804"/>
          <p:cNvPicPr/>
          <p:nvPr/>
        </p:nvPicPr>
        <p:blipFill>
          <a:blip r:embed="rId3"/>
          <a:stretch>
            <a:fillRect/>
          </a:stretch>
        </p:blipFill>
        <p:spPr>
          <a:xfrm rot="21593608">
            <a:off x="4602752" y="4961634"/>
            <a:ext cx="2178661" cy="1155953"/>
          </a:xfrm>
          <a:prstGeom prst="rect">
            <a:avLst/>
          </a:prstGeom>
        </p:spPr>
      </p:pic>
      <p:pic>
        <p:nvPicPr>
          <p:cNvPr id="807" name="Picture 806"/>
          <p:cNvPicPr/>
          <p:nvPr/>
        </p:nvPicPr>
        <p:blipFill>
          <a:blip r:embed="rId4"/>
          <a:stretch>
            <a:fillRect/>
          </a:stretch>
        </p:blipFill>
        <p:spPr>
          <a:xfrm>
            <a:off x="4429633" y="3977839"/>
            <a:ext cx="4673636" cy="2092747"/>
          </a:xfrm>
          <a:prstGeom prst="rect">
            <a:avLst/>
          </a:prstGeom>
        </p:spPr>
      </p:pic>
      <p:pic>
        <p:nvPicPr>
          <p:cNvPr id="809" name="Picture 808"/>
          <p:cNvPicPr/>
          <p:nvPr/>
        </p:nvPicPr>
        <p:blipFill>
          <a:blip r:embed="rId5"/>
          <a:stretch>
            <a:fillRect/>
          </a:stretch>
        </p:blipFill>
        <p:spPr>
          <a:xfrm>
            <a:off x="4553768" y="6578278"/>
            <a:ext cx="4566308" cy="1121255"/>
          </a:xfrm>
          <a:prstGeom prst="rect">
            <a:avLst/>
          </a:prstGeom>
        </p:spPr>
      </p:pic>
      <p:pic>
        <p:nvPicPr>
          <p:cNvPr id="811" name="Picture 810"/>
          <p:cNvPicPr/>
          <p:nvPr/>
        </p:nvPicPr>
        <p:blipFill>
          <a:blip r:embed="rId6"/>
          <a:stretch>
            <a:fillRect/>
          </a:stretch>
        </p:blipFill>
        <p:spPr>
          <a:xfrm>
            <a:off x="4818054" y="5441153"/>
            <a:ext cx="4406834" cy="1922781"/>
          </a:xfrm>
          <a:prstGeom prst="rect">
            <a:avLst/>
          </a:prstGeom>
        </p:spPr>
      </p:pic>
      <p:sp>
        <p:nvSpPr>
          <p:cNvPr id="813" name="Shape 813"/>
          <p:cNvSpPr/>
          <p:nvPr/>
        </p:nvSpPr>
        <p:spPr>
          <a:xfrm>
            <a:off x="8056562" y="451261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pic>
        <p:nvPicPr>
          <p:cNvPr id="814" name="Picture 813"/>
          <p:cNvPicPr/>
          <p:nvPr/>
        </p:nvPicPr>
        <p:blipFill>
          <a:blip r:embed="rId7"/>
          <a:stretch>
            <a:fillRect/>
          </a:stretch>
        </p:blipFill>
        <p:spPr>
          <a:xfrm>
            <a:off x="4784176" y="6274079"/>
            <a:ext cx="2005642" cy="951745"/>
          </a:xfrm>
          <a:prstGeom prst="rect">
            <a:avLst/>
          </a:prstGeom>
        </p:spPr>
      </p:pic>
      <p:sp>
        <p:nvSpPr>
          <p:cNvPr id="816" name="Shape 816"/>
          <p:cNvSpPr/>
          <p:nvPr/>
        </p:nvSpPr>
        <p:spPr>
          <a:xfrm>
            <a:off x="5889625" y="3786332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5</a:t>
            </a:r>
          </a:p>
        </p:txBody>
      </p:sp>
      <p:grpSp>
        <p:nvGrpSpPr>
          <p:cNvPr id="829" name="Group 829"/>
          <p:cNvGrpSpPr/>
          <p:nvPr/>
        </p:nvGrpSpPr>
        <p:grpSpPr>
          <a:xfrm>
            <a:off x="2674938" y="631031"/>
            <a:ext cx="6250781" cy="3083719"/>
            <a:chOff x="0" y="0"/>
            <a:chExt cx="6667500" cy="3289300"/>
          </a:xfrm>
        </p:grpSpPr>
        <p:sp>
          <p:nvSpPr>
            <p:cNvPr id="817" name="Shape 817"/>
            <p:cNvSpPr/>
            <p:nvPr/>
          </p:nvSpPr>
          <p:spPr>
            <a:xfrm>
              <a:off x="0" y="0"/>
              <a:ext cx="6667500" cy="32893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dest.</a:t>
              </a:r>
            </a:p>
          </p:txBody>
        </p:sp>
        <p:sp>
          <p:nvSpPr>
            <p:cNvPr id="819" name="Shape 819"/>
            <p:cNvSpPr/>
            <p:nvPr/>
          </p:nvSpPr>
          <p:spPr>
            <a:xfrm>
              <a:off x="17048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next hop</a:t>
              </a:r>
            </a:p>
          </p:txBody>
        </p:sp>
        <p:sp>
          <p:nvSpPr>
            <p:cNvPr id="820" name="Shape 820"/>
            <p:cNvSpPr/>
            <p:nvPr/>
          </p:nvSpPr>
          <p:spPr>
            <a:xfrm flipV="1">
              <a:off x="126380" y="654854"/>
              <a:ext cx="6464234" cy="4392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821" name="Shape 821"/>
            <p:cNvSpPr/>
            <p:nvPr/>
          </p:nvSpPr>
          <p:spPr>
            <a:xfrm flipV="1">
              <a:off x="1059444" y="139699"/>
              <a:ext cx="2879" cy="3060702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822" name="Shape 822"/>
            <p:cNvSpPr/>
            <p:nvPr/>
          </p:nvSpPr>
          <p:spPr>
            <a:xfrm>
              <a:off x="384692" y="6286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823" name="Shape 823"/>
            <p:cNvSpPr/>
            <p:nvPr/>
          </p:nvSpPr>
          <p:spPr>
            <a:xfrm>
              <a:off x="317500" y="1117600"/>
              <a:ext cx="508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w</a:t>
              </a:r>
            </a:p>
          </p:txBody>
        </p:sp>
        <p:sp>
          <p:nvSpPr>
            <p:cNvPr id="824" name="Shape 824"/>
            <p:cNvSpPr/>
            <p:nvPr/>
          </p:nvSpPr>
          <p:spPr>
            <a:xfrm>
              <a:off x="4991100" y="101600"/>
              <a:ext cx="9398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cost</a:t>
              </a:r>
            </a:p>
          </p:txBody>
        </p:sp>
        <p:sp>
          <p:nvSpPr>
            <p:cNvPr id="825" name="Shape 825"/>
            <p:cNvSpPr/>
            <p:nvPr/>
          </p:nvSpPr>
          <p:spPr>
            <a:xfrm flipV="1">
              <a:off x="4279935" y="139683"/>
              <a:ext cx="2878" cy="3060718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826" name="Shape 826"/>
            <p:cNvSpPr/>
            <p:nvPr/>
          </p:nvSpPr>
          <p:spPr>
            <a:xfrm>
              <a:off x="3810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827" name="Shape 827"/>
            <p:cNvSpPr/>
            <p:nvPr/>
          </p:nvSpPr>
          <p:spPr>
            <a:xfrm>
              <a:off x="381000" y="20955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v</a:t>
              </a:r>
            </a:p>
          </p:txBody>
        </p:sp>
        <p:sp>
          <p:nvSpPr>
            <p:cNvPr id="828" name="Shape 828"/>
            <p:cNvSpPr/>
            <p:nvPr/>
          </p:nvSpPr>
          <p:spPr>
            <a:xfrm>
              <a:off x="381000" y="25654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</p:grpSp>
      <p:sp>
        <p:nvSpPr>
          <p:cNvPr id="830" name="Shape 830"/>
          <p:cNvSpPr/>
          <p:nvPr/>
        </p:nvSpPr>
        <p:spPr>
          <a:xfrm>
            <a:off x="3889375" y="121443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831" name="Shape 831"/>
          <p:cNvSpPr/>
          <p:nvPr/>
        </p:nvSpPr>
        <p:spPr>
          <a:xfrm>
            <a:off x="6901656" y="121443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832" name="Shape 832"/>
          <p:cNvSpPr/>
          <p:nvPr/>
        </p:nvSpPr>
        <p:spPr>
          <a:xfrm>
            <a:off x="3877469" y="2583656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833" name="Shape 833"/>
          <p:cNvSpPr/>
          <p:nvPr/>
        </p:nvSpPr>
        <p:spPr>
          <a:xfrm>
            <a:off x="6889750" y="2595563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834" name="Shape 834"/>
          <p:cNvSpPr/>
          <p:nvPr/>
        </p:nvSpPr>
        <p:spPr>
          <a:xfrm>
            <a:off x="3877469" y="3048000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835" name="Shape 835"/>
          <p:cNvSpPr/>
          <p:nvPr/>
        </p:nvSpPr>
        <p:spPr>
          <a:xfrm>
            <a:off x="6889750" y="3048000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836" name="Shape 836"/>
          <p:cNvSpPr/>
          <p:nvPr/>
        </p:nvSpPr>
        <p:spPr>
          <a:xfrm>
            <a:off x="3889375" y="169068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w</a:t>
            </a:r>
          </a:p>
        </p:txBody>
      </p:sp>
      <p:sp>
        <p:nvSpPr>
          <p:cNvPr id="837" name="Shape 837"/>
          <p:cNvSpPr/>
          <p:nvPr/>
        </p:nvSpPr>
        <p:spPr>
          <a:xfrm>
            <a:off x="6901656" y="169068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5</a:t>
            </a:r>
          </a:p>
        </p:txBody>
      </p:sp>
      <p:sp>
        <p:nvSpPr>
          <p:cNvPr id="838" name="Shape 838"/>
          <p:cNvSpPr/>
          <p:nvPr/>
        </p:nvSpPr>
        <p:spPr>
          <a:xfrm>
            <a:off x="3901281" y="2131219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839" name="Shape 839"/>
          <p:cNvSpPr/>
          <p:nvPr/>
        </p:nvSpPr>
        <p:spPr>
          <a:xfrm>
            <a:off x="6913562" y="2131219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840" name="Shape 840"/>
          <p:cNvSpPr/>
          <p:nvPr/>
        </p:nvSpPr>
        <p:spPr>
          <a:xfrm>
            <a:off x="4472781" y="17025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pic>
        <p:nvPicPr>
          <p:cNvPr id="841" name="Picture 840"/>
          <p:cNvPicPr/>
          <p:nvPr/>
        </p:nvPicPr>
        <p:blipFill>
          <a:blip r:embed="rId8"/>
          <a:stretch>
            <a:fillRect/>
          </a:stretch>
        </p:blipFill>
        <p:spPr>
          <a:xfrm>
            <a:off x="3794123" y="1811090"/>
            <a:ext cx="584584" cy="486818"/>
          </a:xfrm>
          <a:prstGeom prst="rect">
            <a:avLst/>
          </a:prstGeom>
        </p:spPr>
      </p:pic>
      <p:sp>
        <p:nvSpPr>
          <p:cNvPr id="843" name="Shape 843"/>
          <p:cNvSpPr/>
          <p:nvPr/>
        </p:nvSpPr>
        <p:spPr>
          <a:xfrm>
            <a:off x="7437437" y="169068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4</a:t>
            </a:r>
          </a:p>
        </p:txBody>
      </p:sp>
      <p:pic>
        <p:nvPicPr>
          <p:cNvPr id="844" name="Picture 843"/>
          <p:cNvPicPr/>
          <p:nvPr/>
        </p:nvPicPr>
        <p:blipFill>
          <a:blip r:embed="rId8"/>
          <a:stretch>
            <a:fillRect/>
          </a:stretch>
        </p:blipFill>
        <p:spPr>
          <a:xfrm>
            <a:off x="6806404" y="1774030"/>
            <a:ext cx="584584" cy="486818"/>
          </a:xfrm>
          <a:prstGeom prst="rect">
            <a:avLst/>
          </a:prstGeom>
        </p:spPr>
      </p:pic>
      <p:sp>
        <p:nvSpPr>
          <p:cNvPr id="846" name="Shape 846"/>
          <p:cNvSpPr/>
          <p:nvPr/>
        </p:nvSpPr>
        <p:spPr>
          <a:xfrm>
            <a:off x="4460875" y="2155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847" name="Shape 847"/>
          <p:cNvSpPr/>
          <p:nvPr/>
        </p:nvSpPr>
        <p:spPr>
          <a:xfrm>
            <a:off x="7449344" y="217884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pic>
        <p:nvPicPr>
          <p:cNvPr id="848" name="Picture 847"/>
          <p:cNvPicPr/>
          <p:nvPr/>
        </p:nvPicPr>
        <p:blipFill>
          <a:blip r:embed="rId8"/>
          <a:stretch>
            <a:fillRect/>
          </a:stretch>
        </p:blipFill>
        <p:spPr>
          <a:xfrm>
            <a:off x="3817936" y="2238374"/>
            <a:ext cx="584584" cy="486818"/>
          </a:xfrm>
          <a:prstGeom prst="rect">
            <a:avLst/>
          </a:prstGeom>
        </p:spPr>
      </p:pic>
      <p:pic>
        <p:nvPicPr>
          <p:cNvPr id="850" name="Picture 849"/>
          <p:cNvPicPr/>
          <p:nvPr/>
        </p:nvPicPr>
        <p:blipFill>
          <a:blip r:embed="rId8"/>
          <a:stretch>
            <a:fillRect/>
          </a:stretch>
        </p:blipFill>
        <p:spPr>
          <a:xfrm>
            <a:off x="6770686" y="2202655"/>
            <a:ext cx="584584" cy="486818"/>
          </a:xfrm>
          <a:prstGeom prst="rect">
            <a:avLst/>
          </a:prstGeom>
        </p:spPr>
      </p:pic>
      <p:sp>
        <p:nvSpPr>
          <p:cNvPr id="852" name="Shape 852"/>
          <p:cNvSpPr/>
          <p:nvPr/>
        </p:nvSpPr>
        <p:spPr>
          <a:xfrm>
            <a:off x="3675062" y="5903584"/>
            <a:ext cx="464344" cy="1134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sz="72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750"/>
              <a:t>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7" dur="2000" fill="hold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" grpId="0" animBg="1" advAuto="0"/>
      <p:bldP spid="809" grpId="0" animBg="1" advAuto="0"/>
      <p:bldP spid="811" grpId="0" animBg="1" advAuto="0"/>
      <p:bldP spid="840" grpId="0" animBg="1" advAuto="0"/>
      <p:bldP spid="841" grpId="0" animBg="1" advAuto="0"/>
      <p:bldP spid="843" grpId="0" animBg="1" advAuto="0"/>
      <p:bldP spid="844" grpId="0" animBg="1" advAuto="0"/>
      <p:bldP spid="846" grpId="0" animBg="1" advAuto="0"/>
      <p:bldP spid="847" grpId="0" animBg="1" advAuto="0"/>
      <p:bldP spid="848" grpId="0" animBg="1" advAuto="0"/>
      <p:bldP spid="850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/>
        </p:nvSpPr>
        <p:spPr>
          <a:xfrm flipH="1">
            <a:off x="4811645" y="5136121"/>
            <a:ext cx="1942610" cy="995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857" name="Shape 857"/>
          <p:cNvSpPr/>
          <p:nvPr/>
        </p:nvSpPr>
        <p:spPr>
          <a:xfrm flipH="1">
            <a:off x="6932679" y="5264407"/>
            <a:ext cx="2" cy="2039156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858" name="Shape 858"/>
          <p:cNvSpPr/>
          <p:nvPr/>
        </p:nvSpPr>
        <p:spPr>
          <a:xfrm>
            <a:off x="9587605" y="5286375"/>
            <a:ext cx="1803881" cy="918311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859" name="Shape 859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5449094" y="5101973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861" name="Shape 861"/>
          <p:cNvSpPr/>
          <p:nvPr/>
        </p:nvSpPr>
        <p:spPr>
          <a:xfrm>
            <a:off x="5449094" y="67509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862" name="Shape 862"/>
          <p:cNvSpPr/>
          <p:nvPr/>
        </p:nvSpPr>
        <p:spPr>
          <a:xfrm flipV="1">
            <a:off x="9609070" y="6402040"/>
            <a:ext cx="1736301" cy="880561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863" name="Shape 863"/>
          <p:cNvSpPr/>
          <p:nvPr/>
        </p:nvSpPr>
        <p:spPr>
          <a:xfrm>
            <a:off x="4913624" y="6536530"/>
            <a:ext cx="1776236" cy="76753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864" name="Shape 864"/>
          <p:cNvSpPr/>
          <p:nvPr/>
        </p:nvSpPr>
        <p:spPr>
          <a:xfrm>
            <a:off x="11116469" y="5929313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865" name="Shape 865"/>
          <p:cNvSpPr/>
          <p:nvPr/>
        </p:nvSpPr>
        <p:spPr>
          <a:xfrm>
            <a:off x="6985000" y="5881832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866" name="Shape 866"/>
          <p:cNvSpPr/>
          <p:nvPr/>
        </p:nvSpPr>
        <p:spPr>
          <a:xfrm>
            <a:off x="8056562" y="7346301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867" name="Shape 867"/>
          <p:cNvSpPr/>
          <p:nvPr/>
        </p:nvSpPr>
        <p:spPr>
          <a:xfrm flipH="1" flipV="1">
            <a:off x="7199312" y="5091756"/>
            <a:ext cx="1830210" cy="14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868" name="Shape 868"/>
          <p:cNvSpPr/>
          <p:nvPr/>
        </p:nvSpPr>
        <p:spPr>
          <a:xfrm flipH="1" flipV="1">
            <a:off x="7223125" y="7379594"/>
            <a:ext cx="1830210" cy="14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869" name="Shape 869"/>
          <p:cNvSpPr/>
          <p:nvPr/>
        </p:nvSpPr>
        <p:spPr>
          <a:xfrm flipH="1">
            <a:off x="9323878" y="5357813"/>
            <a:ext cx="1" cy="203915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870" name="Shape 870"/>
          <p:cNvSpPr/>
          <p:nvPr/>
        </p:nvSpPr>
        <p:spPr>
          <a:xfrm>
            <a:off x="6580188" y="4667250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871" name="Shape 871"/>
          <p:cNvSpPr/>
          <p:nvPr/>
        </p:nvSpPr>
        <p:spPr>
          <a:xfrm>
            <a:off x="8973344" y="7084219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872" name="Shape 872"/>
          <p:cNvSpPr/>
          <p:nvPr/>
        </p:nvSpPr>
        <p:spPr>
          <a:xfrm flipH="1">
            <a:off x="7097689" y="5214092"/>
            <a:ext cx="2050896" cy="208997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873" name="Shape 873"/>
          <p:cNvSpPr/>
          <p:nvPr/>
        </p:nvSpPr>
        <p:spPr>
          <a:xfrm>
            <a:off x="6580188" y="7084219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874" name="Shape 874"/>
          <p:cNvSpPr/>
          <p:nvPr/>
        </p:nvSpPr>
        <p:spPr>
          <a:xfrm>
            <a:off x="8175625" y="60247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875" name="Shape 875"/>
          <p:cNvSpPr/>
          <p:nvPr/>
        </p:nvSpPr>
        <p:spPr>
          <a:xfrm>
            <a:off x="10556875" y="5107926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5</a:t>
            </a:r>
          </a:p>
        </p:txBody>
      </p:sp>
      <p:sp>
        <p:nvSpPr>
          <p:cNvPr id="876" name="Shape 876"/>
          <p:cNvSpPr/>
          <p:nvPr/>
        </p:nvSpPr>
        <p:spPr>
          <a:xfrm>
            <a:off x="9378156" y="590564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877" name="Shape 877"/>
          <p:cNvSpPr/>
          <p:nvPr/>
        </p:nvSpPr>
        <p:spPr>
          <a:xfrm>
            <a:off x="10473531" y="67509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878" name="Shape 878"/>
          <p:cNvSpPr/>
          <p:nvPr/>
        </p:nvSpPr>
        <p:spPr>
          <a:xfrm>
            <a:off x="4598216" y="4015324"/>
            <a:ext cx="4614931" cy="1957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43" extrusionOk="0">
                <a:moveTo>
                  <a:pt x="0" y="19943"/>
                </a:moveTo>
                <a:cubicBezTo>
                  <a:pt x="0" y="19943"/>
                  <a:pt x="7486" y="1814"/>
                  <a:pt x="9555" y="265"/>
                </a:cubicBezTo>
                <a:cubicBezTo>
                  <a:pt x="12123" y="-1657"/>
                  <a:pt x="21600" y="7478"/>
                  <a:pt x="21600" y="7478"/>
                </a:cubicBezTo>
              </a:path>
            </a:pathLst>
          </a:cu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879" name="Shape 879"/>
          <p:cNvSpPr/>
          <p:nvPr/>
        </p:nvSpPr>
        <p:spPr>
          <a:xfrm>
            <a:off x="4270375" y="5929313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u</a:t>
            </a:r>
          </a:p>
        </p:txBody>
      </p:sp>
      <p:sp>
        <p:nvSpPr>
          <p:cNvPr id="880" name="Shape 880"/>
          <p:cNvSpPr/>
          <p:nvPr/>
        </p:nvSpPr>
        <p:spPr>
          <a:xfrm>
            <a:off x="8973344" y="4667250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w</a:t>
            </a:r>
          </a:p>
        </p:txBody>
      </p:sp>
      <p:pic>
        <p:nvPicPr>
          <p:cNvPr id="881" name="Picture 880"/>
          <p:cNvPicPr/>
          <p:nvPr/>
        </p:nvPicPr>
        <p:blipFill>
          <a:blip r:embed="rId3"/>
          <a:stretch>
            <a:fillRect/>
          </a:stretch>
        </p:blipFill>
        <p:spPr>
          <a:xfrm rot="21593608">
            <a:off x="4602752" y="4961634"/>
            <a:ext cx="2178661" cy="1155953"/>
          </a:xfrm>
          <a:prstGeom prst="rect">
            <a:avLst/>
          </a:prstGeom>
        </p:spPr>
      </p:pic>
      <p:pic>
        <p:nvPicPr>
          <p:cNvPr id="883" name="Picture 882"/>
          <p:cNvPicPr/>
          <p:nvPr/>
        </p:nvPicPr>
        <p:blipFill>
          <a:blip r:embed="rId4"/>
          <a:stretch>
            <a:fillRect/>
          </a:stretch>
        </p:blipFill>
        <p:spPr>
          <a:xfrm>
            <a:off x="4553768" y="6578278"/>
            <a:ext cx="4566308" cy="1121255"/>
          </a:xfrm>
          <a:prstGeom prst="rect">
            <a:avLst/>
          </a:prstGeom>
        </p:spPr>
      </p:pic>
      <p:sp>
        <p:nvSpPr>
          <p:cNvPr id="885" name="Shape 885"/>
          <p:cNvSpPr/>
          <p:nvPr/>
        </p:nvSpPr>
        <p:spPr>
          <a:xfrm>
            <a:off x="8056562" y="451261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pic>
        <p:nvPicPr>
          <p:cNvPr id="886" name="Picture 885"/>
          <p:cNvPicPr/>
          <p:nvPr/>
        </p:nvPicPr>
        <p:blipFill>
          <a:blip r:embed="rId5"/>
          <a:stretch>
            <a:fillRect/>
          </a:stretch>
        </p:blipFill>
        <p:spPr>
          <a:xfrm>
            <a:off x="4818054" y="5441153"/>
            <a:ext cx="4406834" cy="1922781"/>
          </a:xfrm>
          <a:prstGeom prst="rect">
            <a:avLst/>
          </a:prstGeom>
        </p:spPr>
      </p:pic>
      <p:pic>
        <p:nvPicPr>
          <p:cNvPr id="888" name="Picture 887"/>
          <p:cNvPicPr/>
          <p:nvPr/>
        </p:nvPicPr>
        <p:blipFill>
          <a:blip r:embed="rId6"/>
          <a:stretch>
            <a:fillRect/>
          </a:stretch>
        </p:blipFill>
        <p:spPr>
          <a:xfrm>
            <a:off x="4784176" y="6274079"/>
            <a:ext cx="2005642" cy="951745"/>
          </a:xfrm>
          <a:prstGeom prst="rect">
            <a:avLst/>
          </a:prstGeom>
        </p:spPr>
      </p:pic>
      <p:sp>
        <p:nvSpPr>
          <p:cNvPr id="890" name="Shape 890"/>
          <p:cNvSpPr/>
          <p:nvPr/>
        </p:nvSpPr>
        <p:spPr>
          <a:xfrm>
            <a:off x="5889625" y="3786332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5</a:t>
            </a:r>
          </a:p>
        </p:txBody>
      </p:sp>
      <p:grpSp>
        <p:nvGrpSpPr>
          <p:cNvPr id="903" name="Group 903"/>
          <p:cNvGrpSpPr/>
          <p:nvPr/>
        </p:nvGrpSpPr>
        <p:grpSpPr>
          <a:xfrm>
            <a:off x="2674938" y="631031"/>
            <a:ext cx="6250781" cy="3083719"/>
            <a:chOff x="0" y="0"/>
            <a:chExt cx="6667500" cy="3289300"/>
          </a:xfrm>
        </p:grpSpPr>
        <p:sp>
          <p:nvSpPr>
            <p:cNvPr id="891" name="Shape 891"/>
            <p:cNvSpPr/>
            <p:nvPr/>
          </p:nvSpPr>
          <p:spPr>
            <a:xfrm>
              <a:off x="0" y="0"/>
              <a:ext cx="6667500" cy="32893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dest.</a:t>
              </a:r>
            </a:p>
          </p:txBody>
        </p:sp>
        <p:sp>
          <p:nvSpPr>
            <p:cNvPr id="893" name="Shape 893"/>
            <p:cNvSpPr/>
            <p:nvPr/>
          </p:nvSpPr>
          <p:spPr>
            <a:xfrm>
              <a:off x="17048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next hop</a:t>
              </a:r>
            </a:p>
          </p:txBody>
        </p:sp>
        <p:sp>
          <p:nvSpPr>
            <p:cNvPr id="894" name="Shape 894"/>
            <p:cNvSpPr/>
            <p:nvPr/>
          </p:nvSpPr>
          <p:spPr>
            <a:xfrm flipV="1">
              <a:off x="126380" y="654854"/>
              <a:ext cx="6464234" cy="4392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895" name="Shape 895"/>
            <p:cNvSpPr/>
            <p:nvPr/>
          </p:nvSpPr>
          <p:spPr>
            <a:xfrm flipV="1">
              <a:off x="1059444" y="139699"/>
              <a:ext cx="2879" cy="3060702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896" name="Shape 896"/>
            <p:cNvSpPr/>
            <p:nvPr/>
          </p:nvSpPr>
          <p:spPr>
            <a:xfrm>
              <a:off x="384692" y="6286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897" name="Shape 897"/>
            <p:cNvSpPr/>
            <p:nvPr/>
          </p:nvSpPr>
          <p:spPr>
            <a:xfrm>
              <a:off x="317500" y="1117600"/>
              <a:ext cx="508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w</a:t>
              </a:r>
            </a:p>
          </p:txBody>
        </p:sp>
        <p:sp>
          <p:nvSpPr>
            <p:cNvPr id="898" name="Shape 898"/>
            <p:cNvSpPr/>
            <p:nvPr/>
          </p:nvSpPr>
          <p:spPr>
            <a:xfrm>
              <a:off x="4991100" y="101600"/>
              <a:ext cx="9398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cost</a:t>
              </a:r>
            </a:p>
          </p:txBody>
        </p:sp>
        <p:sp>
          <p:nvSpPr>
            <p:cNvPr id="899" name="Shape 899"/>
            <p:cNvSpPr/>
            <p:nvPr/>
          </p:nvSpPr>
          <p:spPr>
            <a:xfrm flipV="1">
              <a:off x="4279935" y="139683"/>
              <a:ext cx="2878" cy="3060718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900" name="Shape 900"/>
            <p:cNvSpPr/>
            <p:nvPr/>
          </p:nvSpPr>
          <p:spPr>
            <a:xfrm>
              <a:off x="3810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901" name="Shape 901"/>
            <p:cNvSpPr/>
            <p:nvPr/>
          </p:nvSpPr>
          <p:spPr>
            <a:xfrm>
              <a:off x="381000" y="20955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v</a:t>
              </a:r>
            </a:p>
          </p:txBody>
        </p:sp>
        <p:sp>
          <p:nvSpPr>
            <p:cNvPr id="902" name="Shape 902"/>
            <p:cNvSpPr/>
            <p:nvPr/>
          </p:nvSpPr>
          <p:spPr>
            <a:xfrm>
              <a:off x="381000" y="25654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</p:grpSp>
      <p:sp>
        <p:nvSpPr>
          <p:cNvPr id="904" name="Shape 904"/>
          <p:cNvSpPr/>
          <p:nvPr/>
        </p:nvSpPr>
        <p:spPr>
          <a:xfrm>
            <a:off x="3889375" y="121443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905" name="Shape 905"/>
          <p:cNvSpPr/>
          <p:nvPr/>
        </p:nvSpPr>
        <p:spPr>
          <a:xfrm>
            <a:off x="6901656" y="121443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906" name="Shape 906"/>
          <p:cNvSpPr/>
          <p:nvPr/>
        </p:nvSpPr>
        <p:spPr>
          <a:xfrm>
            <a:off x="3877469" y="2583656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907" name="Shape 907"/>
          <p:cNvSpPr/>
          <p:nvPr/>
        </p:nvSpPr>
        <p:spPr>
          <a:xfrm>
            <a:off x="6889750" y="2595563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908" name="Shape 908"/>
          <p:cNvSpPr/>
          <p:nvPr/>
        </p:nvSpPr>
        <p:spPr>
          <a:xfrm>
            <a:off x="3877469" y="3048000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909" name="Shape 909"/>
          <p:cNvSpPr/>
          <p:nvPr/>
        </p:nvSpPr>
        <p:spPr>
          <a:xfrm>
            <a:off x="6889750" y="3048000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910" name="Shape 910"/>
          <p:cNvSpPr/>
          <p:nvPr/>
        </p:nvSpPr>
        <p:spPr>
          <a:xfrm>
            <a:off x="3889375" y="169068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w</a:t>
            </a:r>
          </a:p>
        </p:txBody>
      </p:sp>
      <p:sp>
        <p:nvSpPr>
          <p:cNvPr id="911" name="Shape 911"/>
          <p:cNvSpPr/>
          <p:nvPr/>
        </p:nvSpPr>
        <p:spPr>
          <a:xfrm>
            <a:off x="6901656" y="169068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5</a:t>
            </a:r>
          </a:p>
        </p:txBody>
      </p:sp>
      <p:sp>
        <p:nvSpPr>
          <p:cNvPr id="912" name="Shape 912"/>
          <p:cNvSpPr/>
          <p:nvPr/>
        </p:nvSpPr>
        <p:spPr>
          <a:xfrm>
            <a:off x="3901281" y="2131219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913" name="Shape 913"/>
          <p:cNvSpPr/>
          <p:nvPr/>
        </p:nvSpPr>
        <p:spPr>
          <a:xfrm>
            <a:off x="6913562" y="2131219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914" name="Shape 914"/>
          <p:cNvSpPr/>
          <p:nvPr/>
        </p:nvSpPr>
        <p:spPr>
          <a:xfrm>
            <a:off x="4472781" y="17025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pic>
        <p:nvPicPr>
          <p:cNvPr id="915" name="Picture 914"/>
          <p:cNvPicPr/>
          <p:nvPr/>
        </p:nvPicPr>
        <p:blipFill>
          <a:blip r:embed="rId7"/>
          <a:stretch>
            <a:fillRect/>
          </a:stretch>
        </p:blipFill>
        <p:spPr>
          <a:xfrm>
            <a:off x="3794123" y="1811090"/>
            <a:ext cx="584584" cy="486818"/>
          </a:xfrm>
          <a:prstGeom prst="rect">
            <a:avLst/>
          </a:prstGeom>
        </p:spPr>
      </p:pic>
      <p:sp>
        <p:nvSpPr>
          <p:cNvPr id="917" name="Shape 917"/>
          <p:cNvSpPr/>
          <p:nvPr/>
        </p:nvSpPr>
        <p:spPr>
          <a:xfrm>
            <a:off x="7437437" y="169068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4</a:t>
            </a:r>
          </a:p>
        </p:txBody>
      </p:sp>
      <p:pic>
        <p:nvPicPr>
          <p:cNvPr id="918" name="Picture 917"/>
          <p:cNvPicPr/>
          <p:nvPr/>
        </p:nvPicPr>
        <p:blipFill>
          <a:blip r:embed="rId7"/>
          <a:stretch>
            <a:fillRect/>
          </a:stretch>
        </p:blipFill>
        <p:spPr>
          <a:xfrm>
            <a:off x="6806404" y="1774030"/>
            <a:ext cx="584584" cy="486818"/>
          </a:xfrm>
          <a:prstGeom prst="rect">
            <a:avLst/>
          </a:prstGeom>
        </p:spPr>
      </p:pic>
      <p:sp>
        <p:nvSpPr>
          <p:cNvPr id="920" name="Shape 920"/>
          <p:cNvSpPr/>
          <p:nvPr/>
        </p:nvSpPr>
        <p:spPr>
          <a:xfrm>
            <a:off x="4460875" y="2155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921" name="Shape 921"/>
          <p:cNvSpPr/>
          <p:nvPr/>
        </p:nvSpPr>
        <p:spPr>
          <a:xfrm>
            <a:off x="7449344" y="217884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pic>
        <p:nvPicPr>
          <p:cNvPr id="922" name="Picture 921"/>
          <p:cNvPicPr/>
          <p:nvPr/>
        </p:nvPicPr>
        <p:blipFill>
          <a:blip r:embed="rId7"/>
          <a:stretch>
            <a:fillRect/>
          </a:stretch>
        </p:blipFill>
        <p:spPr>
          <a:xfrm>
            <a:off x="3817936" y="2238374"/>
            <a:ext cx="584584" cy="486818"/>
          </a:xfrm>
          <a:prstGeom prst="rect">
            <a:avLst/>
          </a:prstGeom>
        </p:spPr>
      </p:pic>
      <p:pic>
        <p:nvPicPr>
          <p:cNvPr id="924" name="Picture 923"/>
          <p:cNvPicPr/>
          <p:nvPr/>
        </p:nvPicPr>
        <p:blipFill>
          <a:blip r:embed="rId7"/>
          <a:stretch>
            <a:fillRect/>
          </a:stretch>
        </p:blipFill>
        <p:spPr>
          <a:xfrm>
            <a:off x="6770686" y="2202655"/>
            <a:ext cx="584584" cy="486818"/>
          </a:xfrm>
          <a:prstGeom prst="rect">
            <a:avLst/>
          </a:prstGeom>
        </p:spPr>
      </p:pic>
      <p:sp>
        <p:nvSpPr>
          <p:cNvPr id="926" name="Shape 926"/>
          <p:cNvSpPr/>
          <p:nvPr/>
        </p:nvSpPr>
        <p:spPr>
          <a:xfrm>
            <a:off x="3675062" y="5903584"/>
            <a:ext cx="464344" cy="1134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sz="72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750"/>
              <a:t>*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/>
          <p:nvPr/>
        </p:nvSpPr>
        <p:spPr>
          <a:xfrm flipH="1">
            <a:off x="4811645" y="5136121"/>
            <a:ext cx="1942610" cy="995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931" name="Shape 931"/>
          <p:cNvSpPr/>
          <p:nvPr/>
        </p:nvSpPr>
        <p:spPr>
          <a:xfrm flipH="1">
            <a:off x="6932679" y="5264407"/>
            <a:ext cx="2" cy="2039156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932" name="Shape 932"/>
          <p:cNvSpPr/>
          <p:nvPr/>
        </p:nvSpPr>
        <p:spPr>
          <a:xfrm>
            <a:off x="9587605" y="5286375"/>
            <a:ext cx="1803881" cy="918311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933" name="Shape 93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48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5449094" y="5101973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935" name="Shape 935"/>
          <p:cNvSpPr/>
          <p:nvPr/>
        </p:nvSpPr>
        <p:spPr>
          <a:xfrm>
            <a:off x="5449094" y="67509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936" name="Shape 936"/>
          <p:cNvSpPr/>
          <p:nvPr/>
        </p:nvSpPr>
        <p:spPr>
          <a:xfrm>
            <a:off x="8056562" y="4417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937" name="Shape 937"/>
          <p:cNvSpPr/>
          <p:nvPr/>
        </p:nvSpPr>
        <p:spPr>
          <a:xfrm flipV="1">
            <a:off x="9609070" y="6402040"/>
            <a:ext cx="1736301" cy="88056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938" name="Shape 938"/>
          <p:cNvSpPr/>
          <p:nvPr/>
        </p:nvSpPr>
        <p:spPr>
          <a:xfrm>
            <a:off x="4913624" y="6536530"/>
            <a:ext cx="1776236" cy="76753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939" name="Shape 939"/>
          <p:cNvSpPr/>
          <p:nvPr/>
        </p:nvSpPr>
        <p:spPr>
          <a:xfrm>
            <a:off x="11116469" y="5929313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940" name="Shape 940"/>
          <p:cNvSpPr/>
          <p:nvPr/>
        </p:nvSpPr>
        <p:spPr>
          <a:xfrm>
            <a:off x="6985000" y="5881832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941" name="Shape 941"/>
          <p:cNvSpPr/>
          <p:nvPr/>
        </p:nvSpPr>
        <p:spPr>
          <a:xfrm>
            <a:off x="8056562" y="7346301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942" name="Shape 942"/>
          <p:cNvSpPr/>
          <p:nvPr/>
        </p:nvSpPr>
        <p:spPr>
          <a:xfrm flipH="1" flipV="1">
            <a:off x="7199312" y="5091756"/>
            <a:ext cx="1830210" cy="14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943" name="Shape 943"/>
          <p:cNvSpPr/>
          <p:nvPr/>
        </p:nvSpPr>
        <p:spPr>
          <a:xfrm flipH="1" flipV="1">
            <a:off x="7223125" y="7379594"/>
            <a:ext cx="1830210" cy="14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944" name="Shape 944"/>
          <p:cNvSpPr/>
          <p:nvPr/>
        </p:nvSpPr>
        <p:spPr>
          <a:xfrm flipH="1">
            <a:off x="9323878" y="5357813"/>
            <a:ext cx="1" cy="2039156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945" name="Shape 945"/>
          <p:cNvSpPr/>
          <p:nvPr/>
        </p:nvSpPr>
        <p:spPr>
          <a:xfrm>
            <a:off x="6580188" y="4667250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946" name="Shape 946"/>
          <p:cNvSpPr/>
          <p:nvPr/>
        </p:nvSpPr>
        <p:spPr>
          <a:xfrm>
            <a:off x="8973344" y="7084219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947" name="Shape 947"/>
          <p:cNvSpPr/>
          <p:nvPr/>
        </p:nvSpPr>
        <p:spPr>
          <a:xfrm flipH="1">
            <a:off x="7097689" y="5214092"/>
            <a:ext cx="2050896" cy="208997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948" name="Shape 948"/>
          <p:cNvSpPr/>
          <p:nvPr/>
        </p:nvSpPr>
        <p:spPr>
          <a:xfrm>
            <a:off x="6580188" y="7084219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949" name="Shape 949"/>
          <p:cNvSpPr/>
          <p:nvPr/>
        </p:nvSpPr>
        <p:spPr>
          <a:xfrm>
            <a:off x="8175625" y="60247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950" name="Shape 950"/>
          <p:cNvSpPr/>
          <p:nvPr/>
        </p:nvSpPr>
        <p:spPr>
          <a:xfrm>
            <a:off x="10556875" y="5107926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D6D6D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5</a:t>
            </a:r>
          </a:p>
        </p:txBody>
      </p:sp>
      <p:sp>
        <p:nvSpPr>
          <p:cNvPr id="951" name="Shape 951"/>
          <p:cNvSpPr/>
          <p:nvPr/>
        </p:nvSpPr>
        <p:spPr>
          <a:xfrm>
            <a:off x="9378156" y="590564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952" name="Shape 952"/>
          <p:cNvSpPr/>
          <p:nvPr/>
        </p:nvSpPr>
        <p:spPr>
          <a:xfrm>
            <a:off x="10473531" y="67509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953" name="Shape 953"/>
          <p:cNvSpPr/>
          <p:nvPr/>
        </p:nvSpPr>
        <p:spPr>
          <a:xfrm>
            <a:off x="4598216" y="4015324"/>
            <a:ext cx="4614931" cy="1957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43" extrusionOk="0">
                <a:moveTo>
                  <a:pt x="0" y="19943"/>
                </a:moveTo>
                <a:cubicBezTo>
                  <a:pt x="0" y="19943"/>
                  <a:pt x="7486" y="1814"/>
                  <a:pt x="9555" y="265"/>
                </a:cubicBezTo>
                <a:cubicBezTo>
                  <a:pt x="12123" y="-1657"/>
                  <a:pt x="21600" y="7478"/>
                  <a:pt x="21600" y="7478"/>
                </a:cubicBezTo>
              </a:path>
            </a:pathLst>
          </a:cu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954" name="Shape 954"/>
          <p:cNvSpPr/>
          <p:nvPr/>
        </p:nvSpPr>
        <p:spPr>
          <a:xfrm>
            <a:off x="4270375" y="5929313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u</a:t>
            </a:r>
          </a:p>
        </p:txBody>
      </p:sp>
      <p:sp>
        <p:nvSpPr>
          <p:cNvPr id="955" name="Shape 955"/>
          <p:cNvSpPr/>
          <p:nvPr/>
        </p:nvSpPr>
        <p:spPr>
          <a:xfrm>
            <a:off x="8973344" y="4667250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w</a:t>
            </a:r>
          </a:p>
        </p:txBody>
      </p:sp>
      <p:pic>
        <p:nvPicPr>
          <p:cNvPr id="956" name="Picture 955"/>
          <p:cNvPicPr/>
          <p:nvPr/>
        </p:nvPicPr>
        <p:blipFill>
          <a:blip r:embed="rId3"/>
          <a:stretch>
            <a:fillRect/>
          </a:stretch>
        </p:blipFill>
        <p:spPr>
          <a:xfrm rot="21593608">
            <a:off x="4602752" y="4961634"/>
            <a:ext cx="2178661" cy="1155953"/>
          </a:xfrm>
          <a:prstGeom prst="rect">
            <a:avLst/>
          </a:prstGeom>
        </p:spPr>
      </p:pic>
      <p:pic>
        <p:nvPicPr>
          <p:cNvPr id="958" name="Picture 957"/>
          <p:cNvPicPr/>
          <p:nvPr/>
        </p:nvPicPr>
        <p:blipFill>
          <a:blip r:embed="rId4"/>
          <a:stretch>
            <a:fillRect/>
          </a:stretch>
        </p:blipFill>
        <p:spPr>
          <a:xfrm>
            <a:off x="4553768" y="6578278"/>
            <a:ext cx="4566308" cy="1121255"/>
          </a:xfrm>
          <a:prstGeom prst="rect">
            <a:avLst/>
          </a:prstGeom>
        </p:spPr>
      </p:pic>
      <p:pic>
        <p:nvPicPr>
          <p:cNvPr id="960" name="Picture 959"/>
          <p:cNvPicPr/>
          <p:nvPr/>
        </p:nvPicPr>
        <p:blipFill>
          <a:blip r:embed="rId5"/>
          <a:stretch>
            <a:fillRect/>
          </a:stretch>
        </p:blipFill>
        <p:spPr>
          <a:xfrm>
            <a:off x="4818054" y="5453060"/>
            <a:ext cx="4406834" cy="1922781"/>
          </a:xfrm>
          <a:prstGeom prst="rect">
            <a:avLst/>
          </a:prstGeom>
        </p:spPr>
      </p:pic>
      <p:pic>
        <p:nvPicPr>
          <p:cNvPr id="962" name="Picture 961"/>
          <p:cNvPicPr/>
          <p:nvPr/>
        </p:nvPicPr>
        <p:blipFill>
          <a:blip r:embed="rId6"/>
          <a:stretch>
            <a:fillRect/>
          </a:stretch>
        </p:blipFill>
        <p:spPr>
          <a:xfrm>
            <a:off x="4324026" y="6334122"/>
            <a:ext cx="7197257" cy="1370767"/>
          </a:xfrm>
          <a:prstGeom prst="rect">
            <a:avLst/>
          </a:prstGeom>
        </p:spPr>
      </p:pic>
      <p:pic>
        <p:nvPicPr>
          <p:cNvPr id="964" name="Picture 963"/>
          <p:cNvPicPr/>
          <p:nvPr/>
        </p:nvPicPr>
        <p:blipFill>
          <a:blip r:embed="rId7"/>
          <a:stretch>
            <a:fillRect/>
          </a:stretch>
        </p:blipFill>
        <p:spPr>
          <a:xfrm>
            <a:off x="4710897" y="5381624"/>
            <a:ext cx="4965338" cy="1994216"/>
          </a:xfrm>
          <a:prstGeom prst="rect">
            <a:avLst/>
          </a:prstGeom>
        </p:spPr>
      </p:pic>
      <p:pic>
        <p:nvPicPr>
          <p:cNvPr id="966" name="Picture 965"/>
          <p:cNvPicPr/>
          <p:nvPr/>
        </p:nvPicPr>
        <p:blipFill>
          <a:blip r:embed="rId8"/>
          <a:stretch>
            <a:fillRect/>
          </a:stretch>
        </p:blipFill>
        <p:spPr>
          <a:xfrm>
            <a:off x="4784176" y="6274079"/>
            <a:ext cx="2005642" cy="951745"/>
          </a:xfrm>
          <a:prstGeom prst="rect">
            <a:avLst/>
          </a:prstGeom>
        </p:spPr>
      </p:pic>
      <p:sp>
        <p:nvSpPr>
          <p:cNvPr id="968" name="Shape 968"/>
          <p:cNvSpPr/>
          <p:nvPr/>
        </p:nvSpPr>
        <p:spPr>
          <a:xfrm>
            <a:off x="5889625" y="3786332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5</a:t>
            </a:r>
          </a:p>
        </p:txBody>
      </p:sp>
      <p:grpSp>
        <p:nvGrpSpPr>
          <p:cNvPr id="981" name="Group 981"/>
          <p:cNvGrpSpPr/>
          <p:nvPr/>
        </p:nvGrpSpPr>
        <p:grpSpPr>
          <a:xfrm>
            <a:off x="2674938" y="631031"/>
            <a:ext cx="6250781" cy="3083719"/>
            <a:chOff x="0" y="0"/>
            <a:chExt cx="6667500" cy="3289300"/>
          </a:xfrm>
        </p:grpSpPr>
        <p:sp>
          <p:nvSpPr>
            <p:cNvPr id="969" name="Shape 969"/>
            <p:cNvSpPr/>
            <p:nvPr/>
          </p:nvSpPr>
          <p:spPr>
            <a:xfrm>
              <a:off x="0" y="0"/>
              <a:ext cx="6667500" cy="32893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970" name="Shape 9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dest.</a:t>
              </a:r>
            </a:p>
          </p:txBody>
        </p:sp>
        <p:sp>
          <p:nvSpPr>
            <p:cNvPr id="971" name="Shape 971"/>
            <p:cNvSpPr/>
            <p:nvPr/>
          </p:nvSpPr>
          <p:spPr>
            <a:xfrm>
              <a:off x="17048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next hop</a:t>
              </a:r>
            </a:p>
          </p:txBody>
        </p:sp>
        <p:sp>
          <p:nvSpPr>
            <p:cNvPr id="972" name="Shape 972"/>
            <p:cNvSpPr/>
            <p:nvPr/>
          </p:nvSpPr>
          <p:spPr>
            <a:xfrm flipV="1">
              <a:off x="126380" y="654854"/>
              <a:ext cx="6464234" cy="4392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973" name="Shape 973"/>
            <p:cNvSpPr/>
            <p:nvPr/>
          </p:nvSpPr>
          <p:spPr>
            <a:xfrm flipV="1">
              <a:off x="1059444" y="139699"/>
              <a:ext cx="2879" cy="3060702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974" name="Shape 974"/>
            <p:cNvSpPr/>
            <p:nvPr/>
          </p:nvSpPr>
          <p:spPr>
            <a:xfrm>
              <a:off x="384692" y="6286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975" name="Shape 975"/>
            <p:cNvSpPr/>
            <p:nvPr/>
          </p:nvSpPr>
          <p:spPr>
            <a:xfrm>
              <a:off x="317500" y="1117600"/>
              <a:ext cx="508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w</a:t>
              </a:r>
            </a:p>
          </p:txBody>
        </p:sp>
        <p:sp>
          <p:nvSpPr>
            <p:cNvPr id="976" name="Shape 976"/>
            <p:cNvSpPr/>
            <p:nvPr/>
          </p:nvSpPr>
          <p:spPr>
            <a:xfrm>
              <a:off x="4991100" y="101600"/>
              <a:ext cx="9398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cost</a:t>
              </a:r>
            </a:p>
          </p:txBody>
        </p:sp>
        <p:sp>
          <p:nvSpPr>
            <p:cNvPr id="977" name="Shape 977"/>
            <p:cNvSpPr/>
            <p:nvPr/>
          </p:nvSpPr>
          <p:spPr>
            <a:xfrm flipV="1">
              <a:off x="4279935" y="139683"/>
              <a:ext cx="2878" cy="3060718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978" name="Shape 978"/>
            <p:cNvSpPr/>
            <p:nvPr/>
          </p:nvSpPr>
          <p:spPr>
            <a:xfrm>
              <a:off x="3810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979" name="Shape 979"/>
            <p:cNvSpPr/>
            <p:nvPr/>
          </p:nvSpPr>
          <p:spPr>
            <a:xfrm>
              <a:off x="381000" y="20955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v</a:t>
              </a:r>
            </a:p>
          </p:txBody>
        </p:sp>
        <p:sp>
          <p:nvSpPr>
            <p:cNvPr id="980" name="Shape 980"/>
            <p:cNvSpPr/>
            <p:nvPr/>
          </p:nvSpPr>
          <p:spPr>
            <a:xfrm>
              <a:off x="381000" y="25654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</p:grpSp>
      <p:sp>
        <p:nvSpPr>
          <p:cNvPr id="982" name="Shape 982"/>
          <p:cNvSpPr/>
          <p:nvPr/>
        </p:nvSpPr>
        <p:spPr>
          <a:xfrm>
            <a:off x="3889375" y="121443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983" name="Shape 983"/>
          <p:cNvSpPr/>
          <p:nvPr/>
        </p:nvSpPr>
        <p:spPr>
          <a:xfrm>
            <a:off x="6901656" y="121443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984" name="Shape 984"/>
          <p:cNvSpPr/>
          <p:nvPr/>
        </p:nvSpPr>
        <p:spPr>
          <a:xfrm>
            <a:off x="3877469" y="2583656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985" name="Shape 985"/>
          <p:cNvSpPr/>
          <p:nvPr/>
        </p:nvSpPr>
        <p:spPr>
          <a:xfrm>
            <a:off x="6889750" y="2595563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986" name="Shape 986"/>
          <p:cNvSpPr/>
          <p:nvPr/>
        </p:nvSpPr>
        <p:spPr>
          <a:xfrm>
            <a:off x="3877469" y="3048000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987" name="Shape 987"/>
          <p:cNvSpPr/>
          <p:nvPr/>
        </p:nvSpPr>
        <p:spPr>
          <a:xfrm>
            <a:off x="6889750" y="3048000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988" name="Shape 988"/>
          <p:cNvSpPr/>
          <p:nvPr/>
        </p:nvSpPr>
        <p:spPr>
          <a:xfrm>
            <a:off x="3889375" y="169068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w</a:t>
            </a:r>
          </a:p>
        </p:txBody>
      </p:sp>
      <p:sp>
        <p:nvSpPr>
          <p:cNvPr id="989" name="Shape 989"/>
          <p:cNvSpPr/>
          <p:nvPr/>
        </p:nvSpPr>
        <p:spPr>
          <a:xfrm>
            <a:off x="6901656" y="169068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5</a:t>
            </a:r>
          </a:p>
        </p:txBody>
      </p:sp>
      <p:sp>
        <p:nvSpPr>
          <p:cNvPr id="990" name="Shape 990"/>
          <p:cNvSpPr/>
          <p:nvPr/>
        </p:nvSpPr>
        <p:spPr>
          <a:xfrm>
            <a:off x="3901281" y="2131219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991" name="Shape 991"/>
          <p:cNvSpPr/>
          <p:nvPr/>
        </p:nvSpPr>
        <p:spPr>
          <a:xfrm>
            <a:off x="6913562" y="2131219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992" name="Shape 992"/>
          <p:cNvSpPr/>
          <p:nvPr/>
        </p:nvSpPr>
        <p:spPr>
          <a:xfrm>
            <a:off x="4472781" y="17025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pic>
        <p:nvPicPr>
          <p:cNvPr id="993" name="Picture 992"/>
          <p:cNvPicPr/>
          <p:nvPr/>
        </p:nvPicPr>
        <p:blipFill>
          <a:blip r:embed="rId9"/>
          <a:stretch>
            <a:fillRect/>
          </a:stretch>
        </p:blipFill>
        <p:spPr>
          <a:xfrm>
            <a:off x="3794123" y="1811090"/>
            <a:ext cx="584584" cy="486818"/>
          </a:xfrm>
          <a:prstGeom prst="rect">
            <a:avLst/>
          </a:prstGeom>
        </p:spPr>
      </p:pic>
      <p:sp>
        <p:nvSpPr>
          <p:cNvPr id="995" name="Shape 995"/>
          <p:cNvSpPr/>
          <p:nvPr/>
        </p:nvSpPr>
        <p:spPr>
          <a:xfrm>
            <a:off x="7437437" y="169068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4</a:t>
            </a:r>
          </a:p>
        </p:txBody>
      </p:sp>
      <p:pic>
        <p:nvPicPr>
          <p:cNvPr id="996" name="Picture 995"/>
          <p:cNvPicPr/>
          <p:nvPr/>
        </p:nvPicPr>
        <p:blipFill>
          <a:blip r:embed="rId9"/>
          <a:stretch>
            <a:fillRect/>
          </a:stretch>
        </p:blipFill>
        <p:spPr>
          <a:xfrm>
            <a:off x="6806404" y="1774030"/>
            <a:ext cx="584584" cy="486818"/>
          </a:xfrm>
          <a:prstGeom prst="rect">
            <a:avLst/>
          </a:prstGeom>
        </p:spPr>
      </p:pic>
      <p:sp>
        <p:nvSpPr>
          <p:cNvPr id="998" name="Shape 998"/>
          <p:cNvSpPr/>
          <p:nvPr/>
        </p:nvSpPr>
        <p:spPr>
          <a:xfrm>
            <a:off x="4460875" y="2155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999" name="Shape 999"/>
          <p:cNvSpPr/>
          <p:nvPr/>
        </p:nvSpPr>
        <p:spPr>
          <a:xfrm>
            <a:off x="7449344" y="217884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000" name="Shape 1000"/>
          <p:cNvSpPr/>
          <p:nvPr/>
        </p:nvSpPr>
        <p:spPr>
          <a:xfrm>
            <a:off x="4460875" y="125015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001" name="Shape 1001"/>
          <p:cNvSpPr/>
          <p:nvPr/>
        </p:nvSpPr>
        <p:spPr>
          <a:xfrm>
            <a:off x="7449344" y="123825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4</a:t>
            </a:r>
          </a:p>
        </p:txBody>
      </p:sp>
      <p:sp>
        <p:nvSpPr>
          <p:cNvPr id="1002" name="Shape 1002"/>
          <p:cNvSpPr/>
          <p:nvPr/>
        </p:nvSpPr>
        <p:spPr>
          <a:xfrm>
            <a:off x="7997031" y="16549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pic>
        <p:nvPicPr>
          <p:cNvPr id="1003" name="Picture 1002"/>
          <p:cNvPicPr/>
          <p:nvPr/>
        </p:nvPicPr>
        <p:blipFill>
          <a:blip r:embed="rId9"/>
          <a:stretch>
            <a:fillRect/>
          </a:stretch>
        </p:blipFill>
        <p:spPr>
          <a:xfrm>
            <a:off x="7365998" y="1799184"/>
            <a:ext cx="584584" cy="486818"/>
          </a:xfrm>
          <a:prstGeom prst="rect">
            <a:avLst/>
          </a:prstGeom>
        </p:spPr>
      </p:pic>
      <p:pic>
        <p:nvPicPr>
          <p:cNvPr id="1005" name="Picture 1004"/>
          <p:cNvPicPr/>
          <p:nvPr/>
        </p:nvPicPr>
        <p:blipFill>
          <a:blip r:embed="rId9"/>
          <a:stretch>
            <a:fillRect/>
          </a:stretch>
        </p:blipFill>
        <p:spPr>
          <a:xfrm>
            <a:off x="3817936" y="2238374"/>
            <a:ext cx="584584" cy="486818"/>
          </a:xfrm>
          <a:prstGeom prst="rect">
            <a:avLst/>
          </a:prstGeom>
        </p:spPr>
      </p:pic>
      <p:pic>
        <p:nvPicPr>
          <p:cNvPr id="1007" name="Picture 1006"/>
          <p:cNvPicPr/>
          <p:nvPr/>
        </p:nvPicPr>
        <p:blipFill>
          <a:blip r:embed="rId9"/>
          <a:stretch>
            <a:fillRect/>
          </a:stretch>
        </p:blipFill>
        <p:spPr>
          <a:xfrm>
            <a:off x="6770686" y="2202655"/>
            <a:ext cx="584584" cy="486818"/>
          </a:xfrm>
          <a:prstGeom prst="rect">
            <a:avLst/>
          </a:prstGeom>
        </p:spPr>
      </p:pic>
      <p:pic>
        <p:nvPicPr>
          <p:cNvPr id="1009" name="Picture 1008"/>
          <p:cNvPicPr/>
          <p:nvPr/>
        </p:nvPicPr>
        <p:blipFill>
          <a:blip r:embed="rId9"/>
          <a:stretch>
            <a:fillRect/>
          </a:stretch>
        </p:blipFill>
        <p:spPr>
          <a:xfrm>
            <a:off x="6734967" y="1369218"/>
            <a:ext cx="584584" cy="486818"/>
          </a:xfrm>
          <a:prstGeom prst="rect">
            <a:avLst/>
          </a:prstGeom>
        </p:spPr>
      </p:pic>
      <p:pic>
        <p:nvPicPr>
          <p:cNvPr id="1011" name="Picture 1010"/>
          <p:cNvPicPr/>
          <p:nvPr/>
        </p:nvPicPr>
        <p:blipFill>
          <a:blip r:embed="rId9"/>
          <a:stretch>
            <a:fillRect/>
          </a:stretch>
        </p:blipFill>
        <p:spPr>
          <a:xfrm>
            <a:off x="3746498" y="1358653"/>
            <a:ext cx="584584" cy="486818"/>
          </a:xfrm>
          <a:prstGeom prst="rect">
            <a:avLst/>
          </a:prstGeom>
        </p:spPr>
      </p:pic>
      <p:sp>
        <p:nvSpPr>
          <p:cNvPr id="1013" name="Shape 1013"/>
          <p:cNvSpPr/>
          <p:nvPr/>
        </p:nvSpPr>
        <p:spPr>
          <a:xfrm>
            <a:off x="3675062" y="5903584"/>
            <a:ext cx="464344" cy="1134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sz="72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750"/>
              <a:t>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7" dur="2000" fill="hold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" grpId="0" animBg="1" advAuto="0"/>
      <p:bldP spid="962" grpId="0" animBg="1" advAuto="0"/>
      <p:bldP spid="964" grpId="0" animBg="1" advAuto="0"/>
      <p:bldP spid="1000" grpId="0" animBg="1" advAuto="0"/>
      <p:bldP spid="1001" grpId="0" animBg="1" advAuto="0"/>
      <p:bldP spid="1002" grpId="0" animBg="1" advAuto="0"/>
      <p:bldP spid="1003" grpId="0" animBg="1" advAuto="0"/>
      <p:bldP spid="1009" grpId="0" animBg="1" advAuto="0"/>
      <p:bldP spid="1011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/>
          <p:nvPr/>
        </p:nvSpPr>
        <p:spPr>
          <a:xfrm>
            <a:off x="4913624" y="6536530"/>
            <a:ext cx="1776236" cy="76753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018" name="Shape 1018"/>
          <p:cNvSpPr/>
          <p:nvPr/>
        </p:nvSpPr>
        <p:spPr>
          <a:xfrm flipH="1">
            <a:off x="4811645" y="5136121"/>
            <a:ext cx="1942610" cy="995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019" name="Shape 1019"/>
          <p:cNvSpPr/>
          <p:nvPr/>
        </p:nvSpPr>
        <p:spPr>
          <a:xfrm flipH="1">
            <a:off x="6932679" y="5264407"/>
            <a:ext cx="2" cy="2039156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020" name="Shape 1020"/>
          <p:cNvSpPr/>
          <p:nvPr/>
        </p:nvSpPr>
        <p:spPr>
          <a:xfrm>
            <a:off x="9587605" y="5286375"/>
            <a:ext cx="1803881" cy="9183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021" name="Shape 102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49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022" name="Shape 1022"/>
          <p:cNvSpPr/>
          <p:nvPr/>
        </p:nvSpPr>
        <p:spPr>
          <a:xfrm>
            <a:off x="5449094" y="5101973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1023" name="Shape 1023"/>
          <p:cNvSpPr/>
          <p:nvPr/>
        </p:nvSpPr>
        <p:spPr>
          <a:xfrm>
            <a:off x="5449094" y="67509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024" name="Shape 1024"/>
          <p:cNvSpPr/>
          <p:nvPr/>
        </p:nvSpPr>
        <p:spPr>
          <a:xfrm>
            <a:off x="8056562" y="4417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1025" name="Shape 1025"/>
          <p:cNvSpPr/>
          <p:nvPr/>
        </p:nvSpPr>
        <p:spPr>
          <a:xfrm flipV="1">
            <a:off x="9609070" y="6402040"/>
            <a:ext cx="1736301" cy="88056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026" name="Shape 1026"/>
          <p:cNvSpPr/>
          <p:nvPr/>
        </p:nvSpPr>
        <p:spPr>
          <a:xfrm>
            <a:off x="11116469" y="5929313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1027" name="Shape 1027"/>
          <p:cNvSpPr/>
          <p:nvPr/>
        </p:nvSpPr>
        <p:spPr>
          <a:xfrm>
            <a:off x="6985000" y="5881832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1028" name="Shape 1028"/>
          <p:cNvSpPr/>
          <p:nvPr/>
        </p:nvSpPr>
        <p:spPr>
          <a:xfrm>
            <a:off x="8056562" y="7346301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029" name="Shape 1029"/>
          <p:cNvSpPr/>
          <p:nvPr/>
        </p:nvSpPr>
        <p:spPr>
          <a:xfrm flipH="1" flipV="1">
            <a:off x="7199312" y="5091756"/>
            <a:ext cx="1830210" cy="14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030" name="Shape 1030"/>
          <p:cNvSpPr/>
          <p:nvPr/>
        </p:nvSpPr>
        <p:spPr>
          <a:xfrm flipH="1" flipV="1">
            <a:off x="7223125" y="7379594"/>
            <a:ext cx="1830210" cy="14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031" name="Shape 1031"/>
          <p:cNvSpPr/>
          <p:nvPr/>
        </p:nvSpPr>
        <p:spPr>
          <a:xfrm flipH="1">
            <a:off x="9323878" y="5357813"/>
            <a:ext cx="1" cy="2039156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032" name="Shape 1032"/>
          <p:cNvSpPr/>
          <p:nvPr/>
        </p:nvSpPr>
        <p:spPr>
          <a:xfrm>
            <a:off x="6580188" y="4667250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1033" name="Shape 1033"/>
          <p:cNvSpPr/>
          <p:nvPr/>
        </p:nvSpPr>
        <p:spPr>
          <a:xfrm>
            <a:off x="8973344" y="7084219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1034" name="Shape 1034"/>
          <p:cNvSpPr/>
          <p:nvPr/>
        </p:nvSpPr>
        <p:spPr>
          <a:xfrm flipH="1">
            <a:off x="7097689" y="5214092"/>
            <a:ext cx="2050896" cy="208997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035" name="Shape 1035"/>
          <p:cNvSpPr/>
          <p:nvPr/>
        </p:nvSpPr>
        <p:spPr>
          <a:xfrm>
            <a:off x="6580188" y="7084219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1036" name="Shape 1036"/>
          <p:cNvSpPr/>
          <p:nvPr/>
        </p:nvSpPr>
        <p:spPr>
          <a:xfrm>
            <a:off x="8175625" y="60247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1037" name="Shape 1037"/>
          <p:cNvSpPr/>
          <p:nvPr/>
        </p:nvSpPr>
        <p:spPr>
          <a:xfrm>
            <a:off x="10556875" y="5107926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5</a:t>
            </a:r>
          </a:p>
        </p:txBody>
      </p:sp>
      <p:sp>
        <p:nvSpPr>
          <p:cNvPr id="1038" name="Shape 1038"/>
          <p:cNvSpPr/>
          <p:nvPr/>
        </p:nvSpPr>
        <p:spPr>
          <a:xfrm>
            <a:off x="9378156" y="590564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039" name="Shape 1039"/>
          <p:cNvSpPr/>
          <p:nvPr/>
        </p:nvSpPr>
        <p:spPr>
          <a:xfrm>
            <a:off x="10473531" y="67509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1040" name="Shape 1040"/>
          <p:cNvSpPr/>
          <p:nvPr/>
        </p:nvSpPr>
        <p:spPr>
          <a:xfrm>
            <a:off x="4598216" y="4015324"/>
            <a:ext cx="4614931" cy="1957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43" extrusionOk="0">
                <a:moveTo>
                  <a:pt x="0" y="19943"/>
                </a:moveTo>
                <a:cubicBezTo>
                  <a:pt x="0" y="19943"/>
                  <a:pt x="7486" y="1814"/>
                  <a:pt x="9555" y="265"/>
                </a:cubicBezTo>
                <a:cubicBezTo>
                  <a:pt x="12123" y="-1657"/>
                  <a:pt x="21600" y="7478"/>
                  <a:pt x="21600" y="7478"/>
                </a:cubicBezTo>
              </a:path>
            </a:pathLst>
          </a:cu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1041" name="Shape 1041"/>
          <p:cNvSpPr/>
          <p:nvPr/>
        </p:nvSpPr>
        <p:spPr>
          <a:xfrm>
            <a:off x="4270375" y="5929313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u</a:t>
            </a:r>
          </a:p>
        </p:txBody>
      </p:sp>
      <p:sp>
        <p:nvSpPr>
          <p:cNvPr id="1042" name="Shape 1042"/>
          <p:cNvSpPr/>
          <p:nvPr/>
        </p:nvSpPr>
        <p:spPr>
          <a:xfrm>
            <a:off x="8973344" y="4667250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w</a:t>
            </a:r>
          </a:p>
        </p:txBody>
      </p:sp>
      <p:pic>
        <p:nvPicPr>
          <p:cNvPr id="1043" name="Picture 1042"/>
          <p:cNvPicPr/>
          <p:nvPr/>
        </p:nvPicPr>
        <p:blipFill>
          <a:blip r:embed="rId3"/>
          <a:stretch>
            <a:fillRect/>
          </a:stretch>
        </p:blipFill>
        <p:spPr>
          <a:xfrm rot="21593608">
            <a:off x="4602752" y="4961634"/>
            <a:ext cx="2178661" cy="1155953"/>
          </a:xfrm>
          <a:prstGeom prst="rect">
            <a:avLst/>
          </a:prstGeom>
        </p:spPr>
      </p:pic>
      <p:pic>
        <p:nvPicPr>
          <p:cNvPr id="1045" name="Picture 1044"/>
          <p:cNvPicPr/>
          <p:nvPr/>
        </p:nvPicPr>
        <p:blipFill>
          <a:blip r:embed="rId4"/>
          <a:stretch>
            <a:fillRect/>
          </a:stretch>
        </p:blipFill>
        <p:spPr>
          <a:xfrm>
            <a:off x="4553768" y="6578278"/>
            <a:ext cx="4566308" cy="1121255"/>
          </a:xfrm>
          <a:prstGeom prst="rect">
            <a:avLst/>
          </a:prstGeom>
        </p:spPr>
      </p:pic>
      <p:pic>
        <p:nvPicPr>
          <p:cNvPr id="1047" name="Picture 1046"/>
          <p:cNvPicPr/>
          <p:nvPr/>
        </p:nvPicPr>
        <p:blipFill>
          <a:blip r:embed="rId5"/>
          <a:stretch>
            <a:fillRect/>
          </a:stretch>
        </p:blipFill>
        <p:spPr>
          <a:xfrm>
            <a:off x="4710897" y="5393530"/>
            <a:ext cx="4965338" cy="1994216"/>
          </a:xfrm>
          <a:prstGeom prst="rect">
            <a:avLst/>
          </a:prstGeom>
        </p:spPr>
      </p:pic>
      <p:pic>
        <p:nvPicPr>
          <p:cNvPr id="1049" name="Picture 1048"/>
          <p:cNvPicPr/>
          <p:nvPr/>
        </p:nvPicPr>
        <p:blipFill>
          <a:blip r:embed="rId6"/>
          <a:stretch>
            <a:fillRect/>
          </a:stretch>
        </p:blipFill>
        <p:spPr>
          <a:xfrm>
            <a:off x="4784176" y="6274079"/>
            <a:ext cx="2005642" cy="951745"/>
          </a:xfrm>
          <a:prstGeom prst="rect">
            <a:avLst/>
          </a:prstGeom>
        </p:spPr>
      </p:pic>
      <p:pic>
        <p:nvPicPr>
          <p:cNvPr id="1051" name="Picture 1050"/>
          <p:cNvPicPr/>
          <p:nvPr/>
        </p:nvPicPr>
        <p:blipFill>
          <a:blip r:embed="rId7"/>
          <a:stretch>
            <a:fillRect/>
          </a:stretch>
        </p:blipFill>
        <p:spPr>
          <a:xfrm>
            <a:off x="4324026" y="6334122"/>
            <a:ext cx="7197257" cy="1370767"/>
          </a:xfrm>
          <a:prstGeom prst="rect">
            <a:avLst/>
          </a:prstGeom>
        </p:spPr>
      </p:pic>
      <p:sp>
        <p:nvSpPr>
          <p:cNvPr id="1053" name="Shape 1053"/>
          <p:cNvSpPr/>
          <p:nvPr/>
        </p:nvSpPr>
        <p:spPr>
          <a:xfrm>
            <a:off x="5889625" y="3786332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5</a:t>
            </a:r>
          </a:p>
        </p:txBody>
      </p:sp>
      <p:grpSp>
        <p:nvGrpSpPr>
          <p:cNvPr id="1066" name="Group 1066"/>
          <p:cNvGrpSpPr/>
          <p:nvPr/>
        </p:nvGrpSpPr>
        <p:grpSpPr>
          <a:xfrm>
            <a:off x="2674938" y="631031"/>
            <a:ext cx="6250781" cy="3083719"/>
            <a:chOff x="0" y="0"/>
            <a:chExt cx="6667500" cy="3289300"/>
          </a:xfrm>
        </p:grpSpPr>
        <p:sp>
          <p:nvSpPr>
            <p:cNvPr id="1054" name="Shape 1054"/>
            <p:cNvSpPr/>
            <p:nvPr/>
          </p:nvSpPr>
          <p:spPr>
            <a:xfrm>
              <a:off x="0" y="0"/>
              <a:ext cx="6667500" cy="32893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dest.</a:t>
              </a: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17048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next hop</a:t>
              </a:r>
            </a:p>
          </p:txBody>
        </p:sp>
        <p:sp>
          <p:nvSpPr>
            <p:cNvPr id="1057" name="Shape 1057"/>
            <p:cNvSpPr/>
            <p:nvPr/>
          </p:nvSpPr>
          <p:spPr>
            <a:xfrm flipV="1">
              <a:off x="126380" y="654854"/>
              <a:ext cx="6464234" cy="4392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1058" name="Shape 1058"/>
            <p:cNvSpPr/>
            <p:nvPr/>
          </p:nvSpPr>
          <p:spPr>
            <a:xfrm flipV="1">
              <a:off x="1059444" y="139699"/>
              <a:ext cx="2879" cy="3060702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384692" y="6286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317500" y="1117600"/>
              <a:ext cx="508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w</a:t>
              </a: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4991100" y="101600"/>
              <a:ext cx="9398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cost</a:t>
              </a:r>
            </a:p>
          </p:txBody>
        </p:sp>
        <p:sp>
          <p:nvSpPr>
            <p:cNvPr id="1062" name="Shape 1062"/>
            <p:cNvSpPr/>
            <p:nvPr/>
          </p:nvSpPr>
          <p:spPr>
            <a:xfrm flipV="1">
              <a:off x="4279935" y="139683"/>
              <a:ext cx="2878" cy="3060718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3810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381000" y="20955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v</a:t>
              </a: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381000" y="25654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</p:grpSp>
      <p:sp>
        <p:nvSpPr>
          <p:cNvPr id="1067" name="Shape 1067"/>
          <p:cNvSpPr/>
          <p:nvPr/>
        </p:nvSpPr>
        <p:spPr>
          <a:xfrm>
            <a:off x="3889375" y="121443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068" name="Shape 1068"/>
          <p:cNvSpPr/>
          <p:nvPr/>
        </p:nvSpPr>
        <p:spPr>
          <a:xfrm>
            <a:off x="6901656" y="121443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069" name="Shape 1069"/>
          <p:cNvSpPr/>
          <p:nvPr/>
        </p:nvSpPr>
        <p:spPr>
          <a:xfrm>
            <a:off x="3877469" y="2583656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070" name="Shape 1070"/>
          <p:cNvSpPr/>
          <p:nvPr/>
        </p:nvSpPr>
        <p:spPr>
          <a:xfrm>
            <a:off x="6889750" y="2595563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071" name="Shape 1071"/>
          <p:cNvSpPr/>
          <p:nvPr/>
        </p:nvSpPr>
        <p:spPr>
          <a:xfrm>
            <a:off x="3877469" y="3048000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072" name="Shape 1072"/>
          <p:cNvSpPr/>
          <p:nvPr/>
        </p:nvSpPr>
        <p:spPr>
          <a:xfrm>
            <a:off x="6889750" y="3048000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073" name="Shape 1073"/>
          <p:cNvSpPr/>
          <p:nvPr/>
        </p:nvSpPr>
        <p:spPr>
          <a:xfrm>
            <a:off x="3889375" y="169068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w</a:t>
            </a:r>
          </a:p>
        </p:txBody>
      </p:sp>
      <p:sp>
        <p:nvSpPr>
          <p:cNvPr id="1074" name="Shape 1074"/>
          <p:cNvSpPr/>
          <p:nvPr/>
        </p:nvSpPr>
        <p:spPr>
          <a:xfrm>
            <a:off x="6901656" y="169068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5</a:t>
            </a:r>
          </a:p>
        </p:txBody>
      </p:sp>
      <p:sp>
        <p:nvSpPr>
          <p:cNvPr id="1075" name="Shape 1075"/>
          <p:cNvSpPr/>
          <p:nvPr/>
        </p:nvSpPr>
        <p:spPr>
          <a:xfrm>
            <a:off x="3901281" y="2131219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076" name="Shape 1076"/>
          <p:cNvSpPr/>
          <p:nvPr/>
        </p:nvSpPr>
        <p:spPr>
          <a:xfrm>
            <a:off x="6913562" y="2131219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077" name="Shape 1077"/>
          <p:cNvSpPr/>
          <p:nvPr/>
        </p:nvSpPr>
        <p:spPr>
          <a:xfrm>
            <a:off x="4472781" y="17025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pic>
        <p:nvPicPr>
          <p:cNvPr id="1078" name="Picture 1077"/>
          <p:cNvPicPr/>
          <p:nvPr/>
        </p:nvPicPr>
        <p:blipFill>
          <a:blip r:embed="rId8"/>
          <a:stretch>
            <a:fillRect/>
          </a:stretch>
        </p:blipFill>
        <p:spPr>
          <a:xfrm>
            <a:off x="3806029" y="1811090"/>
            <a:ext cx="584584" cy="486818"/>
          </a:xfrm>
          <a:prstGeom prst="rect">
            <a:avLst/>
          </a:prstGeom>
        </p:spPr>
      </p:pic>
      <p:sp>
        <p:nvSpPr>
          <p:cNvPr id="1080" name="Shape 1080"/>
          <p:cNvSpPr/>
          <p:nvPr/>
        </p:nvSpPr>
        <p:spPr>
          <a:xfrm>
            <a:off x="7437437" y="169068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4</a:t>
            </a:r>
          </a:p>
        </p:txBody>
      </p:sp>
      <p:pic>
        <p:nvPicPr>
          <p:cNvPr id="1081" name="Picture 1080"/>
          <p:cNvPicPr/>
          <p:nvPr/>
        </p:nvPicPr>
        <p:blipFill>
          <a:blip r:embed="rId8"/>
          <a:stretch>
            <a:fillRect/>
          </a:stretch>
        </p:blipFill>
        <p:spPr>
          <a:xfrm>
            <a:off x="6806404" y="1774030"/>
            <a:ext cx="584584" cy="486818"/>
          </a:xfrm>
          <a:prstGeom prst="rect">
            <a:avLst/>
          </a:prstGeom>
        </p:spPr>
      </p:pic>
      <p:sp>
        <p:nvSpPr>
          <p:cNvPr id="1083" name="Shape 1083"/>
          <p:cNvSpPr/>
          <p:nvPr/>
        </p:nvSpPr>
        <p:spPr>
          <a:xfrm>
            <a:off x="4460875" y="2155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084" name="Shape 1084"/>
          <p:cNvSpPr/>
          <p:nvPr/>
        </p:nvSpPr>
        <p:spPr>
          <a:xfrm>
            <a:off x="7449344" y="217884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085" name="Shape 1085"/>
          <p:cNvSpPr/>
          <p:nvPr/>
        </p:nvSpPr>
        <p:spPr>
          <a:xfrm>
            <a:off x="4460875" y="125015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086" name="Shape 1086"/>
          <p:cNvSpPr/>
          <p:nvPr/>
        </p:nvSpPr>
        <p:spPr>
          <a:xfrm>
            <a:off x="7997031" y="16549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pic>
        <p:nvPicPr>
          <p:cNvPr id="1087" name="Picture 1086"/>
          <p:cNvPicPr/>
          <p:nvPr/>
        </p:nvPicPr>
        <p:blipFill>
          <a:blip r:embed="rId8"/>
          <a:stretch>
            <a:fillRect/>
          </a:stretch>
        </p:blipFill>
        <p:spPr>
          <a:xfrm>
            <a:off x="7365998" y="1799184"/>
            <a:ext cx="584584" cy="486818"/>
          </a:xfrm>
          <a:prstGeom prst="rect">
            <a:avLst/>
          </a:prstGeom>
        </p:spPr>
      </p:pic>
      <p:sp>
        <p:nvSpPr>
          <p:cNvPr id="1089" name="Shape 1089"/>
          <p:cNvSpPr/>
          <p:nvPr/>
        </p:nvSpPr>
        <p:spPr>
          <a:xfrm>
            <a:off x="7449344" y="123825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4</a:t>
            </a:r>
          </a:p>
        </p:txBody>
      </p:sp>
      <p:pic>
        <p:nvPicPr>
          <p:cNvPr id="1090" name="Picture 1089"/>
          <p:cNvPicPr/>
          <p:nvPr/>
        </p:nvPicPr>
        <p:blipFill>
          <a:blip r:embed="rId8"/>
          <a:stretch>
            <a:fillRect/>
          </a:stretch>
        </p:blipFill>
        <p:spPr>
          <a:xfrm>
            <a:off x="3817936" y="2238374"/>
            <a:ext cx="584584" cy="486818"/>
          </a:xfrm>
          <a:prstGeom prst="rect">
            <a:avLst/>
          </a:prstGeom>
        </p:spPr>
      </p:pic>
      <p:pic>
        <p:nvPicPr>
          <p:cNvPr id="1092" name="Picture 1091"/>
          <p:cNvPicPr/>
          <p:nvPr/>
        </p:nvPicPr>
        <p:blipFill>
          <a:blip r:embed="rId8"/>
          <a:stretch>
            <a:fillRect/>
          </a:stretch>
        </p:blipFill>
        <p:spPr>
          <a:xfrm>
            <a:off x="6770686" y="2202655"/>
            <a:ext cx="584584" cy="486818"/>
          </a:xfrm>
          <a:prstGeom prst="rect">
            <a:avLst/>
          </a:prstGeom>
        </p:spPr>
      </p:pic>
      <p:pic>
        <p:nvPicPr>
          <p:cNvPr id="1094" name="Picture 1093"/>
          <p:cNvPicPr/>
          <p:nvPr/>
        </p:nvPicPr>
        <p:blipFill>
          <a:blip r:embed="rId8"/>
          <a:stretch>
            <a:fillRect/>
          </a:stretch>
        </p:blipFill>
        <p:spPr>
          <a:xfrm>
            <a:off x="6734967" y="1369218"/>
            <a:ext cx="584584" cy="486818"/>
          </a:xfrm>
          <a:prstGeom prst="rect">
            <a:avLst/>
          </a:prstGeom>
        </p:spPr>
      </p:pic>
      <p:pic>
        <p:nvPicPr>
          <p:cNvPr id="1096" name="Picture 1095"/>
          <p:cNvPicPr/>
          <p:nvPr/>
        </p:nvPicPr>
        <p:blipFill>
          <a:blip r:embed="rId8"/>
          <a:stretch>
            <a:fillRect/>
          </a:stretch>
        </p:blipFill>
        <p:spPr>
          <a:xfrm>
            <a:off x="3746498" y="1358653"/>
            <a:ext cx="584584" cy="486818"/>
          </a:xfrm>
          <a:prstGeom prst="rect">
            <a:avLst/>
          </a:prstGeom>
        </p:spPr>
      </p:pic>
      <p:sp>
        <p:nvSpPr>
          <p:cNvPr id="1098" name="Shape 1098"/>
          <p:cNvSpPr/>
          <p:nvPr/>
        </p:nvSpPr>
        <p:spPr>
          <a:xfrm>
            <a:off x="3675062" y="5903584"/>
            <a:ext cx="464344" cy="1134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sz="72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750"/>
              <a:t>*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4267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71120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601" y="2235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6299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2235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12177220" y="2336801"/>
            <a:ext cx="994770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UofT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2720990" y="7213601"/>
            <a:ext cx="888971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3349680" y="1052367"/>
            <a:ext cx="932252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UBC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11508282" y="7315202"/>
            <a:ext cx="954695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54357"/>
              </p:ext>
            </p:extLst>
          </p:nvPr>
        </p:nvGraphicFramePr>
        <p:xfrm>
          <a:off x="10007598" y="4267204"/>
          <a:ext cx="3657600" cy="23081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78">
                <a:tc>
                  <a:txBody>
                    <a:bodyPr/>
                    <a:lstStyle/>
                    <a:p>
                      <a:r>
                        <a:rPr lang="en-US" sz="1900" dirty="0"/>
                        <a:t>Destination 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Next</a:t>
                      </a:r>
                      <a:r>
                        <a:rPr lang="en-US" sz="1900" baseline="0" dirty="0"/>
                        <a:t> Hop</a:t>
                      </a:r>
                      <a:endParaRPr lang="en-US" sz="1900" dirty="0"/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UBC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router#4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UW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router#5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UofT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router#2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NYU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router#3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599" y="44704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7569200" y="4673601"/>
            <a:ext cx="2235199" cy="118460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0728336" y="3714754"/>
            <a:ext cx="1985425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>
                <a:latin typeface="+mn-lt"/>
              </a:rPr>
              <a:t>Forwarding Table</a:t>
            </a:r>
          </a:p>
        </p:txBody>
      </p: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4317999" y="4724401"/>
            <a:ext cx="2438400" cy="50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435598" y="4927601"/>
            <a:ext cx="1524000" cy="1473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7619999" y="5029200"/>
            <a:ext cx="2235200" cy="2133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7772400" y="2844800"/>
            <a:ext cx="2336800" cy="1524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5435598" y="2946402"/>
            <a:ext cx="1524000" cy="1422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5333999" y="7010400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708400" y="7010400"/>
            <a:ext cx="711200" cy="406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4114799" y="5994401"/>
            <a:ext cx="406400" cy="406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10718801" y="7617889"/>
            <a:ext cx="508000" cy="2116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9093199" y="7723717"/>
            <a:ext cx="508000" cy="201083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277600" y="2641600"/>
            <a:ext cx="660400" cy="211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10414000" y="2032000"/>
            <a:ext cx="406400" cy="4234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831110" y="5622593"/>
            <a:ext cx="3962400" cy="6096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>
              <a:defRPr/>
            </a:pPr>
            <a:endParaRPr lang="en-US" sz="3563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994400" y="3714753"/>
            <a:ext cx="1930400" cy="508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594" dirty="0"/>
                <a:t>111010010</a:t>
              </a:r>
              <a:endParaRPr lang="en-US" sz="375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chemeClr val="tx1"/>
                  </a:solidFill>
                </a:rPr>
                <a:t>UofT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10086128" y="2946401"/>
            <a:ext cx="1121407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4498127" y="7010402"/>
            <a:ext cx="1121407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9578128" y="7823201"/>
            <a:ext cx="1121407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4294928" y="2946401"/>
            <a:ext cx="1121407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4114804" y="1830918"/>
            <a:ext cx="412750" cy="505883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1"/>
          <p:cNvSpPr txBox="1">
            <a:spLocks noChangeArrowheads="1"/>
          </p:cNvSpPr>
          <p:nvPr/>
        </p:nvSpPr>
        <p:spPr bwMode="auto">
          <a:xfrm>
            <a:off x="6771243" y="4936968"/>
            <a:ext cx="1121407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F5922-35DA-67EB-E14B-317CFF1C9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312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Shape 1102"/>
          <p:cNvSpPr/>
          <p:nvPr/>
        </p:nvSpPr>
        <p:spPr>
          <a:xfrm flipH="1">
            <a:off x="4811645" y="5136121"/>
            <a:ext cx="1942610" cy="995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103" name="Shape 1103"/>
          <p:cNvSpPr/>
          <p:nvPr/>
        </p:nvSpPr>
        <p:spPr>
          <a:xfrm flipH="1">
            <a:off x="6932679" y="5264407"/>
            <a:ext cx="2" cy="2039156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104" name="Shape 1104"/>
          <p:cNvSpPr/>
          <p:nvPr/>
        </p:nvSpPr>
        <p:spPr>
          <a:xfrm>
            <a:off x="9587605" y="5286375"/>
            <a:ext cx="1803881" cy="9183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105" name="Shape 110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50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106" name="Shape 1106"/>
          <p:cNvSpPr/>
          <p:nvPr/>
        </p:nvSpPr>
        <p:spPr>
          <a:xfrm>
            <a:off x="5449094" y="5101973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1107" name="Shape 1107"/>
          <p:cNvSpPr/>
          <p:nvPr/>
        </p:nvSpPr>
        <p:spPr>
          <a:xfrm>
            <a:off x="5449094" y="67509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108" name="Shape 1108"/>
          <p:cNvSpPr/>
          <p:nvPr/>
        </p:nvSpPr>
        <p:spPr>
          <a:xfrm>
            <a:off x="8056562" y="4417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1109" name="Shape 1109"/>
          <p:cNvSpPr/>
          <p:nvPr/>
        </p:nvSpPr>
        <p:spPr>
          <a:xfrm flipV="1">
            <a:off x="9609070" y="6402040"/>
            <a:ext cx="1736301" cy="88056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110" name="Shape 1110"/>
          <p:cNvSpPr/>
          <p:nvPr/>
        </p:nvSpPr>
        <p:spPr>
          <a:xfrm>
            <a:off x="4913624" y="6536530"/>
            <a:ext cx="1776236" cy="76753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111" name="Shape 1111"/>
          <p:cNvSpPr/>
          <p:nvPr/>
        </p:nvSpPr>
        <p:spPr>
          <a:xfrm>
            <a:off x="11116469" y="5929313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1112" name="Shape 1112"/>
          <p:cNvSpPr/>
          <p:nvPr/>
        </p:nvSpPr>
        <p:spPr>
          <a:xfrm>
            <a:off x="6985000" y="5881832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1113" name="Shape 1113"/>
          <p:cNvSpPr/>
          <p:nvPr/>
        </p:nvSpPr>
        <p:spPr>
          <a:xfrm>
            <a:off x="8056562" y="7346301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114" name="Shape 1114"/>
          <p:cNvSpPr/>
          <p:nvPr/>
        </p:nvSpPr>
        <p:spPr>
          <a:xfrm flipH="1" flipV="1">
            <a:off x="7199312" y="5091756"/>
            <a:ext cx="1830210" cy="14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115" name="Shape 1115"/>
          <p:cNvSpPr/>
          <p:nvPr/>
        </p:nvSpPr>
        <p:spPr>
          <a:xfrm flipH="1" flipV="1">
            <a:off x="7223125" y="7379594"/>
            <a:ext cx="1830210" cy="14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116" name="Shape 1116"/>
          <p:cNvSpPr/>
          <p:nvPr/>
        </p:nvSpPr>
        <p:spPr>
          <a:xfrm flipH="1">
            <a:off x="9323878" y="5357813"/>
            <a:ext cx="1" cy="2039156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117" name="Shape 1117"/>
          <p:cNvSpPr/>
          <p:nvPr/>
        </p:nvSpPr>
        <p:spPr>
          <a:xfrm>
            <a:off x="6580188" y="4667250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1118" name="Shape 1118"/>
          <p:cNvSpPr/>
          <p:nvPr/>
        </p:nvSpPr>
        <p:spPr>
          <a:xfrm>
            <a:off x="8973344" y="7084219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1119" name="Shape 1119"/>
          <p:cNvSpPr/>
          <p:nvPr/>
        </p:nvSpPr>
        <p:spPr>
          <a:xfrm flipH="1">
            <a:off x="7097689" y="5214092"/>
            <a:ext cx="2050896" cy="208997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120" name="Shape 1120"/>
          <p:cNvSpPr/>
          <p:nvPr/>
        </p:nvSpPr>
        <p:spPr>
          <a:xfrm>
            <a:off x="6580188" y="7084219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1121" name="Shape 1121"/>
          <p:cNvSpPr/>
          <p:nvPr/>
        </p:nvSpPr>
        <p:spPr>
          <a:xfrm>
            <a:off x="8175625" y="60247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1122" name="Shape 1122"/>
          <p:cNvSpPr/>
          <p:nvPr/>
        </p:nvSpPr>
        <p:spPr>
          <a:xfrm>
            <a:off x="10556875" y="5107926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5</a:t>
            </a:r>
          </a:p>
        </p:txBody>
      </p:sp>
      <p:sp>
        <p:nvSpPr>
          <p:cNvPr id="1123" name="Shape 1123"/>
          <p:cNvSpPr/>
          <p:nvPr/>
        </p:nvSpPr>
        <p:spPr>
          <a:xfrm>
            <a:off x="9378156" y="5905645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124" name="Shape 1124"/>
          <p:cNvSpPr/>
          <p:nvPr/>
        </p:nvSpPr>
        <p:spPr>
          <a:xfrm>
            <a:off x="10473531" y="67509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1125" name="Shape 1125"/>
          <p:cNvSpPr/>
          <p:nvPr/>
        </p:nvSpPr>
        <p:spPr>
          <a:xfrm>
            <a:off x="4598216" y="4015324"/>
            <a:ext cx="4614931" cy="1957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43" extrusionOk="0">
                <a:moveTo>
                  <a:pt x="0" y="19943"/>
                </a:moveTo>
                <a:cubicBezTo>
                  <a:pt x="0" y="19943"/>
                  <a:pt x="7486" y="1814"/>
                  <a:pt x="9555" y="265"/>
                </a:cubicBezTo>
                <a:cubicBezTo>
                  <a:pt x="12123" y="-1657"/>
                  <a:pt x="21600" y="7478"/>
                  <a:pt x="21600" y="7478"/>
                </a:cubicBezTo>
              </a:path>
            </a:pathLst>
          </a:cu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1126" name="Shape 1126"/>
          <p:cNvSpPr/>
          <p:nvPr/>
        </p:nvSpPr>
        <p:spPr>
          <a:xfrm>
            <a:off x="4270375" y="5929313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u</a:t>
            </a:r>
          </a:p>
        </p:txBody>
      </p:sp>
      <p:sp>
        <p:nvSpPr>
          <p:cNvPr id="1127" name="Shape 1127"/>
          <p:cNvSpPr/>
          <p:nvPr/>
        </p:nvSpPr>
        <p:spPr>
          <a:xfrm>
            <a:off x="8973344" y="4667250"/>
            <a:ext cx="714375" cy="714375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w</a:t>
            </a:r>
          </a:p>
        </p:txBody>
      </p:sp>
      <p:pic>
        <p:nvPicPr>
          <p:cNvPr id="1128" name="Picture 1127"/>
          <p:cNvPicPr/>
          <p:nvPr/>
        </p:nvPicPr>
        <p:blipFill>
          <a:blip r:embed="rId3"/>
          <a:stretch>
            <a:fillRect/>
          </a:stretch>
        </p:blipFill>
        <p:spPr>
          <a:xfrm rot="21593608">
            <a:off x="4602752" y="4961634"/>
            <a:ext cx="2178661" cy="1155953"/>
          </a:xfrm>
          <a:prstGeom prst="rect">
            <a:avLst/>
          </a:prstGeom>
        </p:spPr>
      </p:pic>
      <p:pic>
        <p:nvPicPr>
          <p:cNvPr id="1130" name="Picture 1129"/>
          <p:cNvPicPr/>
          <p:nvPr/>
        </p:nvPicPr>
        <p:blipFill>
          <a:blip r:embed="rId4"/>
          <a:stretch>
            <a:fillRect/>
          </a:stretch>
        </p:blipFill>
        <p:spPr>
          <a:xfrm>
            <a:off x="4553768" y="6578278"/>
            <a:ext cx="4566308" cy="1121255"/>
          </a:xfrm>
          <a:prstGeom prst="rect">
            <a:avLst/>
          </a:prstGeom>
        </p:spPr>
      </p:pic>
      <p:pic>
        <p:nvPicPr>
          <p:cNvPr id="1132" name="Picture 1131"/>
          <p:cNvPicPr/>
          <p:nvPr/>
        </p:nvPicPr>
        <p:blipFill>
          <a:blip r:embed="rId5"/>
          <a:stretch>
            <a:fillRect/>
          </a:stretch>
        </p:blipFill>
        <p:spPr>
          <a:xfrm>
            <a:off x="4710897" y="5393530"/>
            <a:ext cx="4965338" cy="1994216"/>
          </a:xfrm>
          <a:prstGeom prst="rect">
            <a:avLst/>
          </a:prstGeom>
        </p:spPr>
      </p:pic>
      <p:pic>
        <p:nvPicPr>
          <p:cNvPr id="1134" name="Picture 1133"/>
          <p:cNvPicPr/>
          <p:nvPr/>
        </p:nvPicPr>
        <p:blipFill>
          <a:blip r:embed="rId6"/>
          <a:stretch>
            <a:fillRect/>
          </a:stretch>
        </p:blipFill>
        <p:spPr>
          <a:xfrm>
            <a:off x="4784176" y="6274079"/>
            <a:ext cx="2005642" cy="951745"/>
          </a:xfrm>
          <a:prstGeom prst="rect">
            <a:avLst/>
          </a:prstGeom>
        </p:spPr>
      </p:pic>
      <p:pic>
        <p:nvPicPr>
          <p:cNvPr id="1136" name="Picture 1135"/>
          <p:cNvPicPr/>
          <p:nvPr/>
        </p:nvPicPr>
        <p:blipFill>
          <a:blip r:embed="rId7"/>
          <a:stretch>
            <a:fillRect/>
          </a:stretch>
        </p:blipFill>
        <p:spPr>
          <a:xfrm>
            <a:off x="4324026" y="6334122"/>
            <a:ext cx="7197257" cy="1370767"/>
          </a:xfrm>
          <a:prstGeom prst="rect">
            <a:avLst/>
          </a:prstGeom>
        </p:spPr>
      </p:pic>
      <p:sp>
        <p:nvSpPr>
          <p:cNvPr id="1138" name="Shape 1138"/>
          <p:cNvSpPr/>
          <p:nvPr/>
        </p:nvSpPr>
        <p:spPr>
          <a:xfrm>
            <a:off x="5889625" y="3786332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5</a:t>
            </a:r>
          </a:p>
        </p:txBody>
      </p:sp>
      <p:grpSp>
        <p:nvGrpSpPr>
          <p:cNvPr id="1151" name="Group 1151"/>
          <p:cNvGrpSpPr/>
          <p:nvPr/>
        </p:nvGrpSpPr>
        <p:grpSpPr>
          <a:xfrm>
            <a:off x="2674938" y="631031"/>
            <a:ext cx="6250781" cy="3083719"/>
            <a:chOff x="0" y="0"/>
            <a:chExt cx="6667500" cy="3289300"/>
          </a:xfrm>
        </p:grpSpPr>
        <p:sp>
          <p:nvSpPr>
            <p:cNvPr id="1139" name="Shape 1139"/>
            <p:cNvSpPr/>
            <p:nvPr/>
          </p:nvSpPr>
          <p:spPr>
            <a:xfrm>
              <a:off x="0" y="0"/>
              <a:ext cx="6667500" cy="32893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dest.</a:t>
              </a: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7048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next hop</a:t>
              </a:r>
            </a:p>
          </p:txBody>
        </p:sp>
        <p:sp>
          <p:nvSpPr>
            <p:cNvPr id="1142" name="Shape 1142"/>
            <p:cNvSpPr/>
            <p:nvPr/>
          </p:nvSpPr>
          <p:spPr>
            <a:xfrm flipV="1">
              <a:off x="126380" y="654854"/>
              <a:ext cx="6464234" cy="4392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1143" name="Shape 1143"/>
            <p:cNvSpPr/>
            <p:nvPr/>
          </p:nvSpPr>
          <p:spPr>
            <a:xfrm flipV="1">
              <a:off x="1059444" y="139699"/>
              <a:ext cx="2879" cy="3060702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384692" y="6286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317500" y="1117600"/>
              <a:ext cx="508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w</a:t>
              </a: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4991100" y="101600"/>
              <a:ext cx="9398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/>
                <a:t>cost</a:t>
              </a:r>
            </a:p>
          </p:txBody>
        </p:sp>
        <p:sp>
          <p:nvSpPr>
            <p:cNvPr id="1147" name="Shape 1147"/>
            <p:cNvSpPr/>
            <p:nvPr/>
          </p:nvSpPr>
          <p:spPr>
            <a:xfrm flipV="1">
              <a:off x="4279935" y="139683"/>
              <a:ext cx="2878" cy="3060718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3810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381000" y="20955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v</a:t>
              </a: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381000" y="25654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</p:grpSp>
      <p:sp>
        <p:nvSpPr>
          <p:cNvPr id="1152" name="Shape 1152"/>
          <p:cNvSpPr/>
          <p:nvPr/>
        </p:nvSpPr>
        <p:spPr>
          <a:xfrm>
            <a:off x="3889375" y="121443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153" name="Shape 1153"/>
          <p:cNvSpPr/>
          <p:nvPr/>
        </p:nvSpPr>
        <p:spPr>
          <a:xfrm>
            <a:off x="6901656" y="121443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154" name="Shape 1154"/>
          <p:cNvSpPr/>
          <p:nvPr/>
        </p:nvSpPr>
        <p:spPr>
          <a:xfrm>
            <a:off x="3877469" y="2583656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155" name="Shape 1155"/>
          <p:cNvSpPr/>
          <p:nvPr/>
        </p:nvSpPr>
        <p:spPr>
          <a:xfrm>
            <a:off x="6889750" y="2595563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156" name="Shape 1156"/>
          <p:cNvSpPr/>
          <p:nvPr/>
        </p:nvSpPr>
        <p:spPr>
          <a:xfrm>
            <a:off x="3877469" y="3048000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157" name="Shape 1157"/>
          <p:cNvSpPr/>
          <p:nvPr/>
        </p:nvSpPr>
        <p:spPr>
          <a:xfrm>
            <a:off x="6889750" y="3048000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158" name="Shape 1158"/>
          <p:cNvSpPr/>
          <p:nvPr/>
        </p:nvSpPr>
        <p:spPr>
          <a:xfrm>
            <a:off x="3889375" y="169068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w</a:t>
            </a:r>
          </a:p>
        </p:txBody>
      </p:sp>
      <p:sp>
        <p:nvSpPr>
          <p:cNvPr id="1159" name="Shape 1159"/>
          <p:cNvSpPr/>
          <p:nvPr/>
        </p:nvSpPr>
        <p:spPr>
          <a:xfrm>
            <a:off x="6901656" y="1690688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5</a:t>
            </a:r>
          </a:p>
        </p:txBody>
      </p:sp>
      <p:sp>
        <p:nvSpPr>
          <p:cNvPr id="1160" name="Shape 1160"/>
          <p:cNvSpPr/>
          <p:nvPr/>
        </p:nvSpPr>
        <p:spPr>
          <a:xfrm>
            <a:off x="3901281" y="2131219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161" name="Shape 1161"/>
          <p:cNvSpPr/>
          <p:nvPr/>
        </p:nvSpPr>
        <p:spPr>
          <a:xfrm>
            <a:off x="6913562" y="2131219"/>
            <a:ext cx="595313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162" name="Shape 1162"/>
          <p:cNvSpPr/>
          <p:nvPr/>
        </p:nvSpPr>
        <p:spPr>
          <a:xfrm>
            <a:off x="4472781" y="17025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pic>
        <p:nvPicPr>
          <p:cNvPr id="1163" name="Picture 1162"/>
          <p:cNvPicPr/>
          <p:nvPr/>
        </p:nvPicPr>
        <p:blipFill>
          <a:blip r:embed="rId8"/>
          <a:stretch>
            <a:fillRect/>
          </a:stretch>
        </p:blipFill>
        <p:spPr>
          <a:xfrm>
            <a:off x="3806029" y="1811090"/>
            <a:ext cx="584584" cy="486818"/>
          </a:xfrm>
          <a:prstGeom prst="rect">
            <a:avLst/>
          </a:prstGeom>
        </p:spPr>
      </p:pic>
      <p:sp>
        <p:nvSpPr>
          <p:cNvPr id="1165" name="Shape 1165"/>
          <p:cNvSpPr/>
          <p:nvPr/>
        </p:nvSpPr>
        <p:spPr>
          <a:xfrm>
            <a:off x="7437437" y="169068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4</a:t>
            </a:r>
          </a:p>
        </p:txBody>
      </p:sp>
      <p:pic>
        <p:nvPicPr>
          <p:cNvPr id="1166" name="Picture 1165"/>
          <p:cNvPicPr/>
          <p:nvPr/>
        </p:nvPicPr>
        <p:blipFill>
          <a:blip r:embed="rId8"/>
          <a:stretch>
            <a:fillRect/>
          </a:stretch>
        </p:blipFill>
        <p:spPr>
          <a:xfrm>
            <a:off x="6806404" y="1774030"/>
            <a:ext cx="584584" cy="486818"/>
          </a:xfrm>
          <a:prstGeom prst="rect">
            <a:avLst/>
          </a:prstGeom>
        </p:spPr>
      </p:pic>
      <p:sp>
        <p:nvSpPr>
          <p:cNvPr id="1168" name="Shape 1168"/>
          <p:cNvSpPr/>
          <p:nvPr/>
        </p:nvSpPr>
        <p:spPr>
          <a:xfrm>
            <a:off x="4460875" y="2155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169" name="Shape 1169"/>
          <p:cNvSpPr/>
          <p:nvPr/>
        </p:nvSpPr>
        <p:spPr>
          <a:xfrm>
            <a:off x="7449344" y="217884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170" name="Shape 1170"/>
          <p:cNvSpPr/>
          <p:nvPr/>
        </p:nvSpPr>
        <p:spPr>
          <a:xfrm>
            <a:off x="4460875" y="125015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171" name="Shape 1171"/>
          <p:cNvSpPr/>
          <p:nvPr/>
        </p:nvSpPr>
        <p:spPr>
          <a:xfrm>
            <a:off x="7997031" y="16549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pic>
        <p:nvPicPr>
          <p:cNvPr id="1172" name="Picture 1171"/>
          <p:cNvPicPr/>
          <p:nvPr/>
        </p:nvPicPr>
        <p:blipFill>
          <a:blip r:embed="rId8"/>
          <a:stretch>
            <a:fillRect/>
          </a:stretch>
        </p:blipFill>
        <p:spPr>
          <a:xfrm>
            <a:off x="7365998" y="1799184"/>
            <a:ext cx="584584" cy="486818"/>
          </a:xfrm>
          <a:prstGeom prst="rect">
            <a:avLst/>
          </a:prstGeom>
        </p:spPr>
      </p:pic>
      <p:sp>
        <p:nvSpPr>
          <p:cNvPr id="1174" name="Shape 1174"/>
          <p:cNvSpPr/>
          <p:nvPr/>
        </p:nvSpPr>
        <p:spPr>
          <a:xfrm>
            <a:off x="7449344" y="123825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4</a:t>
            </a:r>
          </a:p>
        </p:txBody>
      </p:sp>
      <p:pic>
        <p:nvPicPr>
          <p:cNvPr id="1175" name="Picture 1174"/>
          <p:cNvPicPr/>
          <p:nvPr/>
        </p:nvPicPr>
        <p:blipFill>
          <a:blip r:embed="rId8"/>
          <a:stretch>
            <a:fillRect/>
          </a:stretch>
        </p:blipFill>
        <p:spPr>
          <a:xfrm>
            <a:off x="3817936" y="2238374"/>
            <a:ext cx="584584" cy="486818"/>
          </a:xfrm>
          <a:prstGeom prst="rect">
            <a:avLst/>
          </a:prstGeom>
        </p:spPr>
      </p:pic>
      <p:pic>
        <p:nvPicPr>
          <p:cNvPr id="1177" name="Picture 1176"/>
          <p:cNvPicPr/>
          <p:nvPr/>
        </p:nvPicPr>
        <p:blipFill>
          <a:blip r:embed="rId8"/>
          <a:stretch>
            <a:fillRect/>
          </a:stretch>
        </p:blipFill>
        <p:spPr>
          <a:xfrm>
            <a:off x="6770686" y="2202655"/>
            <a:ext cx="584584" cy="486818"/>
          </a:xfrm>
          <a:prstGeom prst="rect">
            <a:avLst/>
          </a:prstGeom>
        </p:spPr>
      </p:pic>
      <p:pic>
        <p:nvPicPr>
          <p:cNvPr id="1179" name="Picture 1178"/>
          <p:cNvPicPr/>
          <p:nvPr/>
        </p:nvPicPr>
        <p:blipFill>
          <a:blip r:embed="rId8"/>
          <a:stretch>
            <a:fillRect/>
          </a:stretch>
        </p:blipFill>
        <p:spPr>
          <a:xfrm>
            <a:off x="3734592" y="1370559"/>
            <a:ext cx="584584" cy="486818"/>
          </a:xfrm>
          <a:prstGeom prst="rect">
            <a:avLst/>
          </a:prstGeom>
        </p:spPr>
      </p:pic>
      <p:pic>
        <p:nvPicPr>
          <p:cNvPr id="1181" name="Picture 1180"/>
          <p:cNvPicPr/>
          <p:nvPr/>
        </p:nvPicPr>
        <p:blipFill>
          <a:blip r:embed="rId8"/>
          <a:stretch>
            <a:fillRect/>
          </a:stretch>
        </p:blipFill>
        <p:spPr>
          <a:xfrm>
            <a:off x="6734967" y="1369218"/>
            <a:ext cx="584584" cy="486818"/>
          </a:xfrm>
          <a:prstGeom prst="rect">
            <a:avLst/>
          </a:prstGeom>
        </p:spPr>
      </p:pic>
      <p:sp>
        <p:nvSpPr>
          <p:cNvPr id="1183" name="Shape 1183"/>
          <p:cNvSpPr/>
          <p:nvPr/>
        </p:nvSpPr>
        <p:spPr>
          <a:xfrm>
            <a:off x="3675062" y="5903584"/>
            <a:ext cx="464344" cy="1134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sz="72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750"/>
              <a:t>*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Shape 1189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188" name="Shape 1188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 lIns="0" tIns="0" rIns="0" bIns="0" anchor="t"/>
          <a:lstStyle/>
          <a:p>
            <a:pPr marL="535781">
              <a:spcBef>
                <a:spcPts val="9375"/>
              </a:spcBef>
              <a:defRPr sz="1800">
                <a:solidFill>
                  <a:srgbClr val="000000"/>
                </a:solidFill>
              </a:defRPr>
            </a:pPr>
            <a:r>
              <a:rPr sz="3938" dirty="0">
                <a:solidFill>
                  <a:schemeClr val="tx1"/>
                </a:solidFill>
              </a:rPr>
              <a:t>Input: router graph &amp; link costs</a:t>
            </a:r>
            <a:br>
              <a:rPr lang="en-US" sz="3938" dirty="0">
                <a:solidFill>
                  <a:schemeClr val="tx1"/>
                </a:solidFill>
              </a:rPr>
            </a:br>
            <a:endParaRPr sz="3938" dirty="0">
              <a:solidFill>
                <a:schemeClr val="tx1"/>
              </a:solidFill>
            </a:endParaRPr>
          </a:p>
          <a:p>
            <a:pPr marL="535781">
              <a:defRPr sz="1800">
                <a:solidFill>
                  <a:srgbClr val="000000"/>
                </a:solidFill>
              </a:defRPr>
            </a:pPr>
            <a:r>
              <a:rPr sz="3938" dirty="0">
                <a:solidFill>
                  <a:schemeClr val="tx1"/>
                </a:solidFill>
              </a:rPr>
              <a:t>Output: least-cost path                                            </a:t>
            </a:r>
          </a:p>
          <a:p>
            <a:pPr marL="317500" indent="0">
              <a:buNone/>
              <a:defRPr sz="1800">
                <a:solidFill>
                  <a:srgbClr val="000000"/>
                </a:solidFill>
              </a:defRPr>
            </a:pPr>
            <a:r>
              <a:rPr sz="3938" dirty="0">
                <a:solidFill>
                  <a:schemeClr val="tx1"/>
                </a:solidFill>
              </a:rPr>
              <a:t>  </a:t>
            </a:r>
            <a:r>
              <a:rPr lang="en-US" sz="3938" dirty="0">
                <a:solidFill>
                  <a:schemeClr val="tx1"/>
                </a:solidFill>
              </a:rPr>
              <a:t>		</a:t>
            </a:r>
            <a:r>
              <a:rPr sz="3938" dirty="0">
                <a:solidFill>
                  <a:schemeClr val="tx1"/>
                </a:solidFill>
              </a:rPr>
              <a:t>            </a:t>
            </a:r>
            <a:r>
              <a:rPr lang="en-US" sz="3938" dirty="0">
                <a:solidFill>
                  <a:schemeClr val="tx1"/>
                </a:solidFill>
              </a:rPr>
              <a:t>	</a:t>
            </a:r>
            <a:r>
              <a:rPr sz="3938" dirty="0">
                <a:solidFill>
                  <a:schemeClr val="tx1"/>
                </a:solidFill>
              </a:rPr>
              <a:t>from source router u </a:t>
            </a:r>
          </a:p>
          <a:p>
            <a:pPr marL="3175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938" dirty="0">
                <a:solidFill>
                  <a:schemeClr val="tx1"/>
                </a:solidFill>
              </a:rPr>
              <a:t>	</a:t>
            </a:r>
            <a:r>
              <a:rPr sz="3938" dirty="0">
                <a:solidFill>
                  <a:schemeClr val="tx1"/>
                </a:solidFill>
              </a:rPr>
              <a:t>              </a:t>
            </a:r>
            <a:r>
              <a:rPr lang="en-US" sz="3938" dirty="0">
                <a:solidFill>
                  <a:schemeClr val="tx1"/>
                </a:solidFill>
              </a:rPr>
              <a:t>		</a:t>
            </a:r>
            <a:r>
              <a:rPr sz="3938" dirty="0">
                <a:solidFill>
                  <a:schemeClr val="tx1"/>
                </a:solidFill>
              </a:rPr>
              <a:t>to every other router</a:t>
            </a:r>
          </a:p>
        </p:txBody>
      </p:sp>
      <p:sp>
        <p:nvSpPr>
          <p:cNvPr id="1187" name="Shape 1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00" dirty="0">
                <a:solidFill>
                  <a:schemeClr val="tx1"/>
                </a:solidFill>
              </a:rPr>
              <a:t>R</a:t>
            </a:r>
            <a:r>
              <a:rPr sz="3300" dirty="0">
                <a:solidFill>
                  <a:schemeClr val="tx1"/>
                </a:solidFill>
              </a:rPr>
              <a:t>outing algorithm for source 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" grpId="0" build="p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00" name="Shape 1200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 lIns="0" tIns="0" rIns="0" bIns="0" anchor="t"/>
          <a:lstStyle/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sz="3938" dirty="0">
                <a:solidFill>
                  <a:schemeClr val="tx1"/>
                </a:solidFill>
              </a:rPr>
              <a:t>Source router considers every other router</a:t>
            </a:r>
            <a:endParaRPr lang="en-US" sz="3938" dirty="0">
              <a:solidFill>
                <a:schemeClr val="tx1"/>
              </a:solidFill>
            </a:endParaRP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375" dirty="0">
                <a:solidFill>
                  <a:schemeClr val="tx1"/>
                </a:solidFill>
              </a:rPr>
              <a:t>starting from next “closest” neighbor 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3938" dirty="0">
              <a:solidFill>
                <a:schemeClr val="tx1"/>
              </a:solidFill>
            </a:endParaRPr>
          </a:p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sz="3938" dirty="0">
                <a:solidFill>
                  <a:schemeClr val="tx1"/>
                </a:solidFill>
              </a:rPr>
              <a:t>Checks whether it can improve current paths</a:t>
            </a:r>
            <a:endParaRPr lang="en-US" sz="3938" dirty="0">
              <a:solidFill>
                <a:schemeClr val="tx1"/>
              </a:solidFill>
            </a:endParaRP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375" dirty="0">
                <a:solidFill>
                  <a:schemeClr val="tx1"/>
                </a:solidFill>
              </a:rPr>
              <a:t>by using that router as an intermediate point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3938" dirty="0">
              <a:solidFill>
                <a:schemeClr val="tx1"/>
              </a:solidFill>
            </a:endParaRPr>
          </a:p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sz="3938" dirty="0">
                <a:solidFill>
                  <a:schemeClr val="tx1"/>
                </a:solidFill>
              </a:rPr>
              <a:t>Ends when </a:t>
            </a:r>
            <a:r>
              <a:rPr lang="en-US" sz="3938" dirty="0">
                <a:solidFill>
                  <a:schemeClr val="tx1"/>
                </a:solidFill>
              </a:rPr>
              <a:t>all intermediaries have been considered</a:t>
            </a:r>
          </a:p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endParaRPr lang="en-US" sz="1688" dirty="0">
              <a:solidFill>
                <a:schemeClr val="tx1"/>
              </a:solidFill>
            </a:endParaRPr>
          </a:p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938" dirty="0">
                <a:solidFill>
                  <a:schemeClr val="tx1"/>
                </a:solidFill>
              </a:rPr>
              <a:t>See text for exact algorithm</a:t>
            </a:r>
          </a:p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endParaRPr lang="en-US" dirty="0"/>
          </a:p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endParaRPr lang="en-US" sz="1688" dirty="0">
              <a:solidFill>
                <a:srgbClr val="000000"/>
              </a:solidFill>
            </a:endParaRPr>
          </a:p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endParaRPr lang="en-US" sz="1688" dirty="0">
              <a:solidFill>
                <a:srgbClr val="000000"/>
              </a:solidFill>
            </a:endParaRPr>
          </a:p>
        </p:txBody>
      </p:sp>
      <p:sp>
        <p:nvSpPr>
          <p:cNvPr id="1199" name="Shape 1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chemeClr val="tx1"/>
                </a:solidFill>
              </a:rPr>
              <a:t>Dijkstra’s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" grpId="0" build="p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53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194" name="Shape 1194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 lIns="0" tIns="0" rIns="0" bIns="0" anchor="t"/>
          <a:lstStyle/>
          <a:p>
            <a:pPr marL="116681" indent="0">
              <a:spcBef>
                <a:spcPts val="938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3750" dirty="0">
                <a:solidFill>
                  <a:schemeClr val="tx1"/>
                </a:solidFill>
              </a:rPr>
              <a:t>Note: </a:t>
            </a:r>
            <a:r>
              <a:rPr lang="en-US" sz="3750" dirty="0" err="1">
                <a:solidFill>
                  <a:schemeClr val="tx1"/>
                </a:solidFill>
              </a:rPr>
              <a:t>Dijkstra’s</a:t>
            </a:r>
            <a:r>
              <a:rPr lang="en-US" sz="3750" dirty="0">
                <a:solidFill>
                  <a:schemeClr val="tx1"/>
                </a:solidFill>
              </a:rPr>
              <a:t> is a </a:t>
            </a:r>
            <a:r>
              <a:rPr lang="en-US" sz="3750" u="sng" dirty="0">
                <a:solidFill>
                  <a:schemeClr val="accent1">
                    <a:lumMod val="75000"/>
                  </a:schemeClr>
                </a:solidFill>
              </a:rPr>
              <a:t>local</a:t>
            </a:r>
            <a:r>
              <a:rPr lang="en-US" sz="375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750" dirty="0">
                <a:solidFill>
                  <a:schemeClr val="tx1"/>
                </a:solidFill>
              </a:rPr>
              <a:t>computation! 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188" dirty="0">
                <a:solidFill>
                  <a:schemeClr val="tx1"/>
                </a:solidFill>
              </a:rPr>
              <a:t>computed by one node given complete network graph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endParaRPr lang="en-US" sz="3188" dirty="0">
              <a:solidFill>
                <a:schemeClr val="tx1"/>
              </a:solidFill>
            </a:endParaRPr>
          </a:p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750" dirty="0">
                <a:solidFill>
                  <a:schemeClr val="tx1"/>
                </a:solidFill>
              </a:rPr>
              <a:t>Possibilities:</a:t>
            </a:r>
          </a:p>
          <a:p>
            <a:pPr marL="647700" lvl="1" indent="0">
              <a:spcBef>
                <a:spcPts val="938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3750" dirty="0">
                <a:solidFill>
                  <a:schemeClr val="tx1"/>
                </a:solidFill>
              </a:rPr>
              <a:t>Option#1: a separate machine runs the algorithm </a:t>
            </a:r>
          </a:p>
          <a:p>
            <a:pPr marL="647700" lvl="1" indent="0">
              <a:spcBef>
                <a:spcPts val="938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3750" dirty="0">
                <a:solidFill>
                  <a:schemeClr val="tx1"/>
                </a:solidFill>
              </a:rPr>
              <a:t>Option#2: every router runs the algorithm</a:t>
            </a:r>
            <a:br>
              <a:rPr lang="en-US" sz="3750" dirty="0">
                <a:solidFill>
                  <a:schemeClr val="tx1"/>
                </a:solidFill>
              </a:rPr>
            </a:br>
            <a:endParaRPr lang="en-US" sz="3750" dirty="0">
              <a:solidFill>
                <a:schemeClr val="tx1"/>
              </a:solidFill>
            </a:endParaRPr>
          </a:p>
          <a:p>
            <a:pPr marL="116681" indent="0">
              <a:spcBef>
                <a:spcPts val="938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3750" dirty="0">
                <a:solidFill>
                  <a:schemeClr val="tx1"/>
                </a:solidFill>
              </a:rPr>
              <a:t>Currently Option#2 is used …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endParaRPr lang="en-US" sz="3750" dirty="0">
              <a:solidFill>
                <a:schemeClr val="tx1"/>
              </a:solidFill>
            </a:endParaRP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endParaRPr lang="en-US" sz="3750" dirty="0">
              <a:solidFill>
                <a:schemeClr val="tx1"/>
              </a:solidFill>
            </a:endParaRPr>
          </a:p>
        </p:txBody>
      </p:sp>
      <p:sp>
        <p:nvSpPr>
          <p:cNvPr id="1193" name="Shape 1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00" dirty="0">
                <a:solidFill>
                  <a:schemeClr val="tx1"/>
                </a:solidFill>
              </a:rPr>
              <a:t>From routing algorithm to protocol</a:t>
            </a:r>
            <a:endParaRPr sz="3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F7DD3C-E72F-1E44-35A0-DB97D84266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33E49A-0CB6-33D8-D0FF-741F27A3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Link State Routing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36BA6-D8B7-BB3A-F5CB-631FF3D3D2C3}"/>
              </a:ext>
            </a:extLst>
          </p:cNvPr>
          <p:cNvSpPr txBox="1"/>
          <p:nvPr/>
        </p:nvSpPr>
        <p:spPr>
          <a:xfrm>
            <a:off x="700390" y="4153472"/>
            <a:ext cx="636432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Network-wide</a:t>
            </a:r>
            <a:r>
              <a:rPr lang="en-US" sz="4000" b="1" dirty="0">
                <a:solidFill>
                  <a:srgbClr val="800080"/>
                </a:solidFill>
              </a:rPr>
              <a:t> Distributed </a:t>
            </a:r>
            <a:r>
              <a:rPr lang="en-US" sz="4000" dirty="0">
                <a:solidFill>
                  <a:schemeClr val="tx1"/>
                </a:solidFill>
              </a:rPr>
              <a:t>Problem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4BDE2-8AD0-E3C6-266B-F98DD4F2C8CE}"/>
              </a:ext>
            </a:extLst>
          </p:cNvPr>
          <p:cNvSpPr txBox="1"/>
          <p:nvPr/>
        </p:nvSpPr>
        <p:spPr>
          <a:xfrm>
            <a:off x="8994841" y="4153471"/>
            <a:ext cx="636432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A local</a:t>
            </a:r>
            <a:r>
              <a:rPr lang="en-US" sz="4000" b="1" dirty="0">
                <a:solidFill>
                  <a:srgbClr val="800080"/>
                </a:solidFill>
              </a:rPr>
              <a:t> Non-Distributed </a:t>
            </a:r>
            <a:r>
              <a:rPr lang="en-US" sz="4000" dirty="0">
                <a:solidFill>
                  <a:schemeClr val="tx1"/>
                </a:solidFill>
              </a:rPr>
              <a:t>Problem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6142BA11-F908-DE6C-03A2-8AECDF86802E}"/>
              </a:ext>
            </a:extLst>
          </p:cNvPr>
          <p:cNvSpPr/>
          <p:nvPr/>
        </p:nvSpPr>
        <p:spPr>
          <a:xfrm>
            <a:off x="5190246" y="2586841"/>
            <a:ext cx="5875507" cy="1323439"/>
          </a:xfrm>
          <a:prstGeom prst="curved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00191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 lIns="0" tIns="0" rIns="0" bIns="0" anchor="t"/>
          <a:lstStyle/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Every router knows its local “link state” 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router u: “(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u,v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) with cost=2; (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u,x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) with cost=1”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endParaRPr sz="900" dirty="0">
              <a:solidFill>
                <a:schemeClr val="accent6"/>
              </a:solidFill>
            </a:endParaRPr>
          </a:p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A router floods its link state to all other routers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does so periodically or when its link state changes 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FF0000"/>
                </a:solidFill>
              </a:rPr>
              <a:t>How to know which link state is the new one?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773F9B"/>
              </a:solidFill>
            </a:endParaRPr>
          </a:p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Hence, every router learns the entire network graph</a:t>
            </a:r>
            <a:endParaRPr lang="en-US" sz="1600" dirty="0">
              <a:solidFill>
                <a:schemeClr val="tx1"/>
              </a:solidFill>
            </a:endParaRP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runs Dijkstra’s locally to compute its forwarding table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773F9B"/>
              </a:solidFill>
            </a:endParaRPr>
          </a:p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OSPF is a link-state protocol  (IETF RFC 2328 or 5340)</a:t>
            </a:r>
          </a:p>
        </p:txBody>
      </p:sp>
      <p:sp>
        <p:nvSpPr>
          <p:cNvPr id="1193" name="Shape 1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>
                <a:solidFill>
                  <a:schemeClr val="tx1"/>
                </a:solidFill>
              </a:rPr>
              <a:t>Link State Routing</a:t>
            </a:r>
            <a:endParaRPr sz="3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3439C-F7E4-B18C-B7D2-2BBE15DEC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125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 lIns="0" tIns="0" rIns="0" bIns="0" anchor="t"/>
          <a:lstStyle/>
          <a:p>
            <a:pPr marL="116681" indent="0">
              <a:spcBef>
                <a:spcPts val="938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393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loops possible?</a:t>
            </a:r>
          </a:p>
        </p:txBody>
      </p:sp>
      <p:sp>
        <p:nvSpPr>
          <p:cNvPr id="1193" name="Shape 1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>
                <a:solidFill>
                  <a:srgbClr val="424242"/>
                </a:solidFill>
              </a:rPr>
              <a:t>Link State Routing</a:t>
            </a:r>
            <a:endParaRPr sz="3400" dirty="0">
              <a:solidFill>
                <a:srgbClr val="424242"/>
              </a:solidFill>
            </a:endParaRPr>
          </a:p>
        </p:txBody>
      </p:sp>
      <p:sp>
        <p:nvSpPr>
          <p:cNvPr id="65" name="Text Box 124"/>
          <p:cNvSpPr txBox="1">
            <a:spLocks noChangeArrowheads="1"/>
          </p:cNvSpPr>
          <p:nvPr/>
        </p:nvSpPr>
        <p:spPr bwMode="auto">
          <a:xfrm>
            <a:off x="2328825" y="7566268"/>
            <a:ext cx="5485020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375" b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 and D think that this</a:t>
            </a:r>
            <a:br>
              <a:rPr lang="en-US" sz="3375" b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sz="3375" b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is the path to C</a:t>
            </a:r>
          </a:p>
        </p:txBody>
      </p:sp>
      <p:sp>
        <p:nvSpPr>
          <p:cNvPr id="66" name="Text Box 125"/>
          <p:cNvSpPr txBox="1">
            <a:spLocks noChangeArrowheads="1"/>
          </p:cNvSpPr>
          <p:nvPr/>
        </p:nvSpPr>
        <p:spPr bwMode="auto">
          <a:xfrm>
            <a:off x="8192928" y="7566268"/>
            <a:ext cx="486407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375" b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 thinks that this</a:t>
            </a:r>
            <a:br>
              <a:rPr lang="en-US" sz="3375" b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sz="3375" b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is the path to C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8483327" y="3779126"/>
            <a:ext cx="4890537" cy="3275421"/>
            <a:chOff x="4962525" y="3429000"/>
            <a:chExt cx="3571875" cy="2236788"/>
          </a:xfrm>
        </p:grpSpPr>
        <p:grpSp>
          <p:nvGrpSpPr>
            <p:cNvPr id="68" name="Group 67"/>
            <p:cNvGrpSpPr/>
            <p:nvPr/>
          </p:nvGrpSpPr>
          <p:grpSpPr>
            <a:xfrm>
              <a:off x="4962525" y="3429000"/>
              <a:ext cx="3571875" cy="2236788"/>
              <a:chOff x="4962525" y="3429000"/>
              <a:chExt cx="3571875" cy="2236788"/>
            </a:xfrm>
          </p:grpSpPr>
          <p:sp>
            <p:nvSpPr>
              <p:cNvPr id="70" name="Freeform 64"/>
              <p:cNvSpPr>
                <a:spLocks/>
              </p:cNvSpPr>
              <p:nvPr/>
            </p:nvSpPr>
            <p:spPr bwMode="auto">
              <a:xfrm>
                <a:off x="4962525" y="3429000"/>
                <a:ext cx="3571875" cy="2236788"/>
              </a:xfrm>
              <a:custGeom>
                <a:avLst/>
                <a:gdLst>
                  <a:gd name="T0" fmla="*/ 0 w 2250"/>
                  <a:gd name="T1" fmla="*/ 624 h 1409"/>
                  <a:gd name="T2" fmla="*/ 219 w 2250"/>
                  <a:gd name="T3" fmla="*/ 321 h 1409"/>
                  <a:gd name="T4" fmla="*/ 529 w 2250"/>
                  <a:gd name="T5" fmla="*/ 35 h 1409"/>
                  <a:gd name="T6" fmla="*/ 1551 w 2250"/>
                  <a:gd name="T7" fmla="*/ 111 h 1409"/>
                  <a:gd name="T8" fmla="*/ 1968 w 2250"/>
                  <a:gd name="T9" fmla="*/ 483 h 1409"/>
                  <a:gd name="T10" fmla="*/ 2199 w 2250"/>
                  <a:gd name="T11" fmla="*/ 906 h 1409"/>
                  <a:gd name="T12" fmla="*/ 1659 w 2250"/>
                  <a:gd name="T13" fmla="*/ 1314 h 1409"/>
                  <a:gd name="T14" fmla="*/ 993 w 2250"/>
                  <a:gd name="T15" fmla="*/ 1386 h 1409"/>
                  <a:gd name="T16" fmla="*/ 465 w 2250"/>
                  <a:gd name="T17" fmla="*/ 1356 h 1409"/>
                  <a:gd name="T18" fmla="*/ 102 w 2250"/>
                  <a:gd name="T19" fmla="*/ 1068 h 1409"/>
                  <a:gd name="T20" fmla="*/ 0 w 2250"/>
                  <a:gd name="T21" fmla="*/ 624 h 14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50"/>
                  <a:gd name="T34" fmla="*/ 0 h 1409"/>
                  <a:gd name="T35" fmla="*/ 2250 w 2250"/>
                  <a:gd name="T36" fmla="*/ 1409 h 14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50" h="1409">
                    <a:moveTo>
                      <a:pt x="0" y="624"/>
                    </a:moveTo>
                    <a:cubicBezTo>
                      <a:pt x="5" y="506"/>
                      <a:pt x="131" y="419"/>
                      <a:pt x="219" y="321"/>
                    </a:cubicBezTo>
                    <a:cubicBezTo>
                      <a:pt x="307" y="223"/>
                      <a:pt x="307" y="70"/>
                      <a:pt x="529" y="35"/>
                    </a:cubicBezTo>
                    <a:cubicBezTo>
                      <a:pt x="751" y="0"/>
                      <a:pt x="1311" y="36"/>
                      <a:pt x="1551" y="111"/>
                    </a:cubicBezTo>
                    <a:cubicBezTo>
                      <a:pt x="1791" y="186"/>
                      <a:pt x="1860" y="351"/>
                      <a:pt x="1968" y="483"/>
                    </a:cubicBezTo>
                    <a:cubicBezTo>
                      <a:pt x="2076" y="615"/>
                      <a:pt x="2250" y="767"/>
                      <a:pt x="2199" y="906"/>
                    </a:cubicBezTo>
                    <a:cubicBezTo>
                      <a:pt x="2148" y="1045"/>
                      <a:pt x="1860" y="1234"/>
                      <a:pt x="1659" y="1314"/>
                    </a:cubicBezTo>
                    <a:cubicBezTo>
                      <a:pt x="1458" y="1394"/>
                      <a:pt x="1192" y="1379"/>
                      <a:pt x="993" y="1386"/>
                    </a:cubicBezTo>
                    <a:cubicBezTo>
                      <a:pt x="794" y="1393"/>
                      <a:pt x="613" y="1409"/>
                      <a:pt x="465" y="1356"/>
                    </a:cubicBezTo>
                    <a:cubicBezTo>
                      <a:pt x="317" y="1303"/>
                      <a:pt x="180" y="1190"/>
                      <a:pt x="102" y="1068"/>
                    </a:cubicBezTo>
                    <a:cubicBezTo>
                      <a:pt x="24" y="946"/>
                      <a:pt x="21" y="716"/>
                      <a:pt x="0" y="624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71" name="Freeform 65"/>
              <p:cNvSpPr>
                <a:spLocks/>
              </p:cNvSpPr>
              <p:nvPr/>
            </p:nvSpPr>
            <p:spPr bwMode="auto">
              <a:xfrm>
                <a:off x="5495925" y="4300538"/>
                <a:ext cx="542925" cy="295275"/>
              </a:xfrm>
              <a:custGeom>
                <a:avLst/>
                <a:gdLst>
                  <a:gd name="T0" fmla="*/ 0 w 342"/>
                  <a:gd name="T1" fmla="*/ 186 h 186"/>
                  <a:gd name="T2" fmla="*/ 342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72" name="Oval 66"/>
              <p:cNvSpPr>
                <a:spLocks noChangeArrowheads="1"/>
              </p:cNvSpPr>
              <p:nvPr/>
            </p:nvSpPr>
            <p:spPr bwMode="auto">
              <a:xfrm>
                <a:off x="5083175" y="4684713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73" name="Line 67"/>
              <p:cNvSpPr>
                <a:spLocks noChangeShapeType="1"/>
              </p:cNvSpPr>
              <p:nvPr/>
            </p:nvSpPr>
            <p:spPr bwMode="auto">
              <a:xfrm>
                <a:off x="5083175" y="467360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74" name="Line 68"/>
              <p:cNvSpPr>
                <a:spLocks noChangeShapeType="1"/>
              </p:cNvSpPr>
              <p:nvPr/>
            </p:nvSpPr>
            <p:spPr bwMode="auto">
              <a:xfrm>
                <a:off x="5580063" y="467360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75" name="Rectangle 69"/>
              <p:cNvSpPr>
                <a:spLocks noChangeArrowheads="1"/>
              </p:cNvSpPr>
              <p:nvPr/>
            </p:nvSpPr>
            <p:spPr bwMode="auto">
              <a:xfrm>
                <a:off x="5083175" y="4673600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88">
                  <a:latin typeface="Arial" charset="0"/>
                </a:endParaRPr>
              </a:p>
            </p:txBody>
          </p:sp>
          <p:sp>
            <p:nvSpPr>
              <p:cNvPr id="76" name="Oval 70"/>
              <p:cNvSpPr>
                <a:spLocks noChangeArrowheads="1"/>
              </p:cNvSpPr>
              <p:nvPr/>
            </p:nvSpPr>
            <p:spPr bwMode="auto">
              <a:xfrm>
                <a:off x="5078413" y="4579938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77" name="Oval 71"/>
              <p:cNvSpPr>
                <a:spLocks noChangeArrowheads="1"/>
              </p:cNvSpPr>
              <p:nvPr/>
            </p:nvSpPr>
            <p:spPr bwMode="auto">
              <a:xfrm>
                <a:off x="5835650" y="5299075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78" name="Line 72"/>
              <p:cNvSpPr>
                <a:spLocks noChangeShapeType="1"/>
              </p:cNvSpPr>
              <p:nvPr/>
            </p:nvSpPr>
            <p:spPr bwMode="auto">
              <a:xfrm>
                <a:off x="5835650" y="5287963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79" name="Line 73"/>
              <p:cNvSpPr>
                <a:spLocks noChangeShapeType="1"/>
              </p:cNvSpPr>
              <p:nvPr/>
            </p:nvSpPr>
            <p:spPr bwMode="auto">
              <a:xfrm>
                <a:off x="6332538" y="5287963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80" name="Rectangle 74"/>
              <p:cNvSpPr>
                <a:spLocks noChangeArrowheads="1"/>
              </p:cNvSpPr>
              <p:nvPr/>
            </p:nvSpPr>
            <p:spPr bwMode="auto">
              <a:xfrm>
                <a:off x="5835650" y="5287963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88">
                  <a:latin typeface="Arial" charset="0"/>
                </a:endParaRPr>
              </a:p>
            </p:txBody>
          </p:sp>
          <p:sp>
            <p:nvSpPr>
              <p:cNvPr id="81" name="Oval 75"/>
              <p:cNvSpPr>
                <a:spLocks noChangeArrowheads="1"/>
              </p:cNvSpPr>
              <p:nvPr/>
            </p:nvSpPr>
            <p:spPr bwMode="auto">
              <a:xfrm>
                <a:off x="5830888" y="5194300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82" name="Oval 76"/>
              <p:cNvSpPr>
                <a:spLocks noChangeArrowheads="1"/>
              </p:cNvSpPr>
              <p:nvPr/>
            </p:nvSpPr>
            <p:spPr bwMode="auto">
              <a:xfrm>
                <a:off x="5829300" y="4203700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83" name="Line 77"/>
              <p:cNvSpPr>
                <a:spLocks noChangeShapeType="1"/>
              </p:cNvSpPr>
              <p:nvPr/>
            </p:nvSpPr>
            <p:spPr bwMode="auto">
              <a:xfrm>
                <a:off x="5829300" y="4192588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84" name="Line 78"/>
              <p:cNvSpPr>
                <a:spLocks noChangeShapeType="1"/>
              </p:cNvSpPr>
              <p:nvPr/>
            </p:nvSpPr>
            <p:spPr bwMode="auto">
              <a:xfrm>
                <a:off x="6326188" y="4192588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85" name="Rectangle 79"/>
              <p:cNvSpPr>
                <a:spLocks noChangeArrowheads="1"/>
              </p:cNvSpPr>
              <p:nvPr/>
            </p:nvSpPr>
            <p:spPr bwMode="auto">
              <a:xfrm>
                <a:off x="5829300" y="4192588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88">
                  <a:latin typeface="Arial" charset="0"/>
                </a:endParaRPr>
              </a:p>
            </p:txBody>
          </p:sp>
          <p:sp>
            <p:nvSpPr>
              <p:cNvPr id="86" name="Oval 80"/>
              <p:cNvSpPr>
                <a:spLocks noChangeArrowheads="1"/>
              </p:cNvSpPr>
              <p:nvPr/>
            </p:nvSpPr>
            <p:spPr bwMode="auto">
              <a:xfrm>
                <a:off x="5824538" y="4098925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87" name="Oval 81"/>
              <p:cNvSpPr>
                <a:spLocks noChangeArrowheads="1"/>
              </p:cNvSpPr>
              <p:nvPr/>
            </p:nvSpPr>
            <p:spPr bwMode="auto">
              <a:xfrm>
                <a:off x="6913563" y="4197350"/>
                <a:ext cx="495300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88" name="Line 82"/>
              <p:cNvSpPr>
                <a:spLocks noChangeShapeType="1"/>
              </p:cNvSpPr>
              <p:nvPr/>
            </p:nvSpPr>
            <p:spPr bwMode="auto">
              <a:xfrm>
                <a:off x="6913563" y="4186238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89" name="Line 83"/>
              <p:cNvSpPr>
                <a:spLocks noChangeShapeType="1"/>
              </p:cNvSpPr>
              <p:nvPr/>
            </p:nvSpPr>
            <p:spPr bwMode="auto">
              <a:xfrm>
                <a:off x="7408863" y="4186238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90" name="Rectangle 84"/>
              <p:cNvSpPr>
                <a:spLocks noChangeArrowheads="1"/>
              </p:cNvSpPr>
              <p:nvPr/>
            </p:nvSpPr>
            <p:spPr bwMode="auto">
              <a:xfrm>
                <a:off x="6913563" y="4186238"/>
                <a:ext cx="490538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88">
                  <a:latin typeface="Arial" charset="0"/>
                </a:endParaRPr>
              </a:p>
            </p:txBody>
          </p:sp>
          <p:sp>
            <p:nvSpPr>
              <p:cNvPr id="91" name="Oval 85"/>
              <p:cNvSpPr>
                <a:spLocks noChangeArrowheads="1"/>
              </p:cNvSpPr>
              <p:nvPr/>
            </p:nvSpPr>
            <p:spPr bwMode="auto">
              <a:xfrm>
                <a:off x="6918325" y="4097338"/>
                <a:ext cx="495300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92" name="Oval 86"/>
              <p:cNvSpPr>
                <a:spLocks noChangeArrowheads="1"/>
              </p:cNvSpPr>
              <p:nvPr/>
            </p:nvSpPr>
            <p:spPr bwMode="auto">
              <a:xfrm>
                <a:off x="6929438" y="5294313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93" name="Line 87"/>
              <p:cNvSpPr>
                <a:spLocks noChangeShapeType="1"/>
              </p:cNvSpPr>
              <p:nvPr/>
            </p:nvSpPr>
            <p:spPr bwMode="auto">
              <a:xfrm>
                <a:off x="6929438" y="528320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94" name="Line 88"/>
              <p:cNvSpPr>
                <a:spLocks noChangeShapeType="1"/>
              </p:cNvSpPr>
              <p:nvPr/>
            </p:nvSpPr>
            <p:spPr bwMode="auto">
              <a:xfrm>
                <a:off x="7426325" y="528320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95" name="Rectangle 89"/>
              <p:cNvSpPr>
                <a:spLocks noChangeArrowheads="1"/>
              </p:cNvSpPr>
              <p:nvPr/>
            </p:nvSpPr>
            <p:spPr bwMode="auto">
              <a:xfrm>
                <a:off x="6929438" y="5283200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88">
                  <a:latin typeface="Arial" charset="0"/>
                </a:endParaRPr>
              </a:p>
            </p:txBody>
          </p:sp>
          <p:sp>
            <p:nvSpPr>
              <p:cNvPr id="96" name="Oval 90"/>
              <p:cNvSpPr>
                <a:spLocks noChangeArrowheads="1"/>
              </p:cNvSpPr>
              <p:nvPr/>
            </p:nvSpPr>
            <p:spPr bwMode="auto">
              <a:xfrm>
                <a:off x="6924675" y="5189538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97" name="Oval 91"/>
              <p:cNvSpPr>
                <a:spLocks noChangeArrowheads="1"/>
              </p:cNvSpPr>
              <p:nvPr/>
            </p:nvSpPr>
            <p:spPr bwMode="auto">
              <a:xfrm>
                <a:off x="7826375" y="4752975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98" name="Line 92"/>
              <p:cNvSpPr>
                <a:spLocks noChangeShapeType="1"/>
              </p:cNvSpPr>
              <p:nvPr/>
            </p:nvSpPr>
            <p:spPr bwMode="auto">
              <a:xfrm>
                <a:off x="7826375" y="4741863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99" name="Line 93"/>
              <p:cNvSpPr>
                <a:spLocks noChangeShapeType="1"/>
              </p:cNvSpPr>
              <p:nvPr/>
            </p:nvSpPr>
            <p:spPr bwMode="auto">
              <a:xfrm>
                <a:off x="8323263" y="4741863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100" name="Rectangle 94"/>
              <p:cNvSpPr>
                <a:spLocks noChangeArrowheads="1"/>
              </p:cNvSpPr>
              <p:nvPr/>
            </p:nvSpPr>
            <p:spPr bwMode="auto">
              <a:xfrm>
                <a:off x="7826375" y="4741863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88">
                  <a:latin typeface="Arial" charset="0"/>
                </a:endParaRPr>
              </a:p>
            </p:txBody>
          </p:sp>
          <p:sp>
            <p:nvSpPr>
              <p:cNvPr id="101" name="Oval 95"/>
              <p:cNvSpPr>
                <a:spLocks noChangeArrowheads="1"/>
              </p:cNvSpPr>
              <p:nvPr/>
            </p:nvSpPr>
            <p:spPr bwMode="auto">
              <a:xfrm>
                <a:off x="7821613" y="4648200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102" name="Freeform 97"/>
              <p:cNvSpPr>
                <a:spLocks/>
              </p:cNvSpPr>
              <p:nvPr/>
            </p:nvSpPr>
            <p:spPr bwMode="auto">
              <a:xfrm>
                <a:off x="6076950" y="4352925"/>
                <a:ext cx="1588" cy="852488"/>
              </a:xfrm>
              <a:custGeom>
                <a:avLst/>
                <a:gdLst>
                  <a:gd name="T0" fmla="*/ 0 w 1"/>
                  <a:gd name="T1" fmla="*/ 0 h 537"/>
                  <a:gd name="T2" fmla="*/ 0 w 1"/>
                  <a:gd name="T3" fmla="*/ 537 h 537"/>
                  <a:gd name="T4" fmla="*/ 0 60000 65536"/>
                  <a:gd name="T5" fmla="*/ 0 60000 65536"/>
                  <a:gd name="T6" fmla="*/ 0 w 1"/>
                  <a:gd name="T7" fmla="*/ 0 h 537"/>
                  <a:gd name="T8" fmla="*/ 1 w 1"/>
                  <a:gd name="T9" fmla="*/ 537 h 53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37">
                    <a:moveTo>
                      <a:pt x="0" y="0"/>
                    </a:moveTo>
                    <a:lnTo>
                      <a:pt x="0" y="537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103" name="Freeform 98"/>
              <p:cNvSpPr>
                <a:spLocks/>
              </p:cNvSpPr>
              <p:nvPr/>
            </p:nvSpPr>
            <p:spPr bwMode="auto">
              <a:xfrm>
                <a:off x="6324600" y="4343400"/>
                <a:ext cx="800100" cy="952500"/>
              </a:xfrm>
              <a:custGeom>
                <a:avLst/>
                <a:gdLst>
                  <a:gd name="T0" fmla="*/ 0 w 378"/>
                  <a:gd name="T1" fmla="*/ 7134 h 174"/>
                  <a:gd name="T2" fmla="*/ 896 w 378"/>
                  <a:gd name="T3" fmla="*/ 0 h 174"/>
                  <a:gd name="T4" fmla="*/ 0 60000 65536"/>
                  <a:gd name="T5" fmla="*/ 0 60000 65536"/>
                  <a:gd name="T6" fmla="*/ 0 w 378"/>
                  <a:gd name="T7" fmla="*/ 0 h 174"/>
                  <a:gd name="T8" fmla="*/ 378 w 378"/>
                  <a:gd name="T9" fmla="*/ 174 h 1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8" h="174">
                    <a:moveTo>
                      <a:pt x="0" y="174"/>
                    </a:moveTo>
                    <a:lnTo>
                      <a:pt x="378" y="0"/>
                    </a:lnTo>
                  </a:path>
                </a:pathLst>
              </a:custGeom>
              <a:noFill/>
              <a:ln w="57150" cmpd="sng">
                <a:solidFill>
                  <a:srgbClr val="FF0000"/>
                </a:solidFill>
                <a:prstDash val="sys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104" name="Freeform 99"/>
              <p:cNvSpPr>
                <a:spLocks/>
              </p:cNvSpPr>
              <p:nvPr/>
            </p:nvSpPr>
            <p:spPr bwMode="auto">
              <a:xfrm>
                <a:off x="7429500" y="4876800"/>
                <a:ext cx="581025" cy="428625"/>
              </a:xfrm>
              <a:custGeom>
                <a:avLst/>
                <a:gdLst>
                  <a:gd name="T0" fmla="*/ 0 w 366"/>
                  <a:gd name="T1" fmla="*/ 270 h 270"/>
                  <a:gd name="T2" fmla="*/ 366 w 366"/>
                  <a:gd name="T3" fmla="*/ 0 h 270"/>
                  <a:gd name="T4" fmla="*/ 0 60000 65536"/>
                  <a:gd name="T5" fmla="*/ 0 60000 65536"/>
                  <a:gd name="T6" fmla="*/ 0 w 366"/>
                  <a:gd name="T7" fmla="*/ 0 h 270"/>
                  <a:gd name="T8" fmla="*/ 366 w 366"/>
                  <a:gd name="T9" fmla="*/ 270 h 2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270">
                    <a:moveTo>
                      <a:pt x="0" y="270"/>
                    </a:moveTo>
                    <a:lnTo>
                      <a:pt x="366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6348413" y="5329238"/>
                <a:ext cx="581025" cy="1588"/>
              </a:xfrm>
              <a:custGeom>
                <a:avLst/>
                <a:gdLst>
                  <a:gd name="T0" fmla="*/ 366 w 366"/>
                  <a:gd name="T1" fmla="*/ 0 h 1"/>
                  <a:gd name="T2" fmla="*/ 0 w 366"/>
                  <a:gd name="T3" fmla="*/ 0 h 1"/>
                  <a:gd name="T4" fmla="*/ 0 60000 65536"/>
                  <a:gd name="T5" fmla="*/ 0 60000 65536"/>
                  <a:gd name="T6" fmla="*/ 0 w 366"/>
                  <a:gd name="T7" fmla="*/ 0 h 1"/>
                  <a:gd name="T8" fmla="*/ 366 w 36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1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w="57150" cmpd="sng">
                <a:solidFill>
                  <a:srgbClr val="FF0000"/>
                </a:solidFill>
                <a:prstDash val="sys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106" name="Freeform 101"/>
              <p:cNvSpPr>
                <a:spLocks/>
              </p:cNvSpPr>
              <p:nvPr/>
            </p:nvSpPr>
            <p:spPr bwMode="auto">
              <a:xfrm>
                <a:off x="5410200" y="4814888"/>
                <a:ext cx="438150" cy="419100"/>
              </a:xfrm>
              <a:custGeom>
                <a:avLst/>
                <a:gdLst>
                  <a:gd name="T0" fmla="*/ 276 w 276"/>
                  <a:gd name="T1" fmla="*/ 264 h 264"/>
                  <a:gd name="T2" fmla="*/ 0 w 276"/>
                  <a:gd name="T3" fmla="*/ 0 h 264"/>
                  <a:gd name="T4" fmla="*/ 0 60000 65536"/>
                  <a:gd name="T5" fmla="*/ 0 60000 65536"/>
                  <a:gd name="T6" fmla="*/ 0 w 276"/>
                  <a:gd name="T7" fmla="*/ 0 h 264"/>
                  <a:gd name="T8" fmla="*/ 276 w 276"/>
                  <a:gd name="T9" fmla="*/ 264 h 2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6" h="264">
                    <a:moveTo>
                      <a:pt x="276" y="264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107" name="Freeform 102"/>
              <p:cNvSpPr>
                <a:spLocks/>
              </p:cNvSpPr>
              <p:nvPr/>
            </p:nvSpPr>
            <p:spPr bwMode="auto">
              <a:xfrm>
                <a:off x="6338888" y="4233863"/>
                <a:ext cx="581025" cy="1588"/>
              </a:xfrm>
              <a:custGeom>
                <a:avLst/>
                <a:gdLst>
                  <a:gd name="T0" fmla="*/ 366 w 366"/>
                  <a:gd name="T1" fmla="*/ 0 h 1"/>
                  <a:gd name="T2" fmla="*/ 0 w 366"/>
                  <a:gd name="T3" fmla="*/ 0 h 1"/>
                  <a:gd name="T4" fmla="*/ 0 60000 65536"/>
                  <a:gd name="T5" fmla="*/ 0 60000 65536"/>
                  <a:gd name="T6" fmla="*/ 0 w 366"/>
                  <a:gd name="T7" fmla="*/ 0 h 1"/>
                  <a:gd name="T8" fmla="*/ 366 w 36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1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108" name="Freeform 103"/>
              <p:cNvSpPr>
                <a:spLocks/>
              </p:cNvSpPr>
              <p:nvPr/>
            </p:nvSpPr>
            <p:spPr bwMode="auto">
              <a:xfrm>
                <a:off x="7410450" y="4229100"/>
                <a:ext cx="628650" cy="423863"/>
              </a:xfrm>
              <a:custGeom>
                <a:avLst/>
                <a:gdLst>
                  <a:gd name="T0" fmla="*/ 396 w 396"/>
                  <a:gd name="T1" fmla="*/ 267 h 267"/>
                  <a:gd name="T2" fmla="*/ 0 w 396"/>
                  <a:gd name="T3" fmla="*/ 0 h 267"/>
                  <a:gd name="T4" fmla="*/ 0 60000 65536"/>
                  <a:gd name="T5" fmla="*/ 0 60000 65536"/>
                  <a:gd name="T6" fmla="*/ 0 w 396"/>
                  <a:gd name="T7" fmla="*/ 0 h 267"/>
                  <a:gd name="T8" fmla="*/ 396 w 396"/>
                  <a:gd name="T9" fmla="*/ 267 h 26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6" h="267">
                    <a:moveTo>
                      <a:pt x="396" y="26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109" name="Freeform 104"/>
              <p:cNvSpPr>
                <a:spLocks/>
              </p:cNvSpPr>
              <p:nvPr/>
            </p:nvSpPr>
            <p:spPr bwMode="auto">
              <a:xfrm>
                <a:off x="5319713" y="3548063"/>
                <a:ext cx="1762125" cy="1023938"/>
              </a:xfrm>
              <a:custGeom>
                <a:avLst/>
                <a:gdLst>
                  <a:gd name="T0" fmla="*/ 1110 w 1110"/>
                  <a:gd name="T1" fmla="*/ 342 h 645"/>
                  <a:gd name="T2" fmla="*/ 0 w 1110"/>
                  <a:gd name="T3" fmla="*/ 645 h 645"/>
                  <a:gd name="T4" fmla="*/ 0 60000 65536"/>
                  <a:gd name="T5" fmla="*/ 0 60000 65536"/>
                  <a:gd name="T6" fmla="*/ 0 w 1110"/>
                  <a:gd name="T7" fmla="*/ 0 h 645"/>
                  <a:gd name="T8" fmla="*/ 1110 w 1110"/>
                  <a:gd name="T9" fmla="*/ 645 h 6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10" h="645">
                    <a:moveTo>
                      <a:pt x="1110" y="342"/>
                    </a:moveTo>
                    <a:cubicBezTo>
                      <a:pt x="1104" y="0"/>
                      <a:pt x="21" y="63"/>
                      <a:pt x="0" y="645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grpSp>
            <p:nvGrpSpPr>
              <p:cNvPr id="110" name="Group 105"/>
              <p:cNvGrpSpPr>
                <a:grpSpLocks/>
              </p:cNvGrpSpPr>
              <p:nvPr/>
            </p:nvGrpSpPr>
            <p:grpSpPr bwMode="auto">
              <a:xfrm>
                <a:off x="5203151" y="4522789"/>
                <a:ext cx="239499" cy="287338"/>
                <a:chOff x="2981" y="2441"/>
                <a:chExt cx="153" cy="181"/>
              </a:xfrm>
            </p:grpSpPr>
            <p:sp>
              <p:nvSpPr>
                <p:cNvPr id="127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3563"/>
                </a:p>
              </p:txBody>
            </p:sp>
            <p:sp>
              <p:nvSpPr>
                <p:cNvPr id="128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981" y="2441"/>
                  <a:ext cx="153" cy="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88" b="0">
                      <a:latin typeface="Arial" charset="0"/>
                    </a:rPr>
                    <a:t>A</a:t>
                  </a:r>
                </a:p>
              </p:txBody>
            </p:sp>
          </p:grpSp>
          <p:grpSp>
            <p:nvGrpSpPr>
              <p:cNvPr id="111" name="Group 108"/>
              <p:cNvGrpSpPr>
                <a:grpSpLocks/>
              </p:cNvGrpSpPr>
              <p:nvPr/>
            </p:nvGrpSpPr>
            <p:grpSpPr bwMode="auto">
              <a:xfrm>
                <a:off x="7060526" y="5132389"/>
                <a:ext cx="239499" cy="287338"/>
                <a:chOff x="2981" y="2441"/>
                <a:chExt cx="153" cy="181"/>
              </a:xfrm>
            </p:grpSpPr>
            <p:sp>
              <p:nvSpPr>
                <p:cNvPr id="125" name="Rectangle 1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3563"/>
                </a:p>
              </p:txBody>
            </p:sp>
            <p:sp>
              <p:nvSpPr>
                <p:cNvPr id="12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981" y="2441"/>
                  <a:ext cx="153" cy="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88" b="0">
                      <a:latin typeface="Arial" charset="0"/>
                    </a:rPr>
                    <a:t>E</a:t>
                  </a:r>
                </a:p>
              </p:txBody>
            </p:sp>
          </p:grpSp>
          <p:grpSp>
            <p:nvGrpSpPr>
              <p:cNvPr id="112" name="Group 111"/>
              <p:cNvGrpSpPr>
                <a:grpSpLocks/>
              </p:cNvGrpSpPr>
              <p:nvPr/>
            </p:nvGrpSpPr>
            <p:grpSpPr bwMode="auto">
              <a:xfrm>
                <a:off x="5974670" y="5127626"/>
                <a:ext cx="249017" cy="287338"/>
                <a:chOff x="2978" y="2441"/>
                <a:chExt cx="159" cy="181"/>
              </a:xfrm>
            </p:grpSpPr>
            <p:sp>
              <p:nvSpPr>
                <p:cNvPr id="1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3563"/>
                </a:p>
              </p:txBody>
            </p:sp>
            <p:sp>
              <p:nvSpPr>
                <p:cNvPr id="124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978" y="2441"/>
                  <a:ext cx="159" cy="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88" b="0">
                      <a:latin typeface="Arial" charset="0"/>
                    </a:rPr>
                    <a:t>D</a:t>
                  </a:r>
                </a:p>
              </p:txBody>
            </p:sp>
          </p:grpSp>
          <p:grpSp>
            <p:nvGrpSpPr>
              <p:cNvPr id="113" name="Group 114"/>
              <p:cNvGrpSpPr>
                <a:grpSpLocks/>
              </p:cNvGrpSpPr>
              <p:nvPr/>
            </p:nvGrpSpPr>
            <p:grpSpPr bwMode="auto">
              <a:xfrm>
                <a:off x="7046233" y="4037014"/>
                <a:ext cx="249017" cy="287338"/>
                <a:chOff x="2978" y="2441"/>
                <a:chExt cx="159" cy="181"/>
              </a:xfrm>
            </p:grpSpPr>
            <p:sp>
              <p:nvSpPr>
                <p:cNvPr id="121" name="Rectangle 11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3563"/>
                </a:p>
              </p:txBody>
            </p:sp>
            <p:sp>
              <p:nvSpPr>
                <p:cNvPr id="12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978" y="2441"/>
                  <a:ext cx="159" cy="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88" b="0">
                      <a:latin typeface="Arial" charset="0"/>
                    </a:rPr>
                    <a:t>C</a:t>
                  </a:r>
                </a:p>
              </p:txBody>
            </p:sp>
          </p:grpSp>
          <p:grpSp>
            <p:nvGrpSpPr>
              <p:cNvPr id="114" name="Group 117"/>
              <p:cNvGrpSpPr>
                <a:grpSpLocks/>
              </p:cNvGrpSpPr>
              <p:nvPr/>
            </p:nvGrpSpPr>
            <p:grpSpPr bwMode="auto">
              <a:xfrm>
                <a:off x="5966718" y="4037014"/>
                <a:ext cx="239498" cy="287338"/>
                <a:chOff x="2982" y="2441"/>
                <a:chExt cx="153" cy="181"/>
              </a:xfrm>
            </p:grpSpPr>
            <p:sp>
              <p:nvSpPr>
                <p:cNvPr id="119" name="Rectangle 1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3563"/>
                </a:p>
              </p:txBody>
            </p:sp>
            <p:sp>
              <p:nvSpPr>
                <p:cNvPr id="120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982" y="2441"/>
                  <a:ext cx="153" cy="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88" b="0">
                      <a:latin typeface="Arial" charset="0"/>
                    </a:rPr>
                    <a:t>B</a:t>
                  </a:r>
                </a:p>
              </p:txBody>
            </p:sp>
          </p:grpSp>
          <p:grpSp>
            <p:nvGrpSpPr>
              <p:cNvPr id="115" name="Group 120"/>
              <p:cNvGrpSpPr>
                <a:grpSpLocks/>
              </p:cNvGrpSpPr>
              <p:nvPr/>
            </p:nvGrpSpPr>
            <p:grpSpPr bwMode="auto">
              <a:xfrm>
                <a:off x="7971773" y="4589464"/>
                <a:ext cx="233109" cy="287338"/>
                <a:chOff x="2982" y="2441"/>
                <a:chExt cx="149" cy="181"/>
              </a:xfrm>
            </p:grpSpPr>
            <p:sp>
              <p:nvSpPr>
                <p:cNvPr id="117" name="Rectangle 12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3563"/>
                </a:p>
              </p:txBody>
            </p:sp>
            <p:sp>
              <p:nvSpPr>
                <p:cNvPr id="118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983" y="2441"/>
                  <a:ext cx="148" cy="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88" b="0">
                      <a:latin typeface="Arial" charset="0"/>
                    </a:rPr>
                    <a:t>F</a:t>
                  </a:r>
                </a:p>
              </p:txBody>
            </p:sp>
          </p:grpSp>
          <p:sp>
            <p:nvSpPr>
              <p:cNvPr id="116" name="Line 123"/>
              <p:cNvSpPr>
                <a:spLocks noChangeShapeType="1"/>
              </p:cNvSpPr>
              <p:nvPr/>
            </p:nvSpPr>
            <p:spPr bwMode="auto">
              <a:xfrm>
                <a:off x="5400675" y="4795838"/>
                <a:ext cx="447675" cy="4476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</p:grpSp>
        <p:sp>
          <p:nvSpPr>
            <p:cNvPr id="69" name="&quot;No&quot; Symbol 68"/>
            <p:cNvSpPr/>
            <p:nvPr/>
          </p:nvSpPr>
          <p:spPr bwMode="auto">
            <a:xfrm>
              <a:off x="7010400" y="4724400"/>
              <a:ext cx="304800" cy="304800"/>
            </a:xfrm>
            <a:prstGeom prst="noSmoking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5725" tIns="42863" rIns="85725" bIns="42863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85725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1875" b="1">
                <a:solidFill>
                  <a:schemeClr val="tx1"/>
                </a:solidFill>
                <a:latin typeface="Courier New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25219" y="4061141"/>
            <a:ext cx="4673169" cy="3149480"/>
            <a:chOff x="1059433" y="4331884"/>
            <a:chExt cx="4984714" cy="3764007"/>
          </a:xfrm>
        </p:grpSpPr>
        <p:grpSp>
          <p:nvGrpSpPr>
            <p:cNvPr id="4" name="Group 126"/>
            <p:cNvGrpSpPr>
              <a:grpSpLocks/>
            </p:cNvGrpSpPr>
            <p:nvPr/>
          </p:nvGrpSpPr>
          <p:grpSpPr bwMode="auto">
            <a:xfrm>
              <a:off x="1059433" y="4331884"/>
              <a:ext cx="4984714" cy="3493782"/>
              <a:chOff x="601" y="2235"/>
              <a:chExt cx="2343" cy="1286"/>
            </a:xfrm>
          </p:grpSpPr>
          <p:sp>
            <p:nvSpPr>
              <p:cNvPr id="5" name="Freeform 4"/>
              <p:cNvSpPr>
                <a:spLocks/>
              </p:cNvSpPr>
              <p:nvPr/>
            </p:nvSpPr>
            <p:spPr bwMode="auto">
              <a:xfrm>
                <a:off x="694" y="2524"/>
                <a:ext cx="2250" cy="997"/>
              </a:xfrm>
              <a:custGeom>
                <a:avLst/>
                <a:gdLst>
                  <a:gd name="T0" fmla="*/ 0 w 2250"/>
                  <a:gd name="T1" fmla="*/ 624 h 1409"/>
                  <a:gd name="T2" fmla="*/ 219 w 2250"/>
                  <a:gd name="T3" fmla="*/ 321 h 1409"/>
                  <a:gd name="T4" fmla="*/ 529 w 2250"/>
                  <a:gd name="T5" fmla="*/ 35 h 1409"/>
                  <a:gd name="T6" fmla="*/ 1551 w 2250"/>
                  <a:gd name="T7" fmla="*/ 111 h 1409"/>
                  <a:gd name="T8" fmla="*/ 1968 w 2250"/>
                  <a:gd name="T9" fmla="*/ 483 h 1409"/>
                  <a:gd name="T10" fmla="*/ 2199 w 2250"/>
                  <a:gd name="T11" fmla="*/ 906 h 1409"/>
                  <a:gd name="T12" fmla="*/ 1659 w 2250"/>
                  <a:gd name="T13" fmla="*/ 1314 h 1409"/>
                  <a:gd name="T14" fmla="*/ 993 w 2250"/>
                  <a:gd name="T15" fmla="*/ 1386 h 1409"/>
                  <a:gd name="T16" fmla="*/ 465 w 2250"/>
                  <a:gd name="T17" fmla="*/ 1356 h 1409"/>
                  <a:gd name="T18" fmla="*/ 102 w 2250"/>
                  <a:gd name="T19" fmla="*/ 1068 h 1409"/>
                  <a:gd name="T20" fmla="*/ 0 w 2250"/>
                  <a:gd name="T21" fmla="*/ 624 h 14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50"/>
                  <a:gd name="T34" fmla="*/ 0 h 1409"/>
                  <a:gd name="T35" fmla="*/ 2250 w 2250"/>
                  <a:gd name="T36" fmla="*/ 1409 h 14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50" h="1409">
                    <a:moveTo>
                      <a:pt x="0" y="624"/>
                    </a:moveTo>
                    <a:cubicBezTo>
                      <a:pt x="5" y="506"/>
                      <a:pt x="131" y="419"/>
                      <a:pt x="219" y="321"/>
                    </a:cubicBezTo>
                    <a:cubicBezTo>
                      <a:pt x="307" y="223"/>
                      <a:pt x="307" y="70"/>
                      <a:pt x="529" y="35"/>
                    </a:cubicBezTo>
                    <a:cubicBezTo>
                      <a:pt x="751" y="0"/>
                      <a:pt x="1311" y="36"/>
                      <a:pt x="1551" y="111"/>
                    </a:cubicBezTo>
                    <a:cubicBezTo>
                      <a:pt x="1791" y="186"/>
                      <a:pt x="1860" y="351"/>
                      <a:pt x="1968" y="483"/>
                    </a:cubicBezTo>
                    <a:cubicBezTo>
                      <a:pt x="2076" y="615"/>
                      <a:pt x="2250" y="767"/>
                      <a:pt x="2199" y="906"/>
                    </a:cubicBezTo>
                    <a:cubicBezTo>
                      <a:pt x="2148" y="1045"/>
                      <a:pt x="1860" y="1234"/>
                      <a:pt x="1659" y="1314"/>
                    </a:cubicBezTo>
                    <a:cubicBezTo>
                      <a:pt x="1458" y="1394"/>
                      <a:pt x="1192" y="1379"/>
                      <a:pt x="993" y="1386"/>
                    </a:cubicBezTo>
                    <a:cubicBezTo>
                      <a:pt x="794" y="1393"/>
                      <a:pt x="613" y="1409"/>
                      <a:pt x="465" y="1356"/>
                    </a:cubicBezTo>
                    <a:cubicBezTo>
                      <a:pt x="317" y="1303"/>
                      <a:pt x="180" y="1190"/>
                      <a:pt x="102" y="1068"/>
                    </a:cubicBezTo>
                    <a:cubicBezTo>
                      <a:pt x="24" y="946"/>
                      <a:pt x="21" y="716"/>
                      <a:pt x="0" y="624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864" y="2709"/>
                <a:ext cx="342" cy="186"/>
              </a:xfrm>
              <a:custGeom>
                <a:avLst/>
                <a:gdLst>
                  <a:gd name="T0" fmla="*/ 0 w 342"/>
                  <a:gd name="T1" fmla="*/ 186 h 186"/>
                  <a:gd name="T2" fmla="*/ 342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604" y="2951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604" y="294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917" y="294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604" y="2944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88">
                  <a:latin typeface="Arial" charset="0"/>
                </a:endParaRP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601" y="2885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1078" y="3338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1078" y="33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391" y="33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078" y="3331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88">
                  <a:latin typeface="Arial" charset="0"/>
                </a:endParaRPr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1075" y="3272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1074" y="2648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1074" y="264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387" y="264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1074" y="2641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88">
                  <a:latin typeface="Arial" charset="0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1071" y="2582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1757" y="2644"/>
                <a:ext cx="312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1757" y="263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2069" y="263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1757" y="2637"/>
                <a:ext cx="309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88">
                  <a:latin typeface="Arial" charset="0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1760" y="2581"/>
                <a:ext cx="312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1767" y="3335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1767" y="332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2080" y="332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767" y="3328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88">
                  <a:latin typeface="Arial" charset="0"/>
                </a:endParaRPr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1764" y="3269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2332" y="299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>
                <a:off x="2332" y="298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>
                <a:off x="2645" y="298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2332" y="298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88">
                  <a:latin typeface="Arial" charset="0"/>
                </a:endParaRP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2329" y="292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1903" y="2723"/>
                <a:ext cx="21" cy="535"/>
              </a:xfrm>
              <a:custGeom>
                <a:avLst/>
                <a:gdLst>
                  <a:gd name="T0" fmla="*/ 0 w 1"/>
                  <a:gd name="T1" fmla="*/ 0 h 522"/>
                  <a:gd name="T2" fmla="*/ 0 w 1"/>
                  <a:gd name="T3" fmla="*/ 522 h 522"/>
                  <a:gd name="T4" fmla="*/ 0 60000 65536"/>
                  <a:gd name="T5" fmla="*/ 0 60000 65536"/>
                  <a:gd name="T6" fmla="*/ 0 w 1"/>
                  <a:gd name="T7" fmla="*/ 0 h 522"/>
                  <a:gd name="T8" fmla="*/ 1 w 1"/>
                  <a:gd name="T9" fmla="*/ 522 h 5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22">
                    <a:moveTo>
                      <a:pt x="0" y="0"/>
                    </a:moveTo>
                    <a:lnTo>
                      <a:pt x="0" y="522"/>
                    </a:lnTo>
                  </a:path>
                </a:pathLst>
              </a:custGeom>
              <a:noFill/>
              <a:ln w="57150" cmpd="sng">
                <a:solidFill>
                  <a:srgbClr val="FF0000"/>
                </a:solidFill>
                <a:prstDash val="sys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1230" y="2742"/>
                <a:ext cx="1" cy="537"/>
              </a:xfrm>
              <a:custGeom>
                <a:avLst/>
                <a:gdLst>
                  <a:gd name="T0" fmla="*/ 0 w 1"/>
                  <a:gd name="T1" fmla="*/ 0 h 537"/>
                  <a:gd name="T2" fmla="*/ 0 w 1"/>
                  <a:gd name="T3" fmla="*/ 537 h 537"/>
                  <a:gd name="T4" fmla="*/ 0 60000 65536"/>
                  <a:gd name="T5" fmla="*/ 0 60000 65536"/>
                  <a:gd name="T6" fmla="*/ 0 w 1"/>
                  <a:gd name="T7" fmla="*/ 0 h 537"/>
                  <a:gd name="T8" fmla="*/ 1 w 1"/>
                  <a:gd name="T9" fmla="*/ 537 h 53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37">
                    <a:moveTo>
                      <a:pt x="0" y="0"/>
                    </a:moveTo>
                    <a:lnTo>
                      <a:pt x="0" y="537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1395" y="2727"/>
                <a:ext cx="504" cy="600"/>
              </a:xfrm>
              <a:custGeom>
                <a:avLst/>
                <a:gdLst>
                  <a:gd name="T0" fmla="*/ 0 w 378"/>
                  <a:gd name="T1" fmla="*/ 7134 h 174"/>
                  <a:gd name="T2" fmla="*/ 896 w 378"/>
                  <a:gd name="T3" fmla="*/ 0 h 174"/>
                  <a:gd name="T4" fmla="*/ 0 60000 65536"/>
                  <a:gd name="T5" fmla="*/ 0 60000 65536"/>
                  <a:gd name="T6" fmla="*/ 0 w 378"/>
                  <a:gd name="T7" fmla="*/ 0 h 174"/>
                  <a:gd name="T8" fmla="*/ 378 w 378"/>
                  <a:gd name="T9" fmla="*/ 174 h 1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8" h="174">
                    <a:moveTo>
                      <a:pt x="0" y="174"/>
                    </a:moveTo>
                    <a:lnTo>
                      <a:pt x="37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2082" y="3072"/>
                <a:ext cx="366" cy="270"/>
              </a:xfrm>
              <a:custGeom>
                <a:avLst/>
                <a:gdLst>
                  <a:gd name="T0" fmla="*/ 0 w 366"/>
                  <a:gd name="T1" fmla="*/ 270 h 270"/>
                  <a:gd name="T2" fmla="*/ 366 w 366"/>
                  <a:gd name="T3" fmla="*/ 0 h 270"/>
                  <a:gd name="T4" fmla="*/ 0 60000 65536"/>
                  <a:gd name="T5" fmla="*/ 0 60000 65536"/>
                  <a:gd name="T6" fmla="*/ 0 w 366"/>
                  <a:gd name="T7" fmla="*/ 0 h 270"/>
                  <a:gd name="T8" fmla="*/ 366 w 366"/>
                  <a:gd name="T9" fmla="*/ 270 h 2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270">
                    <a:moveTo>
                      <a:pt x="0" y="270"/>
                    </a:moveTo>
                    <a:lnTo>
                      <a:pt x="366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1401" y="3357"/>
                <a:ext cx="366" cy="1"/>
              </a:xfrm>
              <a:custGeom>
                <a:avLst/>
                <a:gdLst>
                  <a:gd name="T0" fmla="*/ 366 w 366"/>
                  <a:gd name="T1" fmla="*/ 0 h 1"/>
                  <a:gd name="T2" fmla="*/ 0 w 366"/>
                  <a:gd name="T3" fmla="*/ 0 h 1"/>
                  <a:gd name="T4" fmla="*/ 0 60000 65536"/>
                  <a:gd name="T5" fmla="*/ 0 60000 65536"/>
                  <a:gd name="T6" fmla="*/ 0 w 366"/>
                  <a:gd name="T7" fmla="*/ 0 h 1"/>
                  <a:gd name="T8" fmla="*/ 366 w 36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1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w="57150" cmpd="sng">
                <a:solidFill>
                  <a:srgbClr val="FF0000"/>
                </a:solidFill>
                <a:prstDash val="sys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810" y="3033"/>
                <a:ext cx="276" cy="264"/>
              </a:xfrm>
              <a:custGeom>
                <a:avLst/>
                <a:gdLst>
                  <a:gd name="T0" fmla="*/ 276 w 276"/>
                  <a:gd name="T1" fmla="*/ 264 h 264"/>
                  <a:gd name="T2" fmla="*/ 0 w 276"/>
                  <a:gd name="T3" fmla="*/ 0 h 264"/>
                  <a:gd name="T4" fmla="*/ 0 60000 65536"/>
                  <a:gd name="T5" fmla="*/ 0 60000 65536"/>
                  <a:gd name="T6" fmla="*/ 0 w 276"/>
                  <a:gd name="T7" fmla="*/ 0 h 264"/>
                  <a:gd name="T8" fmla="*/ 276 w 276"/>
                  <a:gd name="T9" fmla="*/ 264 h 2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6" h="264">
                    <a:moveTo>
                      <a:pt x="276" y="264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1395" y="2667"/>
                <a:ext cx="366" cy="1"/>
              </a:xfrm>
              <a:custGeom>
                <a:avLst/>
                <a:gdLst>
                  <a:gd name="T0" fmla="*/ 366 w 366"/>
                  <a:gd name="T1" fmla="*/ 0 h 1"/>
                  <a:gd name="T2" fmla="*/ 0 w 366"/>
                  <a:gd name="T3" fmla="*/ 0 h 1"/>
                  <a:gd name="T4" fmla="*/ 0 60000 65536"/>
                  <a:gd name="T5" fmla="*/ 0 60000 65536"/>
                  <a:gd name="T6" fmla="*/ 0 w 366"/>
                  <a:gd name="T7" fmla="*/ 0 h 1"/>
                  <a:gd name="T8" fmla="*/ 366 w 36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1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2070" y="2664"/>
                <a:ext cx="396" cy="267"/>
              </a:xfrm>
              <a:custGeom>
                <a:avLst/>
                <a:gdLst>
                  <a:gd name="T0" fmla="*/ 396 w 396"/>
                  <a:gd name="T1" fmla="*/ 267 h 267"/>
                  <a:gd name="T2" fmla="*/ 0 w 396"/>
                  <a:gd name="T3" fmla="*/ 0 h 267"/>
                  <a:gd name="T4" fmla="*/ 0 60000 65536"/>
                  <a:gd name="T5" fmla="*/ 0 60000 65536"/>
                  <a:gd name="T6" fmla="*/ 0 w 396"/>
                  <a:gd name="T7" fmla="*/ 0 h 267"/>
                  <a:gd name="T8" fmla="*/ 396 w 396"/>
                  <a:gd name="T9" fmla="*/ 267 h 26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6" h="267">
                    <a:moveTo>
                      <a:pt x="396" y="26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753" y="2235"/>
                <a:ext cx="1110" cy="645"/>
              </a:xfrm>
              <a:custGeom>
                <a:avLst/>
                <a:gdLst>
                  <a:gd name="T0" fmla="*/ 1110 w 1110"/>
                  <a:gd name="T1" fmla="*/ 342 h 645"/>
                  <a:gd name="T2" fmla="*/ 0 w 1110"/>
                  <a:gd name="T3" fmla="*/ 645 h 645"/>
                  <a:gd name="T4" fmla="*/ 0 60000 65536"/>
                  <a:gd name="T5" fmla="*/ 0 60000 65536"/>
                  <a:gd name="T6" fmla="*/ 0 w 1110"/>
                  <a:gd name="T7" fmla="*/ 0 h 645"/>
                  <a:gd name="T8" fmla="*/ 1110 w 1110"/>
                  <a:gd name="T9" fmla="*/ 645 h 6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10" h="645">
                    <a:moveTo>
                      <a:pt x="1110" y="342"/>
                    </a:moveTo>
                    <a:cubicBezTo>
                      <a:pt x="1104" y="0"/>
                      <a:pt x="21" y="63"/>
                      <a:pt x="0" y="645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  <p:grpSp>
            <p:nvGrpSpPr>
              <p:cNvPr id="46" name="Group 45"/>
              <p:cNvGrpSpPr>
                <a:grpSpLocks/>
              </p:cNvGrpSpPr>
              <p:nvPr/>
            </p:nvGrpSpPr>
            <p:grpSpPr bwMode="auto">
              <a:xfrm>
                <a:off x="678" y="2849"/>
                <a:ext cx="165" cy="181"/>
                <a:chOff x="2974" y="2441"/>
                <a:chExt cx="167" cy="181"/>
              </a:xfrm>
            </p:grpSpPr>
            <p:sp>
              <p:nvSpPr>
                <p:cNvPr id="63" name="Rectangle 4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3563"/>
                </a:p>
              </p:txBody>
            </p:sp>
            <p:sp>
              <p:nvSpPr>
                <p:cNvPr id="64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974" y="2441"/>
                  <a:ext cx="167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88" b="0">
                      <a:latin typeface="Arial" charset="0"/>
                    </a:rPr>
                    <a:t>A</a:t>
                  </a:r>
                </a:p>
              </p:txBody>
            </p:sp>
          </p:grpSp>
          <p:grpSp>
            <p:nvGrpSpPr>
              <p:cNvPr id="47" name="Group 48"/>
              <p:cNvGrpSpPr>
                <a:grpSpLocks/>
              </p:cNvGrpSpPr>
              <p:nvPr/>
            </p:nvGrpSpPr>
            <p:grpSpPr bwMode="auto">
              <a:xfrm>
                <a:off x="1848" y="3233"/>
                <a:ext cx="165" cy="181"/>
                <a:chOff x="2974" y="2441"/>
                <a:chExt cx="167" cy="181"/>
              </a:xfrm>
            </p:grpSpPr>
            <p:sp>
              <p:nvSpPr>
                <p:cNvPr id="61" name="Rectangle 4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3563"/>
                </a:p>
              </p:txBody>
            </p:sp>
            <p:sp>
              <p:nvSpPr>
                <p:cNvPr id="6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974" y="2441"/>
                  <a:ext cx="167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88" b="0" dirty="0">
                      <a:latin typeface="Arial" charset="0"/>
                    </a:rPr>
                    <a:t>E</a:t>
                  </a:r>
                </a:p>
              </p:txBody>
            </p:sp>
          </p:grpSp>
          <p:grpSp>
            <p:nvGrpSpPr>
              <p:cNvPr id="48" name="Group 51"/>
              <p:cNvGrpSpPr>
                <a:grpSpLocks/>
              </p:cNvGrpSpPr>
              <p:nvPr/>
            </p:nvGrpSpPr>
            <p:grpSpPr bwMode="auto">
              <a:xfrm>
                <a:off x="1164" y="3230"/>
                <a:ext cx="171" cy="181"/>
                <a:chOff x="2971" y="2441"/>
                <a:chExt cx="173" cy="181"/>
              </a:xfrm>
            </p:grpSpPr>
            <p:sp>
              <p:nvSpPr>
                <p:cNvPr id="59" name="Rectangle 5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3563"/>
                </a:p>
              </p:txBody>
            </p:sp>
            <p:sp>
              <p:nvSpPr>
                <p:cNvPr id="60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971" y="2441"/>
                  <a:ext cx="173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88" b="0">
                      <a:latin typeface="Arial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54"/>
              <p:cNvGrpSpPr>
                <a:grpSpLocks/>
              </p:cNvGrpSpPr>
              <p:nvPr/>
            </p:nvGrpSpPr>
            <p:grpSpPr bwMode="auto">
              <a:xfrm>
                <a:off x="1839" y="2543"/>
                <a:ext cx="171" cy="181"/>
                <a:chOff x="2971" y="2441"/>
                <a:chExt cx="173" cy="181"/>
              </a:xfrm>
            </p:grpSpPr>
            <p:sp>
              <p:nvSpPr>
                <p:cNvPr id="57" name="Rectangle 5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3563"/>
                </a:p>
              </p:txBody>
            </p:sp>
            <p:sp>
              <p:nvSpPr>
                <p:cNvPr id="5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971" y="2441"/>
                  <a:ext cx="173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88" b="0">
                      <a:latin typeface="Arial" charset="0"/>
                    </a:rPr>
                    <a:t>C</a:t>
                  </a:r>
                </a:p>
              </p:txBody>
            </p:sp>
          </p:grpSp>
          <p:grpSp>
            <p:nvGrpSpPr>
              <p:cNvPr id="50" name="Group 57"/>
              <p:cNvGrpSpPr>
                <a:grpSpLocks/>
              </p:cNvGrpSpPr>
              <p:nvPr/>
            </p:nvGrpSpPr>
            <p:grpSpPr bwMode="auto">
              <a:xfrm>
                <a:off x="1159" y="2543"/>
                <a:ext cx="165" cy="181"/>
                <a:chOff x="2975" y="2441"/>
                <a:chExt cx="167" cy="181"/>
              </a:xfrm>
            </p:grpSpPr>
            <p:sp>
              <p:nvSpPr>
                <p:cNvPr id="55" name="Rectangle 5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3563"/>
                </a:p>
              </p:txBody>
            </p:sp>
            <p:sp>
              <p:nvSpPr>
                <p:cNvPr id="5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975" y="2441"/>
                  <a:ext cx="167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88" b="0">
                      <a:latin typeface="Arial" charset="0"/>
                    </a:rPr>
                    <a:t>B</a:t>
                  </a:r>
                </a:p>
              </p:txBody>
            </p:sp>
          </p:grpSp>
          <p:grpSp>
            <p:nvGrpSpPr>
              <p:cNvPr id="51" name="Group 60"/>
              <p:cNvGrpSpPr>
                <a:grpSpLocks/>
              </p:cNvGrpSpPr>
              <p:nvPr/>
            </p:nvGrpSpPr>
            <p:grpSpPr bwMode="auto">
              <a:xfrm>
                <a:off x="2425" y="2891"/>
                <a:ext cx="159" cy="181"/>
                <a:chOff x="2977" y="2441"/>
                <a:chExt cx="161" cy="181"/>
              </a:xfrm>
            </p:grpSpPr>
            <p:sp>
              <p:nvSpPr>
                <p:cNvPr id="53" name="Rectangle 6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3563"/>
                </a:p>
              </p:txBody>
            </p:sp>
            <p:sp>
              <p:nvSpPr>
                <p:cNvPr id="5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977" y="2441"/>
                  <a:ext cx="161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88" b="0">
                      <a:latin typeface="Arial" charset="0"/>
                    </a:rPr>
                    <a:t>F</a:t>
                  </a:r>
                </a:p>
              </p:txBody>
            </p:sp>
          </p:grpSp>
          <p:sp>
            <p:nvSpPr>
              <p:cNvPr id="52" name="Line 63"/>
              <p:cNvSpPr>
                <a:spLocks noChangeShapeType="1"/>
              </p:cNvSpPr>
              <p:nvPr/>
            </p:nvSpPr>
            <p:spPr bwMode="auto">
              <a:xfrm>
                <a:off x="804" y="3021"/>
                <a:ext cx="282" cy="282"/>
              </a:xfrm>
              <a:prstGeom prst="line">
                <a:avLst/>
              </a:prstGeom>
              <a:noFill/>
              <a:ln w="57150" cmpd="sng">
                <a:solidFill>
                  <a:srgbClr val="FF0000"/>
                </a:solidFill>
                <a:prstDash val="sys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563"/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1215839" y="6609574"/>
              <a:ext cx="775294" cy="597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7625" tIns="47625" rIns="47625" bIns="47625" numCol="1" spcCol="38100" rtlCol="0" anchor="ctr">
              <a:spAutoFit/>
            </a:bodyPr>
            <a:lstStyle/>
            <a:p>
              <a:pPr defTabSz="547688" rtl="0" latinLnBrk="1" hangingPunct="0"/>
              <a:r>
                <a:rPr lang="en-US" sz="2625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</a:rPr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899684" y="6079421"/>
              <a:ext cx="434529" cy="597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7625" tIns="47625" rIns="47625" bIns="47625" numCol="1" spcCol="38100" rtlCol="0" anchor="ctr">
              <a:spAutoFit/>
            </a:bodyPr>
            <a:lstStyle/>
            <a:p>
              <a:pPr defTabSz="547688" rtl="0" latinLnBrk="1" hangingPunct="0"/>
              <a:r>
                <a:rPr lang="en-US" sz="2625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</a:rPr>
                <a:t>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28427" y="7498167"/>
              <a:ext cx="692833" cy="597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7625" tIns="47625" rIns="47625" bIns="47625" numCol="1" spcCol="38100" rtlCol="0" anchor="ctr">
              <a:spAutoFit/>
            </a:bodyPr>
            <a:lstStyle/>
            <a:p>
              <a:pPr defTabSz="547688" rtl="0" latinLnBrk="1" hangingPunct="0"/>
              <a:r>
                <a:rPr lang="en-US" sz="2625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</a:rPr>
                <a:t>1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651812" y="6311673"/>
              <a:ext cx="775294" cy="597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7625" tIns="47625" rIns="47625" bIns="47625" numCol="1" spcCol="38100" rtlCol="0" anchor="ctr">
              <a:spAutoFit/>
            </a:bodyPr>
            <a:lstStyle/>
            <a:p>
              <a:pPr defTabSz="547688" rtl="0" latinLnBrk="1" hangingPunct="0"/>
              <a:r>
                <a:rPr lang="en-US" sz="2625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</a:rPr>
                <a:t>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518474" y="6723570"/>
              <a:ext cx="434529" cy="597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7625" tIns="47625" rIns="47625" bIns="47625" numCol="1" spcCol="38100" rtlCol="0" anchor="ctr">
              <a:spAutoFit/>
            </a:bodyPr>
            <a:lstStyle/>
            <a:p>
              <a:pPr defTabSz="547688" rtl="0" latinLnBrk="1" hangingPunct="0"/>
              <a:r>
                <a:rPr lang="en-US" sz="2625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</a:rPr>
                <a:t>5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091267" y="6057024"/>
              <a:ext cx="434529" cy="597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7625" tIns="47625" rIns="47625" bIns="47625" numCol="1" spcCol="38100" rtlCol="0" anchor="ctr">
              <a:spAutoFit/>
            </a:bodyPr>
            <a:lstStyle/>
            <a:p>
              <a:pPr defTabSz="547688" rtl="0" latinLnBrk="1" hangingPunct="0"/>
              <a:r>
                <a:rPr lang="en-US" sz="2625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</a:rPr>
                <a:t>5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556604" y="5391908"/>
              <a:ext cx="434529" cy="597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7625" tIns="47625" rIns="47625" bIns="47625" numCol="1" spcCol="38100" rtlCol="0" anchor="ctr">
              <a:spAutoFit/>
            </a:bodyPr>
            <a:lstStyle/>
            <a:p>
              <a:pPr defTabSz="547688" rtl="0" latinLnBrk="1" hangingPunct="0"/>
              <a:r>
                <a:rPr lang="en-US" sz="2625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</a:rPr>
                <a:t>5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28428" y="4982715"/>
              <a:ext cx="434529" cy="597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7625" tIns="47625" rIns="47625" bIns="47625" numCol="1" spcCol="38100" rtlCol="0" anchor="ctr">
              <a:spAutoFit/>
            </a:bodyPr>
            <a:lstStyle/>
            <a:p>
              <a:pPr defTabSz="547688" rtl="0" latinLnBrk="1" hangingPunct="0"/>
              <a:r>
                <a:rPr lang="en-US" sz="2625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</a:rPr>
                <a:t>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489801" y="5282532"/>
              <a:ext cx="434529" cy="597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7625" tIns="47625" rIns="47625" bIns="47625" numCol="1" spcCol="38100" rtlCol="0" anchor="ctr">
              <a:spAutoFit/>
            </a:bodyPr>
            <a:lstStyle/>
            <a:p>
              <a:pPr defTabSz="547688" rtl="0" latinLnBrk="1" hangingPunct="0"/>
              <a:r>
                <a:rPr lang="en-US" sz="2625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</a:rPr>
                <a:t>5</a:t>
              </a:r>
            </a:p>
          </p:txBody>
        </p:sp>
      </p:grpSp>
      <p:sp>
        <p:nvSpPr>
          <p:cNvPr id="139" name="&quot;No&quot; Symbol 138"/>
          <p:cNvSpPr/>
          <p:nvPr/>
        </p:nvSpPr>
        <p:spPr bwMode="auto">
          <a:xfrm>
            <a:off x="5383360" y="5547444"/>
            <a:ext cx="417326" cy="446332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725" tIns="42863" rIns="85725" bIns="42863" numCol="1" rtlCol="0" anchor="ctr" anchorCtr="0" compatLnSpc="1">
            <a:prstTxWarp prst="textNoShape">
              <a:avLst/>
            </a:prstTxWarp>
          </a:bodyPr>
          <a:lstStyle/>
          <a:p>
            <a:pPr algn="r" defTabSz="857250" rtl="0" fontAlgn="base">
              <a:spcBef>
                <a:spcPct val="0"/>
              </a:spcBef>
              <a:spcAft>
                <a:spcPct val="0"/>
              </a:spcAft>
            </a:pPr>
            <a:endParaRPr lang="en-US" sz="1875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01192F-01BC-3337-7CCA-28565103A7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125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1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3"/>
          <p:cNvSpPr>
            <a:spLocks noGrp="1" noChangeArrowheads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sz="3600" dirty="0"/>
              <a:t>All routers have consistent routing information</a:t>
            </a:r>
          </a:p>
          <a:p>
            <a:pPr lvl="1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E.g., all nodes having the same link-state database</a:t>
            </a:r>
          </a:p>
          <a:p>
            <a:pPr lvl="1"/>
            <a:endParaRPr lang="en-US" sz="3200" dirty="0"/>
          </a:p>
          <a:p>
            <a:r>
              <a:rPr lang="en-US" sz="3600" dirty="0"/>
              <a:t>Forwarding is consistent after convergence</a:t>
            </a:r>
          </a:p>
          <a:p>
            <a:pPr lvl="1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All nodes have the same link-state database</a:t>
            </a:r>
          </a:p>
          <a:p>
            <a:pPr lvl="1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All nodes forward packets on same paths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Convergence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18DE1A-31D5-650B-4DF6-159CE0952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6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uiExpand="1" build="p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5" name="Rectangle 3"/>
          <p:cNvSpPr>
            <a:spLocks noGrp="1" noChangeArrowheads="1"/>
          </p:cNvSpPr>
          <p:nvPr>
            <p:ph type="body" idx="1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Time to achieve convergence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Sources of convergence delay?</a:t>
            </a:r>
          </a:p>
          <a:p>
            <a:pPr lvl="1">
              <a:lnSpc>
                <a:spcPct val="90000"/>
              </a:lnSpc>
              <a:spcBef>
                <a:spcPts val="1125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time to detect failure</a:t>
            </a:r>
          </a:p>
          <a:p>
            <a:pPr lvl="1">
              <a:lnSpc>
                <a:spcPct val="90000"/>
              </a:lnSpc>
              <a:spcBef>
                <a:spcPts val="1125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time to flood link-state information</a:t>
            </a:r>
          </a:p>
          <a:p>
            <a:pPr lvl="1">
              <a:lnSpc>
                <a:spcPct val="90000"/>
              </a:lnSpc>
              <a:spcBef>
                <a:spcPts val="1125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time to re-compute forwarding tables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Performance during convergence period?</a:t>
            </a:r>
          </a:p>
          <a:p>
            <a:pPr lvl="1">
              <a:lnSpc>
                <a:spcPct val="90000"/>
              </a:lnSpc>
              <a:spcBef>
                <a:spcPts val="1125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lost packets due 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blackholes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ts val="1125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looping packets</a:t>
            </a:r>
          </a:p>
          <a:p>
            <a:pPr lvl="1">
              <a:lnSpc>
                <a:spcPct val="90000"/>
              </a:lnSpc>
              <a:spcBef>
                <a:spcPts val="1125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out-of-order packets reaching the destination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Convergence Delay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B3B461-D52C-15CB-6D73-1BC4D8FD7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67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uiExpand="1" build="p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 lIns="0" tIns="0" rIns="0" bIns="0" anchor="t"/>
          <a:lstStyle/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Are loops possible?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yes, until convergence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Scalability?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O(NE) messages 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O(N</a:t>
            </a:r>
            <a:r>
              <a:rPr lang="en-US" sz="3200" baseline="30000" dirty="0">
                <a:solidFill>
                  <a:schemeClr val="tx1"/>
                </a:solidFill>
              </a:rPr>
              <a:t>2</a:t>
            </a:r>
            <a:r>
              <a:rPr lang="en-US" sz="3200" dirty="0">
                <a:solidFill>
                  <a:schemeClr val="tx1"/>
                </a:solidFill>
              </a:rPr>
              <a:t>) computation time 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O(network diameter) convergence time 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O(N) entries in forwarding table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chemeClr val="tx1"/>
              </a:solidFill>
            </a:endParaRPr>
          </a:p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Do we have to use Dijkstra’s?</a:t>
            </a:r>
          </a:p>
        </p:txBody>
      </p:sp>
      <p:sp>
        <p:nvSpPr>
          <p:cNvPr id="1193" name="Shape 1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Link State Routing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6C22F-29C2-79BE-3E87-5E4D29467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281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85706" tIns="42853" rIns="85706" bIns="42853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6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/>
          <a:lstStyle/>
          <a:p>
            <a:pPr marL="317500" lv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Network-wide</a:t>
            </a:r>
            <a:r>
              <a:rPr lang="en-US" sz="3600" b="1" dirty="0">
                <a:solidFill>
                  <a:srgbClr val="800080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process that determines the content of forwarding tables</a:t>
            </a:r>
          </a:p>
          <a:p>
            <a:pPr marL="713427" lvl="1" algn="l">
              <a:defRPr sz="1800">
                <a:solidFill>
                  <a:srgbClr val="000000"/>
                </a:solidFill>
              </a:defRPr>
            </a:pPr>
            <a:r>
              <a:rPr lang="en-US" sz="3469" dirty="0">
                <a:solidFill>
                  <a:schemeClr val="tx1"/>
                </a:solidFill>
              </a:rPr>
              <a:t> determines the end-to-end path for each destination</a:t>
            </a:r>
          </a:p>
          <a:p>
            <a:pPr marL="713427" lvl="1" algn="l">
              <a:defRPr sz="1800">
                <a:solidFill>
                  <a:srgbClr val="000000"/>
                </a:solidFill>
              </a:defRPr>
            </a:pPr>
            <a:endParaRPr lang="en-US" sz="3469" dirty="0">
              <a:solidFill>
                <a:schemeClr val="tx1"/>
              </a:solidFill>
            </a:endParaRPr>
          </a:p>
          <a:p>
            <a:pPr marL="713427" lvl="1" algn="l">
              <a:defRPr sz="1800">
                <a:solidFill>
                  <a:srgbClr val="000000"/>
                </a:solidFill>
              </a:defRPr>
            </a:pPr>
            <a:endParaRPr lang="en-US" sz="3469" dirty="0">
              <a:solidFill>
                <a:schemeClr val="tx1"/>
              </a:solidFill>
            </a:endParaRPr>
          </a:p>
        </p:txBody>
      </p:sp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00" dirty="0"/>
              <a:t>Routing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1167374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Shape 1207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60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06" name="Shape 1206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 lIns="0" tIns="0" rIns="0" bIns="0" anchor="t"/>
          <a:lstStyle/>
          <a:p>
            <a:pPr>
              <a:spcBef>
                <a:spcPts val="2813"/>
              </a:spcBef>
              <a:buClr>
                <a:srgbClr val="A9A9A9"/>
              </a:buClr>
              <a:defRPr sz="1800">
                <a:solidFill>
                  <a:srgbClr val="000000"/>
                </a:solidFill>
              </a:defRPr>
            </a:pPr>
            <a:r>
              <a:rPr sz="3938" dirty="0">
                <a:solidFill>
                  <a:srgbClr val="A9A9A9"/>
                </a:solidFill>
              </a:rPr>
              <a:t>Least-cost path routing </a:t>
            </a:r>
          </a:p>
          <a:p>
            <a:pPr lvl="1">
              <a:spcBef>
                <a:spcPts val="2813"/>
              </a:spcBef>
              <a:buClr>
                <a:srgbClr val="A9A9A9"/>
              </a:buClr>
              <a:defRPr sz="1800">
                <a:solidFill>
                  <a:srgbClr val="000000"/>
                </a:solidFill>
              </a:defRPr>
            </a:pPr>
            <a:r>
              <a:rPr sz="3538" dirty="0">
                <a:solidFill>
                  <a:srgbClr val="A9A9A9"/>
                </a:solidFill>
              </a:rPr>
              <a:t>Approach 1: link-state routing</a:t>
            </a:r>
            <a:r>
              <a:rPr sz="3538" dirty="0">
                <a:solidFill>
                  <a:srgbClr val="424242"/>
                </a:solidFill>
              </a:rPr>
              <a:t> </a:t>
            </a:r>
          </a:p>
          <a:p>
            <a:pPr lvl="1">
              <a:spcBef>
                <a:spcPts val="2813"/>
              </a:spcBef>
              <a:defRPr sz="1800">
                <a:solidFill>
                  <a:srgbClr val="000000"/>
                </a:solidFill>
              </a:defRPr>
            </a:pPr>
            <a:r>
              <a:rPr sz="3538" dirty="0">
                <a:solidFill>
                  <a:schemeClr val="tx1"/>
                </a:solidFill>
              </a:rPr>
              <a:t>Approach 2: distance-vector routing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2CC038-5D74-501C-10D2-BD54496D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>
              <a:spcBef>
                <a:spcPts val="469"/>
              </a:spcBef>
            </a:pPr>
            <a:r>
              <a:rPr lang="en-US" sz="3188" dirty="0">
                <a:latin typeface="Calibri" panose="020F0502020204030204" pitchFamily="34" charset="0"/>
                <a:cs typeface="Calibri" panose="020F0502020204030204" pitchFamily="34" charset="0"/>
              </a:rPr>
              <a:t>Your job: find the youngest person in the room</a:t>
            </a:r>
            <a:br>
              <a:rPr lang="en-US" sz="3188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18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69"/>
              </a:spcBef>
            </a:pPr>
            <a:r>
              <a:rPr lang="en-US" sz="3188" dirty="0">
                <a:latin typeface="Calibri" panose="020F0502020204030204" pitchFamily="34" charset="0"/>
                <a:cs typeface="Calibri" panose="020F0502020204030204" pitchFamily="34" charset="0"/>
              </a:rPr>
              <a:t>Ground Rules</a:t>
            </a:r>
          </a:p>
          <a:p>
            <a:pPr lvl="1">
              <a:spcBef>
                <a:spcPts val="469"/>
              </a:spcBef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may not leave your seat, nor shout loudly across the class </a:t>
            </a:r>
          </a:p>
          <a:p>
            <a:pPr lvl="1">
              <a:spcBef>
                <a:spcPts val="469"/>
              </a:spcBef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may talk with your immediate neighbors</a:t>
            </a:r>
            <a:b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(hint: “exchange updates” with them)</a:t>
            </a:r>
          </a:p>
          <a:p>
            <a:pPr marL="762000" lvl="1" indent="0">
              <a:spcBef>
                <a:spcPts val="469"/>
              </a:spcBef>
              <a:buNone/>
            </a:pPr>
            <a:endParaRPr lang="en-US" sz="3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188" dirty="0">
                <a:latin typeface="Calibri" panose="020F0502020204030204" pitchFamily="34" charset="0"/>
                <a:cs typeface="Calibri" panose="020F0502020204030204" pitchFamily="34" charset="0"/>
              </a:rPr>
              <a:t>At the end of </a:t>
            </a:r>
            <a:r>
              <a:rPr lang="en-US" sz="318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minutes</a:t>
            </a:r>
            <a:r>
              <a:rPr lang="en-US" sz="3188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318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88" dirty="0">
                <a:latin typeface="Calibri" panose="020F0502020204030204" pitchFamily="34" charset="0"/>
                <a:cs typeface="Calibri" panose="020F0502020204030204" pitchFamily="34" charset="0"/>
              </a:rPr>
              <a:t>I will pick a victim and ask: </a:t>
            </a:r>
          </a:p>
          <a:p>
            <a:pPr lvl="1">
              <a:spcBef>
                <a:spcPts val="469"/>
              </a:spcBef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is the youngest person in the room? (</a:t>
            </a:r>
            <a:r>
              <a:rPr lang="en-US" sz="3000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date)</a:t>
            </a:r>
          </a:p>
          <a:p>
            <a:pPr lvl="1">
              <a:spcBef>
                <a:spcPts val="469"/>
              </a:spcBef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one of your neighbors first told you this information? </a:t>
            </a:r>
          </a:p>
          <a:p>
            <a:pPr marL="0" indent="0">
              <a:buNone/>
            </a:pPr>
            <a:endParaRPr lang="en-US" sz="3188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B95E6-AC62-5BE9-00F3-320F8CD2F4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08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Go!</a:t>
            </a:r>
          </a:p>
        </p:txBody>
      </p:sp>
    </p:spTree>
    <p:extLst>
      <p:ext uri="{BB962C8B-B14F-4D97-AF65-F5344CB8AC3E}">
        <p14:creationId xmlns:p14="http://schemas.microsoft.com/office/powerpoint/2010/main" val="1934852775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0A22B-AA9D-0F3B-3F10-E2C34A42A90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/>
                <a:cs typeface="Calibri"/>
              </a:rPr>
              <a:t>Example of Distributed Computation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470401" y="2914673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algn="r" defTabSz="1219118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57600" y="4438673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algn="r" defTabSz="1219118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315200" y="3219473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algn="r" defTabSz="1219118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315200" y="6267473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algn="r" defTabSz="1219118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588002" y="7385074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algn="r" defTabSz="1219118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83202" y="4641874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algn="r" defTabSz="1219118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753600" y="4337074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algn="r" defTabSz="1219118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92802" y="5454673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algn="r" defTabSz="1219118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6673873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algn="r" defTabSz="1219118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112002" y="4845073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algn="r" defTabSz="1219118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042401" y="6369073"/>
            <a:ext cx="203200" cy="2032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algn="r" defTabSz="1219118" rtl="0" fontAlgn="base">
              <a:spcBef>
                <a:spcPct val="0"/>
              </a:spcBef>
              <a:spcAft>
                <a:spcPct val="0"/>
              </a:spcAft>
            </a:pPr>
            <a:endParaRPr lang="en-US" sz="2625" b="1" kern="12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4643843" y="3088117"/>
            <a:ext cx="740957" cy="1553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3759200" y="3088116"/>
            <a:ext cx="740957" cy="13505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3831043" y="4612117"/>
            <a:ext cx="465915" cy="20915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5486401" y="4743472"/>
            <a:ext cx="436157" cy="7409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7285442" y="5018517"/>
            <a:ext cx="1816472" cy="14100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7285442" y="3321073"/>
            <a:ext cx="131357" cy="1553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7416800" y="3219473"/>
            <a:ext cx="2438400" cy="1320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9144002" y="4540272"/>
            <a:ext cx="711200" cy="1828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4368800" y="6673873"/>
            <a:ext cx="1219200" cy="812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5994400" y="5454672"/>
            <a:ext cx="1350557" cy="9862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7488643" y="6369072"/>
            <a:ext cx="1655357" cy="718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7213600" y="4845072"/>
            <a:ext cx="131357" cy="145215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5689600" y="5556273"/>
            <a:ext cx="304800" cy="1828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5486401" y="4743472"/>
            <a:ext cx="1655357" cy="1313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3860801" y="4540273"/>
            <a:ext cx="1422400" cy="203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4368802" y="5628115"/>
            <a:ext cx="1553757" cy="1045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5761443" y="6440916"/>
            <a:ext cx="1583514" cy="97391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4368802" y="4815316"/>
            <a:ext cx="944157" cy="18585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5994401" y="4946674"/>
            <a:ext cx="1117600" cy="50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7285443" y="4510515"/>
            <a:ext cx="2641600" cy="36431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4643842" y="2944429"/>
            <a:ext cx="2671358" cy="3766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5456642" y="3219472"/>
            <a:ext cx="1960157" cy="145215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ular Callout 36"/>
          <p:cNvSpPr/>
          <p:nvPr/>
        </p:nvSpPr>
        <p:spPr bwMode="auto">
          <a:xfrm>
            <a:off x="9347201" y="3016272"/>
            <a:ext cx="3556000" cy="914400"/>
          </a:xfrm>
          <a:prstGeom prst="wedgeRectCallout">
            <a:avLst>
              <a:gd name="adj1" fmla="val -35283"/>
              <a:gd name="adj2" fmla="val 9704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defTabSz="1219181" rtl="0" fontAlgn="base">
              <a:spcBef>
                <a:spcPct val="0"/>
              </a:spcBef>
              <a:spcAft>
                <a:spcPct val="0"/>
              </a:spcAft>
            </a:pPr>
            <a:r>
              <a:rPr lang="en-US" sz="2625" b="1" kern="1200" dirty="0">
                <a:solidFill>
                  <a:srgbClr val="F47A00"/>
                </a:solidFill>
                <a:latin typeface="Calibri"/>
                <a:ea typeface="ＭＳ Ｐゴシック" charset="0"/>
                <a:cs typeface="Calibri"/>
              </a:rPr>
              <a:t>I am one hop away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7518401" y="6978672"/>
            <a:ext cx="3556000" cy="914400"/>
          </a:xfrm>
          <a:prstGeom prst="wedgeRectCallout">
            <a:avLst>
              <a:gd name="adj1" fmla="val -50997"/>
              <a:gd name="adj2" fmla="val -1048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defTabSz="1219181" rtl="0" fontAlgn="base">
              <a:spcBef>
                <a:spcPct val="0"/>
              </a:spcBef>
              <a:spcAft>
                <a:spcPct val="0"/>
              </a:spcAft>
            </a:pPr>
            <a:r>
              <a:rPr lang="en-US" sz="2625" b="1" kern="1200" dirty="0">
                <a:solidFill>
                  <a:srgbClr val="F47A00"/>
                </a:solidFill>
                <a:latin typeface="Calibri"/>
                <a:ea typeface="ＭＳ Ｐゴシック" charset="0"/>
                <a:cs typeface="Calibri"/>
              </a:rPr>
              <a:t>I am one hop away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9753600" y="5353073"/>
            <a:ext cx="3556000" cy="914400"/>
          </a:xfrm>
          <a:prstGeom prst="wedgeRectCallout">
            <a:avLst>
              <a:gd name="adj1" fmla="val -119092"/>
              <a:gd name="adj2" fmla="val -974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defTabSz="1219181" rtl="0" fontAlgn="base">
              <a:spcBef>
                <a:spcPct val="0"/>
              </a:spcBef>
              <a:spcAft>
                <a:spcPct val="0"/>
              </a:spcAft>
            </a:pPr>
            <a:r>
              <a:rPr lang="en-US" sz="2625" b="1" kern="1200" dirty="0">
                <a:solidFill>
                  <a:srgbClr val="F47A00"/>
                </a:solidFill>
                <a:latin typeface="Calibri"/>
                <a:ea typeface="ＭＳ Ｐゴシック" charset="0"/>
                <a:cs typeface="Calibri"/>
              </a:rPr>
              <a:t>I am one hop away</a:t>
            </a: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3048000" y="8096273"/>
            <a:ext cx="3556000" cy="914400"/>
          </a:xfrm>
          <a:prstGeom prst="wedgeRectCallout">
            <a:avLst>
              <a:gd name="adj1" fmla="val 23289"/>
              <a:gd name="adj2" fmla="val -1103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defTabSz="1219181" rtl="0" fontAlgn="base">
              <a:spcBef>
                <a:spcPct val="0"/>
              </a:spcBef>
              <a:spcAft>
                <a:spcPct val="0"/>
              </a:spcAft>
            </a:pPr>
            <a:r>
              <a:rPr lang="en-US" sz="2625" b="1" kern="1200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I am two hops away</a:t>
            </a: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5486400" y="2000273"/>
            <a:ext cx="3556000" cy="914400"/>
          </a:xfrm>
          <a:prstGeom prst="wedgeRectCallout">
            <a:avLst>
              <a:gd name="adj1" fmla="val 4718"/>
              <a:gd name="adj2" fmla="val 822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defTabSz="1219181" rtl="0" fontAlgn="base">
              <a:spcBef>
                <a:spcPct val="0"/>
              </a:spcBef>
              <a:spcAft>
                <a:spcPct val="0"/>
              </a:spcAft>
            </a:pPr>
            <a:r>
              <a:rPr lang="en-US" sz="2625" b="1" kern="1200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I am two hops away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641601" y="3219473"/>
            <a:ext cx="3556000" cy="914400"/>
          </a:xfrm>
          <a:prstGeom prst="wedgeRectCallout">
            <a:avLst>
              <a:gd name="adj1" fmla="val 27099"/>
              <a:gd name="adj2" fmla="val 1081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defTabSz="1219181" rtl="0" fontAlgn="base">
              <a:spcBef>
                <a:spcPct val="0"/>
              </a:spcBef>
              <a:spcAft>
                <a:spcPct val="0"/>
              </a:spcAft>
            </a:pPr>
            <a:r>
              <a:rPr lang="en-US" sz="2625" b="1" kern="1200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I am two hops away</a:t>
            </a: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5791200" y="4337073"/>
            <a:ext cx="3556000" cy="914400"/>
          </a:xfrm>
          <a:prstGeom prst="wedgeRectCallout">
            <a:avLst>
              <a:gd name="adj1" fmla="val -44806"/>
              <a:gd name="adj2" fmla="val 8407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defTabSz="1219181" rtl="0" fontAlgn="base">
              <a:spcBef>
                <a:spcPct val="0"/>
              </a:spcBef>
              <a:spcAft>
                <a:spcPct val="0"/>
              </a:spcAft>
            </a:pPr>
            <a:r>
              <a:rPr lang="en-US" sz="2625" b="1" kern="1200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I am two hops away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2133600" y="4845072"/>
            <a:ext cx="3556000" cy="914400"/>
          </a:xfrm>
          <a:prstGeom prst="wedgeRectCallout">
            <a:avLst>
              <a:gd name="adj1" fmla="val -3853"/>
              <a:gd name="adj2" fmla="val -862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defTabSz="1219181" rtl="0" fontAlgn="base">
              <a:spcBef>
                <a:spcPct val="0"/>
              </a:spcBef>
              <a:spcAft>
                <a:spcPct val="0"/>
              </a:spcAft>
            </a:pPr>
            <a:r>
              <a:rPr lang="en-US" sz="2625" b="1" kern="1200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I am three hops away</a:t>
            </a:r>
          </a:p>
        </p:txBody>
      </p:sp>
      <p:sp>
        <p:nvSpPr>
          <p:cNvPr id="46" name="Rectangular Callout 45"/>
          <p:cNvSpPr/>
          <p:nvPr/>
        </p:nvSpPr>
        <p:spPr bwMode="auto">
          <a:xfrm>
            <a:off x="2133600" y="1695473"/>
            <a:ext cx="3556000" cy="914400"/>
          </a:xfrm>
          <a:prstGeom prst="wedgeRectCallout">
            <a:avLst>
              <a:gd name="adj1" fmla="val 17099"/>
              <a:gd name="adj2" fmla="val 9333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defTabSz="1219181" rtl="0" fontAlgn="base">
              <a:spcBef>
                <a:spcPct val="0"/>
              </a:spcBef>
              <a:spcAft>
                <a:spcPct val="0"/>
              </a:spcAft>
            </a:pPr>
            <a:r>
              <a:rPr lang="en-US" sz="2625" b="1" kern="1200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I am three hops away</a:t>
            </a:r>
          </a:p>
        </p:txBody>
      </p:sp>
      <p:sp>
        <p:nvSpPr>
          <p:cNvPr id="47" name="Rectangular Callout 46"/>
          <p:cNvSpPr/>
          <p:nvPr/>
        </p:nvSpPr>
        <p:spPr bwMode="auto">
          <a:xfrm>
            <a:off x="10160002" y="6673872"/>
            <a:ext cx="3556000" cy="914400"/>
          </a:xfrm>
          <a:prstGeom prst="wedgeRectCallout">
            <a:avLst>
              <a:gd name="adj1" fmla="val -75759"/>
              <a:gd name="adj2" fmla="val -714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defTabSz="1219181" rtl="0" fontAlgn="base">
              <a:spcBef>
                <a:spcPct val="0"/>
              </a:spcBef>
              <a:spcAft>
                <a:spcPct val="0"/>
              </a:spcAft>
            </a:pPr>
            <a:r>
              <a:rPr lang="en-US" sz="3750" b="1" kern="12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Destination</a:t>
            </a:r>
          </a:p>
        </p:txBody>
      </p:sp>
      <p:sp>
        <p:nvSpPr>
          <p:cNvPr id="48" name="Rectangular Callout 47"/>
          <p:cNvSpPr/>
          <p:nvPr/>
        </p:nvSpPr>
        <p:spPr bwMode="auto">
          <a:xfrm>
            <a:off x="2641601" y="7080273"/>
            <a:ext cx="3556000" cy="914400"/>
          </a:xfrm>
          <a:prstGeom prst="wedgeRectCallout">
            <a:avLst>
              <a:gd name="adj1" fmla="val -3853"/>
              <a:gd name="adj2" fmla="val -862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21912" tIns="60956" rIns="121912" bIns="60956" numCol="1" rtlCol="0" anchor="ctr" anchorCtr="0" compatLnSpc="1">
            <a:prstTxWarp prst="textNoShape">
              <a:avLst/>
            </a:prstTxWarp>
          </a:bodyPr>
          <a:lstStyle/>
          <a:p>
            <a:pPr defTabSz="1219181" rtl="0" fontAlgn="base">
              <a:spcBef>
                <a:spcPct val="0"/>
              </a:spcBef>
              <a:spcAft>
                <a:spcPct val="0"/>
              </a:spcAft>
            </a:pPr>
            <a:r>
              <a:rPr lang="en-US" sz="2625" b="1" kern="1200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I am three hops away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6CC9B-72A8-5676-BB3D-6F0759FC6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1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10214697" y="7718603"/>
            <a:ext cx="2552048" cy="46251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5" tIns="47625" rIns="47625" bIns="47625" numCol="1" spcCol="38100" rtlCol="0" anchor="ctr">
            <a:spAutoFit/>
          </a:bodyPr>
          <a:lstStyle/>
          <a:p>
            <a:pPr defTabSz="547688" rtl="0" latinLnBrk="1" hangingPunct="0"/>
            <a:endParaRPr lang="en-US" sz="375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333124" y="6852930"/>
            <a:ext cx="2320044" cy="4204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5" tIns="47625" rIns="47625" bIns="47625" numCol="1" spcCol="38100" rtlCol="0" anchor="ctr">
            <a:spAutoFit/>
          </a:bodyPr>
          <a:lstStyle/>
          <a:p>
            <a:pPr defTabSz="547688" rtl="0" latinLnBrk="1" hangingPunct="0"/>
            <a:endParaRPr lang="en-US" sz="375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371638" y="1918101"/>
            <a:ext cx="3396776" cy="46251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5" tIns="47625" rIns="47625" bIns="47625" numCol="1" spcCol="38100" rtlCol="0" anchor="ctr">
            <a:spAutoFit/>
          </a:bodyPr>
          <a:lstStyle/>
          <a:p>
            <a:pPr defTabSz="547688" rtl="0" latinLnBrk="1" hangingPunct="0"/>
            <a:endParaRPr lang="en-US" sz="375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</a:endParaRPr>
          </a:p>
        </p:txBody>
      </p:sp>
      <p:sp>
        <p:nvSpPr>
          <p:cNvPr id="1211" name="Shape 1211"/>
          <p:cNvSpPr/>
          <p:nvPr/>
        </p:nvSpPr>
        <p:spPr>
          <a:xfrm flipH="1">
            <a:off x="4752114" y="3749463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212" name="Shape 1212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213" name="Shape 1213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214" name="Shape 121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64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15" name="Shape 1215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1216" name="Shape 1216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1217" name="Shape 1217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 dirty="0"/>
              <a:t>y</a:t>
            </a:r>
          </a:p>
        </p:txBody>
      </p:sp>
      <p:sp>
        <p:nvSpPr>
          <p:cNvPr id="1218" name="Shape 1218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1219" name="Shape 1219"/>
          <p:cNvSpPr/>
          <p:nvPr/>
        </p:nvSpPr>
        <p:spPr>
          <a:xfrm>
            <a:off x="5830094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1220" name="Shape 1220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grpSp>
        <p:nvGrpSpPr>
          <p:cNvPr id="1239" name="Group 1239"/>
          <p:cNvGrpSpPr/>
          <p:nvPr/>
        </p:nvGrpSpPr>
        <p:grpSpPr>
          <a:xfrm>
            <a:off x="3151188" y="6119812"/>
            <a:ext cx="2809875" cy="2166938"/>
            <a:chOff x="0" y="0"/>
            <a:chExt cx="2997200" cy="2311400"/>
          </a:xfrm>
        </p:grpSpPr>
        <p:sp>
          <p:nvSpPr>
            <p:cNvPr id="1221" name="Shape 1221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  <p:sp>
          <p:nvSpPr>
            <p:cNvPr id="1223" name="Shape 1223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1224" name="Shape 1224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257300" y="11303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-</a:t>
              </a: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7</a:t>
              </a: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816100" y="11303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-</a:t>
              </a: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2349500" y="11303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-</a:t>
              </a: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270000" y="16002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-</a:t>
              </a: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28800" y="16002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-</a:t>
              </a: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2362200" y="16002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-</a:t>
              </a:r>
            </a:p>
          </p:txBody>
        </p:sp>
      </p:grpSp>
      <p:sp>
        <p:nvSpPr>
          <p:cNvPr id="1240" name="Shape 1240"/>
          <p:cNvSpPr/>
          <p:nvPr/>
        </p:nvSpPr>
        <p:spPr>
          <a:xfrm rot="16200000">
            <a:off x="2329656" y="7167563"/>
            <a:ext cx="988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from</a:t>
            </a:r>
          </a:p>
        </p:txBody>
      </p:sp>
      <p:sp>
        <p:nvSpPr>
          <p:cNvPr id="1241" name="Shape 1241"/>
          <p:cNvSpPr/>
          <p:nvPr/>
        </p:nvSpPr>
        <p:spPr>
          <a:xfrm>
            <a:off x="4740672" y="5542359"/>
            <a:ext cx="61912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to</a:t>
            </a:r>
          </a:p>
        </p:txBody>
      </p:sp>
      <p:grpSp>
        <p:nvGrpSpPr>
          <p:cNvPr id="1245" name="Group 1245"/>
          <p:cNvGrpSpPr/>
          <p:nvPr/>
        </p:nvGrpSpPr>
        <p:grpSpPr>
          <a:xfrm>
            <a:off x="7794625" y="1821656"/>
            <a:ext cx="1214438" cy="631031"/>
            <a:chOff x="0" y="0"/>
            <a:chExt cx="1295400" cy="673100"/>
          </a:xfrm>
        </p:grpSpPr>
        <p:sp>
          <p:nvSpPr>
            <p:cNvPr id="1242" name="Shape 124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 dirty="0"/>
                <a:t>2</a:t>
              </a: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 dirty="0"/>
                <a:t>0</a:t>
              </a: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1246" name="Shape 1246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>
              <a:solidFill>
                <a:srgbClr val="FF9300"/>
              </a:solidFill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 dirty="0"/>
              <a:t>x</a:t>
            </a:r>
          </a:p>
        </p:txBody>
      </p:sp>
      <p:sp>
        <p:nvSpPr>
          <p:cNvPr id="1248" name="Shape 1248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249" name="Shape 1249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250" name="Shape 1250"/>
          <p:cNvSpPr/>
          <p:nvPr/>
        </p:nvSpPr>
        <p:spPr>
          <a:xfrm>
            <a:off x="6949281" y="130968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251" name="Shape 1251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252" name="Shape 1252"/>
          <p:cNvSpPr/>
          <p:nvPr/>
        </p:nvSpPr>
        <p:spPr>
          <a:xfrm>
            <a:off x="7782719" y="1345406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253" name="Shape 1253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 dirty="0"/>
              <a:t>y</a:t>
            </a:r>
          </a:p>
        </p:txBody>
      </p:sp>
      <p:sp>
        <p:nvSpPr>
          <p:cNvPr id="1254" name="Shape 1254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255" name="Shape 1255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256" name="Shape 1256"/>
          <p:cNvSpPr/>
          <p:nvPr/>
        </p:nvSpPr>
        <p:spPr>
          <a:xfrm>
            <a:off x="8294687" y="1345406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257" name="Shape 1257"/>
          <p:cNvSpPr/>
          <p:nvPr/>
        </p:nvSpPr>
        <p:spPr>
          <a:xfrm>
            <a:off x="8782844" y="1345406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258" name="Shape 1258"/>
          <p:cNvSpPr/>
          <p:nvPr/>
        </p:nvSpPr>
        <p:spPr>
          <a:xfrm>
            <a:off x="7830344" y="2214563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259" name="Shape 1259"/>
          <p:cNvSpPr/>
          <p:nvPr/>
        </p:nvSpPr>
        <p:spPr>
          <a:xfrm>
            <a:off x="8354219" y="2214563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260" name="Shape 1260"/>
          <p:cNvSpPr/>
          <p:nvPr/>
        </p:nvSpPr>
        <p:spPr>
          <a:xfrm>
            <a:off x="8854281" y="2214563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261" name="Shape 1261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262" name="Shape 1262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263" name="Shape 1263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264" name="Shape 1264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265" name="Shape 1265"/>
          <p:cNvSpPr/>
          <p:nvPr/>
        </p:nvSpPr>
        <p:spPr>
          <a:xfrm>
            <a:off x="10402094" y="6715125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266" name="Shape 1266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267" name="Shape 1267"/>
          <p:cNvSpPr/>
          <p:nvPr/>
        </p:nvSpPr>
        <p:spPr>
          <a:xfrm>
            <a:off x="11211719" y="6774656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268" name="Shape 1268"/>
          <p:cNvSpPr/>
          <p:nvPr/>
        </p:nvSpPr>
        <p:spPr>
          <a:xfrm>
            <a:off x="11271250" y="7179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269" name="Shape 1269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270" name="Shape 1270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271" name="Shape 1271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272" name="Shape 1272"/>
          <p:cNvSpPr/>
          <p:nvPr/>
        </p:nvSpPr>
        <p:spPr>
          <a:xfrm>
            <a:off x="11723687" y="6774656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273" name="Shape 1273"/>
          <p:cNvSpPr/>
          <p:nvPr/>
        </p:nvSpPr>
        <p:spPr>
          <a:xfrm>
            <a:off x="12235656" y="6774656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274" name="Shape 1274"/>
          <p:cNvSpPr/>
          <p:nvPr/>
        </p:nvSpPr>
        <p:spPr>
          <a:xfrm>
            <a:off x="11795125" y="7179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275" name="Shape 1275"/>
          <p:cNvSpPr/>
          <p:nvPr/>
        </p:nvSpPr>
        <p:spPr>
          <a:xfrm>
            <a:off x="12295187" y="7179469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grpSp>
        <p:nvGrpSpPr>
          <p:cNvPr id="1279" name="Group 1279"/>
          <p:cNvGrpSpPr/>
          <p:nvPr/>
        </p:nvGrpSpPr>
        <p:grpSpPr>
          <a:xfrm>
            <a:off x="11223625" y="7655719"/>
            <a:ext cx="1285875" cy="619125"/>
            <a:chOff x="0" y="0"/>
            <a:chExt cx="1371600" cy="660400"/>
          </a:xfrm>
        </p:grpSpPr>
        <p:sp>
          <p:nvSpPr>
            <p:cNvPr id="1276" name="Shape 1276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 dirty="0"/>
                <a:t>7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sp>
        <p:nvSpPr>
          <p:cNvPr id="75" name="Shape 1219"/>
          <p:cNvSpPr/>
          <p:nvPr/>
        </p:nvSpPr>
        <p:spPr>
          <a:xfrm>
            <a:off x="1850076" y="1345407"/>
            <a:ext cx="4721536" cy="136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4125" dirty="0"/>
              <a:t>This is y’s </a:t>
            </a:r>
            <a:br>
              <a:rPr lang="en-US" sz="4125" dirty="0"/>
            </a:br>
            <a:r>
              <a:rPr lang="en-US" sz="4125" dirty="0"/>
              <a:t>“distance vector”</a:t>
            </a:r>
            <a:endParaRPr sz="4125" dirty="0"/>
          </a:p>
        </p:txBody>
      </p:sp>
    </p:spTree>
    <p:extLst>
      <p:ext uri="{BB962C8B-B14F-4D97-AF65-F5344CB8AC3E}">
        <p14:creationId xmlns:p14="http://schemas.microsoft.com/office/powerpoint/2010/main" val="42413210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3" grpId="0" animBg="1"/>
      <p:bldP spid="72" grpId="0" animBg="1"/>
      <p:bldP spid="7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6" name="Group 1286"/>
          <p:cNvGrpSpPr/>
          <p:nvPr/>
        </p:nvGrpSpPr>
        <p:grpSpPr>
          <a:xfrm>
            <a:off x="7794625" y="1809750"/>
            <a:ext cx="1214438" cy="631031"/>
            <a:chOff x="0" y="0"/>
            <a:chExt cx="1295400" cy="673100"/>
          </a:xfrm>
        </p:grpSpPr>
        <p:sp>
          <p:nvSpPr>
            <p:cNvPr id="1283" name="Shape 1283"/>
            <p:cNvSpPr/>
            <p:nvPr/>
          </p:nvSpPr>
          <p:spPr>
            <a:xfrm>
              <a:off x="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1104900" y="127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 dirty="0"/>
                <a:t>1</a:t>
              </a:r>
            </a:p>
          </p:txBody>
        </p:sp>
      </p:grpSp>
      <p:sp>
        <p:nvSpPr>
          <p:cNvPr id="1287" name="Shape 1287"/>
          <p:cNvSpPr/>
          <p:nvPr/>
        </p:nvSpPr>
        <p:spPr>
          <a:xfrm flipH="1">
            <a:off x="4752114" y="3749463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288" name="Shape 1288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289" name="Shape 1289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290" name="Shape 129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65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0EC6-72DB-063F-1BD6-B6C87BCA93F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12309-57C3-8F0A-B23F-7D13422F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91" name="Shape 1291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1292" name="Shape 1292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1293" name="Shape 1293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1294" name="Shape 1294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1295" name="Shape 1295"/>
          <p:cNvSpPr/>
          <p:nvPr/>
        </p:nvSpPr>
        <p:spPr>
          <a:xfrm>
            <a:off x="5830094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1296" name="Shape 1296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297" name="Shape 1297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298" name="Shape 1298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299" name="Shape 1299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300" name="Shape 1300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301" name="Shape 1301"/>
          <p:cNvSpPr/>
          <p:nvPr/>
        </p:nvSpPr>
        <p:spPr>
          <a:xfrm>
            <a:off x="6949281" y="130968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302" name="Shape 1302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303" name="Shape 1303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304" name="Shape 1304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305" name="Shape 1305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1309" name="Group 1309"/>
          <p:cNvGrpSpPr/>
          <p:nvPr/>
        </p:nvGrpSpPr>
        <p:grpSpPr>
          <a:xfrm>
            <a:off x="7840094" y="1860625"/>
            <a:ext cx="1214438" cy="619125"/>
            <a:chOff x="0" y="0"/>
            <a:chExt cx="1295400" cy="660400"/>
          </a:xfrm>
        </p:grpSpPr>
        <p:sp>
          <p:nvSpPr>
            <p:cNvPr id="1306" name="Shape 1306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 dirty="0"/>
                <a:t>0</a:t>
              </a: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 dirty="0"/>
                <a:t>1</a:t>
              </a:r>
            </a:p>
          </p:txBody>
        </p:sp>
      </p:grpSp>
      <p:sp>
        <p:nvSpPr>
          <p:cNvPr id="1310" name="Shape 1310"/>
          <p:cNvSpPr/>
          <p:nvPr/>
        </p:nvSpPr>
        <p:spPr>
          <a:xfrm rot="16200000">
            <a:off x="2329656" y="7167563"/>
            <a:ext cx="988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from</a:t>
            </a:r>
          </a:p>
        </p:txBody>
      </p:sp>
      <p:sp>
        <p:nvSpPr>
          <p:cNvPr id="1311" name="Shape 1311"/>
          <p:cNvSpPr/>
          <p:nvPr/>
        </p:nvSpPr>
        <p:spPr>
          <a:xfrm>
            <a:off x="4740672" y="5542359"/>
            <a:ext cx="61912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to</a:t>
            </a:r>
          </a:p>
        </p:txBody>
      </p:sp>
      <p:grpSp>
        <p:nvGrpSpPr>
          <p:cNvPr id="1324" name="Group 1324"/>
          <p:cNvGrpSpPr/>
          <p:nvPr/>
        </p:nvGrpSpPr>
        <p:grpSpPr>
          <a:xfrm>
            <a:off x="3151188" y="6119812"/>
            <a:ext cx="2809875" cy="2166938"/>
            <a:chOff x="0" y="0"/>
            <a:chExt cx="2997200" cy="2311400"/>
          </a:xfrm>
        </p:grpSpPr>
        <p:sp>
          <p:nvSpPr>
            <p:cNvPr id="1312" name="Shape 1312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  <p:sp>
          <p:nvSpPr>
            <p:cNvPr id="1314" name="Shape 1314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1315" name="Shape 1315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7</a:t>
              </a:r>
            </a:p>
          </p:txBody>
        </p:sp>
      </p:grpSp>
      <p:sp>
        <p:nvSpPr>
          <p:cNvPr id="1325" name="Shape 1325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326" name="Shape 1326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327" name="Shape 1327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328" name="Shape 1328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329" name="Shape 1329"/>
          <p:cNvSpPr/>
          <p:nvPr/>
        </p:nvSpPr>
        <p:spPr>
          <a:xfrm>
            <a:off x="10402094" y="6715125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330" name="Shape 1330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331" name="Shape 1331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332" name="Shape 1332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333" name="Shape 1333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1337" name="Group 1337"/>
          <p:cNvGrpSpPr/>
          <p:nvPr/>
        </p:nvGrpSpPr>
        <p:grpSpPr>
          <a:xfrm>
            <a:off x="11277751" y="7655719"/>
            <a:ext cx="1285875" cy="619125"/>
            <a:chOff x="0" y="0"/>
            <a:chExt cx="1371600" cy="660400"/>
          </a:xfrm>
        </p:grpSpPr>
        <p:sp>
          <p:nvSpPr>
            <p:cNvPr id="1334" name="Shape 1334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7</a:t>
              </a: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1341" name="Group 1341"/>
          <p:cNvGrpSpPr/>
          <p:nvPr/>
        </p:nvGrpSpPr>
        <p:grpSpPr>
          <a:xfrm>
            <a:off x="11176000" y="7703344"/>
            <a:ext cx="1285875" cy="619125"/>
            <a:chOff x="0" y="0"/>
            <a:chExt cx="1371600" cy="660400"/>
          </a:xfrm>
        </p:grpSpPr>
        <p:sp>
          <p:nvSpPr>
            <p:cNvPr id="1338" name="Shape 133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7</a:t>
              </a: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sp>
        <p:nvSpPr>
          <p:cNvPr id="1342" name="Shape 1342"/>
          <p:cNvSpPr/>
          <p:nvPr/>
        </p:nvSpPr>
        <p:spPr>
          <a:xfrm flipH="1" flipV="1">
            <a:off x="5270500" y="6941344"/>
            <a:ext cx="389049" cy="421079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343" name="Shape 1343"/>
          <p:cNvSpPr/>
          <p:nvPr/>
        </p:nvSpPr>
        <p:spPr>
          <a:xfrm flipH="1" flipV="1">
            <a:off x="4794250" y="6941344"/>
            <a:ext cx="865300" cy="914769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grpSp>
        <p:nvGrpSpPr>
          <p:cNvPr id="1347" name="Group 1347"/>
          <p:cNvGrpSpPr/>
          <p:nvPr/>
        </p:nvGrpSpPr>
        <p:grpSpPr>
          <a:xfrm>
            <a:off x="11199812" y="7191375"/>
            <a:ext cx="1214438" cy="631031"/>
            <a:chOff x="0" y="0"/>
            <a:chExt cx="1295400" cy="673100"/>
          </a:xfrm>
        </p:grpSpPr>
        <p:sp>
          <p:nvSpPr>
            <p:cNvPr id="1344" name="Shape 1344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1348" name="Shape 1348"/>
          <p:cNvSpPr/>
          <p:nvPr/>
        </p:nvSpPr>
        <p:spPr>
          <a:xfrm>
            <a:off x="12164219" y="671512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7</a:t>
            </a:r>
          </a:p>
        </p:txBody>
      </p:sp>
      <p:sp>
        <p:nvSpPr>
          <p:cNvPr id="1349" name="Shape 1349"/>
          <p:cNvSpPr/>
          <p:nvPr/>
        </p:nvSpPr>
        <p:spPr>
          <a:xfrm>
            <a:off x="11676062" y="671512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350" name="Shape 1350"/>
          <p:cNvSpPr/>
          <p:nvPr/>
        </p:nvSpPr>
        <p:spPr>
          <a:xfrm>
            <a:off x="11164094" y="671512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351" name="Shape 1351"/>
          <p:cNvSpPr/>
          <p:nvPr/>
        </p:nvSpPr>
        <p:spPr>
          <a:xfrm>
            <a:off x="8723312" y="1309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7</a:t>
            </a:r>
          </a:p>
        </p:txBody>
      </p:sp>
      <p:sp>
        <p:nvSpPr>
          <p:cNvPr id="1352" name="Shape 1352"/>
          <p:cNvSpPr/>
          <p:nvPr/>
        </p:nvSpPr>
        <p:spPr>
          <a:xfrm>
            <a:off x="8235156" y="1309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353" name="Shape 1353"/>
          <p:cNvSpPr/>
          <p:nvPr/>
        </p:nvSpPr>
        <p:spPr>
          <a:xfrm>
            <a:off x="7723187" y="1309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grpSp>
        <p:nvGrpSpPr>
          <p:cNvPr id="1357" name="Group 1357"/>
          <p:cNvGrpSpPr/>
          <p:nvPr/>
        </p:nvGrpSpPr>
        <p:grpSpPr>
          <a:xfrm>
            <a:off x="7770813" y="2274094"/>
            <a:ext cx="1285875" cy="619125"/>
            <a:chOff x="0" y="0"/>
            <a:chExt cx="1371600" cy="660400"/>
          </a:xfrm>
        </p:grpSpPr>
        <p:sp>
          <p:nvSpPr>
            <p:cNvPr id="1354" name="Shape 1354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7</a:t>
              </a: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 dirty="0"/>
                <a:t>1</a:t>
              </a: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20544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9375E-6 3.61111E-6 L -0.21983 0.59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6" y="2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125E-7 -5.55556E-7 L -0.43027 0.006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14" y="3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10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10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" grpId="0" animBg="1" advAuto="0"/>
      <p:bldP spid="1341" grpId="0" animBg="1" advAuto="0"/>
      <p:bldP spid="1342" grpId="0" animBg="1" advAuto="0"/>
      <p:bldP spid="1343" grpId="0" animBg="1" advAuto="0"/>
      <p:bldP spid="1347" grpId="0" animBg="1" advAuto="0"/>
      <p:bldP spid="1348" grpId="0" animBg="1" advAuto="0"/>
      <p:bldP spid="1349" grpId="0" animBg="1" advAuto="0"/>
      <p:bldP spid="1350" grpId="0" animBg="1" advAuto="0"/>
      <p:bldP spid="1351" grpId="0" animBg="1" advAuto="0"/>
      <p:bldP spid="1352" grpId="0" animBg="1" advAuto="0"/>
      <p:bldP spid="1353" grpId="0" animBg="1" advAuto="0"/>
      <p:bldP spid="1357" grpId="0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/>
          <p:nvPr/>
        </p:nvSpPr>
        <p:spPr>
          <a:xfrm>
            <a:off x="8723312" y="1309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7</a:t>
            </a:r>
          </a:p>
        </p:txBody>
      </p:sp>
      <p:sp>
        <p:nvSpPr>
          <p:cNvPr id="1362" name="Shape 1362"/>
          <p:cNvSpPr/>
          <p:nvPr/>
        </p:nvSpPr>
        <p:spPr>
          <a:xfrm>
            <a:off x="8235156" y="1309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363" name="Shape 1363"/>
          <p:cNvSpPr/>
          <p:nvPr/>
        </p:nvSpPr>
        <p:spPr>
          <a:xfrm>
            <a:off x="7723187" y="1309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grpSp>
        <p:nvGrpSpPr>
          <p:cNvPr id="1367" name="Group 1367"/>
          <p:cNvGrpSpPr/>
          <p:nvPr/>
        </p:nvGrpSpPr>
        <p:grpSpPr>
          <a:xfrm>
            <a:off x="7770813" y="2286000"/>
            <a:ext cx="1285875" cy="619125"/>
            <a:chOff x="0" y="0"/>
            <a:chExt cx="1371600" cy="660400"/>
          </a:xfrm>
        </p:grpSpPr>
        <p:sp>
          <p:nvSpPr>
            <p:cNvPr id="1364" name="Shape 1364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7</a:t>
              </a: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 dirty="0"/>
                <a:t>1</a:t>
              </a: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1371" name="Group 1371"/>
          <p:cNvGrpSpPr/>
          <p:nvPr/>
        </p:nvGrpSpPr>
        <p:grpSpPr>
          <a:xfrm>
            <a:off x="7794625" y="1821656"/>
            <a:ext cx="1214438" cy="619125"/>
            <a:chOff x="0" y="0"/>
            <a:chExt cx="1295400" cy="660400"/>
          </a:xfrm>
        </p:grpSpPr>
        <p:sp>
          <p:nvSpPr>
            <p:cNvPr id="1368" name="Shape 136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 dirty="0"/>
                <a:t>2</a:t>
              </a: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1372" name="Shape 1372"/>
          <p:cNvSpPr/>
          <p:nvPr/>
        </p:nvSpPr>
        <p:spPr>
          <a:xfrm flipH="1">
            <a:off x="4752114" y="3749463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373" name="Shape 1373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374" name="Shape 1374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375" name="Shape 137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66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085FF-3AA9-E3A1-8078-4527310EE38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5569A-71D2-D503-AE4B-3147AB67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76" name="Shape 1376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1377" name="Shape 1377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1378" name="Shape 1378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1379" name="Shape 1379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1380" name="Shape 1380"/>
          <p:cNvSpPr/>
          <p:nvPr/>
        </p:nvSpPr>
        <p:spPr>
          <a:xfrm>
            <a:off x="5830094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1381" name="Shape 1381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382" name="Shape 1382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383" name="Shape 1383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384" name="Shape 1384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385" name="Shape 1385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386" name="Shape 1386"/>
          <p:cNvSpPr/>
          <p:nvPr/>
        </p:nvSpPr>
        <p:spPr>
          <a:xfrm>
            <a:off x="6949281" y="130968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387" name="Shape 1387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388" name="Shape 1388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389" name="Shape 1389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390" name="Shape 1390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1394" name="Group 1394"/>
          <p:cNvGrpSpPr/>
          <p:nvPr/>
        </p:nvGrpSpPr>
        <p:grpSpPr>
          <a:xfrm>
            <a:off x="4294187" y="7250906"/>
            <a:ext cx="1214438" cy="619125"/>
            <a:chOff x="0" y="0"/>
            <a:chExt cx="1295400" cy="660400"/>
          </a:xfrm>
        </p:grpSpPr>
        <p:sp>
          <p:nvSpPr>
            <p:cNvPr id="1391" name="Shape 139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1395" name="Shape 1395"/>
          <p:cNvSpPr/>
          <p:nvPr/>
        </p:nvSpPr>
        <p:spPr>
          <a:xfrm rot="16200000">
            <a:off x="2329656" y="7167563"/>
            <a:ext cx="988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from</a:t>
            </a:r>
          </a:p>
        </p:txBody>
      </p:sp>
      <p:sp>
        <p:nvSpPr>
          <p:cNvPr id="1396" name="Shape 1396"/>
          <p:cNvSpPr/>
          <p:nvPr/>
        </p:nvSpPr>
        <p:spPr>
          <a:xfrm>
            <a:off x="4740672" y="5542359"/>
            <a:ext cx="61912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to</a:t>
            </a:r>
          </a:p>
        </p:txBody>
      </p:sp>
      <p:grpSp>
        <p:nvGrpSpPr>
          <p:cNvPr id="1409" name="Group 1409"/>
          <p:cNvGrpSpPr/>
          <p:nvPr/>
        </p:nvGrpSpPr>
        <p:grpSpPr>
          <a:xfrm>
            <a:off x="3151188" y="6119812"/>
            <a:ext cx="2809875" cy="2166938"/>
            <a:chOff x="0" y="0"/>
            <a:chExt cx="2997200" cy="2311400"/>
          </a:xfrm>
        </p:grpSpPr>
        <p:sp>
          <p:nvSpPr>
            <p:cNvPr id="1397" name="Shape 139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  <p:sp>
          <p:nvSpPr>
            <p:cNvPr id="1399" name="Shape 139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1400" name="Shape 140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3</a:t>
              </a:r>
            </a:p>
          </p:txBody>
        </p:sp>
      </p:grpSp>
      <p:sp>
        <p:nvSpPr>
          <p:cNvPr id="1410" name="Shape 1410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411" name="Shape 1411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412" name="Shape 1412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413" name="Shape 1413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414" name="Shape 1414"/>
          <p:cNvSpPr/>
          <p:nvPr/>
        </p:nvSpPr>
        <p:spPr>
          <a:xfrm>
            <a:off x="10402094" y="6715125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415" name="Shape 1415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416" name="Shape 1416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417" name="Shape 1417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418" name="Shape 1418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1422" name="Group 1422"/>
          <p:cNvGrpSpPr/>
          <p:nvPr/>
        </p:nvGrpSpPr>
        <p:grpSpPr>
          <a:xfrm>
            <a:off x="11223625" y="7667625"/>
            <a:ext cx="1285875" cy="619125"/>
            <a:chOff x="0" y="0"/>
            <a:chExt cx="1371600" cy="660400"/>
          </a:xfrm>
        </p:grpSpPr>
        <p:sp>
          <p:nvSpPr>
            <p:cNvPr id="1419" name="Shape 1419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7</a:t>
              </a: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1426" name="Group 1426"/>
          <p:cNvGrpSpPr/>
          <p:nvPr/>
        </p:nvGrpSpPr>
        <p:grpSpPr>
          <a:xfrm>
            <a:off x="4294188" y="7667625"/>
            <a:ext cx="1285875" cy="619125"/>
            <a:chOff x="0" y="0"/>
            <a:chExt cx="1371600" cy="660400"/>
          </a:xfrm>
        </p:grpSpPr>
        <p:sp>
          <p:nvSpPr>
            <p:cNvPr id="1423" name="Shape 142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7</a:t>
              </a: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sp>
        <p:nvSpPr>
          <p:cNvPr id="1427" name="Shape 1427"/>
          <p:cNvSpPr/>
          <p:nvPr/>
        </p:nvSpPr>
        <p:spPr>
          <a:xfrm flipH="1" flipV="1">
            <a:off x="4794250" y="6941344"/>
            <a:ext cx="865300" cy="914769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428" name="Shape 1428"/>
          <p:cNvSpPr/>
          <p:nvPr/>
        </p:nvSpPr>
        <p:spPr>
          <a:xfrm>
            <a:off x="11072868" y="7829281"/>
            <a:ext cx="553893" cy="42980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grpSp>
        <p:nvGrpSpPr>
          <p:cNvPr id="1432" name="Group 1432"/>
          <p:cNvGrpSpPr/>
          <p:nvPr/>
        </p:nvGrpSpPr>
        <p:grpSpPr>
          <a:xfrm>
            <a:off x="11199812" y="7191375"/>
            <a:ext cx="1214438" cy="631031"/>
            <a:chOff x="0" y="0"/>
            <a:chExt cx="1295400" cy="673100"/>
          </a:xfrm>
        </p:grpSpPr>
        <p:sp>
          <p:nvSpPr>
            <p:cNvPr id="1429" name="Shape 1429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1433" name="Shape 1433"/>
          <p:cNvSpPr/>
          <p:nvPr/>
        </p:nvSpPr>
        <p:spPr>
          <a:xfrm>
            <a:off x="12164219" y="671512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7</a:t>
            </a:r>
          </a:p>
        </p:txBody>
      </p:sp>
      <p:sp>
        <p:nvSpPr>
          <p:cNvPr id="1434" name="Shape 1434"/>
          <p:cNvSpPr/>
          <p:nvPr/>
        </p:nvSpPr>
        <p:spPr>
          <a:xfrm>
            <a:off x="11676062" y="671512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435" name="Shape 1435"/>
          <p:cNvSpPr/>
          <p:nvPr/>
        </p:nvSpPr>
        <p:spPr>
          <a:xfrm>
            <a:off x="11164094" y="671512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436" name="Shape 1436"/>
          <p:cNvSpPr/>
          <p:nvPr/>
        </p:nvSpPr>
        <p:spPr>
          <a:xfrm>
            <a:off x="11090141" y="7362423"/>
            <a:ext cx="922987" cy="772733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10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8" grpId="0" animBg="1" advAuto="0"/>
      <p:bldP spid="1436" grpId="0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" name="Group 1443"/>
          <p:cNvGrpSpPr/>
          <p:nvPr/>
        </p:nvGrpSpPr>
        <p:grpSpPr>
          <a:xfrm>
            <a:off x="7794625" y="1821656"/>
            <a:ext cx="1214438" cy="619125"/>
            <a:chOff x="0" y="0"/>
            <a:chExt cx="1295400" cy="660400"/>
          </a:xfrm>
        </p:grpSpPr>
        <p:sp>
          <p:nvSpPr>
            <p:cNvPr id="1440" name="Shape 1440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1444" name="Shape 1444"/>
          <p:cNvSpPr/>
          <p:nvPr/>
        </p:nvSpPr>
        <p:spPr>
          <a:xfrm flipH="1">
            <a:off x="4752114" y="3749463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445" name="Shape 1445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446" name="Shape 1446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447" name="Shape 1447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67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2FAFE-DB35-9B07-DFA1-8E35C4B01CE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B4DD5-8FAA-23F5-8829-DF5EA976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48" name="Shape 1448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1449" name="Shape 1449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1450" name="Shape 1450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1451" name="Shape 1451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1452" name="Shape 1452"/>
          <p:cNvSpPr/>
          <p:nvPr/>
        </p:nvSpPr>
        <p:spPr>
          <a:xfrm>
            <a:off x="5830094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1453" name="Shape 1453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454" name="Shape 1454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455" name="Shape 1455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456" name="Shape 1456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457" name="Shape 1457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458" name="Shape 1458"/>
          <p:cNvSpPr/>
          <p:nvPr/>
        </p:nvSpPr>
        <p:spPr>
          <a:xfrm>
            <a:off x="6949281" y="130968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459" name="Shape 1459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460" name="Shape 1460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461" name="Shape 1461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462" name="Shape 1462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1466" name="Group 1466"/>
          <p:cNvGrpSpPr/>
          <p:nvPr/>
        </p:nvGrpSpPr>
        <p:grpSpPr>
          <a:xfrm>
            <a:off x="4294187" y="7250906"/>
            <a:ext cx="1214438" cy="619125"/>
            <a:chOff x="0" y="0"/>
            <a:chExt cx="1295400" cy="660400"/>
          </a:xfrm>
        </p:grpSpPr>
        <p:sp>
          <p:nvSpPr>
            <p:cNvPr id="1463" name="Shape 14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1467" name="Shape 1467"/>
          <p:cNvSpPr/>
          <p:nvPr/>
        </p:nvSpPr>
        <p:spPr>
          <a:xfrm rot="16200000">
            <a:off x="2329656" y="7167563"/>
            <a:ext cx="988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from</a:t>
            </a:r>
          </a:p>
        </p:txBody>
      </p:sp>
      <p:sp>
        <p:nvSpPr>
          <p:cNvPr id="1468" name="Shape 1468"/>
          <p:cNvSpPr/>
          <p:nvPr/>
        </p:nvSpPr>
        <p:spPr>
          <a:xfrm>
            <a:off x="4740672" y="5542359"/>
            <a:ext cx="61912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to</a:t>
            </a:r>
          </a:p>
        </p:txBody>
      </p:sp>
      <p:grpSp>
        <p:nvGrpSpPr>
          <p:cNvPr id="1481" name="Group 1481"/>
          <p:cNvGrpSpPr/>
          <p:nvPr/>
        </p:nvGrpSpPr>
        <p:grpSpPr>
          <a:xfrm>
            <a:off x="3151188" y="6119812"/>
            <a:ext cx="2809875" cy="2166938"/>
            <a:chOff x="0" y="0"/>
            <a:chExt cx="2997200" cy="2311400"/>
          </a:xfrm>
        </p:grpSpPr>
        <p:sp>
          <p:nvSpPr>
            <p:cNvPr id="1469" name="Shape 146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  <p:sp>
          <p:nvSpPr>
            <p:cNvPr id="1471" name="Shape 147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1472" name="Shape 1472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3</a:t>
              </a:r>
            </a:p>
          </p:txBody>
        </p:sp>
      </p:grpSp>
      <p:sp>
        <p:nvSpPr>
          <p:cNvPr id="1482" name="Shape 1482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483" name="Shape 1483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484" name="Shape 1484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485" name="Shape 1485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486" name="Shape 1486"/>
          <p:cNvSpPr/>
          <p:nvPr/>
        </p:nvSpPr>
        <p:spPr>
          <a:xfrm>
            <a:off x="10402094" y="6715125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487" name="Shape 1487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488" name="Shape 1488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489" name="Shape 1489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490" name="Shape 1490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1494" name="Group 1494"/>
          <p:cNvGrpSpPr/>
          <p:nvPr/>
        </p:nvGrpSpPr>
        <p:grpSpPr>
          <a:xfrm>
            <a:off x="11223625" y="7667625"/>
            <a:ext cx="1285875" cy="619125"/>
            <a:chOff x="0" y="0"/>
            <a:chExt cx="1371600" cy="660400"/>
          </a:xfrm>
        </p:grpSpPr>
        <p:sp>
          <p:nvSpPr>
            <p:cNvPr id="1491" name="Shape 149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3</a:t>
              </a: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1498" name="Group 1498"/>
          <p:cNvGrpSpPr/>
          <p:nvPr/>
        </p:nvGrpSpPr>
        <p:grpSpPr>
          <a:xfrm>
            <a:off x="4294188" y="7667625"/>
            <a:ext cx="1285875" cy="619125"/>
            <a:chOff x="0" y="0"/>
            <a:chExt cx="1371600" cy="660400"/>
          </a:xfrm>
        </p:grpSpPr>
        <p:sp>
          <p:nvSpPr>
            <p:cNvPr id="1495" name="Shape 1495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7</a:t>
              </a: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sp>
        <p:nvSpPr>
          <p:cNvPr id="1499" name="Shape 1499"/>
          <p:cNvSpPr/>
          <p:nvPr/>
        </p:nvSpPr>
        <p:spPr>
          <a:xfrm flipH="1" flipV="1">
            <a:off x="4794250" y="6941344"/>
            <a:ext cx="865300" cy="914769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500" name="Shape 1500"/>
          <p:cNvSpPr/>
          <p:nvPr/>
        </p:nvSpPr>
        <p:spPr>
          <a:xfrm>
            <a:off x="8723312" y="1309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7</a:t>
            </a:r>
          </a:p>
        </p:txBody>
      </p:sp>
      <p:sp>
        <p:nvSpPr>
          <p:cNvPr id="1501" name="Shape 1501"/>
          <p:cNvSpPr/>
          <p:nvPr/>
        </p:nvSpPr>
        <p:spPr>
          <a:xfrm>
            <a:off x="8235156" y="1309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502" name="Shape 1502"/>
          <p:cNvSpPr/>
          <p:nvPr/>
        </p:nvSpPr>
        <p:spPr>
          <a:xfrm>
            <a:off x="7723187" y="1309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grpSp>
        <p:nvGrpSpPr>
          <p:cNvPr id="1506" name="Group 1506"/>
          <p:cNvGrpSpPr/>
          <p:nvPr/>
        </p:nvGrpSpPr>
        <p:grpSpPr>
          <a:xfrm>
            <a:off x="7770813" y="2286000"/>
            <a:ext cx="1285875" cy="619125"/>
            <a:chOff x="0" y="0"/>
            <a:chExt cx="1371600" cy="660400"/>
          </a:xfrm>
        </p:grpSpPr>
        <p:sp>
          <p:nvSpPr>
            <p:cNvPr id="1503" name="Shape 150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7</a:t>
              </a: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1510" name="Group 1510"/>
          <p:cNvGrpSpPr/>
          <p:nvPr/>
        </p:nvGrpSpPr>
        <p:grpSpPr>
          <a:xfrm>
            <a:off x="11199812" y="7191375"/>
            <a:ext cx="1214438" cy="631031"/>
            <a:chOff x="0" y="0"/>
            <a:chExt cx="1295400" cy="673100"/>
          </a:xfrm>
        </p:grpSpPr>
        <p:sp>
          <p:nvSpPr>
            <p:cNvPr id="1507" name="Shape 150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1511" name="Shape 1511"/>
          <p:cNvSpPr/>
          <p:nvPr/>
        </p:nvSpPr>
        <p:spPr>
          <a:xfrm>
            <a:off x="12164219" y="671512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7</a:t>
            </a:r>
          </a:p>
        </p:txBody>
      </p:sp>
      <p:sp>
        <p:nvSpPr>
          <p:cNvPr id="1512" name="Shape 1512"/>
          <p:cNvSpPr/>
          <p:nvPr/>
        </p:nvSpPr>
        <p:spPr>
          <a:xfrm>
            <a:off x="11676062" y="671512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513" name="Shape 1513"/>
          <p:cNvSpPr/>
          <p:nvPr/>
        </p:nvSpPr>
        <p:spPr>
          <a:xfrm>
            <a:off x="11164094" y="671512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514" name="Shape 1514"/>
          <p:cNvSpPr/>
          <p:nvPr/>
        </p:nvSpPr>
        <p:spPr>
          <a:xfrm>
            <a:off x="11090141" y="7362423"/>
            <a:ext cx="922987" cy="772733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1" name="Group 1521"/>
          <p:cNvGrpSpPr/>
          <p:nvPr/>
        </p:nvGrpSpPr>
        <p:grpSpPr>
          <a:xfrm>
            <a:off x="7794625" y="1821656"/>
            <a:ext cx="1214438" cy="619125"/>
            <a:chOff x="0" y="0"/>
            <a:chExt cx="1295400" cy="660400"/>
          </a:xfrm>
        </p:grpSpPr>
        <p:sp>
          <p:nvSpPr>
            <p:cNvPr id="1518" name="Shape 151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1522" name="Shape 1522"/>
          <p:cNvSpPr/>
          <p:nvPr/>
        </p:nvSpPr>
        <p:spPr>
          <a:xfrm flipH="1">
            <a:off x="4752114" y="3749463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523" name="Shape 1523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524" name="Shape 1524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525" name="Shape 152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68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9D632-EC0A-0676-9661-DBA3B41154B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EDCF9-E8F8-E89E-A7AE-494B342D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26" name="Shape 1526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1527" name="Shape 1527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1528" name="Shape 1528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1529" name="Shape 1529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1530" name="Shape 1530"/>
          <p:cNvSpPr/>
          <p:nvPr/>
        </p:nvSpPr>
        <p:spPr>
          <a:xfrm>
            <a:off x="5830094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1531" name="Shape 1531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532" name="Shape 1532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533" name="Shape 1533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534" name="Shape 1534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535" name="Shape 1535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536" name="Shape 1536"/>
          <p:cNvSpPr/>
          <p:nvPr/>
        </p:nvSpPr>
        <p:spPr>
          <a:xfrm>
            <a:off x="6949281" y="130968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537" name="Shape 1537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538" name="Shape 1538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539" name="Shape 1539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540" name="Shape 1540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1544" name="Group 1544"/>
          <p:cNvGrpSpPr/>
          <p:nvPr/>
        </p:nvGrpSpPr>
        <p:grpSpPr>
          <a:xfrm>
            <a:off x="4294187" y="7250906"/>
            <a:ext cx="1214438" cy="619125"/>
            <a:chOff x="0" y="0"/>
            <a:chExt cx="1295400" cy="660400"/>
          </a:xfrm>
        </p:grpSpPr>
        <p:sp>
          <p:nvSpPr>
            <p:cNvPr id="1541" name="Shape 154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1545" name="Shape 1545"/>
          <p:cNvSpPr/>
          <p:nvPr/>
        </p:nvSpPr>
        <p:spPr>
          <a:xfrm>
            <a:off x="7770812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546" name="Shape 1546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547" name="Shape 1547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548" name="Shape 1548"/>
          <p:cNvSpPr/>
          <p:nvPr/>
        </p:nvSpPr>
        <p:spPr>
          <a:xfrm rot="16200000">
            <a:off x="2329656" y="7167563"/>
            <a:ext cx="988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from</a:t>
            </a:r>
          </a:p>
        </p:txBody>
      </p:sp>
      <p:sp>
        <p:nvSpPr>
          <p:cNvPr id="1549" name="Shape 1549"/>
          <p:cNvSpPr/>
          <p:nvPr/>
        </p:nvSpPr>
        <p:spPr>
          <a:xfrm>
            <a:off x="4740672" y="5542359"/>
            <a:ext cx="61912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to</a:t>
            </a:r>
          </a:p>
        </p:txBody>
      </p:sp>
      <p:grpSp>
        <p:nvGrpSpPr>
          <p:cNvPr id="1562" name="Group 1562"/>
          <p:cNvGrpSpPr/>
          <p:nvPr/>
        </p:nvGrpSpPr>
        <p:grpSpPr>
          <a:xfrm>
            <a:off x="3151188" y="6119812"/>
            <a:ext cx="2809875" cy="2166938"/>
            <a:chOff x="0" y="0"/>
            <a:chExt cx="2997200" cy="2311400"/>
          </a:xfrm>
        </p:grpSpPr>
        <p:sp>
          <p:nvSpPr>
            <p:cNvPr id="1550" name="Shape 1550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  <p:sp>
          <p:nvSpPr>
            <p:cNvPr id="1552" name="Shape 1552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1553" name="Shape 1553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3</a:t>
              </a:r>
            </a:p>
          </p:txBody>
        </p:sp>
      </p:grpSp>
      <p:sp>
        <p:nvSpPr>
          <p:cNvPr id="1563" name="Shape 1563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564" name="Shape 1564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565" name="Shape 1565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566" name="Shape 1566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567" name="Shape 1567"/>
          <p:cNvSpPr/>
          <p:nvPr/>
        </p:nvSpPr>
        <p:spPr>
          <a:xfrm>
            <a:off x="10402094" y="6715125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568" name="Shape 1568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569" name="Shape 1569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570" name="Shape 1570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571" name="Shape 1571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572" name="Shape 1572"/>
          <p:cNvSpPr/>
          <p:nvPr/>
        </p:nvSpPr>
        <p:spPr>
          <a:xfrm>
            <a:off x="12199937" y="6703219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grpSp>
        <p:nvGrpSpPr>
          <p:cNvPr id="1576" name="Group 1576"/>
          <p:cNvGrpSpPr/>
          <p:nvPr/>
        </p:nvGrpSpPr>
        <p:grpSpPr>
          <a:xfrm>
            <a:off x="11223625" y="7667625"/>
            <a:ext cx="1285875" cy="619125"/>
            <a:chOff x="0" y="0"/>
            <a:chExt cx="1371600" cy="660400"/>
          </a:xfrm>
        </p:grpSpPr>
        <p:sp>
          <p:nvSpPr>
            <p:cNvPr id="1573" name="Shape 157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3</a:t>
              </a: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1580" name="Group 1580"/>
          <p:cNvGrpSpPr/>
          <p:nvPr/>
        </p:nvGrpSpPr>
        <p:grpSpPr>
          <a:xfrm>
            <a:off x="4294188" y="7667625"/>
            <a:ext cx="1285875" cy="619125"/>
            <a:chOff x="0" y="0"/>
            <a:chExt cx="1371600" cy="660400"/>
          </a:xfrm>
        </p:grpSpPr>
        <p:sp>
          <p:nvSpPr>
            <p:cNvPr id="1577" name="Shape 157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3</a:t>
              </a: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sp>
        <p:nvSpPr>
          <p:cNvPr id="1581" name="Shape 1581"/>
          <p:cNvSpPr/>
          <p:nvPr/>
        </p:nvSpPr>
        <p:spPr>
          <a:xfrm>
            <a:off x="8723312" y="1309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582" name="Shape 1582"/>
          <p:cNvSpPr/>
          <p:nvPr/>
        </p:nvSpPr>
        <p:spPr>
          <a:xfrm>
            <a:off x="8235156" y="1309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583" name="Shape 1583"/>
          <p:cNvSpPr/>
          <p:nvPr/>
        </p:nvSpPr>
        <p:spPr>
          <a:xfrm>
            <a:off x="7723187" y="1309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584" name="Shape 1584"/>
          <p:cNvSpPr/>
          <p:nvPr/>
        </p:nvSpPr>
        <p:spPr>
          <a:xfrm>
            <a:off x="11676062" y="671512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585" name="Shape 1585"/>
          <p:cNvSpPr/>
          <p:nvPr/>
        </p:nvSpPr>
        <p:spPr>
          <a:xfrm>
            <a:off x="11164094" y="671512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grpSp>
        <p:nvGrpSpPr>
          <p:cNvPr id="1589" name="Group 1589"/>
          <p:cNvGrpSpPr/>
          <p:nvPr/>
        </p:nvGrpSpPr>
        <p:grpSpPr>
          <a:xfrm>
            <a:off x="11199812" y="7191375"/>
            <a:ext cx="1214438" cy="631031"/>
            <a:chOff x="0" y="0"/>
            <a:chExt cx="1295400" cy="673100"/>
          </a:xfrm>
        </p:grpSpPr>
        <p:sp>
          <p:nvSpPr>
            <p:cNvPr id="1586" name="Shape 1586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Shape 159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69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E130-34C6-08E3-2157-A50BCB5D27A2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7EE61-7180-B238-988D-9CB568B1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94" name="Shape 1594"/>
          <p:cNvSpPr/>
          <p:nvPr/>
        </p:nvSpPr>
        <p:spPr>
          <a:xfrm>
            <a:off x="2555875" y="5607844"/>
            <a:ext cx="3238500" cy="2119313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595" name="Shape 1595"/>
          <p:cNvSpPr/>
          <p:nvPr/>
        </p:nvSpPr>
        <p:spPr>
          <a:xfrm>
            <a:off x="3698875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596" name="Shape 1596"/>
          <p:cNvSpPr/>
          <p:nvPr/>
        </p:nvSpPr>
        <p:spPr>
          <a:xfrm flipV="1">
            <a:off x="2638925" y="6219201"/>
            <a:ext cx="2977108" cy="937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597" name="Shape 1597"/>
          <p:cNvSpPr/>
          <p:nvPr/>
        </p:nvSpPr>
        <p:spPr>
          <a:xfrm flipV="1">
            <a:off x="3403944" y="5738707"/>
            <a:ext cx="923" cy="1917023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598" name="Shape 1598"/>
          <p:cNvSpPr/>
          <p:nvPr/>
        </p:nvSpPr>
        <p:spPr>
          <a:xfrm>
            <a:off x="2865437" y="620315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599" name="Shape 1599"/>
          <p:cNvSpPr/>
          <p:nvPr/>
        </p:nvSpPr>
        <p:spPr>
          <a:xfrm>
            <a:off x="2865437" y="66675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600" name="Shape 1600"/>
          <p:cNvSpPr/>
          <p:nvPr/>
        </p:nvSpPr>
        <p:spPr>
          <a:xfrm>
            <a:off x="3675062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601" name="Shape 1601"/>
          <p:cNvSpPr/>
          <p:nvPr/>
        </p:nvSpPr>
        <p:spPr>
          <a:xfrm>
            <a:off x="3734594" y="6715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02" name="Shape 1602"/>
          <p:cNvSpPr/>
          <p:nvPr/>
        </p:nvSpPr>
        <p:spPr>
          <a:xfrm>
            <a:off x="4198937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603" name="Shape 1603"/>
          <p:cNvSpPr/>
          <p:nvPr/>
        </p:nvSpPr>
        <p:spPr>
          <a:xfrm>
            <a:off x="4722812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604" name="Shape 1604"/>
          <p:cNvSpPr/>
          <p:nvPr/>
        </p:nvSpPr>
        <p:spPr>
          <a:xfrm>
            <a:off x="2865437" y="713184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605" name="Shape 1605"/>
          <p:cNvSpPr/>
          <p:nvPr/>
        </p:nvSpPr>
        <p:spPr>
          <a:xfrm>
            <a:off x="4187031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606" name="Shape 1606"/>
          <p:cNvSpPr/>
          <p:nvPr/>
        </p:nvSpPr>
        <p:spPr>
          <a:xfrm>
            <a:off x="4710906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607" name="Shape 1607"/>
          <p:cNvSpPr/>
          <p:nvPr/>
        </p:nvSpPr>
        <p:spPr>
          <a:xfrm>
            <a:off x="4258469" y="6715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08" name="Shape 1608"/>
          <p:cNvSpPr/>
          <p:nvPr/>
        </p:nvSpPr>
        <p:spPr>
          <a:xfrm>
            <a:off x="4758531" y="6715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09" name="Shape 1609"/>
          <p:cNvSpPr/>
          <p:nvPr/>
        </p:nvSpPr>
        <p:spPr>
          <a:xfrm>
            <a:off x="3746500" y="713184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10" name="Shape 1610"/>
          <p:cNvSpPr/>
          <p:nvPr/>
        </p:nvSpPr>
        <p:spPr>
          <a:xfrm>
            <a:off x="4270375" y="713184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11" name="Shape 1611"/>
          <p:cNvSpPr/>
          <p:nvPr/>
        </p:nvSpPr>
        <p:spPr>
          <a:xfrm>
            <a:off x="4770437" y="7131844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12" name="Shape 1612"/>
          <p:cNvSpPr/>
          <p:nvPr/>
        </p:nvSpPr>
        <p:spPr>
          <a:xfrm rot="16200000">
            <a:off x="1734344" y="6655594"/>
            <a:ext cx="988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from</a:t>
            </a:r>
          </a:p>
        </p:txBody>
      </p:sp>
      <p:sp>
        <p:nvSpPr>
          <p:cNvPr id="1613" name="Shape 1613"/>
          <p:cNvSpPr/>
          <p:nvPr/>
        </p:nvSpPr>
        <p:spPr>
          <a:xfrm>
            <a:off x="4145359" y="5030391"/>
            <a:ext cx="61912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to</a:t>
            </a:r>
          </a:p>
        </p:txBody>
      </p:sp>
      <p:sp>
        <p:nvSpPr>
          <p:cNvPr id="1614" name="Shape 1614"/>
          <p:cNvSpPr/>
          <p:nvPr/>
        </p:nvSpPr>
        <p:spPr>
          <a:xfrm flipH="1">
            <a:off x="4704489" y="3475620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615" name="Shape 1615"/>
          <p:cNvSpPr/>
          <p:nvPr/>
        </p:nvSpPr>
        <p:spPr>
          <a:xfrm>
            <a:off x="8190214" y="3475620"/>
            <a:ext cx="3094116" cy="1097911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616" name="Shape 1616"/>
          <p:cNvSpPr/>
          <p:nvPr/>
        </p:nvSpPr>
        <p:spPr>
          <a:xfrm>
            <a:off x="7639844" y="305990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1617" name="Shape 1617"/>
          <p:cNvSpPr/>
          <p:nvPr/>
        </p:nvSpPr>
        <p:spPr>
          <a:xfrm>
            <a:off x="6068219" y="4649536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1618" name="Shape 1618"/>
          <p:cNvSpPr/>
          <p:nvPr/>
        </p:nvSpPr>
        <p:spPr>
          <a:xfrm>
            <a:off x="6068219" y="3274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619" name="Shape 1619"/>
          <p:cNvSpPr/>
          <p:nvPr/>
        </p:nvSpPr>
        <p:spPr>
          <a:xfrm>
            <a:off x="9473406" y="3274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1620" name="Shape 1620"/>
          <p:cNvSpPr/>
          <p:nvPr/>
        </p:nvSpPr>
        <p:spPr>
          <a:xfrm flipV="1">
            <a:off x="8061424" y="4770883"/>
            <a:ext cx="3176790" cy="1094707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621" name="Shape 1621"/>
          <p:cNvSpPr/>
          <p:nvPr/>
        </p:nvSpPr>
        <p:spPr>
          <a:xfrm>
            <a:off x="4806468" y="4905375"/>
            <a:ext cx="3112395" cy="90152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622" name="Shape 1622"/>
          <p:cNvSpPr/>
          <p:nvPr/>
        </p:nvSpPr>
        <p:spPr>
          <a:xfrm>
            <a:off x="11009313" y="42981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1623" name="Shape 1623"/>
          <p:cNvSpPr/>
          <p:nvPr/>
        </p:nvSpPr>
        <p:spPr>
          <a:xfrm>
            <a:off x="7639844" y="5453063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1624" name="Shape 1624"/>
          <p:cNvSpPr/>
          <p:nvPr/>
        </p:nvSpPr>
        <p:spPr>
          <a:xfrm>
            <a:off x="9461500" y="46554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625" name="Shape 1625"/>
          <p:cNvSpPr/>
          <p:nvPr/>
        </p:nvSpPr>
        <p:spPr>
          <a:xfrm>
            <a:off x="4163219" y="42981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1626" name="Shape 1626"/>
          <p:cNvSpPr/>
          <p:nvPr/>
        </p:nvSpPr>
        <p:spPr>
          <a:xfrm>
            <a:off x="5246687" y="5619750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627" name="Shape 1627"/>
          <p:cNvSpPr/>
          <p:nvPr/>
        </p:nvSpPr>
        <p:spPr>
          <a:xfrm>
            <a:off x="5306219" y="6262688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28" name="Shape 1628"/>
          <p:cNvSpPr/>
          <p:nvPr/>
        </p:nvSpPr>
        <p:spPr>
          <a:xfrm>
            <a:off x="5306219" y="6703219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29" name="Shape 1629"/>
          <p:cNvSpPr/>
          <p:nvPr/>
        </p:nvSpPr>
        <p:spPr>
          <a:xfrm>
            <a:off x="5306219" y="7143750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30" name="Shape 1630"/>
          <p:cNvSpPr/>
          <p:nvPr/>
        </p:nvSpPr>
        <p:spPr>
          <a:xfrm>
            <a:off x="4222750" y="702469"/>
            <a:ext cx="3238500" cy="22860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631" name="Shape 1631"/>
          <p:cNvSpPr/>
          <p:nvPr/>
        </p:nvSpPr>
        <p:spPr>
          <a:xfrm>
            <a:off x="5365750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632" name="Shape 1632"/>
          <p:cNvSpPr/>
          <p:nvPr/>
        </p:nvSpPr>
        <p:spPr>
          <a:xfrm flipV="1">
            <a:off x="4305972" y="1308655"/>
            <a:ext cx="2977108" cy="936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633" name="Shape 1633"/>
          <p:cNvSpPr/>
          <p:nvPr/>
        </p:nvSpPr>
        <p:spPr>
          <a:xfrm flipV="1">
            <a:off x="5068319" y="833422"/>
            <a:ext cx="923" cy="2071714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634" name="Shape 1634"/>
          <p:cNvSpPr/>
          <p:nvPr/>
        </p:nvSpPr>
        <p:spPr>
          <a:xfrm>
            <a:off x="4532312" y="12977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635" name="Shape 1635"/>
          <p:cNvSpPr/>
          <p:nvPr/>
        </p:nvSpPr>
        <p:spPr>
          <a:xfrm>
            <a:off x="4532312" y="1762125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636" name="Shape 1636"/>
          <p:cNvSpPr/>
          <p:nvPr/>
        </p:nvSpPr>
        <p:spPr>
          <a:xfrm>
            <a:off x="5365750" y="1357313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37" name="Shape 1637"/>
          <p:cNvSpPr/>
          <p:nvPr/>
        </p:nvSpPr>
        <p:spPr>
          <a:xfrm>
            <a:off x="5377656" y="18097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638" name="Shape 1638"/>
          <p:cNvSpPr/>
          <p:nvPr/>
        </p:nvSpPr>
        <p:spPr>
          <a:xfrm>
            <a:off x="5865812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639" name="Shape 1639"/>
          <p:cNvSpPr/>
          <p:nvPr/>
        </p:nvSpPr>
        <p:spPr>
          <a:xfrm>
            <a:off x="6389687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640" name="Shape 1640"/>
          <p:cNvSpPr/>
          <p:nvPr/>
        </p:nvSpPr>
        <p:spPr>
          <a:xfrm>
            <a:off x="5877719" y="1357313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41" name="Shape 1641"/>
          <p:cNvSpPr/>
          <p:nvPr/>
        </p:nvSpPr>
        <p:spPr>
          <a:xfrm>
            <a:off x="6401594" y="1357313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42" name="Shape 1642"/>
          <p:cNvSpPr/>
          <p:nvPr/>
        </p:nvSpPr>
        <p:spPr>
          <a:xfrm>
            <a:off x="5901531" y="18097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643" name="Shape 1643"/>
          <p:cNvSpPr/>
          <p:nvPr/>
        </p:nvSpPr>
        <p:spPr>
          <a:xfrm>
            <a:off x="6401594" y="1809750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44" name="Shape 1644"/>
          <p:cNvSpPr/>
          <p:nvPr/>
        </p:nvSpPr>
        <p:spPr>
          <a:xfrm>
            <a:off x="4532312" y="23574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645" name="Shape 1645"/>
          <p:cNvSpPr/>
          <p:nvPr/>
        </p:nvSpPr>
        <p:spPr>
          <a:xfrm>
            <a:off x="5401469" y="2357438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46" name="Shape 1646"/>
          <p:cNvSpPr/>
          <p:nvPr/>
        </p:nvSpPr>
        <p:spPr>
          <a:xfrm>
            <a:off x="5925344" y="2357438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47" name="Shape 1647"/>
          <p:cNvSpPr/>
          <p:nvPr/>
        </p:nvSpPr>
        <p:spPr>
          <a:xfrm>
            <a:off x="6425406" y="2357438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48" name="Shape 1648"/>
          <p:cNvSpPr/>
          <p:nvPr/>
        </p:nvSpPr>
        <p:spPr>
          <a:xfrm>
            <a:off x="6913562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649" name="Shape 1649"/>
          <p:cNvSpPr/>
          <p:nvPr/>
        </p:nvSpPr>
        <p:spPr>
          <a:xfrm>
            <a:off x="6996906" y="1357313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50" name="Shape 1650"/>
          <p:cNvSpPr/>
          <p:nvPr/>
        </p:nvSpPr>
        <p:spPr>
          <a:xfrm>
            <a:off x="6949281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651" name="Shape 1651"/>
          <p:cNvSpPr/>
          <p:nvPr/>
        </p:nvSpPr>
        <p:spPr>
          <a:xfrm>
            <a:off x="6973094" y="23336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52" name="Shape 1652"/>
          <p:cNvSpPr/>
          <p:nvPr/>
        </p:nvSpPr>
        <p:spPr>
          <a:xfrm>
            <a:off x="10568781" y="1464469"/>
            <a:ext cx="3238500" cy="221456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653" name="Shape 1653"/>
          <p:cNvSpPr/>
          <p:nvPr/>
        </p:nvSpPr>
        <p:spPr>
          <a:xfrm>
            <a:off x="11711781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654" name="Shape 1654"/>
          <p:cNvSpPr/>
          <p:nvPr/>
        </p:nvSpPr>
        <p:spPr>
          <a:xfrm flipV="1">
            <a:off x="10652003" y="2070655"/>
            <a:ext cx="2977108" cy="936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655" name="Shape 1655"/>
          <p:cNvSpPr/>
          <p:nvPr/>
        </p:nvSpPr>
        <p:spPr>
          <a:xfrm flipV="1">
            <a:off x="11414352" y="1595422"/>
            <a:ext cx="1021" cy="1964558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656" name="Shape 1656"/>
          <p:cNvSpPr/>
          <p:nvPr/>
        </p:nvSpPr>
        <p:spPr>
          <a:xfrm>
            <a:off x="10878344" y="20597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657" name="Shape 1657"/>
          <p:cNvSpPr/>
          <p:nvPr/>
        </p:nvSpPr>
        <p:spPr>
          <a:xfrm>
            <a:off x="10878344" y="25479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658" name="Shape 1658"/>
          <p:cNvSpPr/>
          <p:nvPr/>
        </p:nvSpPr>
        <p:spPr>
          <a:xfrm>
            <a:off x="11687969" y="2119313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59" name="Shape 1659"/>
          <p:cNvSpPr/>
          <p:nvPr/>
        </p:nvSpPr>
        <p:spPr>
          <a:xfrm>
            <a:off x="11747500" y="25717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60" name="Shape 1660"/>
          <p:cNvSpPr/>
          <p:nvPr/>
        </p:nvSpPr>
        <p:spPr>
          <a:xfrm>
            <a:off x="12211844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661" name="Shape 1661"/>
          <p:cNvSpPr/>
          <p:nvPr/>
        </p:nvSpPr>
        <p:spPr>
          <a:xfrm>
            <a:off x="12735719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662" name="Shape 1662"/>
          <p:cNvSpPr/>
          <p:nvPr/>
        </p:nvSpPr>
        <p:spPr>
          <a:xfrm>
            <a:off x="10878344" y="2988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663" name="Shape 1663"/>
          <p:cNvSpPr/>
          <p:nvPr/>
        </p:nvSpPr>
        <p:spPr>
          <a:xfrm>
            <a:off x="12199937" y="2119313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64" name="Shape 1664"/>
          <p:cNvSpPr/>
          <p:nvPr/>
        </p:nvSpPr>
        <p:spPr>
          <a:xfrm>
            <a:off x="12723812" y="2119313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65" name="Shape 1665"/>
          <p:cNvSpPr/>
          <p:nvPr/>
        </p:nvSpPr>
        <p:spPr>
          <a:xfrm>
            <a:off x="12271375" y="25717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66" name="Shape 1666"/>
          <p:cNvSpPr/>
          <p:nvPr/>
        </p:nvSpPr>
        <p:spPr>
          <a:xfrm>
            <a:off x="12771437" y="2571750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67" name="Shape 1667"/>
          <p:cNvSpPr/>
          <p:nvPr/>
        </p:nvSpPr>
        <p:spPr>
          <a:xfrm>
            <a:off x="11735594" y="2988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68" name="Shape 1668"/>
          <p:cNvSpPr/>
          <p:nvPr/>
        </p:nvSpPr>
        <p:spPr>
          <a:xfrm>
            <a:off x="12188031" y="3036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669" name="Shape 1669"/>
          <p:cNvSpPr/>
          <p:nvPr/>
        </p:nvSpPr>
        <p:spPr>
          <a:xfrm>
            <a:off x="12676187" y="3036094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670" name="Shape 1670"/>
          <p:cNvSpPr/>
          <p:nvPr/>
        </p:nvSpPr>
        <p:spPr>
          <a:xfrm>
            <a:off x="13259594" y="147637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671" name="Shape 1671"/>
          <p:cNvSpPr/>
          <p:nvPr/>
        </p:nvSpPr>
        <p:spPr>
          <a:xfrm>
            <a:off x="13319125" y="2119313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72" name="Shape 1672"/>
          <p:cNvSpPr/>
          <p:nvPr/>
        </p:nvSpPr>
        <p:spPr>
          <a:xfrm>
            <a:off x="13319125" y="2559844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73" name="Shape 1673"/>
          <p:cNvSpPr/>
          <p:nvPr/>
        </p:nvSpPr>
        <p:spPr>
          <a:xfrm>
            <a:off x="13235781" y="30360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674" name="Shape 1674"/>
          <p:cNvSpPr/>
          <p:nvPr/>
        </p:nvSpPr>
        <p:spPr>
          <a:xfrm>
            <a:off x="8675688" y="6000750"/>
            <a:ext cx="3238500" cy="2214563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675" name="Shape 1675"/>
          <p:cNvSpPr/>
          <p:nvPr/>
        </p:nvSpPr>
        <p:spPr>
          <a:xfrm>
            <a:off x="9818687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676" name="Shape 1676"/>
          <p:cNvSpPr/>
          <p:nvPr/>
        </p:nvSpPr>
        <p:spPr>
          <a:xfrm flipV="1">
            <a:off x="8758909" y="6606936"/>
            <a:ext cx="2977108" cy="93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677" name="Shape 1677"/>
          <p:cNvSpPr/>
          <p:nvPr/>
        </p:nvSpPr>
        <p:spPr>
          <a:xfrm flipV="1">
            <a:off x="9521251" y="6131707"/>
            <a:ext cx="967" cy="1952648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678" name="Shape 1678"/>
          <p:cNvSpPr/>
          <p:nvPr/>
        </p:nvSpPr>
        <p:spPr>
          <a:xfrm>
            <a:off x="8985250" y="65960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679" name="Shape 1679"/>
          <p:cNvSpPr/>
          <p:nvPr/>
        </p:nvSpPr>
        <p:spPr>
          <a:xfrm>
            <a:off x="9794875" y="6655594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80" name="Shape 1680"/>
          <p:cNvSpPr/>
          <p:nvPr/>
        </p:nvSpPr>
        <p:spPr>
          <a:xfrm>
            <a:off x="10318750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681" name="Shape 1681"/>
          <p:cNvSpPr/>
          <p:nvPr/>
        </p:nvSpPr>
        <p:spPr>
          <a:xfrm>
            <a:off x="10842625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682" name="Shape 1682"/>
          <p:cNvSpPr/>
          <p:nvPr/>
        </p:nvSpPr>
        <p:spPr>
          <a:xfrm>
            <a:off x="8985250" y="706040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683" name="Shape 1683"/>
          <p:cNvSpPr/>
          <p:nvPr/>
        </p:nvSpPr>
        <p:spPr>
          <a:xfrm>
            <a:off x="10306844" y="6655594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84" name="Shape 1684"/>
          <p:cNvSpPr/>
          <p:nvPr/>
        </p:nvSpPr>
        <p:spPr>
          <a:xfrm>
            <a:off x="10830719" y="6655594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85" name="Shape 1685"/>
          <p:cNvSpPr/>
          <p:nvPr/>
        </p:nvSpPr>
        <p:spPr>
          <a:xfrm>
            <a:off x="9830594" y="7096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686" name="Shape 1686"/>
          <p:cNvSpPr/>
          <p:nvPr/>
        </p:nvSpPr>
        <p:spPr>
          <a:xfrm>
            <a:off x="10342562" y="7096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87" name="Shape 1687"/>
          <p:cNvSpPr/>
          <p:nvPr/>
        </p:nvSpPr>
        <p:spPr>
          <a:xfrm>
            <a:off x="10830719" y="7096125"/>
            <a:ext cx="33337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688" name="Shape 1688"/>
          <p:cNvSpPr/>
          <p:nvPr/>
        </p:nvSpPr>
        <p:spPr>
          <a:xfrm>
            <a:off x="8985250" y="75009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689" name="Shape 1689"/>
          <p:cNvSpPr/>
          <p:nvPr/>
        </p:nvSpPr>
        <p:spPr>
          <a:xfrm>
            <a:off x="9854406" y="7500938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90" name="Shape 1690"/>
          <p:cNvSpPr/>
          <p:nvPr/>
        </p:nvSpPr>
        <p:spPr>
          <a:xfrm>
            <a:off x="10378281" y="7500938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91" name="Shape 1691"/>
          <p:cNvSpPr/>
          <p:nvPr/>
        </p:nvSpPr>
        <p:spPr>
          <a:xfrm>
            <a:off x="10878344" y="7500938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92" name="Shape 1692"/>
          <p:cNvSpPr/>
          <p:nvPr/>
        </p:nvSpPr>
        <p:spPr>
          <a:xfrm>
            <a:off x="11366500" y="6012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693" name="Shape 1693"/>
          <p:cNvSpPr/>
          <p:nvPr/>
        </p:nvSpPr>
        <p:spPr>
          <a:xfrm>
            <a:off x="11426031" y="6655594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694" name="Shape 1694"/>
          <p:cNvSpPr/>
          <p:nvPr/>
        </p:nvSpPr>
        <p:spPr>
          <a:xfrm>
            <a:off x="11402219" y="7096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695" name="Shape 1695"/>
          <p:cNvSpPr/>
          <p:nvPr/>
        </p:nvSpPr>
        <p:spPr>
          <a:xfrm>
            <a:off x="11426031" y="7477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4267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71120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601" y="2235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203" y="6261405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2235200"/>
            <a:ext cx="132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12177220" y="2336801"/>
            <a:ext cx="994770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UofT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2758788" y="7138012"/>
            <a:ext cx="888971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3349679" y="1052367"/>
            <a:ext cx="932252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UBC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11508282" y="7315202"/>
            <a:ext cx="954695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75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57530"/>
              </p:ext>
            </p:extLst>
          </p:nvPr>
        </p:nvGraphicFramePr>
        <p:xfrm>
          <a:off x="9090926" y="4368803"/>
          <a:ext cx="3251200" cy="23081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78">
                <a:tc>
                  <a:txBody>
                    <a:bodyPr/>
                    <a:lstStyle/>
                    <a:p>
                      <a:r>
                        <a:rPr lang="en-US" sz="1900" dirty="0"/>
                        <a:t>Destination 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Next</a:t>
                      </a:r>
                      <a:r>
                        <a:rPr lang="en-US" sz="1900" baseline="0" dirty="0"/>
                        <a:t> Hop</a:t>
                      </a:r>
                      <a:endParaRPr lang="en-US" sz="1900" dirty="0"/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UBC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router#4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UW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router#5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UofT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router#2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NYU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router#3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599" y="44704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7569201" y="4673601"/>
            <a:ext cx="1625600" cy="2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4317999" y="4724401"/>
            <a:ext cx="2438400" cy="50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435598" y="4927601"/>
            <a:ext cx="1524000" cy="1473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7619999" y="5029200"/>
            <a:ext cx="2235200" cy="2133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7772400" y="2844800"/>
            <a:ext cx="2336800" cy="1524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5435598" y="2946402"/>
            <a:ext cx="1524000" cy="1422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5333999" y="6915915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708400" y="6915915"/>
            <a:ext cx="711200" cy="406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4114799" y="5899915"/>
            <a:ext cx="406400" cy="406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10718801" y="7617889"/>
            <a:ext cx="508000" cy="2116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9093199" y="7723717"/>
            <a:ext cx="508000" cy="201083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277600" y="2641600"/>
            <a:ext cx="660400" cy="211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10414000" y="2032000"/>
            <a:ext cx="406400" cy="4234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8991601" y="5791199"/>
            <a:ext cx="3350524" cy="6096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>
              <a:defRPr/>
            </a:pPr>
            <a:endParaRPr lang="en-US" sz="3563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994400" y="3714753"/>
            <a:ext cx="1930400" cy="508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594" dirty="0"/>
                <a:t>111010010</a:t>
              </a:r>
              <a:endParaRPr lang="en-US" sz="375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chemeClr val="tx1"/>
                  </a:solidFill>
                </a:rPr>
                <a:t>UofT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10078914" y="2946401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4490913" y="7010402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9570914" y="7823201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4287714" y="2946401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4114804" y="1830918"/>
            <a:ext cx="412750" cy="505883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49519"/>
              </p:ext>
            </p:extLst>
          </p:nvPr>
        </p:nvGraphicFramePr>
        <p:xfrm>
          <a:off x="2446879" y="5142648"/>
          <a:ext cx="2873237" cy="23081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78">
                <a:tc>
                  <a:txBody>
                    <a:bodyPr/>
                    <a:lstStyle/>
                    <a:p>
                      <a:r>
                        <a:rPr lang="en-US" sz="1900" dirty="0"/>
                        <a:t>Destination 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Next</a:t>
                      </a:r>
                      <a:r>
                        <a:rPr lang="en-US" sz="1900" baseline="0" dirty="0"/>
                        <a:t> Hop</a:t>
                      </a:r>
                      <a:endParaRPr lang="en-US" sz="1900" dirty="0"/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UBC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UW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UofT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NYU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61454" y="5181600"/>
            <a:ext cx="1985425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>
                <a:latin typeface="+mn-lt"/>
              </a:rPr>
              <a:t>Forwarding Table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280867" y="6543667"/>
            <a:ext cx="3075232" cy="6096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>
              <a:defRPr/>
            </a:pPr>
            <a:endParaRPr lang="en-US" sz="3563"/>
          </a:p>
        </p:txBody>
      </p:sp>
      <p:sp>
        <p:nvSpPr>
          <p:cNvPr id="42" name="TextBox 51"/>
          <p:cNvSpPr txBox="1">
            <a:spLocks noChangeArrowheads="1"/>
          </p:cNvSpPr>
          <p:nvPr/>
        </p:nvSpPr>
        <p:spPr bwMode="auto">
          <a:xfrm>
            <a:off x="6858137" y="4972928"/>
            <a:ext cx="1135834" cy="4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3" tIns="60947" rIns="121893" bIns="6094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5" dirty="0">
                <a:solidFill>
                  <a:srgbClr val="000090"/>
                </a:solidFill>
                <a:latin typeface="+mn-lt"/>
              </a:rPr>
              <a:t>router#1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57975"/>
              </p:ext>
            </p:extLst>
          </p:nvPr>
        </p:nvGraphicFramePr>
        <p:xfrm>
          <a:off x="9105761" y="83870"/>
          <a:ext cx="3251200" cy="22501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063">
                <a:tc>
                  <a:txBody>
                    <a:bodyPr/>
                    <a:lstStyle/>
                    <a:p>
                      <a:r>
                        <a:rPr lang="en-US" sz="1900" dirty="0"/>
                        <a:t>Destination 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Next</a:t>
                      </a:r>
                      <a:r>
                        <a:rPr lang="en-US" sz="1900" baseline="0" dirty="0"/>
                        <a:t> Hop</a:t>
                      </a:r>
                      <a:endParaRPr lang="en-US" sz="1900" dirty="0"/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UBC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UW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UofT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router#6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r>
                        <a:rPr lang="en-US" sz="1900" dirty="0"/>
                        <a:t>NYU</a:t>
                      </a:r>
                    </a:p>
                  </a:txBody>
                  <a:tcPr marL="121920" marR="121920" marT="60976" marB="6097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router#1</a:t>
                      </a:r>
                    </a:p>
                  </a:txBody>
                  <a:tcPr marL="121920" marR="121920" marT="60976" marB="609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9006436" y="1501670"/>
            <a:ext cx="3350524" cy="556183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>
              <a:defRPr/>
            </a:pPr>
            <a:endParaRPr lang="en-US" sz="356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C41C2C-ED5F-F40E-90A3-6F455556DC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3912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Shape 1699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70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DA4E-7FEF-9C99-393E-7934B4BD141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92351-5EC9-0F1F-B85D-63E7131A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00" name="Shape 1700"/>
          <p:cNvSpPr/>
          <p:nvPr/>
        </p:nvSpPr>
        <p:spPr>
          <a:xfrm>
            <a:off x="3698875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701" name="Shape 1701"/>
          <p:cNvSpPr/>
          <p:nvPr/>
        </p:nvSpPr>
        <p:spPr>
          <a:xfrm flipV="1">
            <a:off x="2638925" y="6219201"/>
            <a:ext cx="2977108" cy="937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702" name="Shape 1702"/>
          <p:cNvSpPr/>
          <p:nvPr/>
        </p:nvSpPr>
        <p:spPr>
          <a:xfrm>
            <a:off x="2865437" y="620315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703" name="Shape 1703"/>
          <p:cNvSpPr/>
          <p:nvPr/>
        </p:nvSpPr>
        <p:spPr>
          <a:xfrm>
            <a:off x="2865437" y="66675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704" name="Shape 1704"/>
          <p:cNvSpPr/>
          <p:nvPr/>
        </p:nvSpPr>
        <p:spPr>
          <a:xfrm>
            <a:off x="3675062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705" name="Shape 1705"/>
          <p:cNvSpPr/>
          <p:nvPr/>
        </p:nvSpPr>
        <p:spPr>
          <a:xfrm>
            <a:off x="3710781" y="6715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706" name="Shape 1706"/>
          <p:cNvSpPr/>
          <p:nvPr/>
        </p:nvSpPr>
        <p:spPr>
          <a:xfrm>
            <a:off x="4198937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707" name="Shape 1707"/>
          <p:cNvSpPr/>
          <p:nvPr/>
        </p:nvSpPr>
        <p:spPr>
          <a:xfrm>
            <a:off x="4722812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708" name="Shape 1708"/>
          <p:cNvSpPr/>
          <p:nvPr/>
        </p:nvSpPr>
        <p:spPr>
          <a:xfrm>
            <a:off x="2865437" y="713184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709" name="Shape 1709"/>
          <p:cNvSpPr/>
          <p:nvPr/>
        </p:nvSpPr>
        <p:spPr>
          <a:xfrm>
            <a:off x="4187031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710" name="Shape 1710"/>
          <p:cNvSpPr/>
          <p:nvPr/>
        </p:nvSpPr>
        <p:spPr>
          <a:xfrm>
            <a:off x="4710906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711" name="Shape 1711"/>
          <p:cNvSpPr/>
          <p:nvPr/>
        </p:nvSpPr>
        <p:spPr>
          <a:xfrm>
            <a:off x="4234656" y="6715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712" name="Shape 1712"/>
          <p:cNvSpPr/>
          <p:nvPr/>
        </p:nvSpPr>
        <p:spPr>
          <a:xfrm>
            <a:off x="4734719" y="6715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713" name="Shape 1713"/>
          <p:cNvSpPr/>
          <p:nvPr/>
        </p:nvSpPr>
        <p:spPr>
          <a:xfrm>
            <a:off x="3722687" y="7179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714" name="Shape 1714"/>
          <p:cNvSpPr/>
          <p:nvPr/>
        </p:nvSpPr>
        <p:spPr>
          <a:xfrm>
            <a:off x="4246562" y="7179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715" name="Shape 1715"/>
          <p:cNvSpPr/>
          <p:nvPr/>
        </p:nvSpPr>
        <p:spPr>
          <a:xfrm>
            <a:off x="4687094" y="7179469"/>
            <a:ext cx="26193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716" name="Shape 1716"/>
          <p:cNvSpPr/>
          <p:nvPr/>
        </p:nvSpPr>
        <p:spPr>
          <a:xfrm rot="16200000">
            <a:off x="1734344" y="6655594"/>
            <a:ext cx="988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from</a:t>
            </a:r>
          </a:p>
        </p:txBody>
      </p:sp>
      <p:sp>
        <p:nvSpPr>
          <p:cNvPr id="1717" name="Shape 1717"/>
          <p:cNvSpPr/>
          <p:nvPr/>
        </p:nvSpPr>
        <p:spPr>
          <a:xfrm>
            <a:off x="4145359" y="5030391"/>
            <a:ext cx="61912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to</a:t>
            </a:r>
          </a:p>
        </p:txBody>
      </p:sp>
      <p:sp>
        <p:nvSpPr>
          <p:cNvPr id="1718" name="Shape 1718"/>
          <p:cNvSpPr/>
          <p:nvPr/>
        </p:nvSpPr>
        <p:spPr>
          <a:xfrm flipH="1">
            <a:off x="4704489" y="3475620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719" name="Shape 1719"/>
          <p:cNvSpPr/>
          <p:nvPr/>
        </p:nvSpPr>
        <p:spPr>
          <a:xfrm>
            <a:off x="8190214" y="3475620"/>
            <a:ext cx="3094116" cy="1097911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720" name="Shape 1720"/>
          <p:cNvSpPr/>
          <p:nvPr/>
        </p:nvSpPr>
        <p:spPr>
          <a:xfrm>
            <a:off x="7639844" y="305990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1721" name="Shape 1721"/>
          <p:cNvSpPr/>
          <p:nvPr/>
        </p:nvSpPr>
        <p:spPr>
          <a:xfrm>
            <a:off x="6068219" y="4649536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1722" name="Shape 1722"/>
          <p:cNvSpPr/>
          <p:nvPr/>
        </p:nvSpPr>
        <p:spPr>
          <a:xfrm>
            <a:off x="6068219" y="3274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723" name="Shape 1723"/>
          <p:cNvSpPr/>
          <p:nvPr/>
        </p:nvSpPr>
        <p:spPr>
          <a:xfrm>
            <a:off x="9473406" y="3274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1724" name="Shape 1724"/>
          <p:cNvSpPr/>
          <p:nvPr/>
        </p:nvSpPr>
        <p:spPr>
          <a:xfrm flipV="1">
            <a:off x="8061424" y="4770883"/>
            <a:ext cx="3176790" cy="1094707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725" name="Shape 1725"/>
          <p:cNvSpPr/>
          <p:nvPr/>
        </p:nvSpPr>
        <p:spPr>
          <a:xfrm>
            <a:off x="4806468" y="4905375"/>
            <a:ext cx="3112395" cy="90152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726" name="Shape 1726"/>
          <p:cNvSpPr/>
          <p:nvPr/>
        </p:nvSpPr>
        <p:spPr>
          <a:xfrm>
            <a:off x="11009313" y="42981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1727" name="Shape 1727"/>
          <p:cNvSpPr/>
          <p:nvPr/>
        </p:nvSpPr>
        <p:spPr>
          <a:xfrm>
            <a:off x="7639844" y="5453063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1728" name="Shape 1728"/>
          <p:cNvSpPr/>
          <p:nvPr/>
        </p:nvSpPr>
        <p:spPr>
          <a:xfrm>
            <a:off x="9461500" y="46554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729" name="Shape 1729"/>
          <p:cNvSpPr/>
          <p:nvPr/>
        </p:nvSpPr>
        <p:spPr>
          <a:xfrm>
            <a:off x="4163219" y="42981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1730" name="Shape 1730"/>
          <p:cNvSpPr/>
          <p:nvPr/>
        </p:nvSpPr>
        <p:spPr>
          <a:xfrm>
            <a:off x="5246687" y="5619750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731" name="Shape 1731"/>
          <p:cNvSpPr/>
          <p:nvPr/>
        </p:nvSpPr>
        <p:spPr>
          <a:xfrm>
            <a:off x="5306219" y="6262688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732" name="Shape 1732"/>
          <p:cNvSpPr/>
          <p:nvPr/>
        </p:nvSpPr>
        <p:spPr>
          <a:xfrm>
            <a:off x="5199062" y="670321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733" name="Shape 1733"/>
          <p:cNvSpPr/>
          <p:nvPr/>
        </p:nvSpPr>
        <p:spPr>
          <a:xfrm>
            <a:off x="5234781" y="719137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734" name="Shape 1734"/>
          <p:cNvSpPr/>
          <p:nvPr/>
        </p:nvSpPr>
        <p:spPr>
          <a:xfrm>
            <a:off x="11711781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735" name="Shape 1735"/>
          <p:cNvSpPr/>
          <p:nvPr/>
        </p:nvSpPr>
        <p:spPr>
          <a:xfrm flipV="1">
            <a:off x="10652003" y="2070655"/>
            <a:ext cx="2977108" cy="936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736" name="Shape 1736"/>
          <p:cNvSpPr/>
          <p:nvPr/>
        </p:nvSpPr>
        <p:spPr>
          <a:xfrm>
            <a:off x="10878344" y="20597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737" name="Shape 1737"/>
          <p:cNvSpPr/>
          <p:nvPr/>
        </p:nvSpPr>
        <p:spPr>
          <a:xfrm>
            <a:off x="10878344" y="25479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738" name="Shape 1738"/>
          <p:cNvSpPr/>
          <p:nvPr/>
        </p:nvSpPr>
        <p:spPr>
          <a:xfrm>
            <a:off x="12211844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739" name="Shape 1739"/>
          <p:cNvSpPr/>
          <p:nvPr/>
        </p:nvSpPr>
        <p:spPr>
          <a:xfrm>
            <a:off x="12735719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740" name="Shape 1740"/>
          <p:cNvSpPr/>
          <p:nvPr/>
        </p:nvSpPr>
        <p:spPr>
          <a:xfrm>
            <a:off x="13259594" y="147637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741" name="Shape 1741"/>
          <p:cNvSpPr/>
          <p:nvPr/>
        </p:nvSpPr>
        <p:spPr>
          <a:xfrm>
            <a:off x="2555875" y="5607844"/>
            <a:ext cx="3238500" cy="2119313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742" name="Shape 1742"/>
          <p:cNvSpPr/>
          <p:nvPr/>
        </p:nvSpPr>
        <p:spPr>
          <a:xfrm flipV="1">
            <a:off x="2638925" y="6219201"/>
            <a:ext cx="2977108" cy="937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743" name="Shape 1743"/>
          <p:cNvSpPr/>
          <p:nvPr/>
        </p:nvSpPr>
        <p:spPr>
          <a:xfrm flipV="1">
            <a:off x="3403944" y="5738707"/>
            <a:ext cx="923" cy="1917023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744" name="Shape 1744"/>
          <p:cNvSpPr/>
          <p:nvPr/>
        </p:nvSpPr>
        <p:spPr>
          <a:xfrm>
            <a:off x="10568781" y="1464469"/>
            <a:ext cx="3238500" cy="221456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745" name="Shape 1745"/>
          <p:cNvSpPr/>
          <p:nvPr/>
        </p:nvSpPr>
        <p:spPr>
          <a:xfrm flipV="1">
            <a:off x="11414352" y="1595422"/>
            <a:ext cx="1021" cy="1964558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746" name="Shape 1746"/>
          <p:cNvSpPr/>
          <p:nvPr/>
        </p:nvSpPr>
        <p:spPr>
          <a:xfrm>
            <a:off x="10878344" y="2988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747" name="Shape 1747"/>
          <p:cNvSpPr/>
          <p:nvPr/>
        </p:nvSpPr>
        <p:spPr>
          <a:xfrm>
            <a:off x="11735594" y="2988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748" name="Shape 1748"/>
          <p:cNvSpPr/>
          <p:nvPr/>
        </p:nvSpPr>
        <p:spPr>
          <a:xfrm>
            <a:off x="12188031" y="3036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749" name="Shape 1749"/>
          <p:cNvSpPr/>
          <p:nvPr/>
        </p:nvSpPr>
        <p:spPr>
          <a:xfrm>
            <a:off x="12676187" y="3036094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750" name="Shape 1750"/>
          <p:cNvSpPr/>
          <p:nvPr/>
        </p:nvSpPr>
        <p:spPr>
          <a:xfrm>
            <a:off x="6901656" y="238125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751" name="Shape 1751"/>
          <p:cNvSpPr/>
          <p:nvPr/>
        </p:nvSpPr>
        <p:spPr>
          <a:xfrm>
            <a:off x="4222750" y="702469"/>
            <a:ext cx="3238500" cy="22860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752" name="Shape 1752"/>
          <p:cNvSpPr/>
          <p:nvPr/>
        </p:nvSpPr>
        <p:spPr>
          <a:xfrm>
            <a:off x="5365750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753" name="Shape 1753"/>
          <p:cNvSpPr/>
          <p:nvPr/>
        </p:nvSpPr>
        <p:spPr>
          <a:xfrm flipV="1">
            <a:off x="4305972" y="1308655"/>
            <a:ext cx="2977108" cy="936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754" name="Shape 1754"/>
          <p:cNvSpPr/>
          <p:nvPr/>
        </p:nvSpPr>
        <p:spPr>
          <a:xfrm flipV="1">
            <a:off x="5068319" y="833422"/>
            <a:ext cx="923" cy="2071714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755" name="Shape 1755"/>
          <p:cNvSpPr/>
          <p:nvPr/>
        </p:nvSpPr>
        <p:spPr>
          <a:xfrm>
            <a:off x="4532312" y="12977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756" name="Shape 1756"/>
          <p:cNvSpPr/>
          <p:nvPr/>
        </p:nvSpPr>
        <p:spPr>
          <a:xfrm>
            <a:off x="4532312" y="1762125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757" name="Shape 1757"/>
          <p:cNvSpPr/>
          <p:nvPr/>
        </p:nvSpPr>
        <p:spPr>
          <a:xfrm>
            <a:off x="5377656" y="18097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758" name="Shape 1758"/>
          <p:cNvSpPr/>
          <p:nvPr/>
        </p:nvSpPr>
        <p:spPr>
          <a:xfrm>
            <a:off x="5865812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759" name="Shape 1759"/>
          <p:cNvSpPr/>
          <p:nvPr/>
        </p:nvSpPr>
        <p:spPr>
          <a:xfrm>
            <a:off x="6389687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760" name="Shape 1760"/>
          <p:cNvSpPr/>
          <p:nvPr/>
        </p:nvSpPr>
        <p:spPr>
          <a:xfrm>
            <a:off x="5901531" y="18097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761" name="Shape 1761"/>
          <p:cNvSpPr/>
          <p:nvPr/>
        </p:nvSpPr>
        <p:spPr>
          <a:xfrm>
            <a:off x="6401594" y="1809750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762" name="Shape 1762"/>
          <p:cNvSpPr/>
          <p:nvPr/>
        </p:nvSpPr>
        <p:spPr>
          <a:xfrm>
            <a:off x="4532312" y="23574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763" name="Shape 1763"/>
          <p:cNvSpPr/>
          <p:nvPr/>
        </p:nvSpPr>
        <p:spPr>
          <a:xfrm>
            <a:off x="6913562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764" name="Shape 1764"/>
          <p:cNvSpPr/>
          <p:nvPr/>
        </p:nvSpPr>
        <p:spPr>
          <a:xfrm>
            <a:off x="6949281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765" name="Shape 1765"/>
          <p:cNvSpPr/>
          <p:nvPr/>
        </p:nvSpPr>
        <p:spPr>
          <a:xfrm>
            <a:off x="8675688" y="6000750"/>
            <a:ext cx="3238500" cy="2214563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766" name="Shape 1766"/>
          <p:cNvSpPr/>
          <p:nvPr/>
        </p:nvSpPr>
        <p:spPr>
          <a:xfrm>
            <a:off x="9818687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767" name="Shape 1767"/>
          <p:cNvSpPr/>
          <p:nvPr/>
        </p:nvSpPr>
        <p:spPr>
          <a:xfrm flipV="1">
            <a:off x="8758909" y="6606936"/>
            <a:ext cx="2977108" cy="93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768" name="Shape 1768"/>
          <p:cNvSpPr/>
          <p:nvPr/>
        </p:nvSpPr>
        <p:spPr>
          <a:xfrm flipV="1">
            <a:off x="9521251" y="6131707"/>
            <a:ext cx="967" cy="1952648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769" name="Shape 1769"/>
          <p:cNvSpPr/>
          <p:nvPr/>
        </p:nvSpPr>
        <p:spPr>
          <a:xfrm>
            <a:off x="8985250" y="65960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770" name="Shape 1770"/>
          <p:cNvSpPr/>
          <p:nvPr/>
        </p:nvSpPr>
        <p:spPr>
          <a:xfrm>
            <a:off x="10318750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771" name="Shape 1771"/>
          <p:cNvSpPr/>
          <p:nvPr/>
        </p:nvSpPr>
        <p:spPr>
          <a:xfrm>
            <a:off x="10842625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772" name="Shape 1772"/>
          <p:cNvSpPr/>
          <p:nvPr/>
        </p:nvSpPr>
        <p:spPr>
          <a:xfrm>
            <a:off x="8985250" y="706040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773" name="Shape 1773"/>
          <p:cNvSpPr/>
          <p:nvPr/>
        </p:nvSpPr>
        <p:spPr>
          <a:xfrm>
            <a:off x="9830594" y="7096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774" name="Shape 1774"/>
          <p:cNvSpPr/>
          <p:nvPr/>
        </p:nvSpPr>
        <p:spPr>
          <a:xfrm>
            <a:off x="10342562" y="7096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775" name="Shape 1775"/>
          <p:cNvSpPr/>
          <p:nvPr/>
        </p:nvSpPr>
        <p:spPr>
          <a:xfrm>
            <a:off x="10830719" y="7096125"/>
            <a:ext cx="33337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776" name="Shape 1776"/>
          <p:cNvSpPr/>
          <p:nvPr/>
        </p:nvSpPr>
        <p:spPr>
          <a:xfrm>
            <a:off x="8985250" y="75009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777" name="Shape 1777"/>
          <p:cNvSpPr/>
          <p:nvPr/>
        </p:nvSpPr>
        <p:spPr>
          <a:xfrm>
            <a:off x="11366500" y="6012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778" name="Shape 1778"/>
          <p:cNvSpPr/>
          <p:nvPr/>
        </p:nvSpPr>
        <p:spPr>
          <a:xfrm>
            <a:off x="11402219" y="7096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779" name="Shape 1779"/>
          <p:cNvSpPr/>
          <p:nvPr/>
        </p:nvSpPr>
        <p:spPr>
          <a:xfrm>
            <a:off x="11711781" y="2143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780" name="Shape 1780"/>
          <p:cNvSpPr/>
          <p:nvPr/>
        </p:nvSpPr>
        <p:spPr>
          <a:xfrm>
            <a:off x="12235656" y="2143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781" name="Shape 1781"/>
          <p:cNvSpPr/>
          <p:nvPr/>
        </p:nvSpPr>
        <p:spPr>
          <a:xfrm>
            <a:off x="12735719" y="2143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782" name="Shape 1782"/>
          <p:cNvSpPr/>
          <p:nvPr/>
        </p:nvSpPr>
        <p:spPr>
          <a:xfrm>
            <a:off x="11711781" y="2583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783" name="Shape 1783"/>
          <p:cNvSpPr/>
          <p:nvPr/>
        </p:nvSpPr>
        <p:spPr>
          <a:xfrm>
            <a:off x="12223750" y="2583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784" name="Shape 1784"/>
          <p:cNvSpPr/>
          <p:nvPr/>
        </p:nvSpPr>
        <p:spPr>
          <a:xfrm>
            <a:off x="12676188" y="2583656"/>
            <a:ext cx="345281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785" name="Shape 1785"/>
          <p:cNvSpPr/>
          <p:nvPr/>
        </p:nvSpPr>
        <p:spPr>
          <a:xfrm>
            <a:off x="13271500" y="2155031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786" name="Shape 1786"/>
          <p:cNvSpPr/>
          <p:nvPr/>
        </p:nvSpPr>
        <p:spPr>
          <a:xfrm>
            <a:off x="13259594" y="2583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787" name="Shape 1787"/>
          <p:cNvSpPr/>
          <p:nvPr/>
        </p:nvSpPr>
        <p:spPr>
          <a:xfrm>
            <a:off x="5341937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788" name="Shape 1788"/>
          <p:cNvSpPr/>
          <p:nvPr/>
        </p:nvSpPr>
        <p:spPr>
          <a:xfrm>
            <a:off x="5853906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789" name="Shape 1789"/>
          <p:cNvSpPr/>
          <p:nvPr/>
        </p:nvSpPr>
        <p:spPr>
          <a:xfrm>
            <a:off x="6377781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790" name="Shape 1790"/>
          <p:cNvSpPr/>
          <p:nvPr/>
        </p:nvSpPr>
        <p:spPr>
          <a:xfrm>
            <a:off x="6973094" y="1297781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791" name="Shape 1791"/>
          <p:cNvSpPr/>
          <p:nvPr/>
        </p:nvSpPr>
        <p:spPr>
          <a:xfrm>
            <a:off x="5413375" y="23336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792" name="Shape 1792"/>
          <p:cNvSpPr/>
          <p:nvPr/>
        </p:nvSpPr>
        <p:spPr>
          <a:xfrm>
            <a:off x="5865812" y="23812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793" name="Shape 1793"/>
          <p:cNvSpPr/>
          <p:nvPr/>
        </p:nvSpPr>
        <p:spPr>
          <a:xfrm>
            <a:off x="6353969" y="2381250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794" name="Shape 1794"/>
          <p:cNvSpPr/>
          <p:nvPr/>
        </p:nvSpPr>
        <p:spPr>
          <a:xfrm>
            <a:off x="13235781" y="30360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795" name="Shape 1795"/>
          <p:cNvSpPr/>
          <p:nvPr/>
        </p:nvSpPr>
        <p:spPr>
          <a:xfrm>
            <a:off x="9878219" y="757237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796" name="Shape 1796"/>
          <p:cNvSpPr/>
          <p:nvPr/>
        </p:nvSpPr>
        <p:spPr>
          <a:xfrm>
            <a:off x="10318750" y="7584281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797" name="Shape 1797"/>
          <p:cNvSpPr/>
          <p:nvPr/>
        </p:nvSpPr>
        <p:spPr>
          <a:xfrm>
            <a:off x="10806906" y="7584281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798" name="Shape 1798"/>
          <p:cNvSpPr/>
          <p:nvPr/>
        </p:nvSpPr>
        <p:spPr>
          <a:xfrm>
            <a:off x="11366500" y="75842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799" name="Shape 1799"/>
          <p:cNvSpPr/>
          <p:nvPr/>
        </p:nvSpPr>
        <p:spPr>
          <a:xfrm>
            <a:off x="9782969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800" name="Shape 1800"/>
          <p:cNvSpPr/>
          <p:nvPr/>
        </p:nvSpPr>
        <p:spPr>
          <a:xfrm>
            <a:off x="10294937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801" name="Shape 1801"/>
          <p:cNvSpPr/>
          <p:nvPr/>
        </p:nvSpPr>
        <p:spPr>
          <a:xfrm>
            <a:off x="10818812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802" name="Shape 1802"/>
          <p:cNvSpPr/>
          <p:nvPr/>
        </p:nvSpPr>
        <p:spPr>
          <a:xfrm>
            <a:off x="11414125" y="661987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803" name="Shape 1803"/>
          <p:cNvSpPr/>
          <p:nvPr/>
        </p:nvSpPr>
        <p:spPr>
          <a:xfrm>
            <a:off x="4776978" y="6370012"/>
            <a:ext cx="601014" cy="1330818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" grpId="0" animBg="1" advAuto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Shape 1807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3BF1-4050-A4F0-8EE5-DBD66FEDBFD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2C753-77E1-22BD-BC9E-C8DB59D2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08" name="Shape 1808"/>
          <p:cNvSpPr/>
          <p:nvPr/>
        </p:nvSpPr>
        <p:spPr>
          <a:xfrm>
            <a:off x="3698875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809" name="Shape 1809"/>
          <p:cNvSpPr/>
          <p:nvPr/>
        </p:nvSpPr>
        <p:spPr>
          <a:xfrm flipV="1">
            <a:off x="2638925" y="6219201"/>
            <a:ext cx="2977108" cy="937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810" name="Shape 1810"/>
          <p:cNvSpPr/>
          <p:nvPr/>
        </p:nvSpPr>
        <p:spPr>
          <a:xfrm>
            <a:off x="2865437" y="620315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811" name="Shape 1811"/>
          <p:cNvSpPr/>
          <p:nvPr/>
        </p:nvSpPr>
        <p:spPr>
          <a:xfrm>
            <a:off x="2865437" y="66675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812" name="Shape 1812"/>
          <p:cNvSpPr/>
          <p:nvPr/>
        </p:nvSpPr>
        <p:spPr>
          <a:xfrm>
            <a:off x="3675062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813" name="Shape 1813"/>
          <p:cNvSpPr/>
          <p:nvPr/>
        </p:nvSpPr>
        <p:spPr>
          <a:xfrm>
            <a:off x="3710781" y="6715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814" name="Shape 1814"/>
          <p:cNvSpPr/>
          <p:nvPr/>
        </p:nvSpPr>
        <p:spPr>
          <a:xfrm>
            <a:off x="4198937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815" name="Shape 1815"/>
          <p:cNvSpPr/>
          <p:nvPr/>
        </p:nvSpPr>
        <p:spPr>
          <a:xfrm>
            <a:off x="4722812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816" name="Shape 1816"/>
          <p:cNvSpPr/>
          <p:nvPr/>
        </p:nvSpPr>
        <p:spPr>
          <a:xfrm>
            <a:off x="2865437" y="713184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817" name="Shape 1817"/>
          <p:cNvSpPr/>
          <p:nvPr/>
        </p:nvSpPr>
        <p:spPr>
          <a:xfrm>
            <a:off x="4187031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818" name="Shape 1818"/>
          <p:cNvSpPr/>
          <p:nvPr/>
        </p:nvSpPr>
        <p:spPr>
          <a:xfrm>
            <a:off x="4710906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819" name="Shape 1819"/>
          <p:cNvSpPr/>
          <p:nvPr/>
        </p:nvSpPr>
        <p:spPr>
          <a:xfrm>
            <a:off x="4234656" y="6715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820" name="Shape 1820"/>
          <p:cNvSpPr/>
          <p:nvPr/>
        </p:nvSpPr>
        <p:spPr>
          <a:xfrm>
            <a:off x="4734719" y="6715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821" name="Shape 1821"/>
          <p:cNvSpPr/>
          <p:nvPr/>
        </p:nvSpPr>
        <p:spPr>
          <a:xfrm>
            <a:off x="3722687" y="7179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822" name="Shape 1822"/>
          <p:cNvSpPr/>
          <p:nvPr/>
        </p:nvSpPr>
        <p:spPr>
          <a:xfrm>
            <a:off x="4246562" y="7179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823" name="Shape 1823"/>
          <p:cNvSpPr/>
          <p:nvPr/>
        </p:nvSpPr>
        <p:spPr>
          <a:xfrm>
            <a:off x="4687094" y="7179469"/>
            <a:ext cx="26193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824" name="Shape 1824"/>
          <p:cNvSpPr/>
          <p:nvPr/>
        </p:nvSpPr>
        <p:spPr>
          <a:xfrm rot="16200000">
            <a:off x="1734344" y="6655594"/>
            <a:ext cx="988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from</a:t>
            </a:r>
          </a:p>
        </p:txBody>
      </p:sp>
      <p:sp>
        <p:nvSpPr>
          <p:cNvPr id="1825" name="Shape 1825"/>
          <p:cNvSpPr/>
          <p:nvPr/>
        </p:nvSpPr>
        <p:spPr>
          <a:xfrm>
            <a:off x="4145359" y="5030391"/>
            <a:ext cx="61912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to</a:t>
            </a:r>
          </a:p>
        </p:txBody>
      </p:sp>
      <p:sp>
        <p:nvSpPr>
          <p:cNvPr id="1826" name="Shape 1826"/>
          <p:cNvSpPr/>
          <p:nvPr/>
        </p:nvSpPr>
        <p:spPr>
          <a:xfrm flipH="1">
            <a:off x="4704489" y="3475620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827" name="Shape 1827"/>
          <p:cNvSpPr/>
          <p:nvPr/>
        </p:nvSpPr>
        <p:spPr>
          <a:xfrm>
            <a:off x="8190214" y="3475620"/>
            <a:ext cx="3094116" cy="1097911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828" name="Shape 1828"/>
          <p:cNvSpPr/>
          <p:nvPr/>
        </p:nvSpPr>
        <p:spPr>
          <a:xfrm>
            <a:off x="7639844" y="305990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1829" name="Shape 1829"/>
          <p:cNvSpPr/>
          <p:nvPr/>
        </p:nvSpPr>
        <p:spPr>
          <a:xfrm>
            <a:off x="6068219" y="4649536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1830" name="Shape 1830"/>
          <p:cNvSpPr/>
          <p:nvPr/>
        </p:nvSpPr>
        <p:spPr>
          <a:xfrm>
            <a:off x="6068219" y="3274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831" name="Shape 1831"/>
          <p:cNvSpPr/>
          <p:nvPr/>
        </p:nvSpPr>
        <p:spPr>
          <a:xfrm>
            <a:off x="9473406" y="3274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1832" name="Shape 1832"/>
          <p:cNvSpPr/>
          <p:nvPr/>
        </p:nvSpPr>
        <p:spPr>
          <a:xfrm flipV="1">
            <a:off x="8061424" y="4770883"/>
            <a:ext cx="3176790" cy="1094707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833" name="Shape 1833"/>
          <p:cNvSpPr/>
          <p:nvPr/>
        </p:nvSpPr>
        <p:spPr>
          <a:xfrm>
            <a:off x="4806468" y="4905375"/>
            <a:ext cx="3112395" cy="90152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834" name="Shape 1834"/>
          <p:cNvSpPr/>
          <p:nvPr/>
        </p:nvSpPr>
        <p:spPr>
          <a:xfrm>
            <a:off x="11009313" y="42981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1835" name="Shape 1835"/>
          <p:cNvSpPr/>
          <p:nvPr/>
        </p:nvSpPr>
        <p:spPr>
          <a:xfrm>
            <a:off x="7639844" y="5453063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1836" name="Shape 1836"/>
          <p:cNvSpPr/>
          <p:nvPr/>
        </p:nvSpPr>
        <p:spPr>
          <a:xfrm>
            <a:off x="9461500" y="46554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837" name="Shape 1837"/>
          <p:cNvSpPr/>
          <p:nvPr/>
        </p:nvSpPr>
        <p:spPr>
          <a:xfrm>
            <a:off x="4163219" y="42981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1838" name="Shape 1838"/>
          <p:cNvSpPr/>
          <p:nvPr/>
        </p:nvSpPr>
        <p:spPr>
          <a:xfrm>
            <a:off x="5246687" y="5619750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839" name="Shape 1839"/>
          <p:cNvSpPr/>
          <p:nvPr/>
        </p:nvSpPr>
        <p:spPr>
          <a:xfrm>
            <a:off x="5199063" y="6262688"/>
            <a:ext cx="440531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840" name="Shape 1840"/>
          <p:cNvSpPr/>
          <p:nvPr/>
        </p:nvSpPr>
        <p:spPr>
          <a:xfrm>
            <a:off x="5199062" y="670321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841" name="Shape 1841"/>
          <p:cNvSpPr/>
          <p:nvPr/>
        </p:nvSpPr>
        <p:spPr>
          <a:xfrm>
            <a:off x="5234781" y="719137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842" name="Shape 1842"/>
          <p:cNvSpPr/>
          <p:nvPr/>
        </p:nvSpPr>
        <p:spPr>
          <a:xfrm>
            <a:off x="2555875" y="5607844"/>
            <a:ext cx="3238500" cy="2119313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843" name="Shape 1843"/>
          <p:cNvSpPr/>
          <p:nvPr/>
        </p:nvSpPr>
        <p:spPr>
          <a:xfrm flipV="1">
            <a:off x="3403944" y="5738707"/>
            <a:ext cx="923" cy="1917023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844" name="Shape 1844"/>
          <p:cNvSpPr/>
          <p:nvPr/>
        </p:nvSpPr>
        <p:spPr>
          <a:xfrm>
            <a:off x="11711781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845" name="Shape 1845"/>
          <p:cNvSpPr/>
          <p:nvPr/>
        </p:nvSpPr>
        <p:spPr>
          <a:xfrm flipV="1">
            <a:off x="10652003" y="2070655"/>
            <a:ext cx="2977108" cy="936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846" name="Shape 1846"/>
          <p:cNvSpPr/>
          <p:nvPr/>
        </p:nvSpPr>
        <p:spPr>
          <a:xfrm>
            <a:off x="10878344" y="20597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847" name="Shape 1847"/>
          <p:cNvSpPr/>
          <p:nvPr/>
        </p:nvSpPr>
        <p:spPr>
          <a:xfrm>
            <a:off x="10878344" y="25479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848" name="Shape 1848"/>
          <p:cNvSpPr/>
          <p:nvPr/>
        </p:nvSpPr>
        <p:spPr>
          <a:xfrm>
            <a:off x="12211844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849" name="Shape 1849"/>
          <p:cNvSpPr/>
          <p:nvPr/>
        </p:nvSpPr>
        <p:spPr>
          <a:xfrm>
            <a:off x="12735719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850" name="Shape 1850"/>
          <p:cNvSpPr/>
          <p:nvPr/>
        </p:nvSpPr>
        <p:spPr>
          <a:xfrm>
            <a:off x="13259594" y="147637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851" name="Shape 1851"/>
          <p:cNvSpPr/>
          <p:nvPr/>
        </p:nvSpPr>
        <p:spPr>
          <a:xfrm>
            <a:off x="10568781" y="1464469"/>
            <a:ext cx="3238500" cy="221456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852" name="Shape 1852"/>
          <p:cNvSpPr/>
          <p:nvPr/>
        </p:nvSpPr>
        <p:spPr>
          <a:xfrm flipV="1">
            <a:off x="11414352" y="1595422"/>
            <a:ext cx="1021" cy="1964558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853" name="Shape 1853"/>
          <p:cNvSpPr/>
          <p:nvPr/>
        </p:nvSpPr>
        <p:spPr>
          <a:xfrm>
            <a:off x="10878344" y="2988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854" name="Shape 1854"/>
          <p:cNvSpPr/>
          <p:nvPr/>
        </p:nvSpPr>
        <p:spPr>
          <a:xfrm>
            <a:off x="11735594" y="2988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855" name="Shape 1855"/>
          <p:cNvSpPr/>
          <p:nvPr/>
        </p:nvSpPr>
        <p:spPr>
          <a:xfrm>
            <a:off x="12188031" y="3036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856" name="Shape 1856"/>
          <p:cNvSpPr/>
          <p:nvPr/>
        </p:nvSpPr>
        <p:spPr>
          <a:xfrm>
            <a:off x="12676187" y="3036094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857" name="Shape 1857"/>
          <p:cNvSpPr/>
          <p:nvPr/>
        </p:nvSpPr>
        <p:spPr>
          <a:xfrm>
            <a:off x="13235781" y="30360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858" name="Shape 1858"/>
          <p:cNvSpPr/>
          <p:nvPr/>
        </p:nvSpPr>
        <p:spPr>
          <a:xfrm>
            <a:off x="4222750" y="702469"/>
            <a:ext cx="3238500" cy="22860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859" name="Shape 1859"/>
          <p:cNvSpPr/>
          <p:nvPr/>
        </p:nvSpPr>
        <p:spPr>
          <a:xfrm>
            <a:off x="5365750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860" name="Shape 1860"/>
          <p:cNvSpPr/>
          <p:nvPr/>
        </p:nvSpPr>
        <p:spPr>
          <a:xfrm flipV="1">
            <a:off x="4305972" y="1308655"/>
            <a:ext cx="2977108" cy="936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861" name="Shape 1861"/>
          <p:cNvSpPr/>
          <p:nvPr/>
        </p:nvSpPr>
        <p:spPr>
          <a:xfrm flipV="1">
            <a:off x="5068319" y="833422"/>
            <a:ext cx="923" cy="2071714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862" name="Shape 1862"/>
          <p:cNvSpPr/>
          <p:nvPr/>
        </p:nvSpPr>
        <p:spPr>
          <a:xfrm>
            <a:off x="4532312" y="12977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863" name="Shape 1863"/>
          <p:cNvSpPr/>
          <p:nvPr/>
        </p:nvSpPr>
        <p:spPr>
          <a:xfrm>
            <a:off x="4532312" y="1762125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864" name="Shape 1864"/>
          <p:cNvSpPr/>
          <p:nvPr/>
        </p:nvSpPr>
        <p:spPr>
          <a:xfrm>
            <a:off x="5377656" y="18097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865" name="Shape 1865"/>
          <p:cNvSpPr/>
          <p:nvPr/>
        </p:nvSpPr>
        <p:spPr>
          <a:xfrm>
            <a:off x="5865812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866" name="Shape 1866"/>
          <p:cNvSpPr/>
          <p:nvPr/>
        </p:nvSpPr>
        <p:spPr>
          <a:xfrm>
            <a:off x="6389687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867" name="Shape 1867"/>
          <p:cNvSpPr/>
          <p:nvPr/>
        </p:nvSpPr>
        <p:spPr>
          <a:xfrm>
            <a:off x="5901531" y="18097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868" name="Shape 1868"/>
          <p:cNvSpPr/>
          <p:nvPr/>
        </p:nvSpPr>
        <p:spPr>
          <a:xfrm>
            <a:off x="6401594" y="1809750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869" name="Shape 1869"/>
          <p:cNvSpPr/>
          <p:nvPr/>
        </p:nvSpPr>
        <p:spPr>
          <a:xfrm>
            <a:off x="4532312" y="23574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870" name="Shape 1870"/>
          <p:cNvSpPr/>
          <p:nvPr/>
        </p:nvSpPr>
        <p:spPr>
          <a:xfrm>
            <a:off x="6913562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871" name="Shape 1871"/>
          <p:cNvSpPr/>
          <p:nvPr/>
        </p:nvSpPr>
        <p:spPr>
          <a:xfrm>
            <a:off x="6949281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872" name="Shape 1872"/>
          <p:cNvSpPr/>
          <p:nvPr/>
        </p:nvSpPr>
        <p:spPr>
          <a:xfrm>
            <a:off x="8675688" y="6000750"/>
            <a:ext cx="3238500" cy="2214563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873" name="Shape 1873"/>
          <p:cNvSpPr/>
          <p:nvPr/>
        </p:nvSpPr>
        <p:spPr>
          <a:xfrm>
            <a:off x="9818687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874" name="Shape 1874"/>
          <p:cNvSpPr/>
          <p:nvPr/>
        </p:nvSpPr>
        <p:spPr>
          <a:xfrm flipV="1">
            <a:off x="8758909" y="6606936"/>
            <a:ext cx="2977108" cy="93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875" name="Shape 1875"/>
          <p:cNvSpPr/>
          <p:nvPr/>
        </p:nvSpPr>
        <p:spPr>
          <a:xfrm flipV="1">
            <a:off x="9521251" y="6131707"/>
            <a:ext cx="967" cy="1952648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876" name="Shape 1876"/>
          <p:cNvSpPr/>
          <p:nvPr/>
        </p:nvSpPr>
        <p:spPr>
          <a:xfrm>
            <a:off x="8985250" y="65960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877" name="Shape 1877"/>
          <p:cNvSpPr/>
          <p:nvPr/>
        </p:nvSpPr>
        <p:spPr>
          <a:xfrm>
            <a:off x="10318750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878" name="Shape 1878"/>
          <p:cNvSpPr/>
          <p:nvPr/>
        </p:nvSpPr>
        <p:spPr>
          <a:xfrm>
            <a:off x="10842625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879" name="Shape 1879"/>
          <p:cNvSpPr/>
          <p:nvPr/>
        </p:nvSpPr>
        <p:spPr>
          <a:xfrm>
            <a:off x="8985250" y="706040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880" name="Shape 1880"/>
          <p:cNvSpPr/>
          <p:nvPr/>
        </p:nvSpPr>
        <p:spPr>
          <a:xfrm>
            <a:off x="9830594" y="7096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881" name="Shape 1881"/>
          <p:cNvSpPr/>
          <p:nvPr/>
        </p:nvSpPr>
        <p:spPr>
          <a:xfrm>
            <a:off x="10342562" y="7096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882" name="Shape 1882"/>
          <p:cNvSpPr/>
          <p:nvPr/>
        </p:nvSpPr>
        <p:spPr>
          <a:xfrm>
            <a:off x="10830719" y="7096125"/>
            <a:ext cx="33337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883" name="Shape 1883"/>
          <p:cNvSpPr/>
          <p:nvPr/>
        </p:nvSpPr>
        <p:spPr>
          <a:xfrm>
            <a:off x="8985250" y="75009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884" name="Shape 1884"/>
          <p:cNvSpPr/>
          <p:nvPr/>
        </p:nvSpPr>
        <p:spPr>
          <a:xfrm>
            <a:off x="11366500" y="6012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885" name="Shape 1885"/>
          <p:cNvSpPr/>
          <p:nvPr/>
        </p:nvSpPr>
        <p:spPr>
          <a:xfrm>
            <a:off x="11402219" y="7096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886" name="Shape 1886"/>
          <p:cNvSpPr/>
          <p:nvPr/>
        </p:nvSpPr>
        <p:spPr>
          <a:xfrm>
            <a:off x="11711781" y="2143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887" name="Shape 1887"/>
          <p:cNvSpPr/>
          <p:nvPr/>
        </p:nvSpPr>
        <p:spPr>
          <a:xfrm>
            <a:off x="12235656" y="2143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888" name="Shape 1888"/>
          <p:cNvSpPr/>
          <p:nvPr/>
        </p:nvSpPr>
        <p:spPr>
          <a:xfrm>
            <a:off x="12735719" y="2143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889" name="Shape 1889"/>
          <p:cNvSpPr/>
          <p:nvPr/>
        </p:nvSpPr>
        <p:spPr>
          <a:xfrm>
            <a:off x="11711781" y="2583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890" name="Shape 1890"/>
          <p:cNvSpPr/>
          <p:nvPr/>
        </p:nvSpPr>
        <p:spPr>
          <a:xfrm>
            <a:off x="12223750" y="2583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891" name="Shape 1891"/>
          <p:cNvSpPr/>
          <p:nvPr/>
        </p:nvSpPr>
        <p:spPr>
          <a:xfrm>
            <a:off x="12676188" y="2583656"/>
            <a:ext cx="345281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892" name="Shape 1892"/>
          <p:cNvSpPr/>
          <p:nvPr/>
        </p:nvSpPr>
        <p:spPr>
          <a:xfrm>
            <a:off x="13271500" y="2155031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893" name="Shape 1893"/>
          <p:cNvSpPr/>
          <p:nvPr/>
        </p:nvSpPr>
        <p:spPr>
          <a:xfrm>
            <a:off x="13259594" y="2583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894" name="Shape 1894"/>
          <p:cNvSpPr/>
          <p:nvPr/>
        </p:nvSpPr>
        <p:spPr>
          <a:xfrm>
            <a:off x="6901656" y="238125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895" name="Shape 1895"/>
          <p:cNvSpPr/>
          <p:nvPr/>
        </p:nvSpPr>
        <p:spPr>
          <a:xfrm>
            <a:off x="5341937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896" name="Shape 1896"/>
          <p:cNvSpPr/>
          <p:nvPr/>
        </p:nvSpPr>
        <p:spPr>
          <a:xfrm>
            <a:off x="5853906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897" name="Shape 1897"/>
          <p:cNvSpPr/>
          <p:nvPr/>
        </p:nvSpPr>
        <p:spPr>
          <a:xfrm>
            <a:off x="6377781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898" name="Shape 1898"/>
          <p:cNvSpPr/>
          <p:nvPr/>
        </p:nvSpPr>
        <p:spPr>
          <a:xfrm>
            <a:off x="6973094" y="1297781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899" name="Shape 1899"/>
          <p:cNvSpPr/>
          <p:nvPr/>
        </p:nvSpPr>
        <p:spPr>
          <a:xfrm>
            <a:off x="5413375" y="23336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900" name="Shape 1900"/>
          <p:cNvSpPr/>
          <p:nvPr/>
        </p:nvSpPr>
        <p:spPr>
          <a:xfrm>
            <a:off x="5865812" y="23812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901" name="Shape 1901"/>
          <p:cNvSpPr/>
          <p:nvPr/>
        </p:nvSpPr>
        <p:spPr>
          <a:xfrm>
            <a:off x="6353969" y="2381250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902" name="Shape 1902"/>
          <p:cNvSpPr/>
          <p:nvPr/>
        </p:nvSpPr>
        <p:spPr>
          <a:xfrm>
            <a:off x="9878219" y="757237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903" name="Shape 1903"/>
          <p:cNvSpPr/>
          <p:nvPr/>
        </p:nvSpPr>
        <p:spPr>
          <a:xfrm>
            <a:off x="10318750" y="7584281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904" name="Shape 1904"/>
          <p:cNvSpPr/>
          <p:nvPr/>
        </p:nvSpPr>
        <p:spPr>
          <a:xfrm>
            <a:off x="10806906" y="7584281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905" name="Shape 1905"/>
          <p:cNvSpPr/>
          <p:nvPr/>
        </p:nvSpPr>
        <p:spPr>
          <a:xfrm>
            <a:off x="11366500" y="75842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906" name="Shape 1906"/>
          <p:cNvSpPr/>
          <p:nvPr/>
        </p:nvSpPr>
        <p:spPr>
          <a:xfrm>
            <a:off x="9782969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907" name="Shape 1907"/>
          <p:cNvSpPr/>
          <p:nvPr/>
        </p:nvSpPr>
        <p:spPr>
          <a:xfrm>
            <a:off x="10294937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908" name="Shape 1908"/>
          <p:cNvSpPr/>
          <p:nvPr/>
        </p:nvSpPr>
        <p:spPr>
          <a:xfrm>
            <a:off x="10818812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909" name="Shape 1909"/>
          <p:cNvSpPr/>
          <p:nvPr/>
        </p:nvSpPr>
        <p:spPr>
          <a:xfrm>
            <a:off x="11414125" y="661987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910" name="Shape 1910"/>
          <p:cNvSpPr/>
          <p:nvPr/>
        </p:nvSpPr>
        <p:spPr>
          <a:xfrm>
            <a:off x="11605296" y="2790422"/>
            <a:ext cx="1373748" cy="643944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911" name="Shape 1911"/>
          <p:cNvSpPr/>
          <p:nvPr/>
        </p:nvSpPr>
        <p:spPr>
          <a:xfrm>
            <a:off x="4776978" y="6370012"/>
            <a:ext cx="601014" cy="1330818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10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" grpId="0" animBg="1" advAuto="0"/>
      <p:bldP spid="1911" grpId="0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Shape 191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257C-1E2C-8318-9330-C8653447208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AE02-CE77-C5A4-050B-DD54F8ED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16" name="Shape 1916"/>
          <p:cNvSpPr/>
          <p:nvPr/>
        </p:nvSpPr>
        <p:spPr>
          <a:xfrm>
            <a:off x="3698875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917" name="Shape 1917"/>
          <p:cNvSpPr/>
          <p:nvPr/>
        </p:nvSpPr>
        <p:spPr>
          <a:xfrm flipV="1">
            <a:off x="2638925" y="6219201"/>
            <a:ext cx="2977108" cy="937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918" name="Shape 1918"/>
          <p:cNvSpPr/>
          <p:nvPr/>
        </p:nvSpPr>
        <p:spPr>
          <a:xfrm>
            <a:off x="2865437" y="620315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919" name="Shape 1919"/>
          <p:cNvSpPr/>
          <p:nvPr/>
        </p:nvSpPr>
        <p:spPr>
          <a:xfrm>
            <a:off x="2865437" y="66675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920" name="Shape 1920"/>
          <p:cNvSpPr/>
          <p:nvPr/>
        </p:nvSpPr>
        <p:spPr>
          <a:xfrm>
            <a:off x="3675062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921" name="Shape 1921"/>
          <p:cNvSpPr/>
          <p:nvPr/>
        </p:nvSpPr>
        <p:spPr>
          <a:xfrm>
            <a:off x="3710781" y="6715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922" name="Shape 1922"/>
          <p:cNvSpPr/>
          <p:nvPr/>
        </p:nvSpPr>
        <p:spPr>
          <a:xfrm>
            <a:off x="4198937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923" name="Shape 1923"/>
          <p:cNvSpPr/>
          <p:nvPr/>
        </p:nvSpPr>
        <p:spPr>
          <a:xfrm>
            <a:off x="4722812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924" name="Shape 1924"/>
          <p:cNvSpPr/>
          <p:nvPr/>
        </p:nvSpPr>
        <p:spPr>
          <a:xfrm>
            <a:off x="2865437" y="713184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925" name="Shape 1925"/>
          <p:cNvSpPr/>
          <p:nvPr/>
        </p:nvSpPr>
        <p:spPr>
          <a:xfrm>
            <a:off x="4187031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926" name="Shape 1926"/>
          <p:cNvSpPr/>
          <p:nvPr/>
        </p:nvSpPr>
        <p:spPr>
          <a:xfrm>
            <a:off x="4710906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927" name="Shape 1927"/>
          <p:cNvSpPr/>
          <p:nvPr/>
        </p:nvSpPr>
        <p:spPr>
          <a:xfrm>
            <a:off x="4234656" y="6715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928" name="Shape 1928"/>
          <p:cNvSpPr/>
          <p:nvPr/>
        </p:nvSpPr>
        <p:spPr>
          <a:xfrm>
            <a:off x="4734719" y="6715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929" name="Shape 1929"/>
          <p:cNvSpPr/>
          <p:nvPr/>
        </p:nvSpPr>
        <p:spPr>
          <a:xfrm>
            <a:off x="3722687" y="7179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930" name="Shape 1930"/>
          <p:cNvSpPr/>
          <p:nvPr/>
        </p:nvSpPr>
        <p:spPr>
          <a:xfrm>
            <a:off x="4246562" y="7179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931" name="Shape 1931"/>
          <p:cNvSpPr/>
          <p:nvPr/>
        </p:nvSpPr>
        <p:spPr>
          <a:xfrm>
            <a:off x="4687094" y="7179469"/>
            <a:ext cx="26193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932" name="Shape 1932"/>
          <p:cNvSpPr/>
          <p:nvPr/>
        </p:nvSpPr>
        <p:spPr>
          <a:xfrm rot="16200000">
            <a:off x="1734344" y="6655594"/>
            <a:ext cx="988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from</a:t>
            </a:r>
          </a:p>
        </p:txBody>
      </p:sp>
      <p:sp>
        <p:nvSpPr>
          <p:cNvPr id="1933" name="Shape 1933"/>
          <p:cNvSpPr/>
          <p:nvPr/>
        </p:nvSpPr>
        <p:spPr>
          <a:xfrm>
            <a:off x="4145359" y="5030391"/>
            <a:ext cx="61912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to</a:t>
            </a:r>
          </a:p>
        </p:txBody>
      </p:sp>
      <p:sp>
        <p:nvSpPr>
          <p:cNvPr id="1934" name="Shape 1934"/>
          <p:cNvSpPr/>
          <p:nvPr/>
        </p:nvSpPr>
        <p:spPr>
          <a:xfrm flipH="1">
            <a:off x="4704489" y="3475620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935" name="Shape 1935"/>
          <p:cNvSpPr/>
          <p:nvPr/>
        </p:nvSpPr>
        <p:spPr>
          <a:xfrm>
            <a:off x="8190214" y="3475620"/>
            <a:ext cx="3094116" cy="1097911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936" name="Shape 1936"/>
          <p:cNvSpPr/>
          <p:nvPr/>
        </p:nvSpPr>
        <p:spPr>
          <a:xfrm>
            <a:off x="7639844" y="305990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1937" name="Shape 1937"/>
          <p:cNvSpPr/>
          <p:nvPr/>
        </p:nvSpPr>
        <p:spPr>
          <a:xfrm>
            <a:off x="6068219" y="4649536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1938" name="Shape 1938"/>
          <p:cNvSpPr/>
          <p:nvPr/>
        </p:nvSpPr>
        <p:spPr>
          <a:xfrm>
            <a:off x="6068219" y="3274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939" name="Shape 1939"/>
          <p:cNvSpPr/>
          <p:nvPr/>
        </p:nvSpPr>
        <p:spPr>
          <a:xfrm>
            <a:off x="9473406" y="3274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1940" name="Shape 1940"/>
          <p:cNvSpPr/>
          <p:nvPr/>
        </p:nvSpPr>
        <p:spPr>
          <a:xfrm flipV="1">
            <a:off x="8061424" y="4770883"/>
            <a:ext cx="3176790" cy="1094707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941" name="Shape 1941"/>
          <p:cNvSpPr/>
          <p:nvPr/>
        </p:nvSpPr>
        <p:spPr>
          <a:xfrm>
            <a:off x="4806468" y="4905375"/>
            <a:ext cx="3112395" cy="90152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942" name="Shape 1942"/>
          <p:cNvSpPr/>
          <p:nvPr/>
        </p:nvSpPr>
        <p:spPr>
          <a:xfrm>
            <a:off x="11009313" y="42981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1943" name="Shape 1943"/>
          <p:cNvSpPr/>
          <p:nvPr/>
        </p:nvSpPr>
        <p:spPr>
          <a:xfrm>
            <a:off x="7639844" y="5453063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1944" name="Shape 1944"/>
          <p:cNvSpPr/>
          <p:nvPr/>
        </p:nvSpPr>
        <p:spPr>
          <a:xfrm>
            <a:off x="9461500" y="46554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1945" name="Shape 1945"/>
          <p:cNvSpPr/>
          <p:nvPr/>
        </p:nvSpPr>
        <p:spPr>
          <a:xfrm>
            <a:off x="4163219" y="42981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1946" name="Shape 1946"/>
          <p:cNvSpPr/>
          <p:nvPr/>
        </p:nvSpPr>
        <p:spPr>
          <a:xfrm>
            <a:off x="5246687" y="5619750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947" name="Shape 1947"/>
          <p:cNvSpPr/>
          <p:nvPr/>
        </p:nvSpPr>
        <p:spPr>
          <a:xfrm>
            <a:off x="5199063" y="6262688"/>
            <a:ext cx="440531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948" name="Shape 1948"/>
          <p:cNvSpPr/>
          <p:nvPr/>
        </p:nvSpPr>
        <p:spPr>
          <a:xfrm>
            <a:off x="5199062" y="670321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949" name="Shape 1949"/>
          <p:cNvSpPr/>
          <p:nvPr/>
        </p:nvSpPr>
        <p:spPr>
          <a:xfrm>
            <a:off x="5234781" y="719137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950" name="Shape 1950"/>
          <p:cNvSpPr/>
          <p:nvPr/>
        </p:nvSpPr>
        <p:spPr>
          <a:xfrm>
            <a:off x="11711781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951" name="Shape 1951"/>
          <p:cNvSpPr/>
          <p:nvPr/>
        </p:nvSpPr>
        <p:spPr>
          <a:xfrm flipV="1">
            <a:off x="10652003" y="2070655"/>
            <a:ext cx="2977108" cy="936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952" name="Shape 1952"/>
          <p:cNvSpPr/>
          <p:nvPr/>
        </p:nvSpPr>
        <p:spPr>
          <a:xfrm>
            <a:off x="10878344" y="20597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953" name="Shape 1953"/>
          <p:cNvSpPr/>
          <p:nvPr/>
        </p:nvSpPr>
        <p:spPr>
          <a:xfrm>
            <a:off x="10878344" y="25479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954" name="Shape 1954"/>
          <p:cNvSpPr/>
          <p:nvPr/>
        </p:nvSpPr>
        <p:spPr>
          <a:xfrm>
            <a:off x="11711781" y="2143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955" name="Shape 1955"/>
          <p:cNvSpPr/>
          <p:nvPr/>
        </p:nvSpPr>
        <p:spPr>
          <a:xfrm>
            <a:off x="12211844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956" name="Shape 1956"/>
          <p:cNvSpPr/>
          <p:nvPr/>
        </p:nvSpPr>
        <p:spPr>
          <a:xfrm>
            <a:off x="12735719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957" name="Shape 1957"/>
          <p:cNvSpPr/>
          <p:nvPr/>
        </p:nvSpPr>
        <p:spPr>
          <a:xfrm>
            <a:off x="10878344" y="2988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958" name="Shape 1958"/>
          <p:cNvSpPr/>
          <p:nvPr/>
        </p:nvSpPr>
        <p:spPr>
          <a:xfrm>
            <a:off x="12235656" y="2143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959" name="Shape 1959"/>
          <p:cNvSpPr/>
          <p:nvPr/>
        </p:nvSpPr>
        <p:spPr>
          <a:xfrm>
            <a:off x="12735719" y="2143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960" name="Shape 1960"/>
          <p:cNvSpPr/>
          <p:nvPr/>
        </p:nvSpPr>
        <p:spPr>
          <a:xfrm>
            <a:off x="11711781" y="2583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961" name="Shape 1961"/>
          <p:cNvSpPr/>
          <p:nvPr/>
        </p:nvSpPr>
        <p:spPr>
          <a:xfrm>
            <a:off x="12223750" y="2583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962" name="Shape 1962"/>
          <p:cNvSpPr/>
          <p:nvPr/>
        </p:nvSpPr>
        <p:spPr>
          <a:xfrm>
            <a:off x="12676188" y="2583656"/>
            <a:ext cx="345281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963" name="Shape 1963"/>
          <p:cNvSpPr/>
          <p:nvPr/>
        </p:nvSpPr>
        <p:spPr>
          <a:xfrm>
            <a:off x="13259594" y="147637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964" name="Shape 1964"/>
          <p:cNvSpPr/>
          <p:nvPr/>
        </p:nvSpPr>
        <p:spPr>
          <a:xfrm>
            <a:off x="13271500" y="2155031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965" name="Shape 1965"/>
          <p:cNvSpPr/>
          <p:nvPr/>
        </p:nvSpPr>
        <p:spPr>
          <a:xfrm>
            <a:off x="13259594" y="2583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966" name="Shape 1966"/>
          <p:cNvSpPr/>
          <p:nvPr/>
        </p:nvSpPr>
        <p:spPr>
          <a:xfrm>
            <a:off x="2555875" y="5607844"/>
            <a:ext cx="3238500" cy="2119313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967" name="Shape 1967"/>
          <p:cNvSpPr/>
          <p:nvPr/>
        </p:nvSpPr>
        <p:spPr>
          <a:xfrm flipV="1">
            <a:off x="3403944" y="5738707"/>
            <a:ext cx="923" cy="1917023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968" name="Shape 1968"/>
          <p:cNvSpPr/>
          <p:nvPr/>
        </p:nvSpPr>
        <p:spPr>
          <a:xfrm>
            <a:off x="10568781" y="1464469"/>
            <a:ext cx="3238500" cy="221456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969" name="Shape 1969"/>
          <p:cNvSpPr/>
          <p:nvPr/>
        </p:nvSpPr>
        <p:spPr>
          <a:xfrm flipV="1">
            <a:off x="11414352" y="1595422"/>
            <a:ext cx="1021" cy="1964558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970" name="Shape 1970"/>
          <p:cNvSpPr/>
          <p:nvPr/>
        </p:nvSpPr>
        <p:spPr>
          <a:xfrm>
            <a:off x="11687969" y="3036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971" name="Shape 1971"/>
          <p:cNvSpPr/>
          <p:nvPr/>
        </p:nvSpPr>
        <p:spPr>
          <a:xfrm>
            <a:off x="12188031" y="3036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972" name="Shape 1972"/>
          <p:cNvSpPr/>
          <p:nvPr/>
        </p:nvSpPr>
        <p:spPr>
          <a:xfrm>
            <a:off x="12676187" y="3036094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973" name="Shape 1973"/>
          <p:cNvSpPr/>
          <p:nvPr/>
        </p:nvSpPr>
        <p:spPr>
          <a:xfrm>
            <a:off x="13235781" y="30360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974" name="Shape 1974"/>
          <p:cNvSpPr/>
          <p:nvPr/>
        </p:nvSpPr>
        <p:spPr>
          <a:xfrm>
            <a:off x="4222750" y="702469"/>
            <a:ext cx="3238500" cy="22860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975" name="Shape 1975"/>
          <p:cNvSpPr/>
          <p:nvPr/>
        </p:nvSpPr>
        <p:spPr>
          <a:xfrm>
            <a:off x="5365750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976" name="Shape 1976"/>
          <p:cNvSpPr/>
          <p:nvPr/>
        </p:nvSpPr>
        <p:spPr>
          <a:xfrm flipV="1">
            <a:off x="4305972" y="1308655"/>
            <a:ext cx="2977108" cy="936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977" name="Shape 1977"/>
          <p:cNvSpPr/>
          <p:nvPr/>
        </p:nvSpPr>
        <p:spPr>
          <a:xfrm flipV="1">
            <a:off x="5068319" y="833422"/>
            <a:ext cx="923" cy="2071714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978" name="Shape 1978"/>
          <p:cNvSpPr/>
          <p:nvPr/>
        </p:nvSpPr>
        <p:spPr>
          <a:xfrm>
            <a:off x="4532312" y="12977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979" name="Shape 1979"/>
          <p:cNvSpPr/>
          <p:nvPr/>
        </p:nvSpPr>
        <p:spPr>
          <a:xfrm>
            <a:off x="4532312" y="1762125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980" name="Shape 1980"/>
          <p:cNvSpPr/>
          <p:nvPr/>
        </p:nvSpPr>
        <p:spPr>
          <a:xfrm>
            <a:off x="5377656" y="18097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1981" name="Shape 1981"/>
          <p:cNvSpPr/>
          <p:nvPr/>
        </p:nvSpPr>
        <p:spPr>
          <a:xfrm>
            <a:off x="5865812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982" name="Shape 1982"/>
          <p:cNvSpPr/>
          <p:nvPr/>
        </p:nvSpPr>
        <p:spPr>
          <a:xfrm>
            <a:off x="6389687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983" name="Shape 1983"/>
          <p:cNvSpPr/>
          <p:nvPr/>
        </p:nvSpPr>
        <p:spPr>
          <a:xfrm>
            <a:off x="5901531" y="18097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984" name="Shape 1984"/>
          <p:cNvSpPr/>
          <p:nvPr/>
        </p:nvSpPr>
        <p:spPr>
          <a:xfrm>
            <a:off x="6401594" y="1809750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985" name="Shape 1985"/>
          <p:cNvSpPr/>
          <p:nvPr/>
        </p:nvSpPr>
        <p:spPr>
          <a:xfrm>
            <a:off x="4532312" y="23574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986" name="Shape 1986"/>
          <p:cNvSpPr/>
          <p:nvPr/>
        </p:nvSpPr>
        <p:spPr>
          <a:xfrm>
            <a:off x="6913562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1987" name="Shape 1987"/>
          <p:cNvSpPr/>
          <p:nvPr/>
        </p:nvSpPr>
        <p:spPr>
          <a:xfrm>
            <a:off x="6949281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1988" name="Shape 1988"/>
          <p:cNvSpPr/>
          <p:nvPr/>
        </p:nvSpPr>
        <p:spPr>
          <a:xfrm>
            <a:off x="8675688" y="6000750"/>
            <a:ext cx="3238500" cy="2214563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1989" name="Shape 1989"/>
          <p:cNvSpPr/>
          <p:nvPr/>
        </p:nvSpPr>
        <p:spPr>
          <a:xfrm>
            <a:off x="9818687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990" name="Shape 1990"/>
          <p:cNvSpPr/>
          <p:nvPr/>
        </p:nvSpPr>
        <p:spPr>
          <a:xfrm flipV="1">
            <a:off x="8758909" y="6606936"/>
            <a:ext cx="2977108" cy="93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991" name="Shape 1991"/>
          <p:cNvSpPr/>
          <p:nvPr/>
        </p:nvSpPr>
        <p:spPr>
          <a:xfrm flipV="1">
            <a:off x="9521251" y="6131707"/>
            <a:ext cx="967" cy="1952648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1992" name="Shape 1992"/>
          <p:cNvSpPr/>
          <p:nvPr/>
        </p:nvSpPr>
        <p:spPr>
          <a:xfrm>
            <a:off x="8985250" y="65960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1993" name="Shape 1993"/>
          <p:cNvSpPr/>
          <p:nvPr/>
        </p:nvSpPr>
        <p:spPr>
          <a:xfrm>
            <a:off x="10318750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1994" name="Shape 1994"/>
          <p:cNvSpPr/>
          <p:nvPr/>
        </p:nvSpPr>
        <p:spPr>
          <a:xfrm>
            <a:off x="10842625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995" name="Shape 1995"/>
          <p:cNvSpPr/>
          <p:nvPr/>
        </p:nvSpPr>
        <p:spPr>
          <a:xfrm>
            <a:off x="8985250" y="706040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1996" name="Shape 1996"/>
          <p:cNvSpPr/>
          <p:nvPr/>
        </p:nvSpPr>
        <p:spPr>
          <a:xfrm>
            <a:off x="9830594" y="7096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1997" name="Shape 1997"/>
          <p:cNvSpPr/>
          <p:nvPr/>
        </p:nvSpPr>
        <p:spPr>
          <a:xfrm>
            <a:off x="10342562" y="7096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1998" name="Shape 1998"/>
          <p:cNvSpPr/>
          <p:nvPr/>
        </p:nvSpPr>
        <p:spPr>
          <a:xfrm>
            <a:off x="10830719" y="7096125"/>
            <a:ext cx="33337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1999" name="Shape 1999"/>
          <p:cNvSpPr/>
          <p:nvPr/>
        </p:nvSpPr>
        <p:spPr>
          <a:xfrm>
            <a:off x="8985250" y="75009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000" name="Shape 2000"/>
          <p:cNvSpPr/>
          <p:nvPr/>
        </p:nvSpPr>
        <p:spPr>
          <a:xfrm>
            <a:off x="11366500" y="6012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001" name="Shape 2001"/>
          <p:cNvSpPr/>
          <p:nvPr/>
        </p:nvSpPr>
        <p:spPr>
          <a:xfrm>
            <a:off x="11402219" y="7096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002" name="Shape 2002"/>
          <p:cNvSpPr/>
          <p:nvPr/>
        </p:nvSpPr>
        <p:spPr>
          <a:xfrm>
            <a:off x="6901656" y="238125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003" name="Shape 2003"/>
          <p:cNvSpPr/>
          <p:nvPr/>
        </p:nvSpPr>
        <p:spPr>
          <a:xfrm>
            <a:off x="5341937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004" name="Shape 2004"/>
          <p:cNvSpPr/>
          <p:nvPr/>
        </p:nvSpPr>
        <p:spPr>
          <a:xfrm>
            <a:off x="5853906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005" name="Shape 2005"/>
          <p:cNvSpPr/>
          <p:nvPr/>
        </p:nvSpPr>
        <p:spPr>
          <a:xfrm>
            <a:off x="6377781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006" name="Shape 2006"/>
          <p:cNvSpPr/>
          <p:nvPr/>
        </p:nvSpPr>
        <p:spPr>
          <a:xfrm>
            <a:off x="6973094" y="1297781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007" name="Shape 2007"/>
          <p:cNvSpPr/>
          <p:nvPr/>
        </p:nvSpPr>
        <p:spPr>
          <a:xfrm>
            <a:off x="5413375" y="23336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008" name="Shape 2008"/>
          <p:cNvSpPr/>
          <p:nvPr/>
        </p:nvSpPr>
        <p:spPr>
          <a:xfrm>
            <a:off x="5865812" y="23812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009" name="Shape 2009"/>
          <p:cNvSpPr/>
          <p:nvPr/>
        </p:nvSpPr>
        <p:spPr>
          <a:xfrm>
            <a:off x="6353969" y="2381250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010" name="Shape 2010"/>
          <p:cNvSpPr/>
          <p:nvPr/>
        </p:nvSpPr>
        <p:spPr>
          <a:xfrm>
            <a:off x="9878219" y="757237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011" name="Shape 2011"/>
          <p:cNvSpPr/>
          <p:nvPr/>
        </p:nvSpPr>
        <p:spPr>
          <a:xfrm>
            <a:off x="10318750" y="7584281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012" name="Shape 2012"/>
          <p:cNvSpPr/>
          <p:nvPr/>
        </p:nvSpPr>
        <p:spPr>
          <a:xfrm>
            <a:off x="10806906" y="7584281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013" name="Shape 2013"/>
          <p:cNvSpPr/>
          <p:nvPr/>
        </p:nvSpPr>
        <p:spPr>
          <a:xfrm>
            <a:off x="11366500" y="75842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014" name="Shape 2014"/>
          <p:cNvSpPr/>
          <p:nvPr/>
        </p:nvSpPr>
        <p:spPr>
          <a:xfrm>
            <a:off x="9782969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015" name="Shape 2015"/>
          <p:cNvSpPr/>
          <p:nvPr/>
        </p:nvSpPr>
        <p:spPr>
          <a:xfrm>
            <a:off x="10294937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016" name="Shape 2016"/>
          <p:cNvSpPr/>
          <p:nvPr/>
        </p:nvSpPr>
        <p:spPr>
          <a:xfrm>
            <a:off x="10818812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017" name="Shape 2017"/>
          <p:cNvSpPr/>
          <p:nvPr/>
        </p:nvSpPr>
        <p:spPr>
          <a:xfrm>
            <a:off x="11414125" y="661987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018" name="Shape 2018"/>
          <p:cNvSpPr/>
          <p:nvPr/>
        </p:nvSpPr>
        <p:spPr>
          <a:xfrm>
            <a:off x="11605296" y="2790422"/>
            <a:ext cx="1373748" cy="643944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019" name="Shape 2019"/>
          <p:cNvSpPr/>
          <p:nvPr/>
        </p:nvSpPr>
        <p:spPr>
          <a:xfrm flipH="1">
            <a:off x="5337578" y="1545465"/>
            <a:ext cx="1352283" cy="62248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8" grpId="0" animBg="1" advAuto="0"/>
      <p:bldP spid="2019" grpId="0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Shape 202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73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E837E-B79A-7EC7-4778-50FE10900C3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0D116-3EF7-CDCC-45E4-414CB9F6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22" name="Shape 2022"/>
          <p:cNvSpPr/>
          <p:nvPr/>
        </p:nvSpPr>
        <p:spPr>
          <a:xfrm>
            <a:off x="3698875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023" name="Shape 2023"/>
          <p:cNvSpPr/>
          <p:nvPr/>
        </p:nvSpPr>
        <p:spPr>
          <a:xfrm flipV="1">
            <a:off x="2638925" y="6219201"/>
            <a:ext cx="2977108" cy="937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024" name="Shape 2024"/>
          <p:cNvSpPr/>
          <p:nvPr/>
        </p:nvSpPr>
        <p:spPr>
          <a:xfrm>
            <a:off x="2865437" y="620315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025" name="Shape 2025"/>
          <p:cNvSpPr/>
          <p:nvPr/>
        </p:nvSpPr>
        <p:spPr>
          <a:xfrm>
            <a:off x="2865437" y="66675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026" name="Shape 2026"/>
          <p:cNvSpPr/>
          <p:nvPr/>
        </p:nvSpPr>
        <p:spPr>
          <a:xfrm>
            <a:off x="3675062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027" name="Shape 2027"/>
          <p:cNvSpPr/>
          <p:nvPr/>
        </p:nvSpPr>
        <p:spPr>
          <a:xfrm>
            <a:off x="3710781" y="6715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028" name="Shape 2028"/>
          <p:cNvSpPr/>
          <p:nvPr/>
        </p:nvSpPr>
        <p:spPr>
          <a:xfrm>
            <a:off x="4198937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029" name="Shape 2029"/>
          <p:cNvSpPr/>
          <p:nvPr/>
        </p:nvSpPr>
        <p:spPr>
          <a:xfrm>
            <a:off x="4722812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030" name="Shape 2030"/>
          <p:cNvSpPr/>
          <p:nvPr/>
        </p:nvSpPr>
        <p:spPr>
          <a:xfrm>
            <a:off x="2865437" y="713184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031" name="Shape 2031"/>
          <p:cNvSpPr/>
          <p:nvPr/>
        </p:nvSpPr>
        <p:spPr>
          <a:xfrm>
            <a:off x="4187031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032" name="Shape 2032"/>
          <p:cNvSpPr/>
          <p:nvPr/>
        </p:nvSpPr>
        <p:spPr>
          <a:xfrm>
            <a:off x="4710906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033" name="Shape 2033"/>
          <p:cNvSpPr/>
          <p:nvPr/>
        </p:nvSpPr>
        <p:spPr>
          <a:xfrm>
            <a:off x="4234656" y="6715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034" name="Shape 2034"/>
          <p:cNvSpPr/>
          <p:nvPr/>
        </p:nvSpPr>
        <p:spPr>
          <a:xfrm>
            <a:off x="4734719" y="6715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035" name="Shape 2035"/>
          <p:cNvSpPr/>
          <p:nvPr/>
        </p:nvSpPr>
        <p:spPr>
          <a:xfrm>
            <a:off x="3722687" y="7179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036" name="Shape 2036"/>
          <p:cNvSpPr/>
          <p:nvPr/>
        </p:nvSpPr>
        <p:spPr>
          <a:xfrm>
            <a:off x="4246562" y="7179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037" name="Shape 2037"/>
          <p:cNvSpPr/>
          <p:nvPr/>
        </p:nvSpPr>
        <p:spPr>
          <a:xfrm>
            <a:off x="4687094" y="7179469"/>
            <a:ext cx="26193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038" name="Shape 2038"/>
          <p:cNvSpPr/>
          <p:nvPr/>
        </p:nvSpPr>
        <p:spPr>
          <a:xfrm rot="16200000">
            <a:off x="1734344" y="6655594"/>
            <a:ext cx="988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from</a:t>
            </a:r>
          </a:p>
        </p:txBody>
      </p:sp>
      <p:sp>
        <p:nvSpPr>
          <p:cNvPr id="2039" name="Shape 2039"/>
          <p:cNvSpPr/>
          <p:nvPr/>
        </p:nvSpPr>
        <p:spPr>
          <a:xfrm>
            <a:off x="4145359" y="5030391"/>
            <a:ext cx="61912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to</a:t>
            </a:r>
          </a:p>
        </p:txBody>
      </p:sp>
      <p:sp>
        <p:nvSpPr>
          <p:cNvPr id="2040" name="Shape 2040"/>
          <p:cNvSpPr/>
          <p:nvPr/>
        </p:nvSpPr>
        <p:spPr>
          <a:xfrm flipH="1">
            <a:off x="4704489" y="3475620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041" name="Shape 2041"/>
          <p:cNvSpPr/>
          <p:nvPr/>
        </p:nvSpPr>
        <p:spPr>
          <a:xfrm>
            <a:off x="8190214" y="3475620"/>
            <a:ext cx="3094116" cy="1097911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042" name="Shape 2042"/>
          <p:cNvSpPr/>
          <p:nvPr/>
        </p:nvSpPr>
        <p:spPr>
          <a:xfrm>
            <a:off x="7639844" y="305990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043" name="Shape 2043"/>
          <p:cNvSpPr/>
          <p:nvPr/>
        </p:nvSpPr>
        <p:spPr>
          <a:xfrm>
            <a:off x="6068219" y="4649536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2044" name="Shape 2044"/>
          <p:cNvSpPr/>
          <p:nvPr/>
        </p:nvSpPr>
        <p:spPr>
          <a:xfrm>
            <a:off x="6068219" y="3274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045" name="Shape 2045"/>
          <p:cNvSpPr/>
          <p:nvPr/>
        </p:nvSpPr>
        <p:spPr>
          <a:xfrm>
            <a:off x="9473406" y="3274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2046" name="Shape 2046"/>
          <p:cNvSpPr/>
          <p:nvPr/>
        </p:nvSpPr>
        <p:spPr>
          <a:xfrm flipV="1">
            <a:off x="8061424" y="4770883"/>
            <a:ext cx="3176790" cy="1094707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047" name="Shape 2047"/>
          <p:cNvSpPr/>
          <p:nvPr/>
        </p:nvSpPr>
        <p:spPr>
          <a:xfrm>
            <a:off x="4806468" y="4905375"/>
            <a:ext cx="3112395" cy="90152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048" name="Shape 2048"/>
          <p:cNvSpPr/>
          <p:nvPr/>
        </p:nvSpPr>
        <p:spPr>
          <a:xfrm>
            <a:off x="11009313" y="42981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049" name="Shape 2049"/>
          <p:cNvSpPr/>
          <p:nvPr/>
        </p:nvSpPr>
        <p:spPr>
          <a:xfrm>
            <a:off x="7639844" y="5453063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2050" name="Shape 2050"/>
          <p:cNvSpPr/>
          <p:nvPr/>
        </p:nvSpPr>
        <p:spPr>
          <a:xfrm>
            <a:off x="9461500" y="46554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051" name="Shape 2051"/>
          <p:cNvSpPr/>
          <p:nvPr/>
        </p:nvSpPr>
        <p:spPr>
          <a:xfrm>
            <a:off x="4163219" y="42981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052" name="Shape 2052"/>
          <p:cNvSpPr/>
          <p:nvPr/>
        </p:nvSpPr>
        <p:spPr>
          <a:xfrm>
            <a:off x="5246687" y="5619750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053" name="Shape 2053"/>
          <p:cNvSpPr/>
          <p:nvPr/>
        </p:nvSpPr>
        <p:spPr>
          <a:xfrm>
            <a:off x="5199063" y="6262688"/>
            <a:ext cx="440531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054" name="Shape 2054"/>
          <p:cNvSpPr/>
          <p:nvPr/>
        </p:nvSpPr>
        <p:spPr>
          <a:xfrm>
            <a:off x="5199062" y="670321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055" name="Shape 2055"/>
          <p:cNvSpPr/>
          <p:nvPr/>
        </p:nvSpPr>
        <p:spPr>
          <a:xfrm>
            <a:off x="5234781" y="719137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056" name="Shape 2056"/>
          <p:cNvSpPr/>
          <p:nvPr/>
        </p:nvSpPr>
        <p:spPr>
          <a:xfrm>
            <a:off x="11711781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057" name="Shape 2057"/>
          <p:cNvSpPr/>
          <p:nvPr/>
        </p:nvSpPr>
        <p:spPr>
          <a:xfrm flipV="1">
            <a:off x="10652003" y="2070655"/>
            <a:ext cx="2977108" cy="936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058" name="Shape 2058"/>
          <p:cNvSpPr/>
          <p:nvPr/>
        </p:nvSpPr>
        <p:spPr>
          <a:xfrm>
            <a:off x="10878344" y="20597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059" name="Shape 2059"/>
          <p:cNvSpPr/>
          <p:nvPr/>
        </p:nvSpPr>
        <p:spPr>
          <a:xfrm>
            <a:off x="10878344" y="25479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060" name="Shape 2060"/>
          <p:cNvSpPr/>
          <p:nvPr/>
        </p:nvSpPr>
        <p:spPr>
          <a:xfrm>
            <a:off x="11711781" y="2143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061" name="Shape 2061"/>
          <p:cNvSpPr/>
          <p:nvPr/>
        </p:nvSpPr>
        <p:spPr>
          <a:xfrm>
            <a:off x="12211844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062" name="Shape 2062"/>
          <p:cNvSpPr/>
          <p:nvPr/>
        </p:nvSpPr>
        <p:spPr>
          <a:xfrm>
            <a:off x="12735719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063" name="Shape 2063"/>
          <p:cNvSpPr/>
          <p:nvPr/>
        </p:nvSpPr>
        <p:spPr>
          <a:xfrm>
            <a:off x="10878344" y="2988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064" name="Shape 2064"/>
          <p:cNvSpPr/>
          <p:nvPr/>
        </p:nvSpPr>
        <p:spPr>
          <a:xfrm>
            <a:off x="12235656" y="2143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065" name="Shape 2065"/>
          <p:cNvSpPr/>
          <p:nvPr/>
        </p:nvSpPr>
        <p:spPr>
          <a:xfrm>
            <a:off x="12735719" y="2143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066" name="Shape 2066"/>
          <p:cNvSpPr/>
          <p:nvPr/>
        </p:nvSpPr>
        <p:spPr>
          <a:xfrm>
            <a:off x="11711781" y="2583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067" name="Shape 2067"/>
          <p:cNvSpPr/>
          <p:nvPr/>
        </p:nvSpPr>
        <p:spPr>
          <a:xfrm>
            <a:off x="12223750" y="2583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068" name="Shape 2068"/>
          <p:cNvSpPr/>
          <p:nvPr/>
        </p:nvSpPr>
        <p:spPr>
          <a:xfrm>
            <a:off x="12676188" y="2583656"/>
            <a:ext cx="345281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069" name="Shape 2069"/>
          <p:cNvSpPr/>
          <p:nvPr/>
        </p:nvSpPr>
        <p:spPr>
          <a:xfrm>
            <a:off x="13259594" y="147637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070" name="Shape 2070"/>
          <p:cNvSpPr/>
          <p:nvPr/>
        </p:nvSpPr>
        <p:spPr>
          <a:xfrm>
            <a:off x="13271500" y="2155031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071" name="Shape 2071"/>
          <p:cNvSpPr/>
          <p:nvPr/>
        </p:nvSpPr>
        <p:spPr>
          <a:xfrm>
            <a:off x="13259594" y="2583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072" name="Shape 2072"/>
          <p:cNvSpPr/>
          <p:nvPr/>
        </p:nvSpPr>
        <p:spPr>
          <a:xfrm>
            <a:off x="2555875" y="5607844"/>
            <a:ext cx="3238500" cy="2119313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073" name="Shape 2073"/>
          <p:cNvSpPr/>
          <p:nvPr/>
        </p:nvSpPr>
        <p:spPr>
          <a:xfrm flipV="1">
            <a:off x="3403944" y="5738707"/>
            <a:ext cx="923" cy="1917023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074" name="Shape 2074"/>
          <p:cNvSpPr/>
          <p:nvPr/>
        </p:nvSpPr>
        <p:spPr>
          <a:xfrm>
            <a:off x="10568781" y="1464469"/>
            <a:ext cx="3238500" cy="221456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075" name="Shape 2075"/>
          <p:cNvSpPr/>
          <p:nvPr/>
        </p:nvSpPr>
        <p:spPr>
          <a:xfrm flipV="1">
            <a:off x="11414352" y="1595422"/>
            <a:ext cx="1021" cy="1964558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076" name="Shape 2076"/>
          <p:cNvSpPr/>
          <p:nvPr/>
        </p:nvSpPr>
        <p:spPr>
          <a:xfrm>
            <a:off x="11687969" y="3036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077" name="Shape 2077"/>
          <p:cNvSpPr/>
          <p:nvPr/>
        </p:nvSpPr>
        <p:spPr>
          <a:xfrm>
            <a:off x="12188031" y="3036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078" name="Shape 2078"/>
          <p:cNvSpPr/>
          <p:nvPr/>
        </p:nvSpPr>
        <p:spPr>
          <a:xfrm>
            <a:off x="12676187" y="3036094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079" name="Shape 2079"/>
          <p:cNvSpPr/>
          <p:nvPr/>
        </p:nvSpPr>
        <p:spPr>
          <a:xfrm>
            <a:off x="13235781" y="30360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080" name="Shape 2080"/>
          <p:cNvSpPr/>
          <p:nvPr/>
        </p:nvSpPr>
        <p:spPr>
          <a:xfrm>
            <a:off x="4222750" y="702469"/>
            <a:ext cx="3238500" cy="22860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081" name="Shape 2081"/>
          <p:cNvSpPr/>
          <p:nvPr/>
        </p:nvSpPr>
        <p:spPr>
          <a:xfrm>
            <a:off x="5365750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082" name="Shape 2082"/>
          <p:cNvSpPr/>
          <p:nvPr/>
        </p:nvSpPr>
        <p:spPr>
          <a:xfrm flipV="1">
            <a:off x="4305972" y="1308655"/>
            <a:ext cx="2977108" cy="936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083" name="Shape 2083"/>
          <p:cNvSpPr/>
          <p:nvPr/>
        </p:nvSpPr>
        <p:spPr>
          <a:xfrm flipV="1">
            <a:off x="5068319" y="833422"/>
            <a:ext cx="923" cy="2071714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084" name="Shape 2084"/>
          <p:cNvSpPr/>
          <p:nvPr/>
        </p:nvSpPr>
        <p:spPr>
          <a:xfrm>
            <a:off x="4532312" y="12977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085" name="Shape 2085"/>
          <p:cNvSpPr/>
          <p:nvPr/>
        </p:nvSpPr>
        <p:spPr>
          <a:xfrm>
            <a:off x="4532312" y="1762125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086" name="Shape 2086"/>
          <p:cNvSpPr/>
          <p:nvPr/>
        </p:nvSpPr>
        <p:spPr>
          <a:xfrm>
            <a:off x="5377656" y="18097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087" name="Shape 2087"/>
          <p:cNvSpPr/>
          <p:nvPr/>
        </p:nvSpPr>
        <p:spPr>
          <a:xfrm>
            <a:off x="5865812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088" name="Shape 2088"/>
          <p:cNvSpPr/>
          <p:nvPr/>
        </p:nvSpPr>
        <p:spPr>
          <a:xfrm>
            <a:off x="6389687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089" name="Shape 2089"/>
          <p:cNvSpPr/>
          <p:nvPr/>
        </p:nvSpPr>
        <p:spPr>
          <a:xfrm>
            <a:off x="5901531" y="18097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090" name="Shape 2090"/>
          <p:cNvSpPr/>
          <p:nvPr/>
        </p:nvSpPr>
        <p:spPr>
          <a:xfrm>
            <a:off x="6401594" y="1809750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091" name="Shape 2091"/>
          <p:cNvSpPr/>
          <p:nvPr/>
        </p:nvSpPr>
        <p:spPr>
          <a:xfrm>
            <a:off x="4532312" y="23574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092" name="Shape 2092"/>
          <p:cNvSpPr/>
          <p:nvPr/>
        </p:nvSpPr>
        <p:spPr>
          <a:xfrm>
            <a:off x="6913562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093" name="Shape 2093"/>
          <p:cNvSpPr/>
          <p:nvPr/>
        </p:nvSpPr>
        <p:spPr>
          <a:xfrm>
            <a:off x="6949281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094" name="Shape 2094"/>
          <p:cNvSpPr/>
          <p:nvPr/>
        </p:nvSpPr>
        <p:spPr>
          <a:xfrm>
            <a:off x="8675688" y="6000750"/>
            <a:ext cx="3238500" cy="2214563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095" name="Shape 2095"/>
          <p:cNvSpPr/>
          <p:nvPr/>
        </p:nvSpPr>
        <p:spPr>
          <a:xfrm>
            <a:off x="9818687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096" name="Shape 2096"/>
          <p:cNvSpPr/>
          <p:nvPr/>
        </p:nvSpPr>
        <p:spPr>
          <a:xfrm flipV="1">
            <a:off x="8758909" y="6606936"/>
            <a:ext cx="2977108" cy="93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097" name="Shape 2097"/>
          <p:cNvSpPr/>
          <p:nvPr/>
        </p:nvSpPr>
        <p:spPr>
          <a:xfrm flipV="1">
            <a:off x="9521251" y="6131707"/>
            <a:ext cx="967" cy="1952648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098" name="Shape 2098"/>
          <p:cNvSpPr/>
          <p:nvPr/>
        </p:nvSpPr>
        <p:spPr>
          <a:xfrm>
            <a:off x="8985250" y="65960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099" name="Shape 2099"/>
          <p:cNvSpPr/>
          <p:nvPr/>
        </p:nvSpPr>
        <p:spPr>
          <a:xfrm>
            <a:off x="10318750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100" name="Shape 2100"/>
          <p:cNvSpPr/>
          <p:nvPr/>
        </p:nvSpPr>
        <p:spPr>
          <a:xfrm>
            <a:off x="10842625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101" name="Shape 2101"/>
          <p:cNvSpPr/>
          <p:nvPr/>
        </p:nvSpPr>
        <p:spPr>
          <a:xfrm>
            <a:off x="8985250" y="706040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102" name="Shape 2102"/>
          <p:cNvSpPr/>
          <p:nvPr/>
        </p:nvSpPr>
        <p:spPr>
          <a:xfrm>
            <a:off x="9830594" y="7096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103" name="Shape 2103"/>
          <p:cNvSpPr/>
          <p:nvPr/>
        </p:nvSpPr>
        <p:spPr>
          <a:xfrm>
            <a:off x="10342562" y="7096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104" name="Shape 2104"/>
          <p:cNvSpPr/>
          <p:nvPr/>
        </p:nvSpPr>
        <p:spPr>
          <a:xfrm>
            <a:off x="10830719" y="7096125"/>
            <a:ext cx="33337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105" name="Shape 2105"/>
          <p:cNvSpPr/>
          <p:nvPr/>
        </p:nvSpPr>
        <p:spPr>
          <a:xfrm>
            <a:off x="8985250" y="75009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106" name="Shape 2106"/>
          <p:cNvSpPr/>
          <p:nvPr/>
        </p:nvSpPr>
        <p:spPr>
          <a:xfrm>
            <a:off x="11366500" y="6012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107" name="Shape 2107"/>
          <p:cNvSpPr/>
          <p:nvPr/>
        </p:nvSpPr>
        <p:spPr>
          <a:xfrm>
            <a:off x="11402219" y="7096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108" name="Shape 2108"/>
          <p:cNvSpPr/>
          <p:nvPr/>
        </p:nvSpPr>
        <p:spPr>
          <a:xfrm>
            <a:off x="6901656" y="238125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109" name="Shape 2109"/>
          <p:cNvSpPr/>
          <p:nvPr/>
        </p:nvSpPr>
        <p:spPr>
          <a:xfrm>
            <a:off x="5341937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110" name="Shape 2110"/>
          <p:cNvSpPr/>
          <p:nvPr/>
        </p:nvSpPr>
        <p:spPr>
          <a:xfrm>
            <a:off x="5853906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111" name="Shape 2111"/>
          <p:cNvSpPr/>
          <p:nvPr/>
        </p:nvSpPr>
        <p:spPr>
          <a:xfrm>
            <a:off x="6377781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112" name="Shape 2112"/>
          <p:cNvSpPr/>
          <p:nvPr/>
        </p:nvSpPr>
        <p:spPr>
          <a:xfrm>
            <a:off x="6973094" y="1297781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113" name="Shape 2113"/>
          <p:cNvSpPr/>
          <p:nvPr/>
        </p:nvSpPr>
        <p:spPr>
          <a:xfrm>
            <a:off x="5413375" y="23336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114" name="Shape 2114"/>
          <p:cNvSpPr/>
          <p:nvPr/>
        </p:nvSpPr>
        <p:spPr>
          <a:xfrm>
            <a:off x="5865812" y="23812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115" name="Shape 2115"/>
          <p:cNvSpPr/>
          <p:nvPr/>
        </p:nvSpPr>
        <p:spPr>
          <a:xfrm>
            <a:off x="6353969" y="2381250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116" name="Shape 2116"/>
          <p:cNvSpPr/>
          <p:nvPr/>
        </p:nvSpPr>
        <p:spPr>
          <a:xfrm>
            <a:off x="9878219" y="757237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117" name="Shape 2117"/>
          <p:cNvSpPr/>
          <p:nvPr/>
        </p:nvSpPr>
        <p:spPr>
          <a:xfrm>
            <a:off x="10318750" y="7584281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118" name="Shape 2118"/>
          <p:cNvSpPr/>
          <p:nvPr/>
        </p:nvSpPr>
        <p:spPr>
          <a:xfrm>
            <a:off x="10806906" y="7584281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119" name="Shape 2119"/>
          <p:cNvSpPr/>
          <p:nvPr/>
        </p:nvSpPr>
        <p:spPr>
          <a:xfrm>
            <a:off x="11366500" y="75842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120" name="Shape 2120"/>
          <p:cNvSpPr/>
          <p:nvPr/>
        </p:nvSpPr>
        <p:spPr>
          <a:xfrm>
            <a:off x="9782969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121" name="Shape 2121"/>
          <p:cNvSpPr/>
          <p:nvPr/>
        </p:nvSpPr>
        <p:spPr>
          <a:xfrm>
            <a:off x="10294937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122" name="Shape 2122"/>
          <p:cNvSpPr/>
          <p:nvPr/>
        </p:nvSpPr>
        <p:spPr>
          <a:xfrm>
            <a:off x="10818812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123" name="Shape 2123"/>
          <p:cNvSpPr/>
          <p:nvPr/>
        </p:nvSpPr>
        <p:spPr>
          <a:xfrm>
            <a:off x="11414125" y="661987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124" name="Shape 2124"/>
          <p:cNvSpPr/>
          <p:nvPr/>
        </p:nvSpPr>
        <p:spPr>
          <a:xfrm flipH="1">
            <a:off x="5337578" y="1545465"/>
            <a:ext cx="1352283" cy="62248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125" name="Shape 2125"/>
          <p:cNvSpPr/>
          <p:nvPr/>
        </p:nvSpPr>
        <p:spPr>
          <a:xfrm flipH="1">
            <a:off x="9673464" y="6825802"/>
            <a:ext cx="944452" cy="794198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4" grpId="0" animBg="1" advAuto="0"/>
      <p:bldP spid="2125" grpId="0" animBg="1" advAuto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Shape 2129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74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DB890-6F87-27B5-9618-1606A940513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6B4BE-6AB7-74FF-8F55-75203E65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30" name="Shape 2130"/>
          <p:cNvSpPr/>
          <p:nvPr/>
        </p:nvSpPr>
        <p:spPr>
          <a:xfrm>
            <a:off x="3698875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131" name="Shape 2131"/>
          <p:cNvSpPr/>
          <p:nvPr/>
        </p:nvSpPr>
        <p:spPr>
          <a:xfrm flipV="1">
            <a:off x="2638925" y="6219201"/>
            <a:ext cx="2977108" cy="937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132" name="Shape 2132"/>
          <p:cNvSpPr/>
          <p:nvPr/>
        </p:nvSpPr>
        <p:spPr>
          <a:xfrm>
            <a:off x="2865437" y="620315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133" name="Shape 2133"/>
          <p:cNvSpPr/>
          <p:nvPr/>
        </p:nvSpPr>
        <p:spPr>
          <a:xfrm>
            <a:off x="2865437" y="66675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134" name="Shape 2134"/>
          <p:cNvSpPr/>
          <p:nvPr/>
        </p:nvSpPr>
        <p:spPr>
          <a:xfrm>
            <a:off x="3675062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135" name="Shape 2135"/>
          <p:cNvSpPr/>
          <p:nvPr/>
        </p:nvSpPr>
        <p:spPr>
          <a:xfrm>
            <a:off x="3710781" y="6715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136" name="Shape 2136"/>
          <p:cNvSpPr/>
          <p:nvPr/>
        </p:nvSpPr>
        <p:spPr>
          <a:xfrm>
            <a:off x="4198937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137" name="Shape 2137"/>
          <p:cNvSpPr/>
          <p:nvPr/>
        </p:nvSpPr>
        <p:spPr>
          <a:xfrm>
            <a:off x="4722812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138" name="Shape 2138"/>
          <p:cNvSpPr/>
          <p:nvPr/>
        </p:nvSpPr>
        <p:spPr>
          <a:xfrm>
            <a:off x="2865437" y="713184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139" name="Shape 2139"/>
          <p:cNvSpPr/>
          <p:nvPr/>
        </p:nvSpPr>
        <p:spPr>
          <a:xfrm>
            <a:off x="4187031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140" name="Shape 2140"/>
          <p:cNvSpPr/>
          <p:nvPr/>
        </p:nvSpPr>
        <p:spPr>
          <a:xfrm>
            <a:off x="4710906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141" name="Shape 2141"/>
          <p:cNvSpPr/>
          <p:nvPr/>
        </p:nvSpPr>
        <p:spPr>
          <a:xfrm>
            <a:off x="4234656" y="6715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142" name="Shape 2142"/>
          <p:cNvSpPr/>
          <p:nvPr/>
        </p:nvSpPr>
        <p:spPr>
          <a:xfrm>
            <a:off x="4734719" y="6715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143" name="Shape 2143"/>
          <p:cNvSpPr/>
          <p:nvPr/>
        </p:nvSpPr>
        <p:spPr>
          <a:xfrm>
            <a:off x="3722687" y="7179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144" name="Shape 2144"/>
          <p:cNvSpPr/>
          <p:nvPr/>
        </p:nvSpPr>
        <p:spPr>
          <a:xfrm>
            <a:off x="4246562" y="7179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145" name="Shape 2145"/>
          <p:cNvSpPr/>
          <p:nvPr/>
        </p:nvSpPr>
        <p:spPr>
          <a:xfrm>
            <a:off x="4687094" y="7179469"/>
            <a:ext cx="26193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146" name="Shape 2146"/>
          <p:cNvSpPr/>
          <p:nvPr/>
        </p:nvSpPr>
        <p:spPr>
          <a:xfrm rot="16200000">
            <a:off x="1734344" y="6655594"/>
            <a:ext cx="988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from</a:t>
            </a:r>
          </a:p>
        </p:txBody>
      </p:sp>
      <p:sp>
        <p:nvSpPr>
          <p:cNvPr id="2147" name="Shape 2147"/>
          <p:cNvSpPr/>
          <p:nvPr/>
        </p:nvSpPr>
        <p:spPr>
          <a:xfrm>
            <a:off x="4145359" y="5030391"/>
            <a:ext cx="61912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to</a:t>
            </a:r>
          </a:p>
        </p:txBody>
      </p:sp>
      <p:sp>
        <p:nvSpPr>
          <p:cNvPr id="2148" name="Shape 2148"/>
          <p:cNvSpPr/>
          <p:nvPr/>
        </p:nvSpPr>
        <p:spPr>
          <a:xfrm flipH="1">
            <a:off x="4704489" y="3475620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149" name="Shape 2149"/>
          <p:cNvSpPr/>
          <p:nvPr/>
        </p:nvSpPr>
        <p:spPr>
          <a:xfrm>
            <a:off x="8190214" y="3475620"/>
            <a:ext cx="3094116" cy="1097911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150" name="Shape 2150"/>
          <p:cNvSpPr/>
          <p:nvPr/>
        </p:nvSpPr>
        <p:spPr>
          <a:xfrm>
            <a:off x="7639844" y="305990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151" name="Shape 2151"/>
          <p:cNvSpPr/>
          <p:nvPr/>
        </p:nvSpPr>
        <p:spPr>
          <a:xfrm>
            <a:off x="6068219" y="4649536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2152" name="Shape 2152"/>
          <p:cNvSpPr/>
          <p:nvPr/>
        </p:nvSpPr>
        <p:spPr>
          <a:xfrm>
            <a:off x="6068219" y="3274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153" name="Shape 2153"/>
          <p:cNvSpPr/>
          <p:nvPr/>
        </p:nvSpPr>
        <p:spPr>
          <a:xfrm>
            <a:off x="9473406" y="3274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2154" name="Shape 2154"/>
          <p:cNvSpPr/>
          <p:nvPr/>
        </p:nvSpPr>
        <p:spPr>
          <a:xfrm flipV="1">
            <a:off x="8061424" y="4770883"/>
            <a:ext cx="3176790" cy="1094707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155" name="Shape 2155"/>
          <p:cNvSpPr/>
          <p:nvPr/>
        </p:nvSpPr>
        <p:spPr>
          <a:xfrm>
            <a:off x="4806468" y="4905375"/>
            <a:ext cx="3112395" cy="90152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156" name="Shape 2156"/>
          <p:cNvSpPr/>
          <p:nvPr/>
        </p:nvSpPr>
        <p:spPr>
          <a:xfrm>
            <a:off x="11009313" y="42981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157" name="Shape 2157"/>
          <p:cNvSpPr/>
          <p:nvPr/>
        </p:nvSpPr>
        <p:spPr>
          <a:xfrm>
            <a:off x="7639844" y="5453063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2158" name="Shape 2158"/>
          <p:cNvSpPr/>
          <p:nvPr/>
        </p:nvSpPr>
        <p:spPr>
          <a:xfrm>
            <a:off x="9461500" y="46554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159" name="Shape 2159"/>
          <p:cNvSpPr/>
          <p:nvPr/>
        </p:nvSpPr>
        <p:spPr>
          <a:xfrm>
            <a:off x="4163219" y="42981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160" name="Shape 2160"/>
          <p:cNvSpPr/>
          <p:nvPr/>
        </p:nvSpPr>
        <p:spPr>
          <a:xfrm>
            <a:off x="5246687" y="5619750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161" name="Shape 2161"/>
          <p:cNvSpPr/>
          <p:nvPr/>
        </p:nvSpPr>
        <p:spPr>
          <a:xfrm>
            <a:off x="5199063" y="6262688"/>
            <a:ext cx="440531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162" name="Shape 2162"/>
          <p:cNvSpPr/>
          <p:nvPr/>
        </p:nvSpPr>
        <p:spPr>
          <a:xfrm>
            <a:off x="5199062" y="670321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163" name="Shape 2163"/>
          <p:cNvSpPr/>
          <p:nvPr/>
        </p:nvSpPr>
        <p:spPr>
          <a:xfrm>
            <a:off x="5234781" y="719137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164" name="Shape 2164"/>
          <p:cNvSpPr/>
          <p:nvPr/>
        </p:nvSpPr>
        <p:spPr>
          <a:xfrm>
            <a:off x="11711781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165" name="Shape 2165"/>
          <p:cNvSpPr/>
          <p:nvPr/>
        </p:nvSpPr>
        <p:spPr>
          <a:xfrm flipV="1">
            <a:off x="10652003" y="2070655"/>
            <a:ext cx="2977108" cy="936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166" name="Shape 2166"/>
          <p:cNvSpPr/>
          <p:nvPr/>
        </p:nvSpPr>
        <p:spPr>
          <a:xfrm>
            <a:off x="10878344" y="20597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167" name="Shape 2167"/>
          <p:cNvSpPr/>
          <p:nvPr/>
        </p:nvSpPr>
        <p:spPr>
          <a:xfrm>
            <a:off x="10878344" y="25479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168" name="Shape 2168"/>
          <p:cNvSpPr/>
          <p:nvPr/>
        </p:nvSpPr>
        <p:spPr>
          <a:xfrm>
            <a:off x="11711781" y="2143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169" name="Shape 2169"/>
          <p:cNvSpPr/>
          <p:nvPr/>
        </p:nvSpPr>
        <p:spPr>
          <a:xfrm>
            <a:off x="12211844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170" name="Shape 2170"/>
          <p:cNvSpPr/>
          <p:nvPr/>
        </p:nvSpPr>
        <p:spPr>
          <a:xfrm>
            <a:off x="12735719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171" name="Shape 2171"/>
          <p:cNvSpPr/>
          <p:nvPr/>
        </p:nvSpPr>
        <p:spPr>
          <a:xfrm>
            <a:off x="10878344" y="2988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172" name="Shape 2172"/>
          <p:cNvSpPr/>
          <p:nvPr/>
        </p:nvSpPr>
        <p:spPr>
          <a:xfrm>
            <a:off x="12235656" y="2143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173" name="Shape 2173"/>
          <p:cNvSpPr/>
          <p:nvPr/>
        </p:nvSpPr>
        <p:spPr>
          <a:xfrm>
            <a:off x="12735719" y="2143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174" name="Shape 2174"/>
          <p:cNvSpPr/>
          <p:nvPr/>
        </p:nvSpPr>
        <p:spPr>
          <a:xfrm>
            <a:off x="11711781" y="2583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175" name="Shape 2175"/>
          <p:cNvSpPr/>
          <p:nvPr/>
        </p:nvSpPr>
        <p:spPr>
          <a:xfrm>
            <a:off x="12223750" y="2583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176" name="Shape 2176"/>
          <p:cNvSpPr/>
          <p:nvPr/>
        </p:nvSpPr>
        <p:spPr>
          <a:xfrm>
            <a:off x="12676188" y="2583656"/>
            <a:ext cx="345281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177" name="Shape 2177"/>
          <p:cNvSpPr/>
          <p:nvPr/>
        </p:nvSpPr>
        <p:spPr>
          <a:xfrm>
            <a:off x="13259594" y="147637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178" name="Shape 2178"/>
          <p:cNvSpPr/>
          <p:nvPr/>
        </p:nvSpPr>
        <p:spPr>
          <a:xfrm>
            <a:off x="13271500" y="2155031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179" name="Shape 2179"/>
          <p:cNvSpPr/>
          <p:nvPr/>
        </p:nvSpPr>
        <p:spPr>
          <a:xfrm>
            <a:off x="13259594" y="2583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180" name="Shape 2180"/>
          <p:cNvSpPr/>
          <p:nvPr/>
        </p:nvSpPr>
        <p:spPr>
          <a:xfrm>
            <a:off x="2555875" y="5607844"/>
            <a:ext cx="3238500" cy="2119313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181" name="Shape 2181"/>
          <p:cNvSpPr/>
          <p:nvPr/>
        </p:nvSpPr>
        <p:spPr>
          <a:xfrm flipV="1">
            <a:off x="3403944" y="5738707"/>
            <a:ext cx="923" cy="1917023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182" name="Shape 2182"/>
          <p:cNvSpPr/>
          <p:nvPr/>
        </p:nvSpPr>
        <p:spPr>
          <a:xfrm>
            <a:off x="10568781" y="1464469"/>
            <a:ext cx="3238500" cy="221456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183" name="Shape 2183"/>
          <p:cNvSpPr/>
          <p:nvPr/>
        </p:nvSpPr>
        <p:spPr>
          <a:xfrm flipV="1">
            <a:off x="11414352" y="1595422"/>
            <a:ext cx="1021" cy="1964558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184" name="Shape 2184"/>
          <p:cNvSpPr/>
          <p:nvPr/>
        </p:nvSpPr>
        <p:spPr>
          <a:xfrm>
            <a:off x="11687969" y="3036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185" name="Shape 2185"/>
          <p:cNvSpPr/>
          <p:nvPr/>
        </p:nvSpPr>
        <p:spPr>
          <a:xfrm>
            <a:off x="12188031" y="3036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186" name="Shape 2186"/>
          <p:cNvSpPr/>
          <p:nvPr/>
        </p:nvSpPr>
        <p:spPr>
          <a:xfrm>
            <a:off x="12676187" y="3036094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187" name="Shape 2187"/>
          <p:cNvSpPr/>
          <p:nvPr/>
        </p:nvSpPr>
        <p:spPr>
          <a:xfrm>
            <a:off x="13235781" y="30360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188" name="Shape 2188"/>
          <p:cNvSpPr/>
          <p:nvPr/>
        </p:nvSpPr>
        <p:spPr>
          <a:xfrm>
            <a:off x="4222750" y="702469"/>
            <a:ext cx="3238500" cy="22860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189" name="Shape 2189"/>
          <p:cNvSpPr/>
          <p:nvPr/>
        </p:nvSpPr>
        <p:spPr>
          <a:xfrm>
            <a:off x="5365750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190" name="Shape 2190"/>
          <p:cNvSpPr/>
          <p:nvPr/>
        </p:nvSpPr>
        <p:spPr>
          <a:xfrm flipV="1">
            <a:off x="4305972" y="1308655"/>
            <a:ext cx="2977108" cy="936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191" name="Shape 2191"/>
          <p:cNvSpPr/>
          <p:nvPr/>
        </p:nvSpPr>
        <p:spPr>
          <a:xfrm flipV="1">
            <a:off x="5068319" y="833422"/>
            <a:ext cx="923" cy="2071714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192" name="Shape 2192"/>
          <p:cNvSpPr/>
          <p:nvPr/>
        </p:nvSpPr>
        <p:spPr>
          <a:xfrm>
            <a:off x="4532312" y="12977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193" name="Shape 2193"/>
          <p:cNvSpPr/>
          <p:nvPr/>
        </p:nvSpPr>
        <p:spPr>
          <a:xfrm>
            <a:off x="4532312" y="1762125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194" name="Shape 2194"/>
          <p:cNvSpPr/>
          <p:nvPr/>
        </p:nvSpPr>
        <p:spPr>
          <a:xfrm>
            <a:off x="5377656" y="18097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195" name="Shape 2195"/>
          <p:cNvSpPr/>
          <p:nvPr/>
        </p:nvSpPr>
        <p:spPr>
          <a:xfrm>
            <a:off x="5865812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196" name="Shape 2196"/>
          <p:cNvSpPr/>
          <p:nvPr/>
        </p:nvSpPr>
        <p:spPr>
          <a:xfrm>
            <a:off x="6389687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197" name="Shape 2197"/>
          <p:cNvSpPr/>
          <p:nvPr/>
        </p:nvSpPr>
        <p:spPr>
          <a:xfrm>
            <a:off x="5901531" y="18097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198" name="Shape 2198"/>
          <p:cNvSpPr/>
          <p:nvPr/>
        </p:nvSpPr>
        <p:spPr>
          <a:xfrm>
            <a:off x="6401594" y="1809750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199" name="Shape 2199"/>
          <p:cNvSpPr/>
          <p:nvPr/>
        </p:nvSpPr>
        <p:spPr>
          <a:xfrm>
            <a:off x="4532312" y="23574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200" name="Shape 2200"/>
          <p:cNvSpPr/>
          <p:nvPr/>
        </p:nvSpPr>
        <p:spPr>
          <a:xfrm>
            <a:off x="6913562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201" name="Shape 2201"/>
          <p:cNvSpPr/>
          <p:nvPr/>
        </p:nvSpPr>
        <p:spPr>
          <a:xfrm>
            <a:off x="6949281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202" name="Shape 2202"/>
          <p:cNvSpPr/>
          <p:nvPr/>
        </p:nvSpPr>
        <p:spPr>
          <a:xfrm>
            <a:off x="8675688" y="6000750"/>
            <a:ext cx="3238500" cy="2214563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203" name="Shape 2203"/>
          <p:cNvSpPr/>
          <p:nvPr/>
        </p:nvSpPr>
        <p:spPr>
          <a:xfrm>
            <a:off x="9818687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204" name="Shape 2204"/>
          <p:cNvSpPr/>
          <p:nvPr/>
        </p:nvSpPr>
        <p:spPr>
          <a:xfrm flipV="1">
            <a:off x="8758909" y="6606936"/>
            <a:ext cx="2977108" cy="93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205" name="Shape 2205"/>
          <p:cNvSpPr/>
          <p:nvPr/>
        </p:nvSpPr>
        <p:spPr>
          <a:xfrm flipV="1">
            <a:off x="9521251" y="6131707"/>
            <a:ext cx="967" cy="1952648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206" name="Shape 2206"/>
          <p:cNvSpPr/>
          <p:nvPr/>
        </p:nvSpPr>
        <p:spPr>
          <a:xfrm>
            <a:off x="8985250" y="65960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207" name="Shape 2207"/>
          <p:cNvSpPr/>
          <p:nvPr/>
        </p:nvSpPr>
        <p:spPr>
          <a:xfrm>
            <a:off x="10318750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208" name="Shape 2208"/>
          <p:cNvSpPr/>
          <p:nvPr/>
        </p:nvSpPr>
        <p:spPr>
          <a:xfrm>
            <a:off x="10842625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209" name="Shape 2209"/>
          <p:cNvSpPr/>
          <p:nvPr/>
        </p:nvSpPr>
        <p:spPr>
          <a:xfrm>
            <a:off x="8985250" y="706040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210" name="Shape 2210"/>
          <p:cNvSpPr/>
          <p:nvPr/>
        </p:nvSpPr>
        <p:spPr>
          <a:xfrm>
            <a:off x="9830594" y="7096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211" name="Shape 2211"/>
          <p:cNvSpPr/>
          <p:nvPr/>
        </p:nvSpPr>
        <p:spPr>
          <a:xfrm>
            <a:off x="10342562" y="7096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212" name="Shape 2212"/>
          <p:cNvSpPr/>
          <p:nvPr/>
        </p:nvSpPr>
        <p:spPr>
          <a:xfrm>
            <a:off x="10830719" y="7096125"/>
            <a:ext cx="33337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213" name="Shape 2213"/>
          <p:cNvSpPr/>
          <p:nvPr/>
        </p:nvSpPr>
        <p:spPr>
          <a:xfrm>
            <a:off x="8985250" y="75009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214" name="Shape 2214"/>
          <p:cNvSpPr/>
          <p:nvPr/>
        </p:nvSpPr>
        <p:spPr>
          <a:xfrm>
            <a:off x="11366500" y="6012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215" name="Shape 2215"/>
          <p:cNvSpPr/>
          <p:nvPr/>
        </p:nvSpPr>
        <p:spPr>
          <a:xfrm>
            <a:off x="11402219" y="7096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216" name="Shape 2216"/>
          <p:cNvSpPr/>
          <p:nvPr/>
        </p:nvSpPr>
        <p:spPr>
          <a:xfrm>
            <a:off x="6901656" y="238125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217" name="Shape 2217"/>
          <p:cNvSpPr/>
          <p:nvPr/>
        </p:nvSpPr>
        <p:spPr>
          <a:xfrm>
            <a:off x="5341937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218" name="Shape 2218"/>
          <p:cNvSpPr/>
          <p:nvPr/>
        </p:nvSpPr>
        <p:spPr>
          <a:xfrm>
            <a:off x="5853906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219" name="Shape 2219"/>
          <p:cNvSpPr/>
          <p:nvPr/>
        </p:nvSpPr>
        <p:spPr>
          <a:xfrm>
            <a:off x="6377781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220" name="Shape 2220"/>
          <p:cNvSpPr/>
          <p:nvPr/>
        </p:nvSpPr>
        <p:spPr>
          <a:xfrm>
            <a:off x="6973094" y="1297781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221" name="Shape 2221"/>
          <p:cNvSpPr/>
          <p:nvPr/>
        </p:nvSpPr>
        <p:spPr>
          <a:xfrm>
            <a:off x="5413375" y="23336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222" name="Shape 2222"/>
          <p:cNvSpPr/>
          <p:nvPr/>
        </p:nvSpPr>
        <p:spPr>
          <a:xfrm>
            <a:off x="5865812" y="23812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223" name="Shape 2223"/>
          <p:cNvSpPr/>
          <p:nvPr/>
        </p:nvSpPr>
        <p:spPr>
          <a:xfrm>
            <a:off x="6353969" y="2381250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224" name="Shape 2224"/>
          <p:cNvSpPr/>
          <p:nvPr/>
        </p:nvSpPr>
        <p:spPr>
          <a:xfrm>
            <a:off x="9878219" y="757237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225" name="Shape 2225"/>
          <p:cNvSpPr/>
          <p:nvPr/>
        </p:nvSpPr>
        <p:spPr>
          <a:xfrm>
            <a:off x="10318750" y="7584281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226" name="Shape 2226"/>
          <p:cNvSpPr/>
          <p:nvPr/>
        </p:nvSpPr>
        <p:spPr>
          <a:xfrm>
            <a:off x="10806906" y="7584281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227" name="Shape 2227"/>
          <p:cNvSpPr/>
          <p:nvPr/>
        </p:nvSpPr>
        <p:spPr>
          <a:xfrm>
            <a:off x="11366500" y="75842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228" name="Shape 2228"/>
          <p:cNvSpPr/>
          <p:nvPr/>
        </p:nvSpPr>
        <p:spPr>
          <a:xfrm>
            <a:off x="9782969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229" name="Shape 2229"/>
          <p:cNvSpPr/>
          <p:nvPr/>
        </p:nvSpPr>
        <p:spPr>
          <a:xfrm>
            <a:off x="10294937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230" name="Shape 2230"/>
          <p:cNvSpPr/>
          <p:nvPr/>
        </p:nvSpPr>
        <p:spPr>
          <a:xfrm>
            <a:off x="10818812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231" name="Shape 2231"/>
          <p:cNvSpPr/>
          <p:nvPr/>
        </p:nvSpPr>
        <p:spPr>
          <a:xfrm>
            <a:off x="11414125" y="661987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-</a:t>
            </a:r>
          </a:p>
        </p:txBody>
      </p:sp>
      <p:sp>
        <p:nvSpPr>
          <p:cNvPr id="2232" name="Shape 2232"/>
          <p:cNvSpPr/>
          <p:nvPr/>
        </p:nvSpPr>
        <p:spPr>
          <a:xfrm flipH="1">
            <a:off x="9673464" y="6825802"/>
            <a:ext cx="944452" cy="794198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" grpId="0" animBg="1" advAuto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Shape 223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75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D05D1-AC22-52E6-03FB-C4D5D3B1AEC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C6E55-81A6-3ABF-6698-5C6C932C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37" name="Shape 2237"/>
          <p:cNvSpPr/>
          <p:nvPr/>
        </p:nvSpPr>
        <p:spPr>
          <a:xfrm>
            <a:off x="3698875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238" name="Shape 2238"/>
          <p:cNvSpPr/>
          <p:nvPr/>
        </p:nvSpPr>
        <p:spPr>
          <a:xfrm flipV="1">
            <a:off x="2638925" y="6219201"/>
            <a:ext cx="2977108" cy="937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239" name="Shape 2239"/>
          <p:cNvSpPr/>
          <p:nvPr/>
        </p:nvSpPr>
        <p:spPr>
          <a:xfrm>
            <a:off x="2865437" y="620315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240" name="Shape 2240"/>
          <p:cNvSpPr/>
          <p:nvPr/>
        </p:nvSpPr>
        <p:spPr>
          <a:xfrm>
            <a:off x="2865437" y="66675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241" name="Shape 2241"/>
          <p:cNvSpPr/>
          <p:nvPr/>
        </p:nvSpPr>
        <p:spPr>
          <a:xfrm>
            <a:off x="3675062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242" name="Shape 2242"/>
          <p:cNvSpPr/>
          <p:nvPr/>
        </p:nvSpPr>
        <p:spPr>
          <a:xfrm>
            <a:off x="3710781" y="6715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243" name="Shape 2243"/>
          <p:cNvSpPr/>
          <p:nvPr/>
        </p:nvSpPr>
        <p:spPr>
          <a:xfrm>
            <a:off x="4198937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244" name="Shape 2244"/>
          <p:cNvSpPr/>
          <p:nvPr/>
        </p:nvSpPr>
        <p:spPr>
          <a:xfrm>
            <a:off x="4722812" y="5631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245" name="Shape 2245"/>
          <p:cNvSpPr/>
          <p:nvPr/>
        </p:nvSpPr>
        <p:spPr>
          <a:xfrm>
            <a:off x="2865437" y="713184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246" name="Shape 2246"/>
          <p:cNvSpPr/>
          <p:nvPr/>
        </p:nvSpPr>
        <p:spPr>
          <a:xfrm>
            <a:off x="4187031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247" name="Shape 2247"/>
          <p:cNvSpPr/>
          <p:nvPr/>
        </p:nvSpPr>
        <p:spPr>
          <a:xfrm>
            <a:off x="4710906" y="6262688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248" name="Shape 2248"/>
          <p:cNvSpPr/>
          <p:nvPr/>
        </p:nvSpPr>
        <p:spPr>
          <a:xfrm>
            <a:off x="4234656" y="6715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249" name="Shape 2249"/>
          <p:cNvSpPr/>
          <p:nvPr/>
        </p:nvSpPr>
        <p:spPr>
          <a:xfrm>
            <a:off x="4734719" y="6715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250" name="Shape 2250"/>
          <p:cNvSpPr/>
          <p:nvPr/>
        </p:nvSpPr>
        <p:spPr>
          <a:xfrm>
            <a:off x="3722687" y="7179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251" name="Shape 2251"/>
          <p:cNvSpPr/>
          <p:nvPr/>
        </p:nvSpPr>
        <p:spPr>
          <a:xfrm>
            <a:off x="4246562" y="7179469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252" name="Shape 2252"/>
          <p:cNvSpPr/>
          <p:nvPr/>
        </p:nvSpPr>
        <p:spPr>
          <a:xfrm>
            <a:off x="4687094" y="7179469"/>
            <a:ext cx="26193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253" name="Shape 2253"/>
          <p:cNvSpPr/>
          <p:nvPr/>
        </p:nvSpPr>
        <p:spPr>
          <a:xfrm rot="16200000">
            <a:off x="1734344" y="6655594"/>
            <a:ext cx="988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from</a:t>
            </a:r>
          </a:p>
        </p:txBody>
      </p:sp>
      <p:sp>
        <p:nvSpPr>
          <p:cNvPr id="2254" name="Shape 2254"/>
          <p:cNvSpPr/>
          <p:nvPr/>
        </p:nvSpPr>
        <p:spPr>
          <a:xfrm>
            <a:off x="4145359" y="5030391"/>
            <a:ext cx="61912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to</a:t>
            </a:r>
          </a:p>
        </p:txBody>
      </p:sp>
      <p:sp>
        <p:nvSpPr>
          <p:cNvPr id="2255" name="Shape 2255"/>
          <p:cNvSpPr/>
          <p:nvPr/>
        </p:nvSpPr>
        <p:spPr>
          <a:xfrm flipH="1">
            <a:off x="4704489" y="3475620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256" name="Shape 2256"/>
          <p:cNvSpPr/>
          <p:nvPr/>
        </p:nvSpPr>
        <p:spPr>
          <a:xfrm>
            <a:off x="8190214" y="3475620"/>
            <a:ext cx="3094116" cy="1097911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257" name="Shape 2257"/>
          <p:cNvSpPr/>
          <p:nvPr/>
        </p:nvSpPr>
        <p:spPr>
          <a:xfrm>
            <a:off x="7639844" y="305990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258" name="Shape 2258"/>
          <p:cNvSpPr/>
          <p:nvPr/>
        </p:nvSpPr>
        <p:spPr>
          <a:xfrm>
            <a:off x="6068219" y="4649536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2259" name="Shape 2259"/>
          <p:cNvSpPr/>
          <p:nvPr/>
        </p:nvSpPr>
        <p:spPr>
          <a:xfrm>
            <a:off x="6068219" y="3274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260" name="Shape 2260"/>
          <p:cNvSpPr/>
          <p:nvPr/>
        </p:nvSpPr>
        <p:spPr>
          <a:xfrm>
            <a:off x="9473406" y="32743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3</a:t>
            </a:r>
          </a:p>
        </p:txBody>
      </p:sp>
      <p:sp>
        <p:nvSpPr>
          <p:cNvPr id="2261" name="Shape 2261"/>
          <p:cNvSpPr/>
          <p:nvPr/>
        </p:nvSpPr>
        <p:spPr>
          <a:xfrm flipV="1">
            <a:off x="8061424" y="4770883"/>
            <a:ext cx="3176790" cy="1094707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262" name="Shape 2262"/>
          <p:cNvSpPr/>
          <p:nvPr/>
        </p:nvSpPr>
        <p:spPr>
          <a:xfrm>
            <a:off x="4806468" y="4905375"/>
            <a:ext cx="3112395" cy="90152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263" name="Shape 2263"/>
          <p:cNvSpPr/>
          <p:nvPr/>
        </p:nvSpPr>
        <p:spPr>
          <a:xfrm>
            <a:off x="11009313" y="42981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264" name="Shape 2264"/>
          <p:cNvSpPr/>
          <p:nvPr/>
        </p:nvSpPr>
        <p:spPr>
          <a:xfrm>
            <a:off x="7639844" y="5453063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v</a:t>
            </a:r>
          </a:p>
        </p:txBody>
      </p:sp>
      <p:sp>
        <p:nvSpPr>
          <p:cNvPr id="2265" name="Shape 2265"/>
          <p:cNvSpPr/>
          <p:nvPr/>
        </p:nvSpPr>
        <p:spPr>
          <a:xfrm>
            <a:off x="9461500" y="4655489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266" name="Shape 2266"/>
          <p:cNvSpPr/>
          <p:nvPr/>
        </p:nvSpPr>
        <p:spPr>
          <a:xfrm>
            <a:off x="4163219" y="42981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267" name="Shape 2267"/>
          <p:cNvSpPr/>
          <p:nvPr/>
        </p:nvSpPr>
        <p:spPr>
          <a:xfrm>
            <a:off x="5246687" y="5619750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268" name="Shape 2268"/>
          <p:cNvSpPr/>
          <p:nvPr/>
        </p:nvSpPr>
        <p:spPr>
          <a:xfrm>
            <a:off x="5199063" y="6262688"/>
            <a:ext cx="440531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269" name="Shape 2269"/>
          <p:cNvSpPr/>
          <p:nvPr/>
        </p:nvSpPr>
        <p:spPr>
          <a:xfrm>
            <a:off x="5199062" y="670321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270" name="Shape 2270"/>
          <p:cNvSpPr/>
          <p:nvPr/>
        </p:nvSpPr>
        <p:spPr>
          <a:xfrm>
            <a:off x="5234781" y="719137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271" name="Shape 2271"/>
          <p:cNvSpPr/>
          <p:nvPr/>
        </p:nvSpPr>
        <p:spPr>
          <a:xfrm>
            <a:off x="11711781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272" name="Shape 2272"/>
          <p:cNvSpPr/>
          <p:nvPr/>
        </p:nvSpPr>
        <p:spPr>
          <a:xfrm flipV="1">
            <a:off x="10652003" y="2070655"/>
            <a:ext cx="2977108" cy="936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273" name="Shape 2273"/>
          <p:cNvSpPr/>
          <p:nvPr/>
        </p:nvSpPr>
        <p:spPr>
          <a:xfrm>
            <a:off x="10878344" y="20597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274" name="Shape 2274"/>
          <p:cNvSpPr/>
          <p:nvPr/>
        </p:nvSpPr>
        <p:spPr>
          <a:xfrm>
            <a:off x="10878344" y="25479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275" name="Shape 2275"/>
          <p:cNvSpPr/>
          <p:nvPr/>
        </p:nvSpPr>
        <p:spPr>
          <a:xfrm>
            <a:off x="11711781" y="2143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276" name="Shape 2276"/>
          <p:cNvSpPr/>
          <p:nvPr/>
        </p:nvSpPr>
        <p:spPr>
          <a:xfrm>
            <a:off x="12211844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277" name="Shape 2277"/>
          <p:cNvSpPr/>
          <p:nvPr/>
        </p:nvSpPr>
        <p:spPr>
          <a:xfrm>
            <a:off x="12735719" y="1488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278" name="Shape 2278"/>
          <p:cNvSpPr/>
          <p:nvPr/>
        </p:nvSpPr>
        <p:spPr>
          <a:xfrm>
            <a:off x="10878344" y="2988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279" name="Shape 2279"/>
          <p:cNvSpPr/>
          <p:nvPr/>
        </p:nvSpPr>
        <p:spPr>
          <a:xfrm>
            <a:off x="12235656" y="2143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280" name="Shape 2280"/>
          <p:cNvSpPr/>
          <p:nvPr/>
        </p:nvSpPr>
        <p:spPr>
          <a:xfrm>
            <a:off x="12735719" y="2143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281" name="Shape 2281"/>
          <p:cNvSpPr/>
          <p:nvPr/>
        </p:nvSpPr>
        <p:spPr>
          <a:xfrm>
            <a:off x="11711781" y="2583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282" name="Shape 2282"/>
          <p:cNvSpPr/>
          <p:nvPr/>
        </p:nvSpPr>
        <p:spPr>
          <a:xfrm>
            <a:off x="12199937" y="2583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283" name="Shape 2283"/>
          <p:cNvSpPr/>
          <p:nvPr/>
        </p:nvSpPr>
        <p:spPr>
          <a:xfrm>
            <a:off x="12676188" y="2583656"/>
            <a:ext cx="345281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284" name="Shape 2284"/>
          <p:cNvSpPr/>
          <p:nvPr/>
        </p:nvSpPr>
        <p:spPr>
          <a:xfrm>
            <a:off x="13259594" y="147637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285" name="Shape 2285"/>
          <p:cNvSpPr/>
          <p:nvPr/>
        </p:nvSpPr>
        <p:spPr>
          <a:xfrm>
            <a:off x="13271500" y="2155031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286" name="Shape 2286"/>
          <p:cNvSpPr/>
          <p:nvPr/>
        </p:nvSpPr>
        <p:spPr>
          <a:xfrm>
            <a:off x="13259594" y="2583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287" name="Shape 2287"/>
          <p:cNvSpPr/>
          <p:nvPr/>
        </p:nvSpPr>
        <p:spPr>
          <a:xfrm>
            <a:off x="2555875" y="5607844"/>
            <a:ext cx="3238500" cy="2119313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288" name="Shape 2288"/>
          <p:cNvSpPr/>
          <p:nvPr/>
        </p:nvSpPr>
        <p:spPr>
          <a:xfrm flipV="1">
            <a:off x="3403944" y="5738707"/>
            <a:ext cx="923" cy="1917023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289" name="Shape 2289"/>
          <p:cNvSpPr/>
          <p:nvPr/>
        </p:nvSpPr>
        <p:spPr>
          <a:xfrm>
            <a:off x="10568781" y="1464469"/>
            <a:ext cx="3238500" cy="221456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290" name="Shape 2290"/>
          <p:cNvSpPr/>
          <p:nvPr/>
        </p:nvSpPr>
        <p:spPr>
          <a:xfrm flipV="1">
            <a:off x="11414352" y="1595422"/>
            <a:ext cx="1021" cy="1964558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291" name="Shape 2291"/>
          <p:cNvSpPr/>
          <p:nvPr/>
        </p:nvSpPr>
        <p:spPr>
          <a:xfrm>
            <a:off x="11687969" y="3036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292" name="Shape 2292"/>
          <p:cNvSpPr/>
          <p:nvPr/>
        </p:nvSpPr>
        <p:spPr>
          <a:xfrm>
            <a:off x="12188031" y="3036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293" name="Shape 2293"/>
          <p:cNvSpPr/>
          <p:nvPr/>
        </p:nvSpPr>
        <p:spPr>
          <a:xfrm>
            <a:off x="12676187" y="3036094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294" name="Shape 2294"/>
          <p:cNvSpPr/>
          <p:nvPr/>
        </p:nvSpPr>
        <p:spPr>
          <a:xfrm>
            <a:off x="13235781" y="3036094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295" name="Shape 2295"/>
          <p:cNvSpPr/>
          <p:nvPr/>
        </p:nvSpPr>
        <p:spPr>
          <a:xfrm>
            <a:off x="4222750" y="702469"/>
            <a:ext cx="3238500" cy="22860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296" name="Shape 2296"/>
          <p:cNvSpPr/>
          <p:nvPr/>
        </p:nvSpPr>
        <p:spPr>
          <a:xfrm>
            <a:off x="5365750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297" name="Shape 2297"/>
          <p:cNvSpPr/>
          <p:nvPr/>
        </p:nvSpPr>
        <p:spPr>
          <a:xfrm flipV="1">
            <a:off x="4305972" y="1308655"/>
            <a:ext cx="2977108" cy="936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298" name="Shape 2298"/>
          <p:cNvSpPr/>
          <p:nvPr/>
        </p:nvSpPr>
        <p:spPr>
          <a:xfrm flipV="1">
            <a:off x="5068319" y="833422"/>
            <a:ext cx="923" cy="2071714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299" name="Shape 2299"/>
          <p:cNvSpPr/>
          <p:nvPr/>
        </p:nvSpPr>
        <p:spPr>
          <a:xfrm>
            <a:off x="4532312" y="12977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300" name="Shape 2300"/>
          <p:cNvSpPr/>
          <p:nvPr/>
        </p:nvSpPr>
        <p:spPr>
          <a:xfrm>
            <a:off x="4532312" y="1762125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301" name="Shape 2301"/>
          <p:cNvSpPr/>
          <p:nvPr/>
        </p:nvSpPr>
        <p:spPr>
          <a:xfrm>
            <a:off x="5377656" y="18097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302" name="Shape 2302"/>
          <p:cNvSpPr/>
          <p:nvPr/>
        </p:nvSpPr>
        <p:spPr>
          <a:xfrm>
            <a:off x="5865812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303" name="Shape 2303"/>
          <p:cNvSpPr/>
          <p:nvPr/>
        </p:nvSpPr>
        <p:spPr>
          <a:xfrm>
            <a:off x="6389687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304" name="Shape 2304"/>
          <p:cNvSpPr/>
          <p:nvPr/>
        </p:nvSpPr>
        <p:spPr>
          <a:xfrm>
            <a:off x="5901531" y="18097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305" name="Shape 2305"/>
          <p:cNvSpPr/>
          <p:nvPr/>
        </p:nvSpPr>
        <p:spPr>
          <a:xfrm>
            <a:off x="6401594" y="1809750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306" name="Shape 2306"/>
          <p:cNvSpPr/>
          <p:nvPr/>
        </p:nvSpPr>
        <p:spPr>
          <a:xfrm>
            <a:off x="4532312" y="23574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307" name="Shape 2307"/>
          <p:cNvSpPr/>
          <p:nvPr/>
        </p:nvSpPr>
        <p:spPr>
          <a:xfrm>
            <a:off x="6913562" y="726281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308" name="Shape 2308"/>
          <p:cNvSpPr/>
          <p:nvPr/>
        </p:nvSpPr>
        <p:spPr>
          <a:xfrm>
            <a:off x="6949281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309" name="Shape 2309"/>
          <p:cNvSpPr/>
          <p:nvPr/>
        </p:nvSpPr>
        <p:spPr>
          <a:xfrm>
            <a:off x="8675688" y="6000750"/>
            <a:ext cx="3238500" cy="2214563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310" name="Shape 2310"/>
          <p:cNvSpPr/>
          <p:nvPr/>
        </p:nvSpPr>
        <p:spPr>
          <a:xfrm>
            <a:off x="9818687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311" name="Shape 2311"/>
          <p:cNvSpPr/>
          <p:nvPr/>
        </p:nvSpPr>
        <p:spPr>
          <a:xfrm flipV="1">
            <a:off x="8758909" y="6606936"/>
            <a:ext cx="2977108" cy="93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312" name="Shape 2312"/>
          <p:cNvSpPr/>
          <p:nvPr/>
        </p:nvSpPr>
        <p:spPr>
          <a:xfrm flipV="1">
            <a:off x="9521251" y="6131707"/>
            <a:ext cx="967" cy="1952648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313" name="Shape 2313"/>
          <p:cNvSpPr/>
          <p:nvPr/>
        </p:nvSpPr>
        <p:spPr>
          <a:xfrm>
            <a:off x="8985250" y="65960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314" name="Shape 2314"/>
          <p:cNvSpPr/>
          <p:nvPr/>
        </p:nvSpPr>
        <p:spPr>
          <a:xfrm>
            <a:off x="10318750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315" name="Shape 2315"/>
          <p:cNvSpPr/>
          <p:nvPr/>
        </p:nvSpPr>
        <p:spPr>
          <a:xfrm>
            <a:off x="10842625" y="6024562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316" name="Shape 2316"/>
          <p:cNvSpPr/>
          <p:nvPr/>
        </p:nvSpPr>
        <p:spPr>
          <a:xfrm>
            <a:off x="8985250" y="7060406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v</a:t>
            </a:r>
          </a:p>
        </p:txBody>
      </p:sp>
      <p:sp>
        <p:nvSpPr>
          <p:cNvPr id="2317" name="Shape 2317"/>
          <p:cNvSpPr/>
          <p:nvPr/>
        </p:nvSpPr>
        <p:spPr>
          <a:xfrm>
            <a:off x="9830594" y="7096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318" name="Shape 2318"/>
          <p:cNvSpPr/>
          <p:nvPr/>
        </p:nvSpPr>
        <p:spPr>
          <a:xfrm>
            <a:off x="10342562" y="70961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319" name="Shape 2319"/>
          <p:cNvSpPr/>
          <p:nvPr/>
        </p:nvSpPr>
        <p:spPr>
          <a:xfrm>
            <a:off x="10830719" y="7096125"/>
            <a:ext cx="33337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320" name="Shape 2320"/>
          <p:cNvSpPr/>
          <p:nvPr/>
        </p:nvSpPr>
        <p:spPr>
          <a:xfrm>
            <a:off x="8985250" y="7500938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321" name="Shape 2321"/>
          <p:cNvSpPr/>
          <p:nvPr/>
        </p:nvSpPr>
        <p:spPr>
          <a:xfrm>
            <a:off x="11366500" y="6012656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322" name="Shape 2322"/>
          <p:cNvSpPr/>
          <p:nvPr/>
        </p:nvSpPr>
        <p:spPr>
          <a:xfrm>
            <a:off x="11402219" y="709612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323" name="Shape 2323"/>
          <p:cNvSpPr/>
          <p:nvPr/>
        </p:nvSpPr>
        <p:spPr>
          <a:xfrm>
            <a:off x="6901656" y="238125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324" name="Shape 2324"/>
          <p:cNvSpPr/>
          <p:nvPr/>
        </p:nvSpPr>
        <p:spPr>
          <a:xfrm>
            <a:off x="5341937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325" name="Shape 2325"/>
          <p:cNvSpPr/>
          <p:nvPr/>
        </p:nvSpPr>
        <p:spPr>
          <a:xfrm>
            <a:off x="5853906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326" name="Shape 2326"/>
          <p:cNvSpPr/>
          <p:nvPr/>
        </p:nvSpPr>
        <p:spPr>
          <a:xfrm>
            <a:off x="6377781" y="1297781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327" name="Shape 2327"/>
          <p:cNvSpPr/>
          <p:nvPr/>
        </p:nvSpPr>
        <p:spPr>
          <a:xfrm>
            <a:off x="6973094" y="1297781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328" name="Shape 2328"/>
          <p:cNvSpPr/>
          <p:nvPr/>
        </p:nvSpPr>
        <p:spPr>
          <a:xfrm>
            <a:off x="5377656" y="236934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329" name="Shape 2329"/>
          <p:cNvSpPr/>
          <p:nvPr/>
        </p:nvSpPr>
        <p:spPr>
          <a:xfrm>
            <a:off x="5865812" y="23812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330" name="Shape 2330"/>
          <p:cNvSpPr/>
          <p:nvPr/>
        </p:nvSpPr>
        <p:spPr>
          <a:xfrm>
            <a:off x="6353969" y="2381250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331" name="Shape 2331"/>
          <p:cNvSpPr/>
          <p:nvPr/>
        </p:nvSpPr>
        <p:spPr>
          <a:xfrm>
            <a:off x="9818687" y="757237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332" name="Shape 2332"/>
          <p:cNvSpPr/>
          <p:nvPr/>
        </p:nvSpPr>
        <p:spPr>
          <a:xfrm>
            <a:off x="10318750" y="7584281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333" name="Shape 2333"/>
          <p:cNvSpPr/>
          <p:nvPr/>
        </p:nvSpPr>
        <p:spPr>
          <a:xfrm>
            <a:off x="10806906" y="7584281"/>
            <a:ext cx="27384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334" name="Shape 2334"/>
          <p:cNvSpPr/>
          <p:nvPr/>
        </p:nvSpPr>
        <p:spPr>
          <a:xfrm>
            <a:off x="11366500" y="758428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335" name="Shape 2335"/>
          <p:cNvSpPr/>
          <p:nvPr/>
        </p:nvSpPr>
        <p:spPr>
          <a:xfrm>
            <a:off x="9782969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336" name="Shape 2336"/>
          <p:cNvSpPr/>
          <p:nvPr/>
        </p:nvSpPr>
        <p:spPr>
          <a:xfrm>
            <a:off x="10294937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337" name="Shape 2337"/>
          <p:cNvSpPr/>
          <p:nvPr/>
        </p:nvSpPr>
        <p:spPr>
          <a:xfrm>
            <a:off x="10818812" y="6619875"/>
            <a:ext cx="35718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2</a:t>
            </a:r>
          </a:p>
        </p:txBody>
      </p:sp>
      <p:sp>
        <p:nvSpPr>
          <p:cNvPr id="2338" name="Shape 2338"/>
          <p:cNvSpPr/>
          <p:nvPr/>
        </p:nvSpPr>
        <p:spPr>
          <a:xfrm>
            <a:off x="11414125" y="661987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Shape 234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76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343" name="Shape 2343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 lIns="0" tIns="0" rIns="0" bIns="0" anchor="t"/>
          <a:lstStyle/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tx1"/>
                </a:solidFill>
              </a:rPr>
              <a:t>Input to each router: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sz="3600" i="1" dirty="0">
                <a:solidFill>
                  <a:schemeClr val="accent1">
                    <a:lumMod val="75000"/>
                  </a:schemeClr>
                </a:solidFill>
              </a:rPr>
              <a:t>local link costs &amp;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3600" i="1" dirty="0">
                <a:solidFill>
                  <a:schemeClr val="accent1">
                    <a:lumMod val="75000"/>
                  </a:schemeClr>
                </a:solidFill>
              </a:rPr>
              <a:t>neighbor messages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 (DVs)</a:t>
            </a:r>
            <a:b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</a:br>
            <a:endParaRPr sz="3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35781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tx1"/>
                </a:solidFill>
              </a:rPr>
              <a:t>Output of each router: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sz="3600" i="1" dirty="0">
                <a:solidFill>
                  <a:schemeClr val="accent1">
                    <a:lumMod val="75000"/>
                  </a:schemeClr>
                </a:solidFill>
              </a:rPr>
              <a:t>least-cost 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path </a:t>
            </a:r>
            <a:r>
              <a:rPr sz="3600" i="1" dirty="0">
                <a:solidFill>
                  <a:schemeClr val="accent1">
                    <a:lumMod val="75000"/>
                  </a:schemeClr>
                </a:solidFill>
              </a:rPr>
              <a:t>to every other router</a:t>
            </a:r>
          </a:p>
        </p:txBody>
      </p:sp>
      <p:sp>
        <p:nvSpPr>
          <p:cNvPr id="2342" name="Shape 23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chemeClr val="tx1"/>
                </a:solidFill>
              </a:rPr>
              <a:t>Distance-vector routing</a:t>
            </a:r>
          </a:p>
        </p:txBody>
      </p:sp>
    </p:spTree>
    <p:extLst>
      <p:ext uri="{BB962C8B-B14F-4D97-AF65-F5344CB8AC3E}">
        <p14:creationId xmlns:p14="http://schemas.microsoft.com/office/powerpoint/2010/main" val="53312181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3" grpId="0" build="p" animBg="1" advAuto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Shape 2349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348" name="Shape 2348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 lIns="0" tIns="0" rIns="0" bIns="0" anchor="t"/>
          <a:lstStyle/>
          <a:p>
            <a:pPr marL="535781">
              <a:spcBef>
                <a:spcPts val="6563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tx1"/>
                </a:solidFill>
              </a:rPr>
              <a:t>Distributed algorithm</a:t>
            </a:r>
          </a:p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endParaRPr lang="en-US" sz="3600" dirty="0">
              <a:solidFill>
                <a:schemeClr val="tx1"/>
              </a:solidFill>
            </a:endParaRPr>
          </a:p>
          <a:p>
            <a:pPr marL="53578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tx1"/>
                </a:solidFill>
              </a:rPr>
              <a:t>All routers run it “together”</a:t>
            </a:r>
          </a:p>
          <a:p>
            <a:pPr lvl="1">
              <a:spcBef>
                <a:spcPts val="938"/>
              </a:spcBef>
              <a:defRPr sz="1800" i="0">
                <a:solidFill>
                  <a:srgbClr val="000000"/>
                </a:solidFill>
              </a:defRPr>
            </a:pPr>
            <a:r>
              <a:rPr sz="3200" i="1" dirty="0">
                <a:solidFill>
                  <a:schemeClr val="accent1">
                    <a:lumMod val="75000"/>
                  </a:schemeClr>
                </a:solidFill>
              </a:rPr>
              <a:t>each router runs its own instance</a:t>
            </a:r>
          </a:p>
          <a:p>
            <a:pPr lvl="1">
              <a:spcBef>
                <a:spcPts val="938"/>
              </a:spcBef>
              <a:defRPr sz="1800" i="0">
                <a:solidFill>
                  <a:srgbClr val="000000"/>
                </a:solidFill>
              </a:defRPr>
            </a:pPr>
            <a:r>
              <a:rPr sz="3200" i="1" dirty="0">
                <a:solidFill>
                  <a:schemeClr val="accent1">
                    <a:lumMod val="75000"/>
                  </a:schemeClr>
                </a:solidFill>
              </a:rPr>
              <a:t>neighbors exchange and react to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3200" i="1" dirty="0">
                <a:solidFill>
                  <a:schemeClr val="accent1">
                    <a:lumMod val="75000"/>
                  </a:schemeClr>
                </a:solidFill>
              </a:rPr>
              <a:t>each </a:t>
            </a:r>
            <a:b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sz="3200" i="1" dirty="0">
                <a:solidFill>
                  <a:schemeClr val="accent1">
                    <a:lumMod val="75000"/>
                  </a:schemeClr>
                </a:solidFill>
              </a:rPr>
              <a:t>other’s messages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35A5A-3144-A6C5-DCBC-E06903A5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Distance-vector routing</a:t>
            </a:r>
          </a:p>
        </p:txBody>
      </p:sp>
    </p:spTree>
    <p:extLst>
      <p:ext uri="{BB962C8B-B14F-4D97-AF65-F5344CB8AC3E}">
        <p14:creationId xmlns:p14="http://schemas.microsoft.com/office/powerpoint/2010/main" val="64712835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8" grpId="0" build="p" animBg="1" advAuto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Shape 235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78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355" name="Shape 2355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 lIns="0" tIns="0" rIns="0" bIns="0" anchor="t"/>
          <a:lstStyle/>
          <a:p>
            <a:pPr marL="535781">
              <a:spcBef>
                <a:spcPts val="6563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tx1"/>
                </a:solidFill>
              </a:rPr>
              <a:t>All neighbors exchange information</a:t>
            </a:r>
          </a:p>
          <a:p>
            <a:pPr marL="952500" lvl="1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Each router checks whether it can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improve current paths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sz="3200" i="1" dirty="0">
                <a:solidFill>
                  <a:schemeClr val="tx1"/>
                </a:solidFill>
              </a:rPr>
              <a:t>by leveraging the new information</a:t>
            </a:r>
            <a:endParaRPr lang="en-US" sz="3200" i="1" dirty="0">
              <a:solidFill>
                <a:schemeClr val="tx1"/>
              </a:solidFill>
            </a:endParaRPr>
          </a:p>
          <a:p>
            <a:pPr marL="622300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endParaRPr lang="en-US" sz="3600" dirty="0">
              <a:solidFill>
                <a:schemeClr val="tx1"/>
              </a:solidFill>
            </a:endParaRPr>
          </a:p>
          <a:p>
            <a:pPr marL="622300">
              <a:spcBef>
                <a:spcPts val="938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tx1"/>
                </a:solidFill>
              </a:rPr>
              <a:t>Ends when no improvement is possible </a:t>
            </a:r>
          </a:p>
        </p:txBody>
      </p:sp>
      <p:sp>
        <p:nvSpPr>
          <p:cNvPr id="2354" name="Shape 23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chemeClr val="tx1"/>
                </a:solidFill>
              </a:rPr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14393373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" grpId="0" build="p" animBg="1" advAuto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Shape 2360"/>
          <p:cNvSpPr/>
          <p:nvPr/>
        </p:nvSpPr>
        <p:spPr>
          <a:xfrm flipH="1">
            <a:off x="4883083" y="3666120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361" name="Shape 2361"/>
          <p:cNvSpPr/>
          <p:nvPr/>
        </p:nvSpPr>
        <p:spPr>
          <a:xfrm>
            <a:off x="4972839" y="5011691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362" name="Shape 2362"/>
          <p:cNvSpPr/>
          <p:nvPr/>
        </p:nvSpPr>
        <p:spPr>
          <a:xfrm>
            <a:off x="8368808" y="3666120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363" name="Shape 236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79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364" name="Shape 2364"/>
          <p:cNvSpPr/>
          <p:nvPr/>
        </p:nvSpPr>
        <p:spPr>
          <a:xfrm>
            <a:off x="4341813" y="44886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365" name="Shape 2365"/>
          <p:cNvSpPr/>
          <p:nvPr/>
        </p:nvSpPr>
        <p:spPr>
          <a:xfrm>
            <a:off x="11187906" y="44886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366" name="Shape 2366"/>
          <p:cNvSpPr/>
          <p:nvPr/>
        </p:nvSpPr>
        <p:spPr>
          <a:xfrm>
            <a:off x="7818438" y="325040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367" name="Shape 2367"/>
          <p:cNvSpPr/>
          <p:nvPr/>
        </p:nvSpPr>
        <p:spPr>
          <a:xfrm>
            <a:off x="7997031" y="430425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2368" name="Shape 2368"/>
          <p:cNvSpPr/>
          <p:nvPr/>
        </p:nvSpPr>
        <p:spPr>
          <a:xfrm>
            <a:off x="5961062" y="34648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2369" name="Shape 2369"/>
          <p:cNvSpPr/>
          <p:nvPr/>
        </p:nvSpPr>
        <p:spPr>
          <a:xfrm>
            <a:off x="9925844" y="34648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grpSp>
        <p:nvGrpSpPr>
          <p:cNvPr id="2373" name="Group 2373"/>
          <p:cNvGrpSpPr/>
          <p:nvPr/>
        </p:nvGrpSpPr>
        <p:grpSpPr>
          <a:xfrm>
            <a:off x="3937000" y="2333625"/>
            <a:ext cx="1214438" cy="619125"/>
            <a:chOff x="0" y="0"/>
            <a:chExt cx="1295400" cy="660400"/>
          </a:xfrm>
        </p:grpSpPr>
        <p:sp>
          <p:nvSpPr>
            <p:cNvPr id="2370" name="Shape 2370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2374" name="Shape 2374"/>
          <p:cNvSpPr/>
          <p:nvPr/>
        </p:nvSpPr>
        <p:spPr>
          <a:xfrm rot="16200000">
            <a:off x="1972469" y="2250281"/>
            <a:ext cx="988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from</a:t>
            </a:r>
          </a:p>
        </p:txBody>
      </p:sp>
      <p:sp>
        <p:nvSpPr>
          <p:cNvPr id="2375" name="Shape 2375"/>
          <p:cNvSpPr/>
          <p:nvPr/>
        </p:nvSpPr>
        <p:spPr>
          <a:xfrm>
            <a:off x="4383484" y="625078"/>
            <a:ext cx="619125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to</a:t>
            </a:r>
          </a:p>
        </p:txBody>
      </p:sp>
      <p:grpSp>
        <p:nvGrpSpPr>
          <p:cNvPr id="2388" name="Group 2388"/>
          <p:cNvGrpSpPr/>
          <p:nvPr/>
        </p:nvGrpSpPr>
        <p:grpSpPr>
          <a:xfrm>
            <a:off x="2794000" y="1202531"/>
            <a:ext cx="2809875" cy="2166938"/>
            <a:chOff x="0" y="0"/>
            <a:chExt cx="2997200" cy="2311400"/>
          </a:xfrm>
        </p:grpSpPr>
        <p:sp>
          <p:nvSpPr>
            <p:cNvPr id="2376" name="Shape 237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  <p:sp>
          <p:nvSpPr>
            <p:cNvPr id="2378" name="Shape 237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2379" name="Shape 2379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7</a:t>
              </a:r>
            </a:p>
          </p:txBody>
        </p:sp>
      </p:grpSp>
      <p:sp>
        <p:nvSpPr>
          <p:cNvPr id="2389" name="Shape 2389"/>
          <p:cNvSpPr/>
          <p:nvPr/>
        </p:nvSpPr>
        <p:spPr>
          <a:xfrm>
            <a:off x="3913187" y="27622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7</a:t>
            </a:r>
          </a:p>
        </p:txBody>
      </p:sp>
      <p:sp>
        <p:nvSpPr>
          <p:cNvPr id="2390" name="Shape 2390"/>
          <p:cNvSpPr/>
          <p:nvPr/>
        </p:nvSpPr>
        <p:spPr>
          <a:xfrm>
            <a:off x="4460875" y="2762250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391" name="Shape 2391"/>
          <p:cNvSpPr/>
          <p:nvPr/>
        </p:nvSpPr>
        <p:spPr>
          <a:xfrm>
            <a:off x="4960937" y="2762250"/>
            <a:ext cx="26193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392" name="Shape 2392"/>
          <p:cNvSpPr/>
          <p:nvPr/>
        </p:nvSpPr>
        <p:spPr>
          <a:xfrm flipH="1" flipV="1">
            <a:off x="4913313" y="2024063"/>
            <a:ext cx="389049" cy="421079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393" name="Shape 2393"/>
          <p:cNvSpPr/>
          <p:nvPr/>
        </p:nvSpPr>
        <p:spPr>
          <a:xfrm flipH="1" flipV="1">
            <a:off x="4437062" y="2024063"/>
            <a:ext cx="865300" cy="914769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394" name="Shape 2394"/>
          <p:cNvSpPr/>
          <p:nvPr/>
        </p:nvSpPr>
        <p:spPr>
          <a:xfrm>
            <a:off x="3904412" y="5817991"/>
            <a:ext cx="129362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/>
          <a:p>
            <a:pPr lvl="0">
              <a:defRPr sz="1800"/>
            </a:pPr>
            <a:r>
              <a:rPr sz="3375">
                <a:sym typeface="Calibri"/>
              </a:rPr>
              <a:t>d</a:t>
            </a:r>
            <a:r>
              <a:rPr sz="3375" baseline="-5999">
                <a:sym typeface="Calibri"/>
              </a:rPr>
              <a:t>x</a:t>
            </a:r>
            <a:r>
              <a:rPr sz="3375">
                <a:sym typeface="Calibri"/>
              </a:rPr>
              <a:t>(z) = </a:t>
            </a:r>
          </a:p>
        </p:txBody>
      </p:sp>
      <p:sp>
        <p:nvSpPr>
          <p:cNvPr id="2395" name="Shape 2395"/>
          <p:cNvSpPr/>
          <p:nvPr/>
        </p:nvSpPr>
        <p:spPr>
          <a:xfrm>
            <a:off x="6401193" y="5841802"/>
            <a:ext cx="200025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3375" dirty="0"/>
              <a:t>cost(</a:t>
            </a:r>
            <a:r>
              <a:rPr sz="3375" dirty="0" err="1"/>
              <a:t>x,z</a:t>
            </a:r>
            <a:r>
              <a:rPr sz="3375" dirty="0"/>
              <a:t>),</a:t>
            </a:r>
          </a:p>
        </p:txBody>
      </p:sp>
      <p:sp>
        <p:nvSpPr>
          <p:cNvPr id="2396" name="Shape 2396"/>
          <p:cNvSpPr/>
          <p:nvPr/>
        </p:nvSpPr>
        <p:spPr>
          <a:xfrm>
            <a:off x="6411715" y="6579991"/>
            <a:ext cx="287418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/>
          <a:p>
            <a:pPr lvl="0" algn="l">
              <a:defRPr sz="1800"/>
            </a:pPr>
            <a:r>
              <a:rPr sz="3375">
                <a:sym typeface="Calibri"/>
              </a:rPr>
              <a:t>cost(x,y) + d</a:t>
            </a:r>
            <a:r>
              <a:rPr sz="3375" baseline="-5999">
                <a:sym typeface="Calibri"/>
              </a:rPr>
              <a:t>y</a:t>
            </a:r>
            <a:r>
              <a:rPr sz="3375">
                <a:sym typeface="Calibri"/>
              </a:rPr>
              <a:t>(z) </a:t>
            </a:r>
          </a:p>
        </p:txBody>
      </p:sp>
      <p:sp>
        <p:nvSpPr>
          <p:cNvPr id="2397" name="Shape 2397"/>
          <p:cNvSpPr/>
          <p:nvPr/>
        </p:nvSpPr>
        <p:spPr>
          <a:xfrm>
            <a:off x="5300826" y="5841802"/>
            <a:ext cx="90569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3375"/>
              <a:t>min{</a:t>
            </a:r>
          </a:p>
        </p:txBody>
      </p:sp>
      <p:sp>
        <p:nvSpPr>
          <p:cNvPr id="2398" name="Shape 2398"/>
          <p:cNvSpPr/>
          <p:nvPr/>
        </p:nvSpPr>
        <p:spPr>
          <a:xfrm>
            <a:off x="9389709" y="6603802"/>
            <a:ext cx="232436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3375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2" grpId="0" animBg="1" advAuto="0"/>
      <p:bldP spid="2393" grpId="0" animBg="1" advAuto="0"/>
      <p:bldP spid="2394" grpId="0" animBg="1" advAuto="0"/>
      <p:bldP spid="2395" grpId="0" animBg="1" advAuto="0"/>
      <p:bldP spid="2396" grpId="0" animBg="1" advAuto="0"/>
      <p:bldP spid="2397" grpId="0" animBg="1" advAuto="0"/>
      <p:bldP spid="239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85706" tIns="42853" rIns="85706" bIns="42853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8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/>
          <a:lstStyle/>
          <a:p>
            <a:pPr marL="317500" lv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Network-wide</a:t>
            </a:r>
            <a:r>
              <a:rPr lang="en-US" sz="3600" b="1" dirty="0">
                <a:solidFill>
                  <a:srgbClr val="800080"/>
                </a:solidFill>
              </a:rPr>
              <a:t>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process that determines the content of forwarding tables</a:t>
            </a:r>
          </a:p>
          <a:p>
            <a:pPr marL="713427" lvl="1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determines the end-to-end path for each destination</a:t>
            </a:r>
          </a:p>
          <a:p>
            <a:pPr marL="317500" lvl="0" indent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chemeClr val="tx1"/>
                </a:solidFill>
              </a:rPr>
              <a:t>How?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3469" dirty="0">
                <a:solidFill>
                  <a:schemeClr val="tx1"/>
                </a:solidFill>
              </a:rPr>
              <a:t>coming up soon</a:t>
            </a:r>
          </a:p>
        </p:txBody>
      </p:sp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00" dirty="0"/>
              <a:t>Routing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773415661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Shape 2402"/>
          <p:cNvSpPr/>
          <p:nvPr/>
        </p:nvSpPr>
        <p:spPr>
          <a:xfrm>
            <a:off x="6306344" y="1619251"/>
            <a:ext cx="6131719" cy="3405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403" name="Shape 2403"/>
          <p:cNvSpPr/>
          <p:nvPr/>
        </p:nvSpPr>
        <p:spPr>
          <a:xfrm flipH="1">
            <a:off x="3763895" y="2142120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404" name="Shape 2404"/>
          <p:cNvSpPr/>
          <p:nvPr/>
        </p:nvSpPr>
        <p:spPr>
          <a:xfrm>
            <a:off x="3698871" y="3511504"/>
            <a:ext cx="3162708" cy="99610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405" name="Shape 240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80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406" name="Shape 2406"/>
          <p:cNvSpPr/>
          <p:nvPr/>
        </p:nvSpPr>
        <p:spPr>
          <a:xfrm>
            <a:off x="6699250" y="172640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407" name="Shape 2407"/>
          <p:cNvSpPr/>
          <p:nvPr/>
        </p:nvSpPr>
        <p:spPr>
          <a:xfrm>
            <a:off x="5282406" y="2720723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2408" name="Shape 2408"/>
          <p:cNvSpPr/>
          <p:nvPr/>
        </p:nvSpPr>
        <p:spPr>
          <a:xfrm>
            <a:off x="4841875" y="19408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2409" name="Shape 2409"/>
          <p:cNvSpPr/>
          <p:nvPr/>
        </p:nvSpPr>
        <p:spPr>
          <a:xfrm>
            <a:off x="3880599" y="5603678"/>
            <a:ext cx="129362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/>
          <a:p>
            <a:pPr lvl="0">
              <a:defRPr sz="1800"/>
            </a:pPr>
            <a:r>
              <a:rPr sz="3375">
                <a:sym typeface="Calibri"/>
              </a:rPr>
              <a:t>d</a:t>
            </a:r>
            <a:r>
              <a:rPr sz="3375" baseline="-5999">
                <a:sym typeface="Calibri"/>
              </a:rPr>
              <a:t>x</a:t>
            </a:r>
            <a:r>
              <a:rPr sz="3375">
                <a:sym typeface="Calibri"/>
              </a:rPr>
              <a:t>(z) = </a:t>
            </a:r>
          </a:p>
        </p:txBody>
      </p:sp>
      <p:sp>
        <p:nvSpPr>
          <p:cNvPr id="2410" name="Shape 2410"/>
          <p:cNvSpPr/>
          <p:nvPr/>
        </p:nvSpPr>
        <p:spPr>
          <a:xfrm>
            <a:off x="6282131" y="5639397"/>
            <a:ext cx="383381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/>
          <a:p>
            <a:pPr lvl="0" algn="l">
              <a:defRPr sz="1800"/>
            </a:pPr>
            <a:r>
              <a:rPr sz="3375">
                <a:sym typeface="Calibri"/>
              </a:rPr>
              <a:t>cost(x,y) + d</a:t>
            </a:r>
            <a:r>
              <a:rPr sz="3375" baseline="-5999">
                <a:sym typeface="Calibri"/>
              </a:rPr>
              <a:t>y</a:t>
            </a:r>
            <a:r>
              <a:rPr sz="3375">
                <a:sym typeface="Calibri"/>
              </a:rPr>
              <a:t>(z),</a:t>
            </a:r>
          </a:p>
        </p:txBody>
      </p:sp>
      <p:sp>
        <p:nvSpPr>
          <p:cNvPr id="2411" name="Shape 2411"/>
          <p:cNvSpPr/>
          <p:nvPr/>
        </p:nvSpPr>
        <p:spPr>
          <a:xfrm>
            <a:off x="6280747" y="6365678"/>
            <a:ext cx="383381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/>
          <a:p>
            <a:pPr lvl="0" algn="l">
              <a:defRPr sz="1800"/>
            </a:pPr>
            <a:r>
              <a:rPr sz="3375">
                <a:sym typeface="Calibri"/>
              </a:rPr>
              <a:t>cost(x,u) + d</a:t>
            </a:r>
            <a:r>
              <a:rPr sz="3375" baseline="-5999">
                <a:sym typeface="Calibri"/>
              </a:rPr>
              <a:t>u</a:t>
            </a:r>
            <a:r>
              <a:rPr sz="3375">
                <a:sym typeface="Calibri"/>
              </a:rPr>
              <a:t>(z), </a:t>
            </a:r>
          </a:p>
        </p:txBody>
      </p:sp>
      <p:sp>
        <p:nvSpPr>
          <p:cNvPr id="2412" name="Shape 2412"/>
          <p:cNvSpPr/>
          <p:nvPr/>
        </p:nvSpPr>
        <p:spPr>
          <a:xfrm>
            <a:off x="5229389" y="5627490"/>
            <a:ext cx="90569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3375"/>
              <a:t>min{</a:t>
            </a:r>
          </a:p>
        </p:txBody>
      </p:sp>
      <p:sp>
        <p:nvSpPr>
          <p:cNvPr id="2413" name="Shape 2413"/>
          <p:cNvSpPr/>
          <p:nvPr/>
        </p:nvSpPr>
        <p:spPr>
          <a:xfrm>
            <a:off x="9401615" y="7115771"/>
            <a:ext cx="232436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3375"/>
              <a:t>}</a:t>
            </a:r>
          </a:p>
        </p:txBody>
      </p:sp>
      <p:sp>
        <p:nvSpPr>
          <p:cNvPr id="2414" name="Shape 2414"/>
          <p:cNvSpPr/>
          <p:nvPr/>
        </p:nvSpPr>
        <p:spPr>
          <a:xfrm>
            <a:off x="6699250" y="4214813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w</a:t>
            </a:r>
          </a:p>
        </p:txBody>
      </p:sp>
      <p:sp>
        <p:nvSpPr>
          <p:cNvPr id="2415" name="Shape 2415"/>
          <p:cNvSpPr/>
          <p:nvPr/>
        </p:nvSpPr>
        <p:spPr>
          <a:xfrm flipV="1">
            <a:off x="3806010" y="3329024"/>
            <a:ext cx="2583344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416" name="Shape 2416"/>
          <p:cNvSpPr/>
          <p:nvPr/>
        </p:nvSpPr>
        <p:spPr>
          <a:xfrm>
            <a:off x="3222625" y="29646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417" name="Shape 2417"/>
          <p:cNvSpPr/>
          <p:nvPr/>
        </p:nvSpPr>
        <p:spPr>
          <a:xfrm>
            <a:off x="6151563" y="2976563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929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u</a:t>
            </a:r>
          </a:p>
        </p:txBody>
      </p:sp>
      <p:sp>
        <p:nvSpPr>
          <p:cNvPr id="2418" name="Shape 2418"/>
          <p:cNvSpPr/>
          <p:nvPr/>
        </p:nvSpPr>
        <p:spPr>
          <a:xfrm>
            <a:off x="4841875" y="3857770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419" name="Shape 2419"/>
          <p:cNvSpPr/>
          <p:nvPr/>
        </p:nvSpPr>
        <p:spPr>
          <a:xfrm>
            <a:off x="11854656" y="2976563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420" name="Shape 2420"/>
          <p:cNvSpPr/>
          <p:nvPr/>
        </p:nvSpPr>
        <p:spPr>
          <a:xfrm>
            <a:off x="6306344" y="7091959"/>
            <a:ext cx="3064942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/>
          <a:p>
            <a:pPr lvl="0" algn="l">
              <a:defRPr sz="1800"/>
            </a:pPr>
            <a:r>
              <a:rPr sz="3375">
                <a:sym typeface="Calibri"/>
              </a:rPr>
              <a:t>cost(x,w) + d</a:t>
            </a:r>
            <a:r>
              <a:rPr sz="3375" baseline="-5999">
                <a:sym typeface="Calibri"/>
              </a:rPr>
              <a:t>w</a:t>
            </a:r>
            <a:r>
              <a:rPr sz="3375">
                <a:sym typeface="Calibri"/>
              </a:rPr>
              <a:t>(z)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9" grpId="0" animBg="1" advAuto="0"/>
      <p:bldP spid="2410" grpId="0" animBg="1" advAuto="0"/>
      <p:bldP spid="2411" grpId="0" animBg="1" advAuto="0"/>
      <p:bldP spid="2412" grpId="0" animBg="1" advAuto="0"/>
      <p:bldP spid="2413" grpId="0" animBg="1" advAuto="0"/>
      <p:bldP spid="2420" grpId="0" animBg="1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Shape 2424"/>
          <p:cNvSpPr/>
          <p:nvPr/>
        </p:nvSpPr>
        <p:spPr>
          <a:xfrm>
            <a:off x="6306344" y="1619251"/>
            <a:ext cx="6131719" cy="3405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425" name="Shape 2425"/>
          <p:cNvSpPr/>
          <p:nvPr/>
        </p:nvSpPr>
        <p:spPr>
          <a:xfrm flipH="1">
            <a:off x="3763895" y="2142120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426" name="Shape 2426"/>
          <p:cNvSpPr/>
          <p:nvPr/>
        </p:nvSpPr>
        <p:spPr>
          <a:xfrm>
            <a:off x="3698871" y="3511504"/>
            <a:ext cx="3162708" cy="99610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427" name="Shape 2427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428" name="Shape 2428"/>
          <p:cNvSpPr/>
          <p:nvPr/>
        </p:nvSpPr>
        <p:spPr>
          <a:xfrm>
            <a:off x="6699250" y="172640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429" name="Shape 2429"/>
          <p:cNvSpPr/>
          <p:nvPr/>
        </p:nvSpPr>
        <p:spPr>
          <a:xfrm>
            <a:off x="5282406" y="2720723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2430" name="Shape 2430"/>
          <p:cNvSpPr/>
          <p:nvPr/>
        </p:nvSpPr>
        <p:spPr>
          <a:xfrm>
            <a:off x="4841875" y="1940864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2431" name="Shape 2431"/>
          <p:cNvSpPr/>
          <p:nvPr/>
        </p:nvSpPr>
        <p:spPr>
          <a:xfrm>
            <a:off x="6401193" y="5627491"/>
            <a:ext cx="298847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/>
          <a:p>
            <a:pPr lvl="0" algn="l">
              <a:defRPr sz="1800"/>
            </a:pPr>
            <a:r>
              <a:rPr sz="3375">
                <a:sym typeface="Calibri"/>
              </a:rPr>
              <a:t>cost(x,n) + d</a:t>
            </a:r>
            <a:r>
              <a:rPr sz="3375" baseline="-5999">
                <a:sym typeface="Calibri"/>
              </a:rPr>
              <a:t>n</a:t>
            </a:r>
            <a:r>
              <a:rPr sz="3375">
                <a:sym typeface="Calibri"/>
              </a:rPr>
              <a:t>(z)</a:t>
            </a:r>
          </a:p>
        </p:txBody>
      </p:sp>
      <p:sp>
        <p:nvSpPr>
          <p:cNvPr id="2432" name="Shape 2432"/>
          <p:cNvSpPr/>
          <p:nvPr/>
        </p:nvSpPr>
        <p:spPr>
          <a:xfrm>
            <a:off x="5248495" y="5627491"/>
            <a:ext cx="1057982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/>
          <a:p>
            <a:pPr lvl="0">
              <a:defRPr sz="1800"/>
            </a:pPr>
            <a:r>
              <a:rPr sz="3375">
                <a:sym typeface="Calibri"/>
              </a:rPr>
              <a:t>min</a:t>
            </a:r>
            <a:r>
              <a:rPr sz="3375" baseline="-5999">
                <a:sym typeface="Calibri"/>
              </a:rPr>
              <a:t>n</a:t>
            </a:r>
            <a:r>
              <a:rPr sz="3375">
                <a:sym typeface="Calibri"/>
              </a:rPr>
              <a:t>{</a:t>
            </a:r>
          </a:p>
        </p:txBody>
      </p:sp>
      <p:sp>
        <p:nvSpPr>
          <p:cNvPr id="2433" name="Shape 2433"/>
          <p:cNvSpPr/>
          <p:nvPr/>
        </p:nvSpPr>
        <p:spPr>
          <a:xfrm>
            <a:off x="9306365" y="5651302"/>
            <a:ext cx="232436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3375"/>
              <a:t>}</a:t>
            </a:r>
          </a:p>
        </p:txBody>
      </p:sp>
      <p:sp>
        <p:nvSpPr>
          <p:cNvPr id="2434" name="Shape 2434"/>
          <p:cNvSpPr/>
          <p:nvPr/>
        </p:nvSpPr>
        <p:spPr>
          <a:xfrm>
            <a:off x="6699250" y="4214813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w</a:t>
            </a:r>
          </a:p>
        </p:txBody>
      </p:sp>
      <p:sp>
        <p:nvSpPr>
          <p:cNvPr id="2435" name="Shape 2435"/>
          <p:cNvSpPr/>
          <p:nvPr/>
        </p:nvSpPr>
        <p:spPr>
          <a:xfrm flipV="1">
            <a:off x="3806010" y="3329024"/>
            <a:ext cx="2583344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436" name="Shape 2436"/>
          <p:cNvSpPr/>
          <p:nvPr/>
        </p:nvSpPr>
        <p:spPr>
          <a:xfrm>
            <a:off x="3222625" y="2964656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437" name="Shape 2437"/>
          <p:cNvSpPr/>
          <p:nvPr/>
        </p:nvSpPr>
        <p:spPr>
          <a:xfrm>
            <a:off x="6151563" y="2976563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929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u</a:t>
            </a:r>
          </a:p>
        </p:txBody>
      </p:sp>
      <p:sp>
        <p:nvSpPr>
          <p:cNvPr id="2438" name="Shape 2438"/>
          <p:cNvSpPr/>
          <p:nvPr/>
        </p:nvSpPr>
        <p:spPr>
          <a:xfrm>
            <a:off x="4841875" y="3857770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439" name="Shape 2439"/>
          <p:cNvSpPr/>
          <p:nvPr/>
        </p:nvSpPr>
        <p:spPr>
          <a:xfrm>
            <a:off x="11854656" y="2976563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440" name="Shape 2440"/>
          <p:cNvSpPr/>
          <p:nvPr/>
        </p:nvSpPr>
        <p:spPr>
          <a:xfrm>
            <a:off x="5607496" y="6353771"/>
            <a:ext cx="328134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3375"/>
              <a:t>for all neighbors n</a:t>
            </a:r>
          </a:p>
        </p:txBody>
      </p:sp>
      <p:sp>
        <p:nvSpPr>
          <p:cNvPr id="2441" name="Shape 2441"/>
          <p:cNvSpPr/>
          <p:nvPr/>
        </p:nvSpPr>
        <p:spPr>
          <a:xfrm>
            <a:off x="3880599" y="5603678"/>
            <a:ext cx="129362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/>
          <a:p>
            <a:pPr lvl="0">
              <a:defRPr sz="1800"/>
            </a:pPr>
            <a:r>
              <a:rPr sz="3375">
                <a:sym typeface="Calibri"/>
              </a:rPr>
              <a:t>d</a:t>
            </a:r>
            <a:r>
              <a:rPr sz="3375" baseline="-5999">
                <a:sym typeface="Calibri"/>
              </a:rPr>
              <a:t>x</a:t>
            </a:r>
            <a:r>
              <a:rPr sz="3375">
                <a:sym typeface="Calibri"/>
              </a:rPr>
              <a:t>(z) = </a:t>
            </a:r>
          </a:p>
        </p:txBody>
      </p:sp>
      <p:sp>
        <p:nvSpPr>
          <p:cNvPr id="2442" name="Shape 2442"/>
          <p:cNvSpPr/>
          <p:nvPr/>
        </p:nvSpPr>
        <p:spPr>
          <a:xfrm>
            <a:off x="8176596" y="7580115"/>
            <a:ext cx="527447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Bellman-Ford equation</a:t>
            </a:r>
          </a:p>
        </p:txBody>
      </p:sp>
      <p:sp>
        <p:nvSpPr>
          <p:cNvPr id="2443" name="Shape 2443"/>
          <p:cNvSpPr/>
          <p:nvPr/>
        </p:nvSpPr>
        <p:spPr>
          <a:xfrm>
            <a:off x="9122592" y="6572753"/>
            <a:ext cx="729803" cy="1051777"/>
          </a:xfrm>
          <a:prstGeom prst="line">
            <a:avLst/>
          </a:prstGeom>
          <a:ln w="381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2" grpId="0" animBg="1" advAuto="0"/>
      <p:bldP spid="2443" grpId="0" animBg="1" advAuto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Shape 2448"/>
          <p:cNvSpPr>
            <a:spLocks noGrp="1"/>
          </p:cNvSpPr>
          <p:nvPr>
            <p:ph type="body" idx="11"/>
          </p:nvPr>
        </p:nvSpPr>
        <p:spPr>
          <a:prstGeom prst="rect">
            <a:avLst/>
          </a:prstGeom>
        </p:spPr>
        <p:txBody>
          <a:bodyPr lIns="0" tIns="0" rIns="0" bIns="0" anchor="t"/>
          <a:lstStyle/>
          <a:p>
            <a:pPr marL="116681" indent="0">
              <a:spcBef>
                <a:spcPts val="281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3938" dirty="0">
                <a:solidFill>
                  <a:schemeClr val="tx1"/>
                </a:solidFill>
              </a:rPr>
              <a:t>Formalizes the following decision:</a:t>
            </a:r>
            <a:endParaRPr lang="en-US" sz="3938" dirty="0">
              <a:solidFill>
                <a:schemeClr val="tx1"/>
              </a:solidFill>
            </a:endParaRPr>
          </a:p>
          <a:p>
            <a:pPr marL="865981" lvl="1">
              <a:spcBef>
                <a:spcPts val="2813"/>
              </a:spcBef>
              <a:defRPr sz="1800">
                <a:solidFill>
                  <a:srgbClr val="000000"/>
                </a:solidFill>
              </a:defRPr>
            </a:pPr>
            <a:r>
              <a:rPr sz="3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pick as the next hop for destination z</a:t>
            </a:r>
            <a:r>
              <a:rPr lang="en-US" sz="3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61181" lvl="1" indent="0">
              <a:spcBef>
                <a:spcPts val="281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3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sz="3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neighbor that results</a:t>
            </a:r>
            <a:r>
              <a:rPr lang="en-US" sz="3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least-cost path to z.</a:t>
            </a:r>
          </a:p>
        </p:txBody>
      </p:sp>
      <p:sp>
        <p:nvSpPr>
          <p:cNvPr id="2447" name="Shape 24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chemeClr val="tx1"/>
                </a:solidFill>
              </a:rPr>
              <a:t>Bellman-Ford equation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50DB8-C55B-B1B2-1F6D-55B4AFF9EE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8" grpId="0" build="p" bldLvl="5" animBg="1" advAuto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4752114" y="3749463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454" name="Shape 2454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455" name="Shape 2455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457" name="Shape 2457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5913437" y="345295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6639719" y="714375"/>
            <a:ext cx="2809875" cy="2178844"/>
            <a:chOff x="0" y="0"/>
            <a:chExt cx="2997200" cy="2324100"/>
          </a:xfrm>
        </p:grpSpPr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7625" tIns="47625" rIns="47625" bIns="47625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375"/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7625" tIns="47625" rIns="47625" bIns="47625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375"/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7625" tIns="47625" rIns="47625" bIns="47625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375"/>
                  <a:t>1</a:t>
                </a:r>
              </a:p>
            </p:txBody>
          </p:sp>
        </p:grpSp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10092531" y="6119812"/>
            <a:ext cx="2809875" cy="2166938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4959386" y="3610983"/>
            <a:ext cx="2657076" cy="897908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495" name="Shape 2495"/>
          <p:cNvSpPr/>
          <p:nvPr/>
        </p:nvSpPr>
        <p:spPr>
          <a:xfrm>
            <a:off x="5031755" y="3905194"/>
            <a:ext cx="5992162" cy="102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B60016-5A85-A057-D717-7F7F60924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nimBg="1" advAuto="0"/>
      <p:bldP spid="2493" grpId="0" animBg="1" advAuto="0"/>
      <p:bldP spid="2494" grpId="0" animBg="1" advAuto="0"/>
      <p:bldP spid="2495" grpId="0" animBg="1" advAuto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Shape 2499"/>
          <p:cNvSpPr/>
          <p:nvPr/>
        </p:nvSpPr>
        <p:spPr>
          <a:xfrm>
            <a:off x="8306594" y="1821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8830469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502" name="Shape 2502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503" name="Shape 250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84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504" name="Shape 2504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509" name="Shape 2509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510" name="Shape 2510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512" name="Shape 2512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513" name="Shape 2513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7770812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520" name="Shape 2520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521" name="Shape 2521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522" name="Shape 2522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523" name="Shape 2523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524" name="Shape 2524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525" name="Shape 2525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526" name="Shape 2526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527" name="Shape 2527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2531" name="Group 2531"/>
          <p:cNvGrpSpPr/>
          <p:nvPr/>
        </p:nvGrpSpPr>
        <p:grpSpPr>
          <a:xfrm>
            <a:off x="11223625" y="7667625"/>
            <a:ext cx="1285875" cy="619125"/>
            <a:chOff x="0" y="0"/>
            <a:chExt cx="1371600" cy="660400"/>
          </a:xfrm>
        </p:grpSpPr>
        <p:sp>
          <p:nvSpPr>
            <p:cNvPr id="2528" name="Shape 252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3</a:t>
              </a: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2535" name="Group 2535"/>
          <p:cNvGrpSpPr/>
          <p:nvPr/>
        </p:nvGrpSpPr>
        <p:grpSpPr>
          <a:xfrm>
            <a:off x="11199812" y="7191375"/>
            <a:ext cx="1214438" cy="631031"/>
            <a:chOff x="0" y="0"/>
            <a:chExt cx="1295400" cy="673100"/>
          </a:xfrm>
        </p:grpSpPr>
        <p:sp>
          <p:nvSpPr>
            <p:cNvPr id="2532" name="Shape 253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2534" name="Shape 253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2536" name="Shape 2536"/>
          <p:cNvSpPr/>
          <p:nvPr/>
        </p:nvSpPr>
        <p:spPr>
          <a:xfrm flipV="1">
            <a:off x="7639342" y="2052361"/>
            <a:ext cx="1392675" cy="732986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537" name="Shape 2537"/>
          <p:cNvSpPr/>
          <p:nvPr/>
        </p:nvSpPr>
        <p:spPr>
          <a:xfrm>
            <a:off x="7735094" y="1821656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10426877" y="2424708"/>
            <a:ext cx="286940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5031755" y="3905194"/>
            <a:ext cx="5992162" cy="102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2540" name="Shape 2540"/>
          <p:cNvSpPr/>
          <p:nvPr/>
        </p:nvSpPr>
        <p:spPr>
          <a:xfrm>
            <a:off x="5000593" y="3646605"/>
            <a:ext cx="6138918" cy="1645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Shape 2544"/>
          <p:cNvSpPr/>
          <p:nvPr/>
        </p:nvSpPr>
        <p:spPr>
          <a:xfrm>
            <a:off x="8306594" y="1821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545" name="Shape 2545"/>
          <p:cNvSpPr/>
          <p:nvPr/>
        </p:nvSpPr>
        <p:spPr>
          <a:xfrm>
            <a:off x="8830469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546" name="Shape 2546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547" name="Shape 2547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548" name="Shape 2548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85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549" name="Shape 2549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554" name="Shape 2554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555" name="Shape 2555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556" name="Shape 2556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557" name="Shape 2557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558" name="Shape 2558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559" name="Shape 2559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560" name="Shape 2560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561" name="Shape 2561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562" name="Shape 2562"/>
          <p:cNvSpPr/>
          <p:nvPr/>
        </p:nvSpPr>
        <p:spPr>
          <a:xfrm>
            <a:off x="7770812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563" name="Shape 2563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564" name="Shape 2564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565" name="Shape 2565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566" name="Shape 2566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567" name="Shape 2567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568" name="Shape 2568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569" name="Shape 2569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570" name="Shape 2570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571" name="Shape 2571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572" name="Shape 2572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2576" name="Group 2576"/>
          <p:cNvGrpSpPr/>
          <p:nvPr/>
        </p:nvGrpSpPr>
        <p:grpSpPr>
          <a:xfrm>
            <a:off x="11223625" y="7667625"/>
            <a:ext cx="1285875" cy="619125"/>
            <a:chOff x="0" y="0"/>
            <a:chExt cx="1371600" cy="660400"/>
          </a:xfrm>
        </p:grpSpPr>
        <p:sp>
          <p:nvSpPr>
            <p:cNvPr id="2573" name="Shape 257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3</a:t>
              </a: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2580" name="Group 2580"/>
          <p:cNvGrpSpPr/>
          <p:nvPr/>
        </p:nvGrpSpPr>
        <p:grpSpPr>
          <a:xfrm>
            <a:off x="11199812" y="7191375"/>
            <a:ext cx="1214438" cy="631031"/>
            <a:chOff x="0" y="0"/>
            <a:chExt cx="1295400" cy="673100"/>
          </a:xfrm>
        </p:grpSpPr>
        <p:sp>
          <p:nvSpPr>
            <p:cNvPr id="2577" name="Shape 257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4</a:t>
              </a: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2581" name="Shape 2581"/>
          <p:cNvSpPr/>
          <p:nvPr/>
        </p:nvSpPr>
        <p:spPr>
          <a:xfrm>
            <a:off x="7735094" y="1821656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4</a:t>
            </a:r>
          </a:p>
        </p:txBody>
      </p:sp>
      <p:sp>
        <p:nvSpPr>
          <p:cNvPr id="2582" name="Shape 2582"/>
          <p:cNvSpPr/>
          <p:nvPr/>
        </p:nvSpPr>
        <p:spPr>
          <a:xfrm>
            <a:off x="10426877" y="2424708"/>
            <a:ext cx="286940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11139351" y="7403158"/>
            <a:ext cx="842935" cy="78796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584" name="Shape 2584"/>
          <p:cNvSpPr/>
          <p:nvPr/>
        </p:nvSpPr>
        <p:spPr>
          <a:xfrm>
            <a:off x="5031755" y="3905194"/>
            <a:ext cx="5992162" cy="102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2585" name="Shape 2585"/>
          <p:cNvSpPr/>
          <p:nvPr/>
        </p:nvSpPr>
        <p:spPr>
          <a:xfrm>
            <a:off x="5000593" y="3646605"/>
            <a:ext cx="6138918" cy="1645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Shape 2589"/>
          <p:cNvSpPr/>
          <p:nvPr/>
        </p:nvSpPr>
        <p:spPr>
          <a:xfrm>
            <a:off x="8306594" y="1821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590" name="Shape 2590"/>
          <p:cNvSpPr/>
          <p:nvPr/>
        </p:nvSpPr>
        <p:spPr>
          <a:xfrm>
            <a:off x="8830469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591" name="Shape 2591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592" name="Shape 2592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593" name="Shape 259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86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594" name="Shape 2594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599" name="Shape 2599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600" name="Shape 2600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601" name="Shape 2601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602" name="Shape 2602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603" name="Shape 2603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604" name="Shape 2604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605" name="Shape 2605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606" name="Shape 2606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607" name="Shape 2607"/>
          <p:cNvSpPr/>
          <p:nvPr/>
        </p:nvSpPr>
        <p:spPr>
          <a:xfrm>
            <a:off x="7770812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2608" name="Shape 2608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609" name="Shape 2609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610" name="Shape 2610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611" name="Shape 2611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612" name="Shape 2612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613" name="Shape 2613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614" name="Shape 2614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615" name="Shape 2615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616" name="Shape 2616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617" name="Shape 2617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2621" name="Group 2621"/>
          <p:cNvGrpSpPr/>
          <p:nvPr/>
        </p:nvGrpSpPr>
        <p:grpSpPr>
          <a:xfrm>
            <a:off x="11223625" y="7667625"/>
            <a:ext cx="1285875" cy="619125"/>
            <a:chOff x="0" y="0"/>
            <a:chExt cx="1371600" cy="660400"/>
          </a:xfrm>
        </p:grpSpPr>
        <p:sp>
          <p:nvSpPr>
            <p:cNvPr id="2618" name="Shape 261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5</a:t>
              </a:r>
            </a:p>
          </p:txBody>
        </p:sp>
        <p:sp>
          <p:nvSpPr>
            <p:cNvPr id="2619" name="Shape 261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2620" name="Shape 262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2625" name="Group 2625"/>
          <p:cNvGrpSpPr/>
          <p:nvPr/>
        </p:nvGrpSpPr>
        <p:grpSpPr>
          <a:xfrm>
            <a:off x="11199812" y="7191375"/>
            <a:ext cx="1214438" cy="631031"/>
            <a:chOff x="0" y="0"/>
            <a:chExt cx="1295400" cy="673100"/>
          </a:xfrm>
        </p:grpSpPr>
        <p:sp>
          <p:nvSpPr>
            <p:cNvPr id="2622" name="Shape 262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4</a:t>
              </a: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2624" name="Shape 262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2626" name="Shape 2626"/>
          <p:cNvSpPr/>
          <p:nvPr/>
        </p:nvSpPr>
        <p:spPr>
          <a:xfrm>
            <a:off x="7735094" y="1821656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4</a:t>
            </a:r>
          </a:p>
        </p:txBody>
      </p:sp>
      <p:sp>
        <p:nvSpPr>
          <p:cNvPr id="2627" name="Shape 2627"/>
          <p:cNvSpPr/>
          <p:nvPr/>
        </p:nvSpPr>
        <p:spPr>
          <a:xfrm>
            <a:off x="10426877" y="2424708"/>
            <a:ext cx="286940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11139351" y="7403158"/>
            <a:ext cx="842935" cy="78796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629" name="Shape 2629"/>
          <p:cNvSpPr/>
          <p:nvPr/>
        </p:nvSpPr>
        <p:spPr>
          <a:xfrm>
            <a:off x="5031755" y="3905194"/>
            <a:ext cx="5992162" cy="102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2630" name="Shape 2630"/>
          <p:cNvSpPr/>
          <p:nvPr/>
        </p:nvSpPr>
        <p:spPr>
          <a:xfrm>
            <a:off x="5000593" y="3646605"/>
            <a:ext cx="6138918" cy="1645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Shape 2634"/>
          <p:cNvSpPr/>
          <p:nvPr/>
        </p:nvSpPr>
        <p:spPr>
          <a:xfrm>
            <a:off x="8306594" y="1821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8830469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637" name="Shape 2637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638" name="Shape 2638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639" name="Shape 2639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644" name="Shape 2644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645" name="Shape 2645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647" name="Shape 2647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648" name="Shape 2648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7770812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656" name="Shape 2656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658" name="Shape 2658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659" name="Shape 2659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11223625" y="7667625"/>
            <a:ext cx="1285875" cy="619125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11199812" y="7191375"/>
            <a:ext cx="1214438" cy="631031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7735094" y="1821656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10426877" y="2424708"/>
            <a:ext cx="286940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7639342" y="2052361"/>
            <a:ext cx="1392675" cy="732986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674" name="Shape 2674"/>
          <p:cNvSpPr/>
          <p:nvPr/>
        </p:nvSpPr>
        <p:spPr>
          <a:xfrm>
            <a:off x="5031755" y="3905194"/>
            <a:ext cx="5992162" cy="102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2675" name="Shape 2675"/>
          <p:cNvSpPr/>
          <p:nvPr/>
        </p:nvSpPr>
        <p:spPr>
          <a:xfrm>
            <a:off x="5000593" y="3646605"/>
            <a:ext cx="6138918" cy="1645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Shape 2679"/>
          <p:cNvSpPr/>
          <p:nvPr/>
        </p:nvSpPr>
        <p:spPr>
          <a:xfrm>
            <a:off x="8306594" y="1821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8830469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682" name="Shape 2682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683" name="Shape 268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88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684" name="Shape 2684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689" name="Shape 2689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690" name="Shape 2690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692" name="Shape 2692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693" name="Shape 2693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7770812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701" name="Shape 2701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703" name="Shape 2703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704" name="Shape 2704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11223625" y="7667625"/>
            <a:ext cx="1285875" cy="619125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11199812" y="7191375"/>
            <a:ext cx="1214438" cy="631031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7735094" y="1821656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10426877" y="2424708"/>
            <a:ext cx="286940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7639342" y="2052361"/>
            <a:ext cx="1392675" cy="732986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719" name="Shape 2719"/>
          <p:cNvSpPr/>
          <p:nvPr/>
        </p:nvSpPr>
        <p:spPr>
          <a:xfrm>
            <a:off x="5031755" y="3905194"/>
            <a:ext cx="5992162" cy="102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2720" name="Shape 2720"/>
          <p:cNvSpPr/>
          <p:nvPr/>
        </p:nvSpPr>
        <p:spPr>
          <a:xfrm>
            <a:off x="5000593" y="3646605"/>
            <a:ext cx="6138918" cy="1645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Shape 2724"/>
          <p:cNvSpPr/>
          <p:nvPr/>
        </p:nvSpPr>
        <p:spPr>
          <a:xfrm>
            <a:off x="8306594" y="1821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8830469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727" name="Shape 2727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728" name="Shape 2728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89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729" name="Shape 2729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734" name="Shape 2734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735" name="Shape 2735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737" name="Shape 2737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738" name="Shape 2738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7770812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746" name="Shape 2746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748" name="Shape 2748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749" name="Shape 2749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11223625" y="7667625"/>
            <a:ext cx="1285875" cy="619125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11199812" y="7191375"/>
            <a:ext cx="1214438" cy="631031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7735094" y="1821656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10426877" y="2424708"/>
            <a:ext cx="286940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routing loop!</a:t>
            </a:r>
          </a:p>
        </p:txBody>
      </p:sp>
      <p:sp>
        <p:nvSpPr>
          <p:cNvPr id="2763" name="Shape 2763"/>
          <p:cNvSpPr/>
          <p:nvPr/>
        </p:nvSpPr>
        <p:spPr>
          <a:xfrm>
            <a:off x="11139351" y="7403158"/>
            <a:ext cx="842935" cy="78796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764" name="Shape 2764"/>
          <p:cNvSpPr/>
          <p:nvPr/>
        </p:nvSpPr>
        <p:spPr>
          <a:xfrm>
            <a:off x="5031755" y="3905194"/>
            <a:ext cx="5992162" cy="102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2765" name="Shape 2765"/>
          <p:cNvSpPr/>
          <p:nvPr/>
        </p:nvSpPr>
        <p:spPr>
          <a:xfrm>
            <a:off x="5000593" y="3646605"/>
            <a:ext cx="6138918" cy="1645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idx="11"/>
          </p:nvPr>
        </p:nvSpPr>
        <p:spPr>
          <a:xfrm>
            <a:off x="400956" y="2197100"/>
            <a:ext cx="9591635" cy="5753100"/>
          </a:xfrm>
        </p:spPr>
        <p:txBody>
          <a:bodyPr/>
          <a:lstStyle/>
          <a:p>
            <a:r>
              <a:rPr lang="en-US" dirty="0"/>
              <a:t>Forwarding: “data plane” </a:t>
            </a:r>
          </a:p>
          <a:p>
            <a:pPr lvl="1">
              <a:spcBef>
                <a:spcPts val="938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Directing one data packet</a:t>
            </a:r>
          </a:p>
          <a:p>
            <a:pPr lvl="1">
              <a:spcBef>
                <a:spcPts val="938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Each router using local routing state</a:t>
            </a:r>
          </a:p>
          <a:p>
            <a:r>
              <a:rPr lang="en-US" dirty="0"/>
              <a:t>Routing: “control plane” </a:t>
            </a:r>
          </a:p>
          <a:p>
            <a:pPr lvl="1">
              <a:spcBef>
                <a:spcPts val="938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Computing the forwarding tables that guide packets</a:t>
            </a:r>
          </a:p>
          <a:p>
            <a:pPr lvl="1">
              <a:spcBef>
                <a:spcPts val="938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Jointly computed by routers using a distributed algorithm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938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Very different timescales!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37B023-0E62-BABF-3DA6-2D3F5FA61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95E9BF-78DC-50B7-54C6-460820DEEADD}"/>
              </a:ext>
            </a:extLst>
          </p:cNvPr>
          <p:cNvGrpSpPr/>
          <p:nvPr/>
        </p:nvGrpSpPr>
        <p:grpSpPr>
          <a:xfrm>
            <a:off x="10252016" y="1722281"/>
            <a:ext cx="5909897" cy="4825631"/>
            <a:chOff x="10001645" y="78537"/>
            <a:chExt cx="5909897" cy="4825631"/>
          </a:xfrm>
        </p:grpSpPr>
        <p:pic>
          <p:nvPicPr>
            <p:cNvPr id="1026" name="Picture 2" descr="Brain Vector SVG Icon (31) - SVG Repo">
              <a:extLst>
                <a:ext uri="{FF2B5EF4-FFF2-40B4-BE49-F238E27FC236}">
                  <a16:creationId xmlns:a16="http://schemas.microsoft.com/office/drawing/2014/main" id="{55C5AE15-F84D-28F8-4338-C4B125945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59326" y="78537"/>
              <a:ext cx="1213231" cy="1213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3165D8E-8D96-BD32-C406-7981E8C26C3E}"/>
                </a:ext>
              </a:extLst>
            </p:cNvPr>
            <p:cNvGrpSpPr/>
            <p:nvPr/>
          </p:nvGrpSpPr>
          <p:grpSpPr>
            <a:xfrm>
              <a:off x="10001645" y="665714"/>
              <a:ext cx="5909897" cy="4238454"/>
              <a:chOff x="2984871" y="749069"/>
              <a:chExt cx="10478833" cy="8365556"/>
            </a:xfrm>
          </p:grpSpPr>
          <p:sp>
            <p:nvSpPr>
              <p:cNvPr id="3" name="Rectangle 30">
                <a:extLst>
                  <a:ext uri="{FF2B5EF4-FFF2-40B4-BE49-F238E27FC236}">
                    <a16:creationId xmlns:a16="http://schemas.microsoft.com/office/drawing/2014/main" id="{4ED2EE6F-9BBB-A3CE-A01B-3401BDC3B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212" y="2099388"/>
                <a:ext cx="8518850" cy="63168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667" dirty="0"/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0F9AFE3A-570E-B2ED-B2C4-755B5F8F0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8301" y="4343400"/>
                <a:ext cx="2781300" cy="3886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Switching</a:t>
                </a:r>
              </a:p>
              <a:p>
                <a:r>
                  <a:rPr lang="en-US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Fabric</a:t>
                </a: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99E6A1BA-043D-9E2C-CE6F-62FE88317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0675" y="2200275"/>
                <a:ext cx="2781300" cy="1022351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Processor</a:t>
                </a:r>
                <a:endParaRPr lang="en-US" altLang="en-US" sz="32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D9E633DC-9513-80F7-9362-2EA7CA6E2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2251" y="3222626"/>
                <a:ext cx="438149" cy="1120774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667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C492AAA2-AF83-C2A9-DBC1-6D3573F09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701" y="4629151"/>
                <a:ext cx="2038351" cy="7239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667"/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0F40C02D-00C0-08F3-1FE9-92066802B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2052" y="4819651"/>
                <a:ext cx="476249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667"/>
              </a:p>
            </p:txBody>
          </p:sp>
          <p:sp>
            <p:nvSpPr>
              <p:cNvPr id="11" name="Text Box 8">
                <a:extLst>
                  <a:ext uri="{FF2B5EF4-FFF2-40B4-BE49-F238E27FC236}">
                    <a16:creationId xmlns:a16="http://schemas.microsoft.com/office/drawing/2014/main" id="{4712E23D-C042-6A8D-791A-FFEAE0E1C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0985" y="4762499"/>
                <a:ext cx="1620671" cy="668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Adapter</a:t>
                </a:r>
                <a:endParaRPr lang="en-US" altLang="en-US" sz="2133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E2D6543C-6B29-B81D-5E50-9A6EC1390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4871" y="4991100"/>
                <a:ext cx="1171026" cy="0"/>
              </a:xfrm>
              <a:prstGeom prst="line">
                <a:avLst/>
              </a:prstGeom>
              <a:noFill/>
              <a:ln w="25400">
                <a:solidFill>
                  <a:schemeClr val="accent1">
                    <a:lumMod val="75000"/>
                  </a:schemeClr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5067"/>
              </a:p>
            </p:txBody>
          </p:sp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D22821DA-E571-E3AA-5E2F-774BDF44F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351" y="5937251"/>
                <a:ext cx="2038349" cy="7239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667"/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C812FFEF-4E08-3D02-66A2-16B111296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700" y="6146800"/>
                <a:ext cx="476251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667"/>
              </a:p>
            </p:txBody>
          </p:sp>
          <p:sp>
            <p:nvSpPr>
              <p:cNvPr id="15" name="Text Box 12">
                <a:extLst>
                  <a:ext uri="{FF2B5EF4-FFF2-40B4-BE49-F238E27FC236}">
                    <a16:creationId xmlns:a16="http://schemas.microsoft.com/office/drawing/2014/main" id="{650CA77F-A89A-B253-B3A5-4A43E37709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3685" y="6070599"/>
                <a:ext cx="1620671" cy="668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Adapter</a:t>
                </a:r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A187A360-B2FB-9020-03F5-7B09E23C3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97571" y="6299200"/>
                <a:ext cx="1171026" cy="0"/>
              </a:xfrm>
              <a:prstGeom prst="line">
                <a:avLst/>
              </a:prstGeom>
              <a:noFill/>
              <a:ln w="25400">
                <a:solidFill>
                  <a:schemeClr val="accent1">
                    <a:lumMod val="75000"/>
                  </a:schemeClr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5067"/>
              </a:p>
            </p:txBody>
          </p:sp>
          <p:sp>
            <p:nvSpPr>
              <p:cNvPr id="17" name="Rectangle 14">
                <a:extLst>
                  <a:ext uri="{FF2B5EF4-FFF2-40B4-BE49-F238E27FC236}">
                    <a16:creationId xmlns:a16="http://schemas.microsoft.com/office/drawing/2014/main" id="{D4250686-BA8D-6D90-3536-E0F572D12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051" y="7264401"/>
                <a:ext cx="2038349" cy="7239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667"/>
              </a:p>
            </p:txBody>
          </p: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AC23D0BB-7B28-052B-8C14-A5D463B1B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400" y="7473951"/>
                <a:ext cx="476251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667"/>
              </a:p>
            </p:txBody>
          </p:sp>
          <p:sp>
            <p:nvSpPr>
              <p:cNvPr id="19" name="Text Box 16">
                <a:extLst>
                  <a:ext uri="{FF2B5EF4-FFF2-40B4-BE49-F238E27FC236}">
                    <a16:creationId xmlns:a16="http://schemas.microsoft.com/office/drawing/2014/main" id="{1A09C788-25E8-3D76-EA49-DD4F1D82F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6386" y="7397752"/>
                <a:ext cx="1620671" cy="668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Adapter</a:t>
                </a:r>
              </a:p>
            </p:txBody>
          </p:sp>
          <p:sp>
            <p:nvSpPr>
              <p:cNvPr id="20" name="Line 17">
                <a:extLst>
                  <a:ext uri="{FF2B5EF4-FFF2-40B4-BE49-F238E27FC236}">
                    <a16:creationId xmlns:a16="http://schemas.microsoft.com/office/drawing/2014/main" id="{A0D861CB-9372-BBF9-0E92-D6CB55A70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10271" y="7626351"/>
                <a:ext cx="1171026" cy="0"/>
              </a:xfrm>
              <a:prstGeom prst="line">
                <a:avLst/>
              </a:prstGeom>
              <a:noFill/>
              <a:ln w="25400">
                <a:solidFill>
                  <a:schemeClr val="accent1">
                    <a:lumMod val="75000"/>
                  </a:schemeClr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5067"/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64B00A56-96B2-BF89-9617-2EBC269FA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956801" y="4641851"/>
                <a:ext cx="2038351" cy="7239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667"/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F96FF69E-8A6A-4F2B-823E-17521943E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480552" y="4851400"/>
                <a:ext cx="476249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667"/>
              </a:p>
            </p:txBody>
          </p:sp>
          <p:sp>
            <p:nvSpPr>
              <p:cNvPr id="23" name="Text Box 20">
                <a:extLst>
                  <a:ext uri="{FF2B5EF4-FFF2-40B4-BE49-F238E27FC236}">
                    <a16:creationId xmlns:a16="http://schemas.microsoft.com/office/drawing/2014/main" id="{BFD49E46-BCD5-8F63-5CD2-8D30A2524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0312402" y="4794250"/>
                <a:ext cx="1620671" cy="668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Adapter</a:t>
                </a:r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653FF22E-DC05-2201-C29B-B90AFD88D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87358" y="5013131"/>
                <a:ext cx="1171026" cy="0"/>
              </a:xfrm>
              <a:prstGeom prst="line">
                <a:avLst/>
              </a:prstGeom>
              <a:noFill/>
              <a:ln w="25400">
                <a:solidFill>
                  <a:schemeClr val="accent1">
                    <a:lumMod val="75000"/>
                  </a:schemeClr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5067"/>
              </a:p>
            </p:txBody>
          </p:sp>
          <p:sp>
            <p:nvSpPr>
              <p:cNvPr id="25" name="Rectangle 22">
                <a:extLst>
                  <a:ext uri="{FF2B5EF4-FFF2-40B4-BE49-F238E27FC236}">
                    <a16:creationId xmlns:a16="http://schemas.microsoft.com/office/drawing/2014/main" id="{145FCB3C-3615-BF38-71C9-E922895B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982201" y="5949951"/>
                <a:ext cx="2038351" cy="7239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667"/>
              </a:p>
            </p:txBody>
          </p:sp>
          <p:sp>
            <p:nvSpPr>
              <p:cNvPr id="26" name="Rectangle 23">
                <a:extLst>
                  <a:ext uri="{FF2B5EF4-FFF2-40B4-BE49-F238E27FC236}">
                    <a16:creationId xmlns:a16="http://schemas.microsoft.com/office/drawing/2014/main" id="{94554C5A-7DC0-7778-ECE5-D68DD0B9F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505952" y="6159500"/>
                <a:ext cx="476249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667"/>
              </a:p>
            </p:txBody>
          </p:sp>
          <p:sp>
            <p:nvSpPr>
              <p:cNvPr id="27" name="Text Box 24">
                <a:extLst>
                  <a:ext uri="{FF2B5EF4-FFF2-40B4-BE49-F238E27FC236}">
                    <a16:creationId xmlns:a16="http://schemas.microsoft.com/office/drawing/2014/main" id="{6117FFFE-F5CE-546C-15F8-8003380AEE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0356852" y="6083300"/>
                <a:ext cx="1620671" cy="668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6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Adapter</a:t>
                </a:r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7491C9CA-8446-25B9-F556-62BA52E2C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74658" y="6321231"/>
                <a:ext cx="1171026" cy="0"/>
              </a:xfrm>
              <a:prstGeom prst="line">
                <a:avLst/>
              </a:prstGeom>
              <a:noFill/>
              <a:ln w="25400">
                <a:solidFill>
                  <a:schemeClr val="accent1">
                    <a:lumMod val="75000"/>
                  </a:schemeClr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5067"/>
              </a:p>
            </p:txBody>
          </p:sp>
          <p:sp>
            <p:nvSpPr>
              <p:cNvPr id="29" name="Rectangle 26">
                <a:extLst>
                  <a:ext uri="{FF2B5EF4-FFF2-40B4-BE49-F238E27FC236}">
                    <a16:creationId xmlns:a16="http://schemas.microsoft.com/office/drawing/2014/main" id="{84B9B5A4-C8AF-9FD3-CC23-C2CA8474A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969501" y="7277101"/>
                <a:ext cx="2038351" cy="7239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667"/>
              </a:p>
            </p:txBody>
          </p:sp>
          <p:sp>
            <p:nvSpPr>
              <p:cNvPr id="30" name="Rectangle 27">
                <a:extLst>
                  <a:ext uri="{FF2B5EF4-FFF2-40B4-BE49-F238E27FC236}">
                    <a16:creationId xmlns:a16="http://schemas.microsoft.com/office/drawing/2014/main" id="{B75E4B25-E81D-D722-9F0F-01494A78C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493252" y="7486651"/>
                <a:ext cx="476249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667"/>
              </a:p>
            </p:txBody>
          </p:sp>
          <p:sp>
            <p:nvSpPr>
              <p:cNvPr id="31" name="Text Box 28">
                <a:extLst>
                  <a:ext uri="{FF2B5EF4-FFF2-40B4-BE49-F238E27FC236}">
                    <a16:creationId xmlns:a16="http://schemas.microsoft.com/office/drawing/2014/main" id="{7111C7DE-28F5-219D-D665-1470E20902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0344153" y="7410451"/>
                <a:ext cx="1620671" cy="668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Adapter</a:t>
                </a:r>
                <a:endParaRPr lang="en-US" altLang="en-US" sz="2133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Line 29">
                <a:extLst>
                  <a:ext uri="{FF2B5EF4-FFF2-40B4-BE49-F238E27FC236}">
                    <a16:creationId xmlns:a16="http://schemas.microsoft.com/office/drawing/2014/main" id="{75A531AC-4BBA-5D91-8966-18F513A3D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61958" y="7648382"/>
                <a:ext cx="1171026" cy="0"/>
              </a:xfrm>
              <a:prstGeom prst="line">
                <a:avLst/>
              </a:prstGeom>
              <a:noFill/>
              <a:ln w="25400">
                <a:solidFill>
                  <a:schemeClr val="accent1">
                    <a:lumMod val="75000"/>
                  </a:schemeClr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5067"/>
              </a:p>
            </p:txBody>
          </p:sp>
          <p:sp>
            <p:nvSpPr>
              <p:cNvPr id="33" name="Text Box 32">
                <a:extLst>
                  <a:ext uri="{FF2B5EF4-FFF2-40B4-BE49-F238E27FC236}">
                    <a16:creationId xmlns:a16="http://schemas.microsoft.com/office/drawing/2014/main" id="{9CF8E73A-CEA4-5F77-2F70-4D9176855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8775" y="8529851"/>
                <a:ext cx="2029723" cy="584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32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Data Plane</a:t>
                </a:r>
              </a:p>
            </p:txBody>
          </p:sp>
          <p:sp>
            <p:nvSpPr>
              <p:cNvPr id="34" name="Text Box 34">
                <a:extLst>
                  <a:ext uri="{FF2B5EF4-FFF2-40B4-BE49-F238E27FC236}">
                    <a16:creationId xmlns:a16="http://schemas.microsoft.com/office/drawing/2014/main" id="{5A63FA6C-AE09-E167-322C-F1F427A712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6914" y="749069"/>
                <a:ext cx="2494594" cy="584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3200" dirty="0">
                    <a:ln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Control Plane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3D45D4B-A4AF-2FC3-EC97-34ED4630EA36}"/>
                  </a:ext>
                </a:extLst>
              </p:cNvPr>
              <p:cNvSpPr/>
              <p:nvPr/>
            </p:nvSpPr>
            <p:spPr>
              <a:xfrm>
                <a:off x="5620332" y="1984730"/>
                <a:ext cx="4881985" cy="1502816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461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D4676FC-4E8A-FFD8-1EB5-DCE4B3FE3817}"/>
                  </a:ext>
                </a:extLst>
              </p:cNvPr>
              <p:cNvSpPr/>
              <p:nvPr/>
            </p:nvSpPr>
            <p:spPr>
              <a:xfrm>
                <a:off x="3275045" y="3904609"/>
                <a:ext cx="10188659" cy="4680376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461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7956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Shape 2769"/>
          <p:cNvSpPr/>
          <p:nvPr/>
        </p:nvSpPr>
        <p:spPr>
          <a:xfrm>
            <a:off x="8306594" y="1821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8830469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772" name="Shape 2772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773" name="Shape 277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90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774" name="Shape 2774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779" name="Shape 2779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780" name="Shape 2780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782" name="Shape 2782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783" name="Shape 2783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7770812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791" name="Shape 2791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793" name="Shape 2793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794" name="Shape 2794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11223625" y="7667625"/>
            <a:ext cx="1285875" cy="619125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11199812" y="7191375"/>
            <a:ext cx="1214438" cy="631031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7735094" y="1821656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10426877" y="2424708"/>
            <a:ext cx="286940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11139351" y="7403158"/>
            <a:ext cx="842935" cy="78796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809" name="Shape 2809"/>
          <p:cNvSpPr/>
          <p:nvPr/>
        </p:nvSpPr>
        <p:spPr>
          <a:xfrm>
            <a:off x="5031755" y="3905194"/>
            <a:ext cx="5992162" cy="102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2810" name="Shape 2810"/>
          <p:cNvSpPr/>
          <p:nvPr/>
        </p:nvSpPr>
        <p:spPr>
          <a:xfrm>
            <a:off x="5000593" y="3646605"/>
            <a:ext cx="6138918" cy="1645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Shape 2814"/>
          <p:cNvSpPr/>
          <p:nvPr/>
        </p:nvSpPr>
        <p:spPr>
          <a:xfrm>
            <a:off x="8306594" y="1821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8830469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817" name="Shape 2817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818" name="Shape 2818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91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819" name="Shape 2819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824" name="Shape 2824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825" name="Shape 2825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827" name="Shape 2827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828" name="Shape 2828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7770812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836" name="Shape 2836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838" name="Shape 2838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839" name="Shape 2839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11223625" y="7667625"/>
            <a:ext cx="1285875" cy="619125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11199812" y="7191375"/>
            <a:ext cx="1214438" cy="631031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7735094" y="1821656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10426877" y="2424708"/>
            <a:ext cx="286940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7639342" y="2052361"/>
            <a:ext cx="1392675" cy="732986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854" name="Shape 2854"/>
          <p:cNvSpPr/>
          <p:nvPr/>
        </p:nvSpPr>
        <p:spPr>
          <a:xfrm>
            <a:off x="5031755" y="3905194"/>
            <a:ext cx="5992162" cy="102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2855" name="Shape 2855"/>
          <p:cNvSpPr/>
          <p:nvPr/>
        </p:nvSpPr>
        <p:spPr>
          <a:xfrm>
            <a:off x="5000593" y="3646605"/>
            <a:ext cx="6138918" cy="1645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Shape 2859"/>
          <p:cNvSpPr/>
          <p:nvPr/>
        </p:nvSpPr>
        <p:spPr>
          <a:xfrm>
            <a:off x="8306594" y="1821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8830469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862" name="Shape 2862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863" name="Shape 286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92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864" name="Shape 2864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869" name="Shape 2869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870" name="Shape 2870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872" name="Shape 2872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873" name="Shape 2873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7770812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881" name="Shape 2881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883" name="Shape 2883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884" name="Shape 2884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11223625" y="7667625"/>
            <a:ext cx="1285875" cy="619125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11199812" y="7191375"/>
            <a:ext cx="1214438" cy="631031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7735094" y="1821656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10426877" y="2424708"/>
            <a:ext cx="286940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7639342" y="2052361"/>
            <a:ext cx="1392675" cy="732986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899" name="Shape 2899"/>
          <p:cNvSpPr/>
          <p:nvPr/>
        </p:nvSpPr>
        <p:spPr>
          <a:xfrm>
            <a:off x="5031755" y="3905194"/>
            <a:ext cx="5992162" cy="102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2900" name="Shape 2900"/>
          <p:cNvSpPr/>
          <p:nvPr/>
        </p:nvSpPr>
        <p:spPr>
          <a:xfrm>
            <a:off x="5000593" y="3646605"/>
            <a:ext cx="6138918" cy="1645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Shape 2904"/>
          <p:cNvSpPr/>
          <p:nvPr/>
        </p:nvSpPr>
        <p:spPr>
          <a:xfrm>
            <a:off x="8306594" y="1821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8830469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907" name="Shape 2907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908" name="Shape 2908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93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909" name="Shape 2909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914" name="Shape 2914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915" name="Shape 2915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917" name="Shape 2917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918" name="Shape 2918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7770812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926" name="Shape 2926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928" name="Shape 2928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929" name="Shape 2929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11223625" y="7667625"/>
            <a:ext cx="1285875" cy="619125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11199812" y="7191375"/>
            <a:ext cx="1214438" cy="631031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7735094" y="1821656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10426877" y="2424708"/>
            <a:ext cx="286940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11139351" y="7403158"/>
            <a:ext cx="842935" cy="78796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944" name="Shape 2944"/>
          <p:cNvSpPr/>
          <p:nvPr/>
        </p:nvSpPr>
        <p:spPr>
          <a:xfrm>
            <a:off x="5031755" y="3905194"/>
            <a:ext cx="5992162" cy="102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2945" name="Shape 2945"/>
          <p:cNvSpPr/>
          <p:nvPr/>
        </p:nvSpPr>
        <p:spPr>
          <a:xfrm>
            <a:off x="5000593" y="3646605"/>
            <a:ext cx="6138918" cy="1645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Shape 2949"/>
          <p:cNvSpPr/>
          <p:nvPr/>
        </p:nvSpPr>
        <p:spPr>
          <a:xfrm>
            <a:off x="8306594" y="1821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8830469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952" name="Shape 2952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953" name="Shape 295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94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954" name="Shape 2954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2959" name="Shape 2959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960" name="Shape 2960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962" name="Shape 2962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963" name="Shape 2963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7770812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2971" name="Shape 2971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973" name="Shape 2973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974" name="Shape 2974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11223625" y="7667625"/>
            <a:ext cx="1285875" cy="619125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11199812" y="7191375"/>
            <a:ext cx="1214438" cy="631031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7735094" y="1821656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10426877" y="2424708"/>
            <a:ext cx="286940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5044277" y="4948019"/>
            <a:ext cx="5961319" cy="3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2989" name="Shape 2989"/>
          <p:cNvSpPr/>
          <p:nvPr/>
        </p:nvSpPr>
        <p:spPr>
          <a:xfrm>
            <a:off x="5031755" y="3905194"/>
            <a:ext cx="5992162" cy="102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2990" name="Shape 2990"/>
          <p:cNvSpPr/>
          <p:nvPr/>
        </p:nvSpPr>
        <p:spPr>
          <a:xfrm>
            <a:off x="5000593" y="3646605"/>
            <a:ext cx="6138918" cy="1645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2991" name="Shape 2991"/>
          <p:cNvSpPr/>
          <p:nvPr/>
        </p:nvSpPr>
        <p:spPr>
          <a:xfrm>
            <a:off x="3151188" y="6419255"/>
            <a:ext cx="463153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/>
              <a:t>count-to-infinity scenario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/>
              <a:t>z routes through y, y routes through x</a:t>
            </a:r>
          </a:p>
          <a:p>
            <a:pPr lvl="1"/>
            <a:r>
              <a:rPr lang="en-US" dirty="0"/>
              <a:t>y loses connectivity to x</a:t>
            </a:r>
          </a:p>
          <a:p>
            <a:pPr lvl="1"/>
            <a:r>
              <a:rPr lang="en-US" dirty="0"/>
              <a:t>y decides to route through z</a:t>
            </a:r>
          </a:p>
          <a:p>
            <a:pPr marL="762000" lvl="1" indent="0">
              <a:buNone/>
            </a:pPr>
            <a:endParaRPr lang="en-US" dirty="0"/>
          </a:p>
          <a:p>
            <a:r>
              <a:rPr lang="en-US" dirty="0"/>
              <a:t>Can take a very long time to resolve</a:t>
            </a:r>
          </a:p>
          <a:p>
            <a:pPr lvl="1"/>
            <a:r>
              <a:rPr lang="en-US" dirty="0"/>
              <a:t>Count-to-infinity scenario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75711-C095-71AE-0D4A-F996C5A2F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18817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Shape 3001"/>
          <p:cNvSpPr/>
          <p:nvPr/>
        </p:nvSpPr>
        <p:spPr>
          <a:xfrm flipH="1">
            <a:off x="4752114" y="3749463"/>
            <a:ext cx="3077895" cy="102494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002" name="Shape 3002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003" name="Shape 3003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004" name="Shape 300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96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8ED75-0629-F969-3C9F-CA01A01A6142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1B19F-AEA5-3EBB-8439-970FABA9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05" name="Shape 3005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5913437" y="345295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7794625" y="1821656"/>
            <a:ext cx="1214438" cy="619125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3015" name="Shape 3015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3016" name="Shape 3016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018" name="Shape 3018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019" name="Shape 3019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7604125" y="2178844"/>
            <a:ext cx="583406" cy="714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500" dirty="0"/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 dirty="0"/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 dirty="0"/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10092531" y="6119812"/>
            <a:ext cx="2809875" cy="2166938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4959386" y="3610983"/>
            <a:ext cx="2657076" cy="897908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042" name="Shape 3042"/>
          <p:cNvSpPr/>
          <p:nvPr/>
        </p:nvSpPr>
        <p:spPr>
          <a:xfrm>
            <a:off x="5031755" y="3905194"/>
            <a:ext cx="5992162" cy="102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3043" name="Shape 3043"/>
          <p:cNvSpPr/>
          <p:nvPr/>
        </p:nvSpPr>
        <p:spPr>
          <a:xfrm>
            <a:off x="2948781" y="2275880"/>
            <a:ext cx="355996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poisoned reverse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B1B4D-4553-9480-454B-F090559330C1}"/>
              </a:ext>
            </a:extLst>
          </p:cNvPr>
          <p:cNvSpPr txBox="1"/>
          <p:nvPr/>
        </p:nvSpPr>
        <p:spPr>
          <a:xfrm>
            <a:off x="7784897" y="2269284"/>
            <a:ext cx="322203" cy="6227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38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  <p:bldP spid="3043" grpId="0" animBg="1" advAuto="0"/>
      <p:bldP spid="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Shape 3047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048" name="Shape 3048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049" name="Shape 3049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97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0E747-BABA-F1E0-381C-DEC4EFE866A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2DECD-AC09-DE5E-7757-5FBB4ABA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50" name="Shape 3050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8306594" y="1821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8830469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057" name="Shape 3057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3058" name="Shape 3058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060" name="Shape 3060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061" name="Shape 3061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10092531" y="6119812"/>
            <a:ext cx="2809875" cy="2166938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750"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2862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25"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375"/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5031755" y="3905194"/>
            <a:ext cx="5992162" cy="102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3083" name="Shape 3083"/>
          <p:cNvSpPr/>
          <p:nvPr/>
        </p:nvSpPr>
        <p:spPr>
          <a:xfrm>
            <a:off x="7604125" y="2202656"/>
            <a:ext cx="583406" cy="64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13"/>
              <a:t>∞</a:t>
            </a:r>
          </a:p>
        </p:txBody>
      </p:sp>
      <p:sp>
        <p:nvSpPr>
          <p:cNvPr id="3084" name="Shape 3084"/>
          <p:cNvSpPr/>
          <p:nvPr/>
        </p:nvSpPr>
        <p:spPr>
          <a:xfrm>
            <a:off x="2948781" y="2275880"/>
            <a:ext cx="355996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poisoned reverse</a:t>
            </a:r>
          </a:p>
        </p:txBody>
      </p:sp>
      <p:sp>
        <p:nvSpPr>
          <p:cNvPr id="3085" name="Shape 3085"/>
          <p:cNvSpPr/>
          <p:nvPr/>
        </p:nvSpPr>
        <p:spPr>
          <a:xfrm>
            <a:off x="7592219" y="1809750"/>
            <a:ext cx="583406" cy="64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13"/>
              <a:t>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Shape 3089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090" name="Shape 3090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091" name="Shape 309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98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9802B-2A78-6C93-431C-4075CEC6476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5C7CB-C725-28F5-409F-43D82AB6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92" name="Shape 3092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8306594" y="1821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8830469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099" name="Shape 3099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3100" name="Shape 3100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102" name="Shape 3102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103" name="Shape 3103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3110" name="Shape 3110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112" name="Shape 3112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113" name="Shape 3113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11223625" y="76676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11747500" y="76676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12247562" y="7667625"/>
            <a:ext cx="26193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11711781" y="7203281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12235656" y="719137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5031755" y="3905194"/>
            <a:ext cx="5992162" cy="102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3123" name="Shape 3123"/>
          <p:cNvSpPr/>
          <p:nvPr/>
        </p:nvSpPr>
        <p:spPr>
          <a:xfrm>
            <a:off x="7604125" y="2202656"/>
            <a:ext cx="583406" cy="64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13"/>
              <a:t>∞</a:t>
            </a:r>
          </a:p>
        </p:txBody>
      </p:sp>
      <p:sp>
        <p:nvSpPr>
          <p:cNvPr id="3124" name="Shape 3124"/>
          <p:cNvSpPr/>
          <p:nvPr/>
        </p:nvSpPr>
        <p:spPr>
          <a:xfrm>
            <a:off x="2948781" y="2275880"/>
            <a:ext cx="355996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poisoned reverse</a:t>
            </a:r>
          </a:p>
        </p:txBody>
      </p:sp>
      <p:sp>
        <p:nvSpPr>
          <p:cNvPr id="3125" name="Shape 3125"/>
          <p:cNvSpPr/>
          <p:nvPr/>
        </p:nvSpPr>
        <p:spPr>
          <a:xfrm>
            <a:off x="7592219" y="1809750"/>
            <a:ext cx="583406" cy="64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13"/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11056938" y="7167562"/>
            <a:ext cx="583406" cy="64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13"/>
              <a:t>∞</a:t>
            </a:r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Shape 3130"/>
          <p:cNvSpPr/>
          <p:nvPr/>
        </p:nvSpPr>
        <p:spPr>
          <a:xfrm>
            <a:off x="4841871" y="5095035"/>
            <a:ext cx="6486905" cy="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131" name="Shape 3131"/>
          <p:cNvSpPr/>
          <p:nvPr/>
        </p:nvSpPr>
        <p:spPr>
          <a:xfrm>
            <a:off x="8237839" y="3749463"/>
            <a:ext cx="3094116" cy="109791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132" name="Shape 313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99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F01E0-98B2-B1FA-0BFC-3BE2A156D07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C5A99-8213-A5CC-15FC-8BB4C684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33" name="Shape 3133"/>
          <p:cNvSpPr/>
          <p:nvPr/>
        </p:nvSpPr>
        <p:spPr>
          <a:xfrm>
            <a:off x="4210844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11056938" y="457200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7687469" y="3333750"/>
            <a:ext cx="714375" cy="71437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7866062" y="4387598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9794875" y="3548207"/>
            <a:ext cx="357188" cy="70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38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8306594" y="1821656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8830469" y="1821656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140" name="Shape 3140"/>
          <p:cNvSpPr/>
          <p:nvPr/>
        </p:nvSpPr>
        <p:spPr>
          <a:xfrm>
            <a:off x="6639719" y="714375"/>
            <a:ext cx="2809875" cy="216693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3141" name="Shape 3141"/>
          <p:cNvSpPr/>
          <p:nvPr/>
        </p:nvSpPr>
        <p:spPr>
          <a:xfrm>
            <a:off x="7782719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6723059" y="1325788"/>
            <a:ext cx="2610713" cy="873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143" name="Shape 3143"/>
          <p:cNvSpPr/>
          <p:nvPr/>
        </p:nvSpPr>
        <p:spPr>
          <a:xfrm flipV="1">
            <a:off x="7487786" y="845235"/>
            <a:ext cx="922" cy="19188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144" name="Shape 3144"/>
          <p:cNvSpPr/>
          <p:nvPr/>
        </p:nvSpPr>
        <p:spPr>
          <a:xfrm>
            <a:off x="6949281" y="1774031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8282781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8806656" y="738187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6949281" y="2214563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8294687" y="2274094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8794750" y="2274094"/>
            <a:ext cx="285750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10092531" y="6119812"/>
            <a:ext cx="2809875" cy="2166938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750"/>
          </a:p>
        </p:txBody>
      </p:sp>
      <p:sp>
        <p:nvSpPr>
          <p:cNvPr id="3151" name="Shape 3151"/>
          <p:cNvSpPr/>
          <p:nvPr/>
        </p:nvSpPr>
        <p:spPr>
          <a:xfrm>
            <a:off x="11235531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10175871" y="6731225"/>
            <a:ext cx="2610713" cy="873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153" name="Shape 3153"/>
          <p:cNvSpPr/>
          <p:nvPr/>
        </p:nvSpPr>
        <p:spPr>
          <a:xfrm flipV="1">
            <a:off x="10940599" y="6250672"/>
            <a:ext cx="922" cy="19188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  <p:sp>
        <p:nvSpPr>
          <p:cNvPr id="3154" name="Shape 3154"/>
          <p:cNvSpPr/>
          <p:nvPr/>
        </p:nvSpPr>
        <p:spPr>
          <a:xfrm>
            <a:off x="10402094" y="7179469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11735594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12259469" y="6143625"/>
            <a:ext cx="357188" cy="5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10402094" y="7620000"/>
            <a:ext cx="32146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11223625" y="76676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11747500" y="7667625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12247562" y="7667625"/>
            <a:ext cx="261938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11711781" y="7203281"/>
            <a:ext cx="226219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12235656" y="7191375"/>
            <a:ext cx="178594" cy="61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75"/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5031755" y="3905194"/>
            <a:ext cx="5992162" cy="102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3563"/>
          </a:p>
        </p:txBody>
      </p:sp>
      <p:sp>
        <p:nvSpPr>
          <p:cNvPr id="3164" name="Shape 3164"/>
          <p:cNvSpPr/>
          <p:nvPr/>
        </p:nvSpPr>
        <p:spPr>
          <a:xfrm>
            <a:off x="7604125" y="2202656"/>
            <a:ext cx="583406" cy="64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13"/>
              <a:t>∞</a:t>
            </a:r>
          </a:p>
        </p:txBody>
      </p:sp>
      <p:sp>
        <p:nvSpPr>
          <p:cNvPr id="3165" name="Shape 3165"/>
          <p:cNvSpPr/>
          <p:nvPr/>
        </p:nvSpPr>
        <p:spPr>
          <a:xfrm>
            <a:off x="2948781" y="2275880"/>
            <a:ext cx="355996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poisoned reverse</a:t>
            </a:r>
          </a:p>
        </p:txBody>
      </p:sp>
      <p:sp>
        <p:nvSpPr>
          <p:cNvPr id="3166" name="Shape 3166"/>
          <p:cNvSpPr/>
          <p:nvPr/>
        </p:nvSpPr>
        <p:spPr>
          <a:xfrm>
            <a:off x="7592219" y="1809750"/>
            <a:ext cx="583406" cy="64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13"/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11056938" y="7167562"/>
            <a:ext cx="583406" cy="64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13"/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5044277" y="4948019"/>
            <a:ext cx="5961319" cy="3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algn="l" defTabSz="428625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125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eil-Course-Slides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oheil-Course-Slides" id="{E85F0504-BAC7-4CAA-9084-86B75027BA1F}" vid="{C3F75CF0-D7FA-438A-BFB9-385F2986B6C6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31161</TotalTime>
  <Words>4856</Words>
  <Application>Microsoft Office PowerPoint</Application>
  <PresentationFormat>Custom</PresentationFormat>
  <Paragraphs>2622</Paragraphs>
  <Slides>106</Slides>
  <Notes>73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4" baseType="lpstr">
      <vt:lpstr>Arial</vt:lpstr>
      <vt:lpstr>Calibri</vt:lpstr>
      <vt:lpstr>Courier New</vt:lpstr>
      <vt:lpstr>Gill Sans</vt:lpstr>
      <vt:lpstr>Helvetica</vt:lpstr>
      <vt:lpstr>Lucida Grande</vt:lpstr>
      <vt:lpstr>Times New Roman</vt:lpstr>
      <vt:lpstr>Soheil-Course-Slides</vt:lpstr>
      <vt:lpstr>The Routing Concept &amp; Algorithms</vt:lpstr>
      <vt:lpstr>Last Time …</vt:lpstr>
      <vt:lpstr>PowerPoint Presentation</vt:lpstr>
      <vt:lpstr>Forwarding</vt:lpstr>
      <vt:lpstr>PowerPoint Presentation</vt:lpstr>
      <vt:lpstr>Routing</vt:lpstr>
      <vt:lpstr>PowerPoint Presentation</vt:lpstr>
      <vt:lpstr>Routing</vt:lpstr>
      <vt:lpstr>Forwarding vs. Routing</vt:lpstr>
      <vt:lpstr>Routing Fundamentals</vt:lpstr>
      <vt:lpstr>Goal of Routing (v1)</vt:lpstr>
      <vt:lpstr>Local vs. Global View of State</vt:lpstr>
      <vt:lpstr>PowerPoint Presentation</vt:lpstr>
      <vt:lpstr>Local vs. Global View of State</vt:lpstr>
      <vt:lpstr>“Valid” Routing State</vt:lpstr>
      <vt:lpstr>Necessary and Sufficient Condition</vt:lpstr>
      <vt:lpstr>PowerPoint Presentation</vt:lpstr>
      <vt:lpstr>PowerPoint Presentation</vt:lpstr>
      <vt:lpstr>Necessary and Sufficient Condition</vt:lpstr>
      <vt:lpstr>Necessary (“only if”): Easy</vt:lpstr>
      <vt:lpstr>Sufficient (“if”):</vt:lpstr>
      <vt:lpstr>Checking Validity of Routing State</vt:lpstr>
      <vt:lpstr>Example 1</vt:lpstr>
      <vt:lpstr>Pick Destination</vt:lpstr>
      <vt:lpstr>Put arrows on outgoing links (to green dot)</vt:lpstr>
      <vt:lpstr>Remove Unused Links</vt:lpstr>
      <vt:lpstr>Second Example</vt:lpstr>
      <vt:lpstr>Second Example</vt:lpstr>
      <vt:lpstr>Lesson….</vt:lpstr>
      <vt:lpstr>Goal (for routing)</vt:lpstr>
      <vt:lpstr>PowerPoint Presentation</vt:lpstr>
      <vt:lpstr>PowerPoint Presentation</vt:lpstr>
      <vt:lpstr>Least-cost path routing</vt:lpstr>
      <vt:lpstr>Routing Algorithms</vt:lpstr>
      <vt:lpstr>“Least Cost” Routes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Routing algorithm for source u</vt:lpstr>
      <vt:lpstr>Dijkstra’s algorithm</vt:lpstr>
      <vt:lpstr>From routing algorithm to protocol</vt:lpstr>
      <vt:lpstr>Link State Routing</vt:lpstr>
      <vt:lpstr>Link State Routing</vt:lpstr>
      <vt:lpstr>Link State Routing</vt:lpstr>
      <vt:lpstr>Convergence</vt:lpstr>
      <vt:lpstr>Convergence Delay</vt:lpstr>
      <vt:lpstr>Link State Routing</vt:lpstr>
      <vt:lpstr>PowerPoint Presentation</vt:lpstr>
      <vt:lpstr>Experiment</vt:lpstr>
      <vt:lpstr>Go!</vt:lpstr>
      <vt:lpstr>Example of Distributed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Distance-vector routing</vt:lpstr>
      <vt:lpstr>Distance-vector routing</vt:lpstr>
      <vt:lpstr>Bellman-Ford algorithm</vt:lpstr>
      <vt:lpstr>PowerPoint Presentation</vt:lpstr>
      <vt:lpstr>PowerPoint Presentation</vt:lpstr>
      <vt:lpstr>PowerPoint Presentation</vt:lpstr>
      <vt:lpstr>Bellman-Ford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with Bellman-Ford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Distance Vector Routing</vt:lpstr>
      <vt:lpstr>Does Poison-Reverse Completely Solve  the Count-to-Infinity Problem?</vt:lpstr>
      <vt:lpstr>Summary</vt:lpstr>
      <vt:lpstr>Which one do you think is a better choice for this network?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Applications</dc:title>
  <dc:creator>Soheil A</dc:creator>
  <cp:lastModifiedBy>Soheil Abbasloo</cp:lastModifiedBy>
  <cp:revision>142</cp:revision>
  <cp:lastPrinted>2019-09-25T18:11:43Z</cp:lastPrinted>
  <dcterms:modified xsi:type="dcterms:W3CDTF">2022-10-04T15:14:40Z</dcterms:modified>
</cp:coreProperties>
</file>