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  <p:sldMasterId id="2147483798" r:id="rId2"/>
  </p:sldMasterIdLst>
  <p:notesMasterIdLst>
    <p:notesMasterId r:id="rId10"/>
  </p:notesMasterIdLst>
  <p:handoutMasterIdLst>
    <p:handoutMasterId r:id="rId11"/>
  </p:handoutMasterIdLst>
  <p:sldIdLst>
    <p:sldId id="311" r:id="rId3"/>
    <p:sldId id="428" r:id="rId4"/>
    <p:sldId id="416" r:id="rId5"/>
    <p:sldId id="420" r:id="rId6"/>
    <p:sldId id="429" r:id="rId7"/>
    <p:sldId id="430" r:id="rId8"/>
    <p:sldId id="402" r:id="rId9"/>
  </p:sldIdLst>
  <p:sldSz cx="9144000" cy="5143500" type="screen16x9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191"/>
    <a:srgbClr val="124192"/>
    <a:srgbClr val="A8BBC0"/>
    <a:srgbClr val="000000"/>
    <a:srgbClr val="6871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4" autoAdjust="0"/>
    <p:restoredTop sz="96533" autoAdjust="0"/>
  </p:normalViewPr>
  <p:slideViewPr>
    <p:cSldViewPr snapToGrid="0" snapToObjects="1">
      <p:cViewPr varScale="1">
        <p:scale>
          <a:sx n="87" d="100"/>
          <a:sy n="87" d="100"/>
        </p:scale>
        <p:origin x="706" y="245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2" d="100"/>
          <a:sy n="92" d="100"/>
        </p:scale>
        <p:origin x="373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3A1A956-FBA6-4D44-9717-88B588F88EA2}" type="datetimeFigureOut">
              <a:rPr lang="en-US"/>
              <a:pPr>
                <a:defRPr/>
              </a:pPr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B7DA75-3119-461F-BBD9-15CADFA28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8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2CF6B7E-5EE0-4686-A335-20EF82FA6D28}" type="datetimeFigureOut">
              <a:rPr lang="en-US"/>
              <a:pPr>
                <a:defRPr/>
              </a:pPr>
              <a:t>12/12/2016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6C2616F-011D-47B3-A2C1-4E16F1199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2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>
              <a:ea typeface="ヒラギノ角ゴ Pro W3"/>
              <a:cs typeface="ヒラギノ角ゴ Pro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F1E334-DD0D-44F1-B379-F6C65B92AF5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75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ヒラギノ角ゴ Pro W3"/>
              <a:cs typeface="ヒラギノ角ゴ Pro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A3230-698B-4CD7-8E91-639FAED7421D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3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ヒラギノ角ゴ Pro W3"/>
              <a:cs typeface="ヒラギノ角ゴ Pro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A3230-698B-4CD7-8E91-639FAED7421D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0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ヒラギノ角ゴ Pro W3"/>
              <a:cs typeface="ヒラギノ角ゴ Pro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A3230-698B-4CD7-8E91-639FAED7421D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31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ヒラギノ角ゴ Pro W3"/>
              <a:cs typeface="ヒラギノ角ゴ Pro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A3230-698B-4CD7-8E91-639FAED7421D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57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17513" y="536399"/>
            <a:ext cx="8229600" cy="3024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23863" y="1087438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08513" y="1087310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180000"/>
            <a:ext cx="8244000" cy="22536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17600" y="2203976"/>
            <a:ext cx="8244000" cy="20304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600" y="288000"/>
            <a:ext cx="8244000" cy="2253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8120" y="4713528"/>
            <a:ext cx="632066" cy="273844"/>
          </a:xfrm>
          <a:prstGeom prst="rect">
            <a:avLst/>
          </a:prstGeom>
        </p:spPr>
        <p:txBody>
          <a:bodyPr/>
          <a:lstStyle/>
          <a:p>
            <a:fld id="{CB69B7E1-5121-DB45-9E32-B75E98CC42EE}" type="datetime1">
              <a:rPr lang="en-US" smtClean="0"/>
              <a:pPr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3400" y="4713528"/>
            <a:ext cx="3176945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Document ID / v. 0.1 / Life cycle status / Dept. / Author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2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794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352425"/>
            <a:ext cx="9144000" cy="23336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000" dirty="0">
                <a:solidFill>
                  <a:schemeClr val="tx2"/>
                </a:solidFill>
                <a:latin typeface="+mn-lt"/>
                <a:cs typeface="+mn-cs"/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Core and background </a:t>
            </a:r>
            <a:r>
              <a:rPr lang="en-GB" sz="500" b="1" dirty="0" err="1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colors</a:t>
            </a: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722313" y="4643438"/>
            <a:ext cx="687387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F4778-5275-AF44-A3A2-413C53D52084}" type="datetime1">
              <a:rPr lang="en-GB" sz="800" smtClean="0">
                <a:solidFill>
                  <a:schemeClr val="bg2"/>
                </a:solidFill>
                <a:cs typeface="Arial" panose="020B0604020202020204" pitchFamily="34" charset="0"/>
              </a:rPr>
              <a:pPr>
                <a:defRPr/>
              </a:pPr>
              <a:t>12/12/2016</a:t>
            </a:fld>
            <a:endParaRPr lang="en-GB" sz="800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182688-34E5-4CE3-92E4-C88AA8BD9750}" type="slidenum">
              <a:rPr lang="en-GB" sz="800" smtClean="0">
                <a:solidFill>
                  <a:schemeClr val="bg2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59725" y="4672013"/>
            <a:ext cx="701675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1440000" y="4643438"/>
            <a:ext cx="6078537" cy="1222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pt-BR" sz="800" smtClean="0">
                <a:solidFill>
                  <a:schemeClr val="bg2"/>
                </a:solidFill>
                <a:latin typeface="+mn-lt"/>
                <a:cs typeface="Arial" charset="0"/>
              </a:rPr>
              <a:t>© Nokia 2014            </a:t>
            </a:r>
            <a:endParaRPr lang="en-GB" sz="800" dirty="0">
              <a:solidFill>
                <a:schemeClr val="bg2"/>
              </a:solidFill>
              <a:latin typeface="+mn-lt"/>
              <a:cs typeface="Arial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503363" y="4749800"/>
            <a:ext cx="6078537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GB" sz="800" dirty="0">
              <a:solidFill>
                <a:schemeClr val="bg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defRPr/>
            </a:pPr>
            <a:endParaRPr lang="en-GB" sz="800" dirty="0">
              <a:solidFill>
                <a:schemeClr val="bg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432000" y="4787900"/>
            <a:ext cx="6078537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bg2"/>
                </a:solidFill>
                <a:latin typeface="+mn-lt"/>
                <a:cs typeface="Arial" charset="0"/>
              </a:rPr>
              <a:t>Confidential</a:t>
            </a:r>
            <a:endParaRPr lang="en-GB" sz="800" dirty="0">
              <a:solidFill>
                <a:schemeClr val="bg2"/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5" r:id="rId2"/>
    <p:sldLayoutId id="2147483804" r:id="rId3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ヒラギノ角ゴ Pro W3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+mn-lt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794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352425"/>
            <a:ext cx="9144000" cy="23336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000" dirty="0">
                <a:solidFill>
                  <a:schemeClr val="tx2"/>
                </a:solidFill>
                <a:latin typeface="+mn-lt"/>
                <a:cs typeface="+mn-cs"/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Core and background </a:t>
            </a:r>
            <a:r>
              <a:rPr lang="en-GB" sz="500" b="1" dirty="0" err="1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colors</a:t>
            </a: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722313" y="4643438"/>
            <a:ext cx="687387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F4778-5275-AF44-A3A2-413C53D52084}" type="datetime1">
              <a:rPr lang="en-GB" sz="800" smtClean="0">
                <a:cs typeface="Arial" panose="020B0604020202020204" pitchFamily="34" charset="0"/>
              </a:rPr>
              <a:pPr>
                <a:defRPr/>
              </a:pPr>
              <a:t>12/12/2016</a:t>
            </a:fld>
            <a:endParaRPr lang="en-GB" sz="800" dirty="0"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1440000" y="4644000"/>
            <a:ext cx="5048250" cy="1222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pt-BR" sz="800" smtClean="0">
                <a:solidFill>
                  <a:schemeClr val="bg1"/>
                </a:solidFill>
                <a:latin typeface="+mn-lt"/>
                <a:cs typeface="Arial" charset="0"/>
              </a:rPr>
              <a:t>© Nokia 2014            </a:t>
            </a:r>
            <a:endParaRPr lang="en-GB" sz="800" dirty="0">
              <a:solidFill>
                <a:schemeClr val="bg1"/>
              </a:solidFill>
              <a:latin typeface="+mn-lt"/>
              <a:cs typeface="Arial" charset="0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432000" y="4788000"/>
            <a:ext cx="504825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4" r:id="rId5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ヒラギノ角ゴ Pro W3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17513" y="180000"/>
            <a:ext cx="8726487" cy="2254250"/>
          </a:xfrm>
        </p:spPr>
        <p:txBody>
          <a:bodyPr/>
          <a:lstStyle/>
          <a:p>
            <a:pPr eaLnBrk="1" hangingPunct="1"/>
            <a:endParaRPr lang="en-US" sz="5400" b="1" dirty="0" smtClean="0">
              <a:solidFill>
                <a:schemeClr val="bg1"/>
              </a:solidFill>
              <a:ea typeface="ヒラギノ角ゴ Pro W3"/>
              <a:cs typeface="ヒラギノ角ゴ Pro W3"/>
            </a:endParaRPr>
          </a:p>
          <a:p>
            <a:pPr eaLnBrk="1" hangingPunct="1"/>
            <a:r>
              <a:rPr lang="en-US" sz="5400" b="1" dirty="0" smtClean="0">
                <a:solidFill>
                  <a:schemeClr val="bg1"/>
                </a:solidFill>
                <a:ea typeface="ヒラギノ角ゴ Pro W3"/>
                <a:cs typeface="ヒラギノ角ゴ Pro W3"/>
              </a:rPr>
              <a:t>L</a:t>
            </a:r>
            <a:r>
              <a:rPr lang="en-US" altLang="zh-CN" sz="5400" b="1" dirty="0" smtClean="0">
                <a:solidFill>
                  <a:schemeClr val="bg1"/>
                </a:solidFill>
                <a:ea typeface="ヒラギノ角ゴ Pro W3"/>
                <a:cs typeface="ヒラギノ角ゴ Pro W3"/>
              </a:rPr>
              <a:t>inux Char Device Example</a:t>
            </a:r>
            <a:endParaRPr lang="en-US" sz="5400" dirty="0" smtClean="0">
              <a:solidFill>
                <a:srgbClr val="00B0F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17513" y="2724150"/>
            <a:ext cx="8243887" cy="1697037"/>
          </a:xfrm>
        </p:spPr>
        <p:txBody>
          <a:bodyPr/>
          <a:lstStyle/>
          <a:p>
            <a:pPr eaLnBrk="1" hangingPunct="1">
              <a:defRPr/>
            </a:pPr>
            <a:r>
              <a:rPr lang="en-GB" sz="1800" dirty="0" smtClean="0">
                <a:latin typeface="+mj-lt"/>
              </a:rPr>
              <a:t>T</a:t>
            </a:r>
            <a:r>
              <a:rPr lang="en-US" sz="1800" dirty="0" err="1" smtClean="0">
                <a:latin typeface="+mj-lt"/>
              </a:rPr>
              <a:t>ang</a:t>
            </a:r>
            <a:r>
              <a:rPr lang="en-US" sz="1800" dirty="0" smtClean="0">
                <a:latin typeface="+mj-lt"/>
              </a:rPr>
              <a:t> Miao(UP5, </a:t>
            </a:r>
            <a:r>
              <a:rPr lang="en-US" sz="1800" dirty="0" err="1" smtClean="0">
                <a:latin typeface="+mj-lt"/>
              </a:rPr>
              <a:t>MacHs</a:t>
            </a:r>
            <a:r>
              <a:rPr lang="en-US" sz="1800" dirty="0" smtClean="0">
                <a:latin typeface="+mj-lt"/>
              </a:rPr>
              <a:t>)</a:t>
            </a:r>
            <a:endParaRPr lang="en-GB" sz="1800" dirty="0" smtClean="0">
              <a:latin typeface="+mj-lt"/>
            </a:endParaRPr>
          </a:p>
          <a:p>
            <a:pPr eaLnBrk="1" hangingPunct="1">
              <a:defRPr/>
            </a:pPr>
            <a:r>
              <a:rPr lang="en-GB" sz="1800" dirty="0" smtClean="0">
                <a:latin typeface="+mj-lt"/>
              </a:rPr>
              <a:t>2016-12-7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7513" y="264319"/>
            <a:ext cx="8276236" cy="5357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Outline</a:t>
            </a:r>
            <a:endParaRPr lang="en-GB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1.Introdution</a:t>
            </a:r>
          </a:p>
          <a:p>
            <a:r>
              <a:rPr lang="en-US" dirty="0" smtClean="0"/>
              <a:t>2.Example</a:t>
            </a:r>
          </a:p>
          <a:p>
            <a:r>
              <a:rPr lang="en-US" dirty="0" smtClean="0"/>
              <a:t>3.Q &amp; A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" name="Rectangle 47"/>
          <p:cNvSpPr>
            <a:spLocks noChangeArrowheads="1"/>
          </p:cNvSpPr>
          <p:nvPr/>
        </p:nvSpPr>
        <p:spPr bwMode="auto">
          <a:xfrm>
            <a:off x="6426200" y="3755183"/>
            <a:ext cx="296863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 sz="1400" dirty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7512" y="226219"/>
            <a:ext cx="8492635" cy="535782"/>
          </a:xfrm>
          <a:prstGeom prst="rect">
            <a:avLst/>
          </a:prstGeom>
          <a:solidFill>
            <a:srgbClr val="124191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/>
          <a:lstStyle/>
          <a:p>
            <a:pPr>
              <a:defRPr/>
            </a:pPr>
            <a:r>
              <a:rPr lang="en-GB" b="1" dirty="0" smtClean="0">
                <a:solidFill>
                  <a:schemeClr val="tx1"/>
                </a:solidFill>
                <a:latin typeface="+mj-lt"/>
                <a:ea typeface="ヒラギノ角ゴ Pro W3" charset="0"/>
                <a:cs typeface="Arial" charset="0"/>
              </a:rPr>
              <a:t>Linux</a:t>
            </a:r>
            <a:r>
              <a:rPr lang="zh-CN" altLang="en-US" b="1" dirty="0" smtClean="0">
                <a:solidFill>
                  <a:schemeClr val="tx1"/>
                </a:solidFill>
                <a:latin typeface="+mj-lt"/>
                <a:ea typeface="ヒラギノ角ゴ Pro W3" charset="0"/>
                <a:cs typeface="Arial" charset="0"/>
              </a:rPr>
              <a:t>设备分类</a:t>
            </a:r>
            <a:endParaRPr lang="en-GB" b="1" dirty="0">
              <a:solidFill>
                <a:schemeClr val="tx1"/>
              </a:solidFill>
              <a:latin typeface="+mj-lt"/>
              <a:ea typeface="ヒラギノ角ゴ Pro W3" charset="0"/>
              <a:cs typeface="Arial" charset="0"/>
            </a:endParaRPr>
          </a:p>
        </p:txBody>
      </p:sp>
      <p:pic>
        <p:nvPicPr>
          <p:cNvPr id="26" name="Picture 2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" y="958642"/>
            <a:ext cx="7345680" cy="3389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7840" y="1072148"/>
            <a:ext cx="77419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字符设备：是指只能一个字节一个字节读写的设备，不能随机读取设备内存中的某一数据，读取数据需要按照先后数据。字符设备是面向流的设备，常见的字符设备有鼠标、键盘、串口、控制台和</a:t>
            </a:r>
            <a:r>
              <a:rPr lang="en-US" altLang="zh-CN" dirty="0"/>
              <a:t>LED</a:t>
            </a:r>
            <a:r>
              <a:rPr lang="zh-CN" altLang="en-US" dirty="0"/>
              <a:t>设备等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块设备：是指可以从设备的任意位置读取一定长度数据的设备。块设备包括硬盘、磁盘、</a:t>
            </a:r>
            <a:r>
              <a:rPr lang="en-US" altLang="zh-CN" dirty="0"/>
              <a:t>U</a:t>
            </a:r>
            <a:r>
              <a:rPr lang="zh-CN" altLang="en-US" dirty="0"/>
              <a:t>盘和</a:t>
            </a:r>
            <a:r>
              <a:rPr lang="en-US" altLang="zh-CN" dirty="0"/>
              <a:t>SD</a:t>
            </a:r>
            <a:r>
              <a:rPr lang="zh-CN" altLang="en-US" dirty="0"/>
              <a:t>卡等。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43938" y="250624"/>
            <a:ext cx="8492635" cy="535782"/>
          </a:xfrm>
          <a:prstGeom prst="rect">
            <a:avLst/>
          </a:prstGeom>
          <a:solidFill>
            <a:srgbClr val="124191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j-lt"/>
                <a:ea typeface="ヒラギノ角ゴ Pro W3" charset="0"/>
                <a:cs typeface="Arial" charset="0"/>
              </a:rPr>
              <a:t>字符设备、驱动与用户空间的关系</a:t>
            </a:r>
            <a:endParaRPr lang="en-GB" b="1" dirty="0">
              <a:solidFill>
                <a:schemeClr val="tx1"/>
              </a:solidFill>
              <a:latin typeface="+mj-lt"/>
              <a:ea typeface="ヒラギノ角ゴ Pro W3" charset="0"/>
              <a:cs typeface="Arial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" y="972820"/>
            <a:ext cx="7940040" cy="3355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" name="Rectangle 47"/>
          <p:cNvSpPr>
            <a:spLocks noChangeArrowheads="1"/>
          </p:cNvSpPr>
          <p:nvPr/>
        </p:nvSpPr>
        <p:spPr bwMode="auto">
          <a:xfrm>
            <a:off x="6426200" y="3755183"/>
            <a:ext cx="296863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 sz="1400" dirty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3938" y="250624"/>
            <a:ext cx="8492635" cy="535782"/>
          </a:xfrm>
          <a:prstGeom prst="rect">
            <a:avLst/>
          </a:prstGeom>
          <a:solidFill>
            <a:srgbClr val="124191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j-lt"/>
                <a:ea typeface="ヒラギノ角ゴ Pro W3" charset="0"/>
                <a:cs typeface="Arial" charset="0"/>
              </a:rPr>
              <a:t>设备与驱动的模型联系</a:t>
            </a:r>
            <a:endParaRPr lang="en-US" altLang="zh-CN" b="1" dirty="0" smtClean="0">
              <a:solidFill>
                <a:schemeClr val="tx1"/>
              </a:solidFill>
              <a:latin typeface="+mj-lt"/>
              <a:ea typeface="ヒラギノ角ゴ Pro W3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7840" y="1072148"/>
            <a:ext cx="77419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device{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 </a:t>
            </a:r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en-US" altLang="zh-CN" dirty="0" smtClean="0"/>
              <a:t>…….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driver *driver;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en-US" altLang="zh-CN" dirty="0" smtClean="0"/>
              <a:t>   …….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};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driver{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    ……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list_head</a:t>
            </a:r>
            <a:r>
              <a:rPr lang="en-US" altLang="zh-CN" dirty="0" smtClean="0"/>
              <a:t>  *device;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en-US" altLang="zh-CN" dirty="0" smtClean="0"/>
              <a:t>   …….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};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5210296" y="639131"/>
            <a:ext cx="2357316" cy="5802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olidFill>
                  <a:schemeClr val="accent4"/>
                </a:solidFill>
              </a:rPr>
              <a:t>Driver</a:t>
            </a:r>
            <a:endParaRPr lang="zh-CN" altLang="en-US" dirty="0" smtClean="0">
              <a:solidFill>
                <a:schemeClr val="accent4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53450" y="2399005"/>
            <a:ext cx="1082064" cy="5802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olidFill>
                  <a:schemeClr val="accent4"/>
                </a:solidFill>
              </a:rPr>
              <a:t>device1</a:t>
            </a:r>
            <a:endParaRPr lang="zh-CN" altLang="en-US" dirty="0" smtClean="0">
              <a:solidFill>
                <a:schemeClr val="accent4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44405" y="2399005"/>
            <a:ext cx="1082064" cy="5802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olidFill>
                  <a:schemeClr val="accent4"/>
                </a:solidFill>
              </a:rPr>
              <a:t>device2</a:t>
            </a:r>
            <a:endParaRPr lang="zh-CN" altLang="en-US" dirty="0" smtClean="0">
              <a:solidFill>
                <a:schemeClr val="accent4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52334" y="2400641"/>
            <a:ext cx="1082064" cy="5802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olidFill>
                  <a:schemeClr val="accent4"/>
                </a:solidFill>
              </a:rPr>
              <a:t>device3</a:t>
            </a:r>
            <a:endParaRPr lang="zh-CN" altLang="en-US" dirty="0" smtClean="0">
              <a:solidFill>
                <a:schemeClr val="accent4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239760" y="2400641"/>
            <a:ext cx="1082064" cy="5802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olidFill>
                  <a:schemeClr val="accent4"/>
                </a:solidFill>
              </a:rPr>
              <a:t>…</a:t>
            </a:r>
            <a:endParaRPr lang="zh-CN" altLang="en-US" dirty="0" smtClean="0">
              <a:solidFill>
                <a:schemeClr val="accent4"/>
              </a:solidFill>
            </a:endParaRPr>
          </a:p>
        </p:txBody>
      </p:sp>
      <p:cxnSp>
        <p:nvCxnSpPr>
          <p:cNvPr id="15" name="Straight Arrow Connector 14"/>
          <p:cNvCxnSpPr>
            <a:stCxn id="10" idx="0"/>
          </p:cNvCxnSpPr>
          <p:nvPr/>
        </p:nvCxnSpPr>
        <p:spPr>
          <a:xfrm flipV="1">
            <a:off x="4694482" y="1219424"/>
            <a:ext cx="1512887" cy="1179581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963505" y="1221060"/>
            <a:ext cx="447553" cy="1179582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504537" y="1221060"/>
            <a:ext cx="812506" cy="1179582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0"/>
          </p:cNvCxnSpPr>
          <p:nvPr/>
        </p:nvCxnSpPr>
        <p:spPr>
          <a:xfrm flipH="1" flipV="1">
            <a:off x="6736923" y="1219424"/>
            <a:ext cx="2043869" cy="1181217"/>
          </a:xfrm>
          <a:prstGeom prst="straightConnector1">
            <a:avLst/>
          </a:prstGeom>
          <a:ln w="19050" cmpd="sng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12" idx="1"/>
          </p:cNvCxnSpPr>
          <p:nvPr/>
        </p:nvCxnSpPr>
        <p:spPr>
          <a:xfrm>
            <a:off x="5235514" y="2689152"/>
            <a:ext cx="308891" cy="0"/>
          </a:xfrm>
          <a:prstGeom prst="straightConnector1">
            <a:avLst/>
          </a:prstGeom>
          <a:ln w="1905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13" idx="1"/>
          </p:cNvCxnSpPr>
          <p:nvPr/>
        </p:nvCxnSpPr>
        <p:spPr>
          <a:xfrm>
            <a:off x="6626469" y="2689152"/>
            <a:ext cx="325865" cy="1636"/>
          </a:xfrm>
          <a:prstGeom prst="straightConnector1">
            <a:avLst/>
          </a:prstGeom>
          <a:ln w="1905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3"/>
          </p:cNvCxnSpPr>
          <p:nvPr/>
        </p:nvCxnSpPr>
        <p:spPr>
          <a:xfrm>
            <a:off x="8034398" y="2690788"/>
            <a:ext cx="205362" cy="0"/>
          </a:xfrm>
          <a:prstGeom prst="straightConnector1">
            <a:avLst/>
          </a:prstGeom>
          <a:ln w="1905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835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1089025"/>
            <a:ext cx="8229600" cy="3306763"/>
          </a:xfrm>
        </p:spPr>
        <p:txBody>
          <a:bodyPr/>
          <a:lstStyle/>
          <a:p>
            <a:pPr algn="ctr">
              <a:buNone/>
            </a:pPr>
            <a:r>
              <a:rPr lang="en-US" sz="6000" dirty="0" smtClean="0">
                <a:solidFill>
                  <a:srgbClr val="124192"/>
                </a:solidFill>
              </a:rPr>
              <a:t>Thanks!</a:t>
            </a:r>
            <a:endParaRPr lang="en-US" sz="6000" dirty="0">
              <a:solidFill>
                <a:srgbClr val="12419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kia Master Whit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Nokia PowerPoint Guidelines v27 Correct logo size and position</Template>
  <TotalTime>0</TotalTime>
  <Words>165</Words>
  <Application>Microsoft Office PowerPoint</Application>
  <PresentationFormat>On-screen Show (16:9)</PresentationFormat>
  <Paragraphs>41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Lucida Grande</vt:lpstr>
      <vt:lpstr>ヒラギノ角ゴ Pro W3</vt:lpstr>
      <vt:lpstr>Arial</vt:lpstr>
      <vt:lpstr>Calibri</vt:lpstr>
      <vt:lpstr>Nokia Pure Headline Light</vt:lpstr>
      <vt:lpstr>Nokia Pure Headline Ultra Light</vt:lpstr>
      <vt:lpstr>Nokia Pure Text Light</vt:lpstr>
      <vt:lpstr>Nokia Master White Background</vt:lpstr>
      <vt:lpstr>Nokia Master Blue 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2014-02-20T12:44:48Z</dcterms:created>
  <dcterms:modified xsi:type="dcterms:W3CDTF">2016-12-12T03:02:18Z</dcterms:modified>
</cp:coreProperties>
</file>