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6"/>
  </p:notesMasterIdLst>
  <p:handoutMasterIdLst>
    <p:handoutMasterId r:id="rId7"/>
  </p:handoutMasterIdLst>
  <p:sldIdLst>
    <p:sldId id="734" r:id="rId2"/>
    <p:sldId id="959" r:id="rId3"/>
    <p:sldId id="930" r:id="rId4"/>
    <p:sldId id="961" r:id="rId5"/>
  </p:sldIdLst>
  <p:sldSz cx="9906000" cy="6858000" type="A4"/>
  <p:notesSz cx="7099300" cy="10234613"/>
  <p:defaultTextStyle>
    <a:defPPr>
      <a:defRPr lang="fr-FR"/>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648B4"/>
    <a:srgbClr val="0E59B4"/>
    <a:srgbClr val="000066"/>
    <a:srgbClr val="3243A6"/>
    <a:srgbClr val="D0DAFC"/>
    <a:srgbClr val="E9FFE9"/>
    <a:srgbClr val="FFFFC3"/>
    <a:srgbClr val="FCB7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990" autoAdjust="0"/>
    <p:restoredTop sz="94595" autoAdjust="0"/>
  </p:normalViewPr>
  <p:slideViewPr>
    <p:cSldViewPr snapToGrid="0" snapToObjects="1">
      <p:cViewPr varScale="1">
        <p:scale>
          <a:sx n="78" d="100"/>
          <a:sy n="78" d="100"/>
        </p:scale>
        <p:origin x="870"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3" d="100"/>
          <a:sy n="63" d="100"/>
        </p:scale>
        <p:origin x="-2922" y="-114"/>
      </p:cViewPr>
      <p:guideLst>
        <p:guide orient="horz" pos="3224"/>
        <p:guide pos="223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4B435B5D-F84F-4292-84B6-7A3FEC05800B}"/>
              </a:ext>
            </a:extLst>
          </p:cNvPr>
          <p:cNvSpPr>
            <a:spLocks noGrp="1" noChangeArrowheads="1"/>
          </p:cNvSpPr>
          <p:nvPr>
            <p:ph type="hdr" sz="quarter"/>
          </p:nvPr>
        </p:nvSpPr>
        <p:spPr bwMode="auto">
          <a:xfrm>
            <a:off x="0" y="0"/>
            <a:ext cx="3098800" cy="569913"/>
          </a:xfrm>
          <a:prstGeom prst="rect">
            <a:avLst/>
          </a:prstGeom>
          <a:noFill/>
          <a:ln w="25400">
            <a:noFill/>
            <a:miter lim="800000"/>
            <a:headEnd/>
            <a:tailEnd/>
          </a:ln>
          <a:effectLst/>
        </p:spPr>
        <p:txBody>
          <a:bodyPr vert="horz" wrap="square" lIns="96509" tIns="48255" rIns="96509" bIns="48255" numCol="1" anchor="t" anchorCtr="0" compatLnSpc="1">
            <a:prstTxWarp prst="textNoShape">
              <a:avLst/>
            </a:prstTxWarp>
          </a:bodyPr>
          <a:lstStyle>
            <a:lvl1pPr defTabSz="965532">
              <a:defRPr sz="1200" b="0"/>
            </a:lvl1pPr>
          </a:lstStyle>
          <a:p>
            <a:pPr>
              <a:defRPr/>
            </a:pPr>
            <a:endParaRPr lang="fr-FR"/>
          </a:p>
        </p:txBody>
      </p:sp>
      <p:sp>
        <p:nvSpPr>
          <p:cNvPr id="495619" name="Rectangle 3">
            <a:extLst>
              <a:ext uri="{FF2B5EF4-FFF2-40B4-BE49-F238E27FC236}">
                <a16:creationId xmlns:a16="http://schemas.microsoft.com/office/drawing/2014/main" id="{BD5322E1-291B-40AB-81B5-CBEADC9098CB}"/>
              </a:ext>
            </a:extLst>
          </p:cNvPr>
          <p:cNvSpPr>
            <a:spLocks noGrp="1" noChangeArrowheads="1"/>
          </p:cNvSpPr>
          <p:nvPr>
            <p:ph type="dt" sz="quarter" idx="1"/>
          </p:nvPr>
        </p:nvSpPr>
        <p:spPr bwMode="auto">
          <a:xfrm>
            <a:off x="4040188" y="0"/>
            <a:ext cx="3044825" cy="569913"/>
          </a:xfrm>
          <a:prstGeom prst="rect">
            <a:avLst/>
          </a:prstGeom>
          <a:noFill/>
          <a:ln w="25400">
            <a:noFill/>
            <a:miter lim="800000"/>
            <a:headEnd/>
            <a:tailEnd/>
          </a:ln>
          <a:effectLst/>
        </p:spPr>
        <p:txBody>
          <a:bodyPr vert="horz" wrap="square" lIns="96509" tIns="48255" rIns="96509" bIns="48255" numCol="1" anchor="t" anchorCtr="0" compatLnSpc="1">
            <a:prstTxWarp prst="textNoShape">
              <a:avLst/>
            </a:prstTxWarp>
          </a:bodyPr>
          <a:lstStyle>
            <a:lvl1pPr algn="r" defTabSz="965532">
              <a:defRPr sz="1200" b="0"/>
            </a:lvl1pPr>
          </a:lstStyle>
          <a:p>
            <a:pPr>
              <a:defRPr/>
            </a:pPr>
            <a:endParaRPr lang="fr-FR"/>
          </a:p>
        </p:txBody>
      </p:sp>
      <p:sp>
        <p:nvSpPr>
          <p:cNvPr id="495620" name="Rectangle 4">
            <a:extLst>
              <a:ext uri="{FF2B5EF4-FFF2-40B4-BE49-F238E27FC236}">
                <a16:creationId xmlns:a16="http://schemas.microsoft.com/office/drawing/2014/main" id="{8F3596F7-8650-4BC7-BA30-5FBA314E7CA1}"/>
              </a:ext>
            </a:extLst>
          </p:cNvPr>
          <p:cNvSpPr>
            <a:spLocks noGrp="1" noChangeArrowheads="1"/>
          </p:cNvSpPr>
          <p:nvPr>
            <p:ph type="ftr" sz="quarter" idx="2"/>
          </p:nvPr>
        </p:nvSpPr>
        <p:spPr bwMode="auto">
          <a:xfrm>
            <a:off x="0" y="9664700"/>
            <a:ext cx="3098800" cy="569913"/>
          </a:xfrm>
          <a:prstGeom prst="rect">
            <a:avLst/>
          </a:prstGeom>
          <a:noFill/>
          <a:ln w="25400">
            <a:noFill/>
            <a:miter lim="800000"/>
            <a:headEnd/>
            <a:tailEnd/>
          </a:ln>
          <a:effectLst/>
        </p:spPr>
        <p:txBody>
          <a:bodyPr vert="horz" wrap="square" lIns="96509" tIns="48255" rIns="96509" bIns="48255" numCol="1" anchor="b" anchorCtr="0" compatLnSpc="1">
            <a:prstTxWarp prst="textNoShape">
              <a:avLst/>
            </a:prstTxWarp>
          </a:bodyPr>
          <a:lstStyle>
            <a:lvl1pPr defTabSz="965532">
              <a:defRPr sz="1200" b="0"/>
            </a:lvl1pPr>
          </a:lstStyle>
          <a:p>
            <a:pPr>
              <a:defRPr/>
            </a:pPr>
            <a:endParaRPr lang="fr-FR"/>
          </a:p>
        </p:txBody>
      </p:sp>
      <p:sp>
        <p:nvSpPr>
          <p:cNvPr id="495621" name="Rectangle 5">
            <a:extLst>
              <a:ext uri="{FF2B5EF4-FFF2-40B4-BE49-F238E27FC236}">
                <a16:creationId xmlns:a16="http://schemas.microsoft.com/office/drawing/2014/main" id="{513E7549-AAB6-486A-87B3-1A800DD67B15}"/>
              </a:ext>
            </a:extLst>
          </p:cNvPr>
          <p:cNvSpPr>
            <a:spLocks noGrp="1" noChangeArrowheads="1"/>
          </p:cNvSpPr>
          <p:nvPr>
            <p:ph type="sldNum" sz="quarter" idx="3"/>
          </p:nvPr>
        </p:nvSpPr>
        <p:spPr bwMode="auto">
          <a:xfrm>
            <a:off x="4040188" y="9664700"/>
            <a:ext cx="3044825" cy="569913"/>
          </a:xfrm>
          <a:prstGeom prst="rect">
            <a:avLst/>
          </a:prstGeom>
          <a:noFill/>
          <a:ln w="25400">
            <a:noFill/>
            <a:miter lim="800000"/>
            <a:headEnd/>
            <a:tailEnd/>
          </a:ln>
          <a:effectLst/>
        </p:spPr>
        <p:txBody>
          <a:bodyPr vert="horz" wrap="square" lIns="96509" tIns="48255" rIns="96509" bIns="48255" numCol="1" anchor="b" anchorCtr="0" compatLnSpc="1">
            <a:prstTxWarp prst="textNoShape">
              <a:avLst/>
            </a:prstTxWarp>
          </a:bodyPr>
          <a:lstStyle>
            <a:lvl1pPr algn="r" defTabSz="965200">
              <a:defRPr sz="1200" b="0"/>
            </a:lvl1pPr>
          </a:lstStyle>
          <a:p>
            <a:fld id="{67AB36FA-1C21-4EA0-987E-45FB6DE8A4A1}" type="slidenum">
              <a:rPr lang="fr-FR" altLang="fr-F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FFAD23D-D1B6-44EE-B4E4-2A0F84A92307}"/>
              </a:ext>
            </a:extLst>
          </p:cNvPr>
          <p:cNvSpPr>
            <a:spLocks noGrp="1" noChangeArrowheads="1"/>
          </p:cNvSpPr>
          <p:nvPr>
            <p:ph type="hdr" sz="quarter"/>
          </p:nvPr>
        </p:nvSpPr>
        <p:spPr bwMode="auto">
          <a:xfrm>
            <a:off x="0" y="0"/>
            <a:ext cx="3078163" cy="511175"/>
          </a:xfrm>
          <a:prstGeom prst="rect">
            <a:avLst/>
          </a:prstGeom>
          <a:noFill/>
          <a:ln w="25400">
            <a:noFill/>
            <a:miter lim="800000"/>
            <a:headEnd/>
            <a:tailEnd/>
          </a:ln>
          <a:effectLst/>
        </p:spPr>
        <p:txBody>
          <a:bodyPr vert="horz" wrap="square" lIns="96509" tIns="48255" rIns="96509" bIns="48255" numCol="1" anchor="t" anchorCtr="0" compatLnSpc="1">
            <a:prstTxWarp prst="textNoShape">
              <a:avLst/>
            </a:prstTxWarp>
          </a:bodyPr>
          <a:lstStyle>
            <a:lvl1pPr defTabSz="965532">
              <a:defRPr sz="1200" b="0"/>
            </a:lvl1pPr>
          </a:lstStyle>
          <a:p>
            <a:pPr>
              <a:defRPr/>
            </a:pPr>
            <a:endParaRPr lang="fr-FR"/>
          </a:p>
        </p:txBody>
      </p:sp>
      <p:sp>
        <p:nvSpPr>
          <p:cNvPr id="12291" name="Rectangle 3">
            <a:extLst>
              <a:ext uri="{FF2B5EF4-FFF2-40B4-BE49-F238E27FC236}">
                <a16:creationId xmlns:a16="http://schemas.microsoft.com/office/drawing/2014/main" id="{39AC1D45-EA18-4662-AAA9-BEB5744975C2}"/>
              </a:ext>
            </a:extLst>
          </p:cNvPr>
          <p:cNvSpPr>
            <a:spLocks noGrp="1" noChangeArrowheads="1"/>
          </p:cNvSpPr>
          <p:nvPr>
            <p:ph type="dt" idx="1"/>
          </p:nvPr>
        </p:nvSpPr>
        <p:spPr bwMode="auto">
          <a:xfrm>
            <a:off x="4021138" y="0"/>
            <a:ext cx="3078162" cy="511175"/>
          </a:xfrm>
          <a:prstGeom prst="rect">
            <a:avLst/>
          </a:prstGeom>
          <a:noFill/>
          <a:ln w="25400">
            <a:noFill/>
            <a:miter lim="800000"/>
            <a:headEnd/>
            <a:tailEnd/>
          </a:ln>
          <a:effectLst/>
        </p:spPr>
        <p:txBody>
          <a:bodyPr vert="horz" wrap="square" lIns="96509" tIns="48255" rIns="96509" bIns="48255" numCol="1" anchor="t" anchorCtr="0" compatLnSpc="1">
            <a:prstTxWarp prst="textNoShape">
              <a:avLst/>
            </a:prstTxWarp>
          </a:bodyPr>
          <a:lstStyle>
            <a:lvl1pPr algn="r" defTabSz="965532">
              <a:defRPr sz="1200" b="0"/>
            </a:lvl1pPr>
          </a:lstStyle>
          <a:p>
            <a:pPr>
              <a:defRPr/>
            </a:pPr>
            <a:endParaRPr lang="fr-FR"/>
          </a:p>
        </p:txBody>
      </p:sp>
      <p:sp>
        <p:nvSpPr>
          <p:cNvPr id="16388" name="Rectangle 4">
            <a:extLst>
              <a:ext uri="{FF2B5EF4-FFF2-40B4-BE49-F238E27FC236}">
                <a16:creationId xmlns:a16="http://schemas.microsoft.com/office/drawing/2014/main" id="{CA47E982-CFCE-4214-B720-BF10DD90B1DD}"/>
              </a:ext>
            </a:extLst>
          </p:cNvPr>
          <p:cNvSpPr>
            <a:spLocks noChangeArrowheads="1" noTextEdit="1"/>
          </p:cNvSpPr>
          <p:nvPr>
            <p:ph type="sldImg" idx="2"/>
          </p:nvPr>
        </p:nvSpPr>
        <p:spPr bwMode="auto">
          <a:xfrm>
            <a:off x="777875" y="766763"/>
            <a:ext cx="5546725" cy="3840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6D1596E1-58CA-4B19-96D3-5510C4BBEB94}"/>
              </a:ext>
            </a:extLst>
          </p:cNvPr>
          <p:cNvSpPr>
            <a:spLocks noGrp="1" noChangeArrowheads="1"/>
          </p:cNvSpPr>
          <p:nvPr>
            <p:ph type="body" sz="quarter" idx="3"/>
          </p:nvPr>
        </p:nvSpPr>
        <p:spPr bwMode="auto">
          <a:xfrm>
            <a:off x="947738" y="4862513"/>
            <a:ext cx="5203825" cy="4605337"/>
          </a:xfrm>
          <a:prstGeom prst="rect">
            <a:avLst/>
          </a:prstGeom>
          <a:noFill/>
          <a:ln w="25400">
            <a:noFill/>
            <a:miter lim="800000"/>
            <a:headEnd/>
            <a:tailEnd/>
          </a:ln>
          <a:effectLst/>
        </p:spPr>
        <p:txBody>
          <a:bodyPr vert="horz" wrap="square" lIns="96509" tIns="48255" rIns="96509" bIns="48255"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2294" name="Rectangle 6">
            <a:extLst>
              <a:ext uri="{FF2B5EF4-FFF2-40B4-BE49-F238E27FC236}">
                <a16:creationId xmlns:a16="http://schemas.microsoft.com/office/drawing/2014/main" id="{9C14F85B-9C2E-47EE-88C6-8C5D7DC475F2}"/>
              </a:ext>
            </a:extLst>
          </p:cNvPr>
          <p:cNvSpPr>
            <a:spLocks noGrp="1" noChangeArrowheads="1"/>
          </p:cNvSpPr>
          <p:nvPr>
            <p:ph type="ftr" sz="quarter" idx="4"/>
          </p:nvPr>
        </p:nvSpPr>
        <p:spPr bwMode="auto">
          <a:xfrm>
            <a:off x="0" y="9723438"/>
            <a:ext cx="3078163" cy="511175"/>
          </a:xfrm>
          <a:prstGeom prst="rect">
            <a:avLst/>
          </a:prstGeom>
          <a:noFill/>
          <a:ln w="25400">
            <a:noFill/>
            <a:miter lim="800000"/>
            <a:headEnd/>
            <a:tailEnd/>
          </a:ln>
          <a:effectLst/>
        </p:spPr>
        <p:txBody>
          <a:bodyPr vert="horz" wrap="square" lIns="96509" tIns="48255" rIns="96509" bIns="48255" numCol="1" anchor="b" anchorCtr="0" compatLnSpc="1">
            <a:prstTxWarp prst="textNoShape">
              <a:avLst/>
            </a:prstTxWarp>
          </a:bodyPr>
          <a:lstStyle>
            <a:lvl1pPr defTabSz="965532">
              <a:defRPr sz="1200" b="0"/>
            </a:lvl1pPr>
          </a:lstStyle>
          <a:p>
            <a:pPr>
              <a:defRPr/>
            </a:pPr>
            <a:endParaRPr lang="fr-FR"/>
          </a:p>
        </p:txBody>
      </p:sp>
      <p:sp>
        <p:nvSpPr>
          <p:cNvPr id="12295" name="Rectangle 7">
            <a:extLst>
              <a:ext uri="{FF2B5EF4-FFF2-40B4-BE49-F238E27FC236}">
                <a16:creationId xmlns:a16="http://schemas.microsoft.com/office/drawing/2014/main" id="{8226A109-4FEE-4CB1-81AA-26BAE3D854BE}"/>
              </a:ext>
            </a:extLst>
          </p:cNvPr>
          <p:cNvSpPr>
            <a:spLocks noGrp="1" noChangeArrowheads="1"/>
          </p:cNvSpPr>
          <p:nvPr>
            <p:ph type="sldNum" sz="quarter" idx="5"/>
          </p:nvPr>
        </p:nvSpPr>
        <p:spPr bwMode="auto">
          <a:xfrm>
            <a:off x="4021138" y="9723438"/>
            <a:ext cx="3078162" cy="511175"/>
          </a:xfrm>
          <a:prstGeom prst="rect">
            <a:avLst/>
          </a:prstGeom>
          <a:noFill/>
          <a:ln w="25400">
            <a:noFill/>
            <a:miter lim="800000"/>
            <a:headEnd/>
            <a:tailEnd/>
          </a:ln>
          <a:effectLst/>
        </p:spPr>
        <p:txBody>
          <a:bodyPr vert="horz" wrap="square" lIns="96509" tIns="48255" rIns="96509" bIns="48255" numCol="1" anchor="b" anchorCtr="0" compatLnSpc="1">
            <a:prstTxWarp prst="textNoShape">
              <a:avLst/>
            </a:prstTxWarp>
          </a:bodyPr>
          <a:lstStyle>
            <a:lvl1pPr algn="r" defTabSz="965200">
              <a:defRPr sz="1200" b="0"/>
            </a:lvl1pPr>
          </a:lstStyle>
          <a:p>
            <a:fld id="{B2EF3560-C9AA-47DE-8C0D-967A4E7743D5}" type="slidenum">
              <a:rPr lang="fr-FR" altLang="fr-FR"/>
              <a:pPr/>
              <a:t>‹N°›</a:t>
            </a:fld>
            <a:endParaRPr lang="fr-FR"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0E16EDFB-922E-47CF-8A46-455DA1300F0E}"/>
              </a:ext>
            </a:extLst>
          </p:cNvPr>
          <p:cNvSpPr>
            <a:spLocks noGrp="1" noChangeArrowheads="1"/>
          </p:cNvSpPr>
          <p:nvPr>
            <p:ph type="dt" sz="quarter"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65200">
              <a:defRPr sz="2400" b="1">
                <a:solidFill>
                  <a:schemeClr val="tx1"/>
                </a:solidFill>
                <a:latin typeface="Times New Roman" panose="02020603050405020304" pitchFamily="18" charset="0"/>
              </a:defRPr>
            </a:lvl1pPr>
            <a:lvl2pPr marL="742950" indent="-285750" defTabSz="965200">
              <a:defRPr sz="2400" b="1">
                <a:solidFill>
                  <a:schemeClr val="tx1"/>
                </a:solidFill>
                <a:latin typeface="Times New Roman" panose="02020603050405020304" pitchFamily="18" charset="0"/>
              </a:defRPr>
            </a:lvl2pPr>
            <a:lvl3pPr marL="1143000" indent="-228600" defTabSz="965200">
              <a:defRPr sz="2400" b="1">
                <a:solidFill>
                  <a:schemeClr val="tx1"/>
                </a:solidFill>
                <a:latin typeface="Times New Roman" panose="02020603050405020304" pitchFamily="18" charset="0"/>
              </a:defRPr>
            </a:lvl3pPr>
            <a:lvl4pPr marL="1600200" indent="-228600" defTabSz="965200">
              <a:defRPr sz="2400" b="1">
                <a:solidFill>
                  <a:schemeClr val="tx1"/>
                </a:solidFill>
                <a:latin typeface="Times New Roman" panose="02020603050405020304" pitchFamily="18" charset="0"/>
              </a:defRPr>
            </a:lvl4pPr>
            <a:lvl5pPr marL="2057400" indent="-228600" defTabSz="965200">
              <a:defRPr sz="2400" b="1">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b="1">
                <a:solidFill>
                  <a:schemeClr val="tx1"/>
                </a:solidFill>
                <a:latin typeface="Times New Roman" panose="02020603050405020304" pitchFamily="18" charset="0"/>
              </a:defRPr>
            </a:lvl9pPr>
          </a:lstStyle>
          <a:p>
            <a:fld id="{A8E378C7-86CC-4D63-9A86-3C24B87C81D8}" type="datetime1">
              <a:rPr lang="fr-FR" altLang="fr-FR" sz="1200" b="0" smtClean="0"/>
              <a:pPr/>
              <a:t>02/06/2022</a:t>
            </a:fld>
            <a:endParaRPr lang="fr-FR" altLang="fr-FR" sz="1200" b="0"/>
          </a:p>
        </p:txBody>
      </p:sp>
      <p:sp>
        <p:nvSpPr>
          <p:cNvPr id="17411" name="Rectangle 6">
            <a:extLst>
              <a:ext uri="{FF2B5EF4-FFF2-40B4-BE49-F238E27FC236}">
                <a16:creationId xmlns:a16="http://schemas.microsoft.com/office/drawing/2014/main" id="{EC4765E8-BF8B-4746-A7CC-0D366FDF37BB}"/>
              </a:ext>
            </a:extLst>
          </p:cNvPr>
          <p:cNvSpPr>
            <a:spLocks noGrp="1" noChangeArrowheads="1"/>
          </p:cNvSpPr>
          <p:nvPr>
            <p:ph type="ftr" sz="quarter" idx="4"/>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65200">
              <a:defRPr sz="2400" b="1">
                <a:solidFill>
                  <a:schemeClr val="tx1"/>
                </a:solidFill>
                <a:latin typeface="Times New Roman" panose="02020603050405020304" pitchFamily="18" charset="0"/>
              </a:defRPr>
            </a:lvl1pPr>
            <a:lvl2pPr marL="742950" indent="-285750" defTabSz="965200">
              <a:defRPr sz="2400" b="1">
                <a:solidFill>
                  <a:schemeClr val="tx1"/>
                </a:solidFill>
                <a:latin typeface="Times New Roman" panose="02020603050405020304" pitchFamily="18" charset="0"/>
              </a:defRPr>
            </a:lvl2pPr>
            <a:lvl3pPr marL="1143000" indent="-228600" defTabSz="965200">
              <a:defRPr sz="2400" b="1">
                <a:solidFill>
                  <a:schemeClr val="tx1"/>
                </a:solidFill>
                <a:latin typeface="Times New Roman" panose="02020603050405020304" pitchFamily="18" charset="0"/>
              </a:defRPr>
            </a:lvl3pPr>
            <a:lvl4pPr marL="1600200" indent="-228600" defTabSz="965200">
              <a:defRPr sz="2400" b="1">
                <a:solidFill>
                  <a:schemeClr val="tx1"/>
                </a:solidFill>
                <a:latin typeface="Times New Roman" panose="02020603050405020304" pitchFamily="18" charset="0"/>
              </a:defRPr>
            </a:lvl4pPr>
            <a:lvl5pPr marL="2057400" indent="-228600" defTabSz="965200">
              <a:defRPr sz="2400" b="1">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b="1">
                <a:solidFill>
                  <a:schemeClr val="tx1"/>
                </a:solidFill>
                <a:latin typeface="Times New Roman" panose="02020603050405020304" pitchFamily="18" charset="0"/>
              </a:defRPr>
            </a:lvl9pPr>
          </a:lstStyle>
          <a:p>
            <a:r>
              <a:rPr lang="fr-FR" altLang="fr-FR" sz="1200" b="0"/>
              <a:t>Nom de la conférence XXX</a:t>
            </a:r>
          </a:p>
        </p:txBody>
      </p:sp>
      <p:sp>
        <p:nvSpPr>
          <p:cNvPr id="17412" name="Rectangle 7">
            <a:extLst>
              <a:ext uri="{FF2B5EF4-FFF2-40B4-BE49-F238E27FC236}">
                <a16:creationId xmlns:a16="http://schemas.microsoft.com/office/drawing/2014/main" id="{BECCB31F-1B0E-4354-B08F-5AF0FD3B0B4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65200">
              <a:defRPr sz="2400" b="1">
                <a:solidFill>
                  <a:schemeClr val="tx1"/>
                </a:solidFill>
                <a:latin typeface="Times New Roman" panose="02020603050405020304" pitchFamily="18" charset="0"/>
              </a:defRPr>
            </a:lvl1pPr>
            <a:lvl2pPr marL="742950" indent="-285750" defTabSz="965200">
              <a:defRPr sz="2400" b="1">
                <a:solidFill>
                  <a:schemeClr val="tx1"/>
                </a:solidFill>
                <a:latin typeface="Times New Roman" panose="02020603050405020304" pitchFamily="18" charset="0"/>
              </a:defRPr>
            </a:lvl2pPr>
            <a:lvl3pPr marL="1143000" indent="-228600" defTabSz="965200">
              <a:defRPr sz="2400" b="1">
                <a:solidFill>
                  <a:schemeClr val="tx1"/>
                </a:solidFill>
                <a:latin typeface="Times New Roman" panose="02020603050405020304" pitchFamily="18" charset="0"/>
              </a:defRPr>
            </a:lvl3pPr>
            <a:lvl4pPr marL="1600200" indent="-228600" defTabSz="965200">
              <a:defRPr sz="2400" b="1">
                <a:solidFill>
                  <a:schemeClr val="tx1"/>
                </a:solidFill>
                <a:latin typeface="Times New Roman" panose="02020603050405020304" pitchFamily="18" charset="0"/>
              </a:defRPr>
            </a:lvl4pPr>
            <a:lvl5pPr marL="2057400" indent="-228600" defTabSz="965200">
              <a:defRPr sz="2400" b="1">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b="1">
                <a:solidFill>
                  <a:schemeClr val="tx1"/>
                </a:solidFill>
                <a:latin typeface="Times New Roman" panose="02020603050405020304" pitchFamily="18" charset="0"/>
              </a:defRPr>
            </a:lvl9pPr>
          </a:lstStyle>
          <a:p>
            <a:fld id="{E7965A27-980C-4A45-8701-22A034625CB7}" type="slidenum">
              <a:rPr lang="fr-FR" altLang="fr-FR" sz="1200" b="0"/>
              <a:pPr/>
              <a:t>1</a:t>
            </a:fld>
            <a:endParaRPr lang="fr-FR" altLang="fr-FR" sz="1200" b="0"/>
          </a:p>
        </p:txBody>
      </p:sp>
      <p:sp>
        <p:nvSpPr>
          <p:cNvPr id="17413" name="Rectangle 2">
            <a:extLst>
              <a:ext uri="{FF2B5EF4-FFF2-40B4-BE49-F238E27FC236}">
                <a16:creationId xmlns:a16="http://schemas.microsoft.com/office/drawing/2014/main" id="{DB6577C6-B7C7-4FAD-9048-EA97C5051CE7}"/>
              </a:ext>
            </a:extLst>
          </p:cNvPr>
          <p:cNvSpPr>
            <a:spLocks noChangeArrowheads="1" noTextEdit="1"/>
          </p:cNvSpPr>
          <p:nvPr>
            <p:ph type="sldImg"/>
          </p:nvPr>
        </p:nvSpPr>
        <p:spPr>
          <a:ln/>
        </p:spPr>
      </p:sp>
      <p:sp>
        <p:nvSpPr>
          <p:cNvPr id="17414" name="Rectangle 3">
            <a:extLst>
              <a:ext uri="{FF2B5EF4-FFF2-40B4-BE49-F238E27FC236}">
                <a16:creationId xmlns:a16="http://schemas.microsoft.com/office/drawing/2014/main" id="{693CDD4C-5567-41DB-9431-902EDD502F6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Diapositive de titre">
    <p:spTree>
      <p:nvGrpSpPr>
        <p:cNvPr id="1" name=""/>
        <p:cNvGrpSpPr/>
        <p:nvPr/>
      </p:nvGrpSpPr>
      <p:grpSpPr>
        <a:xfrm>
          <a:off x="0" y="0"/>
          <a:ext cx="0" cy="0"/>
          <a:chOff x="0" y="0"/>
          <a:chExt cx="0" cy="0"/>
        </a:xfrm>
      </p:grpSpPr>
      <p:pic>
        <p:nvPicPr>
          <p:cNvPr id="3" name="Picture 27">
            <a:extLst>
              <a:ext uri="{FF2B5EF4-FFF2-40B4-BE49-F238E27FC236}">
                <a16:creationId xmlns:a16="http://schemas.microsoft.com/office/drawing/2014/main" id="{2397AA20-2EFE-48D3-9057-11C1C6980E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7350" y="5029200"/>
            <a:ext cx="1984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8">
            <a:extLst>
              <a:ext uri="{FF2B5EF4-FFF2-40B4-BE49-F238E27FC236}">
                <a16:creationId xmlns:a16="http://schemas.microsoft.com/office/drawing/2014/main" id="{987DEA61-8458-46CA-81F7-A9C19358391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81200" y="5029200"/>
            <a:ext cx="1984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0" name="Rectangle 26"/>
          <p:cNvSpPr>
            <a:spLocks noGrp="1" noChangeArrowheads="1"/>
          </p:cNvSpPr>
          <p:nvPr>
            <p:ph type="subTitle" idx="1"/>
          </p:nvPr>
        </p:nvSpPr>
        <p:spPr>
          <a:xfrm>
            <a:off x="1981200" y="5105400"/>
            <a:ext cx="6108700" cy="990600"/>
          </a:xfrm>
        </p:spPr>
        <p:txBody>
          <a:bodyPr/>
          <a:lstStyle>
            <a:lvl1pPr marL="0" indent="0" algn="ctr">
              <a:buFont typeface="Wingdings" pitchFamily="2" charset="2"/>
              <a:buNone/>
              <a:defRPr sz="2800"/>
            </a:lvl1pPr>
          </a:lstStyle>
          <a:p>
            <a:r>
              <a:rPr lang="fr-FR"/>
              <a:t>Cliquez pour modifier le style des sous-titres du masque</a:t>
            </a:r>
          </a:p>
        </p:txBody>
      </p:sp>
      <p:sp>
        <p:nvSpPr>
          <p:cNvPr id="5" name="Rectangle 5">
            <a:extLst>
              <a:ext uri="{FF2B5EF4-FFF2-40B4-BE49-F238E27FC236}">
                <a16:creationId xmlns:a16="http://schemas.microsoft.com/office/drawing/2014/main" id="{995D0394-CA59-466C-90A0-E77DE63D68B0}"/>
              </a:ext>
            </a:extLst>
          </p:cNvPr>
          <p:cNvSpPr>
            <a:spLocks noGrp="1" noChangeArrowheads="1"/>
          </p:cNvSpPr>
          <p:nvPr>
            <p:ph type="ftr" sz="quarter" idx="10"/>
          </p:nvPr>
        </p:nvSpPr>
        <p:spPr>
          <a:xfrm>
            <a:off x="3384550" y="6400800"/>
            <a:ext cx="3136900" cy="457200"/>
          </a:xfrm>
        </p:spPr>
        <p:txBody>
          <a:bodyPr/>
          <a:lstStyle>
            <a:lvl1pPr algn="ctr">
              <a:defRPr sz="1400">
                <a:solidFill>
                  <a:schemeClr val="tx1"/>
                </a:solidFill>
                <a:latin typeface="Times" pitchFamily="18" charset="0"/>
              </a:defRPr>
            </a:lvl1pPr>
          </a:lstStyle>
          <a:p>
            <a:pPr>
              <a:defRPr/>
            </a:pPr>
            <a:r>
              <a:rPr lang="fr-FR"/>
              <a:t>Conférence XXXXX</a:t>
            </a:r>
          </a:p>
        </p:txBody>
      </p:sp>
      <p:sp>
        <p:nvSpPr>
          <p:cNvPr id="6" name="Rectangle 6">
            <a:extLst>
              <a:ext uri="{FF2B5EF4-FFF2-40B4-BE49-F238E27FC236}">
                <a16:creationId xmlns:a16="http://schemas.microsoft.com/office/drawing/2014/main" id="{0EBC45CB-C5EE-4F85-A442-437E10F0B06B}"/>
              </a:ext>
            </a:extLst>
          </p:cNvPr>
          <p:cNvSpPr>
            <a:spLocks noGrp="1" noChangeArrowheads="1"/>
          </p:cNvSpPr>
          <p:nvPr>
            <p:ph type="sldNum" sz="quarter" idx="11"/>
          </p:nvPr>
        </p:nvSpPr>
        <p:spPr>
          <a:xfrm>
            <a:off x="7842250" y="6324600"/>
            <a:ext cx="2063750" cy="457200"/>
          </a:xfrm>
        </p:spPr>
        <p:txBody>
          <a:bodyPr/>
          <a:lstStyle>
            <a:lvl1pPr>
              <a:defRPr sz="800">
                <a:solidFill>
                  <a:schemeClr val="bg2"/>
                </a:solidFill>
                <a:latin typeface="Arial" panose="020B0604020202020204" pitchFamily="34" charset="0"/>
              </a:defRPr>
            </a:lvl1pPr>
          </a:lstStyle>
          <a:p>
            <a:fld id="{3EB24676-326D-4D53-BBC9-9B10EF8F16E9}" type="slidenum">
              <a:rPr lang="fr-FR" altLang="fr-FR"/>
              <a:pPr/>
              <a:t>‹N°›</a:t>
            </a:fld>
            <a:endParaRPr lang="fr-FR" altLang="fr-FR"/>
          </a:p>
        </p:txBody>
      </p:sp>
    </p:spTree>
    <p:extLst>
      <p:ext uri="{BB962C8B-B14F-4D97-AF65-F5344CB8AC3E}">
        <p14:creationId xmlns:p14="http://schemas.microsoft.com/office/powerpoint/2010/main" val="684341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7BC73DA-C242-4297-BF12-37813F9C2068}"/>
              </a:ext>
            </a:extLst>
          </p:cNvPr>
          <p:cNvSpPr>
            <a:spLocks noGrp="1" noChangeArrowheads="1"/>
          </p:cNvSpPr>
          <p:nvPr>
            <p:ph type="dt" sz="half" idx="10"/>
          </p:nvPr>
        </p:nvSpPr>
        <p:spPr>
          <a:ln/>
        </p:spPr>
        <p:txBody>
          <a:bodyPr/>
          <a:lstStyle>
            <a:lvl1pPr>
              <a:defRPr/>
            </a:lvl1pPr>
          </a:lstStyle>
          <a:p>
            <a:pPr>
              <a:defRPr/>
            </a:pPr>
            <a:fld id="{04C9FC2C-80C8-4C0D-9224-FD5993473302}" type="datetime1">
              <a:rPr lang="es-ES"/>
              <a:pPr>
                <a:defRPr/>
              </a:pPr>
              <a:t>02/06/2022</a:t>
            </a:fld>
            <a:endParaRPr lang="es-ES" dirty="0"/>
          </a:p>
        </p:txBody>
      </p:sp>
      <p:sp>
        <p:nvSpPr>
          <p:cNvPr id="3" name="Rectangle 5">
            <a:extLst>
              <a:ext uri="{FF2B5EF4-FFF2-40B4-BE49-F238E27FC236}">
                <a16:creationId xmlns:a16="http://schemas.microsoft.com/office/drawing/2014/main" id="{B6DE8CF7-E77D-44C4-A10B-9B9BF5C0C28F}"/>
              </a:ext>
            </a:extLst>
          </p:cNvPr>
          <p:cNvSpPr>
            <a:spLocks noGrp="1" noChangeArrowheads="1"/>
          </p:cNvSpPr>
          <p:nvPr>
            <p:ph type="ftr" sz="quarter" idx="11"/>
          </p:nvPr>
        </p:nvSpPr>
        <p:spPr>
          <a:ln/>
        </p:spPr>
        <p:txBody>
          <a:bodyPr/>
          <a:lstStyle>
            <a:lvl1pPr>
              <a:defRPr/>
            </a:lvl1pPr>
          </a:lstStyle>
          <a:p>
            <a:pPr>
              <a:defRPr/>
            </a:pPr>
            <a:r>
              <a:rPr lang="es-ES"/>
              <a:t>Conférence XXXXX</a:t>
            </a:r>
          </a:p>
        </p:txBody>
      </p:sp>
      <p:sp>
        <p:nvSpPr>
          <p:cNvPr id="4" name="Rectangle 6">
            <a:extLst>
              <a:ext uri="{FF2B5EF4-FFF2-40B4-BE49-F238E27FC236}">
                <a16:creationId xmlns:a16="http://schemas.microsoft.com/office/drawing/2014/main" id="{1DFA8837-B73D-44AE-8CA7-23DE8C0E0071}"/>
              </a:ext>
            </a:extLst>
          </p:cNvPr>
          <p:cNvSpPr>
            <a:spLocks noGrp="1" noChangeArrowheads="1"/>
          </p:cNvSpPr>
          <p:nvPr>
            <p:ph type="sldNum" sz="quarter" idx="12"/>
          </p:nvPr>
        </p:nvSpPr>
        <p:spPr>
          <a:ln/>
        </p:spPr>
        <p:txBody>
          <a:bodyPr/>
          <a:lstStyle>
            <a:lvl1pPr>
              <a:defRPr/>
            </a:lvl1pPr>
          </a:lstStyle>
          <a:p>
            <a:fld id="{2ADDA20E-7E79-40D2-8566-C7A7B767373B}" type="slidenum">
              <a:rPr lang="es-ES" altLang="fr-FR"/>
              <a:pPr/>
              <a:t>‹N°›</a:t>
            </a:fld>
            <a:endParaRPr lang="es-ES" altLang="fr-FR"/>
          </a:p>
        </p:txBody>
      </p:sp>
    </p:spTree>
    <p:extLst>
      <p:ext uri="{BB962C8B-B14F-4D97-AF65-F5344CB8AC3E}">
        <p14:creationId xmlns:p14="http://schemas.microsoft.com/office/powerpoint/2010/main" val="255995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11280548"/>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CC7ADA7-7CC7-4958-9DE6-F8BE0D8B8376}"/>
              </a:ext>
            </a:extLst>
          </p:cNvPr>
          <p:cNvSpPr>
            <a:spLocks noGrp="1" noChangeArrowheads="1"/>
          </p:cNvSpPr>
          <p:nvPr>
            <p:ph type="title"/>
          </p:nvPr>
        </p:nvSpPr>
        <p:spPr bwMode="auto">
          <a:xfrm>
            <a:off x="38100" y="44450"/>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fr-FR"/>
              <a:t>Cliquez pour modifier le style du titre</a:t>
            </a:r>
          </a:p>
        </p:txBody>
      </p:sp>
      <p:sp>
        <p:nvSpPr>
          <p:cNvPr id="1027" name="Rectangle 3">
            <a:extLst>
              <a:ext uri="{FF2B5EF4-FFF2-40B4-BE49-F238E27FC236}">
                <a16:creationId xmlns:a16="http://schemas.microsoft.com/office/drawing/2014/main" id="{AFC6E447-6125-45B8-AA64-62C704A3D71B}"/>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fr-FR"/>
              <a:t>Cliquez pour modifier les styles du texte du masque</a:t>
            </a:r>
          </a:p>
          <a:p>
            <a:pPr lvl="1"/>
            <a:r>
              <a:rPr lang="es-ES" altLang="fr-FR"/>
              <a:t>Deuxième niveau</a:t>
            </a:r>
          </a:p>
          <a:p>
            <a:pPr lvl="2"/>
            <a:r>
              <a:rPr lang="es-ES" altLang="fr-FR"/>
              <a:t>Troisième niveau</a:t>
            </a:r>
          </a:p>
          <a:p>
            <a:pPr lvl="3"/>
            <a:r>
              <a:rPr lang="es-ES" altLang="fr-FR"/>
              <a:t>Quatrième niveau</a:t>
            </a:r>
          </a:p>
          <a:p>
            <a:pPr lvl="4"/>
            <a:r>
              <a:rPr lang="es-ES" altLang="fr-FR"/>
              <a:t>Cinquième niveau</a:t>
            </a:r>
          </a:p>
        </p:txBody>
      </p:sp>
      <p:sp>
        <p:nvSpPr>
          <p:cNvPr id="98308" name="Rectangle 4">
            <a:extLst>
              <a:ext uri="{FF2B5EF4-FFF2-40B4-BE49-F238E27FC236}">
                <a16:creationId xmlns:a16="http://schemas.microsoft.com/office/drawing/2014/main" id="{4FC86600-C898-4167-8A4A-B801F8ADC12E}"/>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pitchFamily="18" charset="0"/>
              </a:defRPr>
            </a:lvl1pPr>
          </a:lstStyle>
          <a:p>
            <a:pPr>
              <a:defRPr/>
            </a:pPr>
            <a:fld id="{904D2097-FB31-4EFD-9D06-7FC73095BAEF}" type="datetime1">
              <a:rPr lang="es-ES"/>
              <a:pPr>
                <a:defRPr/>
              </a:pPr>
              <a:t>02/06/2022</a:t>
            </a:fld>
            <a:endParaRPr lang="es-ES" dirty="0"/>
          </a:p>
        </p:txBody>
      </p:sp>
      <p:sp>
        <p:nvSpPr>
          <p:cNvPr id="98309" name="Rectangle 5">
            <a:extLst>
              <a:ext uri="{FF2B5EF4-FFF2-40B4-BE49-F238E27FC236}">
                <a16:creationId xmlns:a16="http://schemas.microsoft.com/office/drawing/2014/main" id="{E2BB9FE2-7A18-4918-9A7F-09C2D5E69598}"/>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pitchFamily="18" charset="0"/>
              </a:defRPr>
            </a:lvl1pPr>
          </a:lstStyle>
          <a:p>
            <a:pPr>
              <a:defRPr/>
            </a:pPr>
            <a:r>
              <a:rPr lang="es-ES"/>
              <a:t>Conférence XXXXX</a:t>
            </a:r>
          </a:p>
        </p:txBody>
      </p:sp>
      <p:sp>
        <p:nvSpPr>
          <p:cNvPr id="98310" name="Rectangle 6">
            <a:extLst>
              <a:ext uri="{FF2B5EF4-FFF2-40B4-BE49-F238E27FC236}">
                <a16:creationId xmlns:a16="http://schemas.microsoft.com/office/drawing/2014/main" id="{633E4416-4CDB-480B-B60D-25747E20CCD6}"/>
              </a:ext>
            </a:extLst>
          </p:cNvPr>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panose="02020603050405020304" pitchFamily="18" charset="0"/>
              </a:defRPr>
            </a:lvl1pPr>
          </a:lstStyle>
          <a:p>
            <a:fld id="{BF4908B6-C9F0-4C4A-A433-87E6FD6B52FE}" type="slidenum">
              <a:rPr lang="es-ES" altLang="fr-FR"/>
              <a:pPr/>
              <a:t>‹N°›</a:t>
            </a:fld>
            <a:endParaRPr lang="es-ES" altLang="fr-FR"/>
          </a:p>
        </p:txBody>
      </p:sp>
      <p:pic>
        <p:nvPicPr>
          <p:cNvPr id="1031" name="Picture 49" descr="Logo ENSTA Bretagne CMJN">
            <a:extLst>
              <a:ext uri="{FF2B5EF4-FFF2-40B4-BE49-F238E27FC236}">
                <a16:creationId xmlns:a16="http://schemas.microsoft.com/office/drawing/2014/main" id="{7D53DCED-1926-4939-866B-250DF32DBE8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99500" y="0"/>
            <a:ext cx="12065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10B1ADCA-150D-41AA-A647-B401E5492345}"/>
              </a:ext>
            </a:extLst>
          </p:cNvPr>
          <p:cNvSpPr>
            <a:spLocks noChangeShapeType="1"/>
          </p:cNvSpPr>
          <p:nvPr userDrawn="1"/>
        </p:nvSpPr>
        <p:spPr bwMode="auto">
          <a:xfrm>
            <a:off x="0" y="981075"/>
            <a:ext cx="8696325" cy="0"/>
          </a:xfrm>
          <a:prstGeom prst="line">
            <a:avLst/>
          </a:prstGeom>
          <a:noFill/>
          <a:ln w="9525">
            <a:solidFill>
              <a:srgbClr val="C8D1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33" name="Espace réservé du pied de page 3">
            <a:extLst>
              <a:ext uri="{FF2B5EF4-FFF2-40B4-BE49-F238E27FC236}">
                <a16:creationId xmlns:a16="http://schemas.microsoft.com/office/drawing/2014/main" id="{B1D5C002-9502-491E-B986-2B5C73AD1A03}"/>
              </a:ext>
            </a:extLst>
          </p:cNvPr>
          <p:cNvSpPr txBox="1">
            <a:spLocks noGrp="1"/>
          </p:cNvSpPr>
          <p:nvPr userDrawn="1"/>
        </p:nvSpPr>
        <p:spPr bwMode="auto">
          <a:xfrm>
            <a:off x="0" y="6532563"/>
            <a:ext cx="9906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fr-FR" altLang="fr-FR" sz="1200">
                <a:solidFill>
                  <a:srgbClr val="005C87"/>
                </a:solidFill>
                <a:latin typeface="Times" panose="02020603050405020304" pitchFamily="18" charset="0"/>
              </a:rPr>
              <a:t>Ecole Nationale Supérieure de Techniques Avancées Bretagne – 24/08/16 – page </a:t>
            </a:r>
            <a:fld id="{269E5F2A-2668-4835-916F-713F19E8A548}" type="slidenum">
              <a:rPr lang="fr-FR" altLang="fr-FR" sz="1200">
                <a:solidFill>
                  <a:srgbClr val="005C87"/>
                </a:solidFill>
                <a:latin typeface="Times" panose="02020603050405020304" pitchFamily="18" charset="0"/>
              </a:rPr>
              <a:pPr/>
              <a:t>‹N°›</a:t>
            </a:fld>
            <a:endParaRPr lang="fr-FR" altLang="fr-FR" sz="1200">
              <a:solidFill>
                <a:srgbClr val="005C87"/>
              </a:solidFill>
              <a:latin typeface="Times"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941" r:id="rId1"/>
    <p:sldLayoutId id="2147483940" r:id="rId2"/>
    <p:sldLayoutId id="2147483942" r:id="rId3"/>
  </p:sldLayoutIdLst>
  <p:hf hdr="0"/>
  <p:txStyles>
    <p:titleStyle>
      <a:lvl1pPr algn="ctr" rtl="0" eaLnBrk="0" fontAlgn="base" hangingPunct="0">
        <a:spcBef>
          <a:spcPct val="0"/>
        </a:spcBef>
        <a:spcAft>
          <a:spcPct val="0"/>
        </a:spcAft>
        <a:defRPr sz="3600">
          <a:solidFill>
            <a:srgbClr val="005C87"/>
          </a:solidFill>
          <a:latin typeface="+mj-lt"/>
          <a:ea typeface="+mj-ea"/>
          <a:cs typeface="+mj-cs"/>
        </a:defRPr>
      </a:lvl1pPr>
      <a:lvl2pPr algn="ctr" rtl="0" eaLnBrk="0" fontAlgn="base" hangingPunct="0">
        <a:spcBef>
          <a:spcPct val="0"/>
        </a:spcBef>
        <a:spcAft>
          <a:spcPct val="0"/>
        </a:spcAft>
        <a:defRPr sz="3600">
          <a:solidFill>
            <a:srgbClr val="005C87"/>
          </a:solidFill>
          <a:latin typeface="Arial" charset="0"/>
        </a:defRPr>
      </a:lvl2pPr>
      <a:lvl3pPr algn="ctr" rtl="0" eaLnBrk="0" fontAlgn="base" hangingPunct="0">
        <a:spcBef>
          <a:spcPct val="0"/>
        </a:spcBef>
        <a:spcAft>
          <a:spcPct val="0"/>
        </a:spcAft>
        <a:defRPr sz="3600">
          <a:solidFill>
            <a:srgbClr val="005C87"/>
          </a:solidFill>
          <a:latin typeface="Arial" charset="0"/>
        </a:defRPr>
      </a:lvl3pPr>
      <a:lvl4pPr algn="ctr" rtl="0" eaLnBrk="0" fontAlgn="base" hangingPunct="0">
        <a:spcBef>
          <a:spcPct val="0"/>
        </a:spcBef>
        <a:spcAft>
          <a:spcPct val="0"/>
        </a:spcAft>
        <a:defRPr sz="3600">
          <a:solidFill>
            <a:srgbClr val="005C87"/>
          </a:solidFill>
          <a:latin typeface="Arial" charset="0"/>
        </a:defRPr>
      </a:lvl4pPr>
      <a:lvl5pPr algn="ctr" rtl="0" eaLnBrk="0" fontAlgn="base" hangingPunct="0">
        <a:spcBef>
          <a:spcPct val="0"/>
        </a:spcBef>
        <a:spcAft>
          <a:spcPct val="0"/>
        </a:spcAft>
        <a:defRPr sz="3600">
          <a:solidFill>
            <a:srgbClr val="005C87"/>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5">
            <a:extLst>
              <a:ext uri="{FF2B5EF4-FFF2-40B4-BE49-F238E27FC236}">
                <a16:creationId xmlns:a16="http://schemas.microsoft.com/office/drawing/2014/main" id="{5F846D54-E80C-4551-9505-2918E5EE7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0"/>
            <a:ext cx="9906000"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12">
            <a:extLst>
              <a:ext uri="{FF2B5EF4-FFF2-40B4-BE49-F238E27FC236}">
                <a16:creationId xmlns:a16="http://schemas.microsoft.com/office/drawing/2014/main" id="{5FDB45B9-B4E6-488F-8664-AADD14BC1F2E}"/>
              </a:ext>
            </a:extLst>
          </p:cNvPr>
          <p:cNvSpPr>
            <a:spLocks noChangeArrowheads="1"/>
          </p:cNvSpPr>
          <p:nvPr/>
        </p:nvSpPr>
        <p:spPr bwMode="auto">
          <a:xfrm>
            <a:off x="323850" y="63293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s-ES" altLang="fr-FR" sz="2400">
              <a:latin typeface="Times" panose="02020603050405020304" pitchFamily="18" charset="0"/>
            </a:endParaRPr>
          </a:p>
        </p:txBody>
      </p:sp>
      <p:sp>
        <p:nvSpPr>
          <p:cNvPr id="4100" name="Rectangle 14">
            <a:extLst>
              <a:ext uri="{FF2B5EF4-FFF2-40B4-BE49-F238E27FC236}">
                <a16:creationId xmlns:a16="http://schemas.microsoft.com/office/drawing/2014/main" id="{5300AA38-AF91-43E9-900E-7F44AE922F39}"/>
              </a:ext>
            </a:extLst>
          </p:cNvPr>
          <p:cNvSpPr>
            <a:spLocks noChangeArrowheads="1"/>
          </p:cNvSpPr>
          <p:nvPr/>
        </p:nvSpPr>
        <p:spPr bwMode="auto">
          <a:xfrm>
            <a:off x="8686800" y="61595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s-ES" altLang="fr-FR" sz="2400">
              <a:latin typeface="Times" panose="02020603050405020304" pitchFamily="18" charset="0"/>
            </a:endParaRPr>
          </a:p>
        </p:txBody>
      </p:sp>
      <p:sp>
        <p:nvSpPr>
          <p:cNvPr id="22533" name="Rectangle 21">
            <a:extLst>
              <a:ext uri="{FF2B5EF4-FFF2-40B4-BE49-F238E27FC236}">
                <a16:creationId xmlns:a16="http://schemas.microsoft.com/office/drawing/2014/main" id="{8CB38CF4-B133-425A-A1B0-A2257F18E0F7}"/>
              </a:ext>
            </a:extLst>
          </p:cNvPr>
          <p:cNvSpPr>
            <a:spLocks noChangeArrowheads="1"/>
          </p:cNvSpPr>
          <p:nvPr/>
        </p:nvSpPr>
        <p:spPr bwMode="auto">
          <a:xfrm>
            <a:off x="2146300" y="5105400"/>
            <a:ext cx="5943600" cy="838200"/>
          </a:xfrm>
          <a:prstGeom prst="rect">
            <a:avLst/>
          </a:prstGeom>
          <a:noFill/>
          <a:ln w="9525">
            <a:noFill/>
            <a:miter lim="800000"/>
            <a:headEnd/>
            <a:tailEnd/>
          </a:ln>
        </p:spPr>
        <p:txBody>
          <a:bodyPr anchor="ctr"/>
          <a:lstStyle/>
          <a:p>
            <a:pPr eaLnBrk="1" hangingPunct="1">
              <a:defRPr/>
            </a:pPr>
            <a:r>
              <a:rPr lang="fr-FR" dirty="0">
                <a:solidFill>
                  <a:schemeClr val="bg1">
                    <a:lumMod val="50000"/>
                  </a:schemeClr>
                </a:solidFill>
                <a:latin typeface="Helvetica" pitchFamily="34" charset="0"/>
              </a:rPr>
              <a:t>Application système embarqué</a:t>
            </a:r>
          </a:p>
        </p:txBody>
      </p:sp>
      <p:pic>
        <p:nvPicPr>
          <p:cNvPr id="4102" name="Picture 31" descr="PICT0029">
            <a:extLst>
              <a:ext uri="{FF2B5EF4-FFF2-40B4-BE49-F238E27FC236}">
                <a16:creationId xmlns:a16="http://schemas.microsoft.com/office/drawing/2014/main" id="{B312F218-6489-4303-A061-D422A4F5A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350" y="1712913"/>
            <a:ext cx="1576388"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32" descr="TFV">
            <a:extLst>
              <a:ext uri="{FF2B5EF4-FFF2-40B4-BE49-F238E27FC236}">
                <a16:creationId xmlns:a16="http://schemas.microsoft.com/office/drawing/2014/main" id="{7D7E14E8-F1D6-4BC2-9A1B-82C940C045B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0" y="3276600"/>
            <a:ext cx="160655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33" descr="etudiants9">
            <a:extLst>
              <a:ext uri="{FF2B5EF4-FFF2-40B4-BE49-F238E27FC236}">
                <a16:creationId xmlns:a16="http://schemas.microsoft.com/office/drawing/2014/main" id="{2E52081F-A146-47D2-8309-953D1A2867C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8513" y="3276600"/>
            <a:ext cx="16097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34" descr="Logo ENSTA Bretagne CMJN">
            <a:extLst>
              <a:ext uri="{FF2B5EF4-FFF2-40B4-BE49-F238E27FC236}">
                <a16:creationId xmlns:a16="http://schemas.microsoft.com/office/drawing/2014/main" id="{053D2D2B-015B-43F5-B75F-995DC5DAA7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1950" y="187325"/>
            <a:ext cx="163988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ZoneTexte 1">
            <a:extLst>
              <a:ext uri="{FF2B5EF4-FFF2-40B4-BE49-F238E27FC236}">
                <a16:creationId xmlns:a16="http://schemas.microsoft.com/office/drawing/2014/main" id="{C3078988-8AE1-4F46-B37F-D23F46F4DD58}"/>
              </a:ext>
            </a:extLst>
          </p:cNvPr>
          <p:cNvSpPr txBox="1">
            <a:spLocks noChangeArrowheads="1"/>
          </p:cNvSpPr>
          <p:nvPr/>
        </p:nvSpPr>
        <p:spPr bwMode="auto">
          <a:xfrm>
            <a:off x="0" y="169863"/>
            <a:ext cx="6762750" cy="708025"/>
          </a:xfrm>
          <a:prstGeom prst="rect">
            <a:avLst/>
          </a:prstGeom>
          <a:noFill/>
          <a:ln w="9525">
            <a:noFill/>
            <a:miter lim="800000"/>
            <a:headEnd/>
            <a:tailEnd/>
          </a:ln>
        </p:spPr>
        <p:txBody>
          <a:bodyPr>
            <a:spAutoFit/>
          </a:bodyPr>
          <a:lstStyle/>
          <a:p>
            <a:pPr>
              <a:defRPr/>
            </a:pPr>
            <a:r>
              <a:rPr lang="fr-FR" sz="2800" b="0" dirty="0">
                <a:solidFill>
                  <a:srgbClr val="3648B4"/>
                </a:solidFill>
                <a:latin typeface="+mj-lt"/>
              </a:rPr>
              <a:t>Exercices: Fifo Stream detector</a:t>
            </a:r>
          </a:p>
          <a:p>
            <a:pPr>
              <a:defRPr/>
            </a:pPr>
            <a:r>
              <a:rPr lang="fr-FR" sz="1200" b="0" dirty="0">
                <a:solidFill>
                  <a:srgbClr val="3648B4"/>
                </a:solidFill>
                <a:latin typeface="+mj-lt"/>
              </a:rPr>
              <a:t>Fichiers présents sous moodle</a:t>
            </a:r>
          </a:p>
        </p:txBody>
      </p:sp>
      <p:sp>
        <p:nvSpPr>
          <p:cNvPr id="3" name="ZoneTexte 2">
            <a:extLst>
              <a:ext uri="{FF2B5EF4-FFF2-40B4-BE49-F238E27FC236}">
                <a16:creationId xmlns:a16="http://schemas.microsoft.com/office/drawing/2014/main" id="{74F24207-A671-4A6E-8BE7-838FB26CECD5}"/>
              </a:ext>
            </a:extLst>
          </p:cNvPr>
          <p:cNvSpPr txBox="1"/>
          <p:nvPr/>
        </p:nvSpPr>
        <p:spPr>
          <a:xfrm>
            <a:off x="0" y="1838325"/>
            <a:ext cx="9906000" cy="3046988"/>
          </a:xfrm>
          <a:prstGeom prst="rect">
            <a:avLst/>
          </a:prstGeom>
          <a:noFill/>
        </p:spPr>
        <p:txBody>
          <a:bodyPr>
            <a:spAutoFit/>
          </a:bodyPr>
          <a:lstStyle/>
          <a:p>
            <a:pPr>
              <a:defRPr/>
            </a:pPr>
            <a:r>
              <a:rPr lang="fr-FR" sz="1600" b="0" dirty="0">
                <a:latin typeface="+mj-lt"/>
              </a:rPr>
              <a:t>1  Analyser le code de la FIFO simuler et vérifier le bon fonctionnement. Modifier le code pour qu’il ait selon vous un fonctionnement correct, adapter si besoin le testbench afin de tout valider.</a:t>
            </a:r>
          </a:p>
          <a:p>
            <a:pPr>
              <a:defRPr/>
            </a:pPr>
            <a:endParaRPr lang="fr-FR" sz="1600" b="0" dirty="0">
              <a:latin typeface="+mj-lt"/>
            </a:endParaRPr>
          </a:p>
          <a:p>
            <a:pPr>
              <a:defRPr/>
            </a:pPr>
            <a:r>
              <a:rPr lang="fr-FR" sz="1600" b="0" dirty="0">
                <a:latin typeface="+mj-lt"/>
              </a:rPr>
              <a:t>4 Conception de la partie «stream detector»</a:t>
            </a:r>
          </a:p>
          <a:p>
            <a:pPr>
              <a:defRPr/>
            </a:pPr>
            <a:r>
              <a:rPr lang="fr-FR" sz="1600" b="0" dirty="0">
                <a:latin typeface="+mj-lt"/>
              </a:rPr>
              <a:t>In fine, vous recevrez une suite ininterrompue de bits, sur un fil ’data’. Un autre fil 'go' porte un ’1’</a:t>
            </a:r>
          </a:p>
          <a:p>
            <a:pPr>
              <a:defRPr/>
            </a:pPr>
            <a:r>
              <a:rPr lang="fr-FR" sz="1600" b="0" dirty="0">
                <a:latin typeface="+mj-lt"/>
              </a:rPr>
              <a:t>pendant 1 cycle pour indiquer un début de séquence. Construire un automate qui reconnaît la</a:t>
            </a:r>
          </a:p>
          <a:p>
            <a:pPr>
              <a:defRPr/>
            </a:pPr>
            <a:r>
              <a:rPr lang="fr-FR" sz="1600" b="0" dirty="0">
                <a:latin typeface="+mj-lt"/>
              </a:rPr>
              <a:t>séquence “01110001” (et elle seulement!). Lorsque cette séquence est reconnue, un bit “detected” est émis à ’1’ pendant 2 cycles,</a:t>
            </a:r>
          </a:p>
          <a:p>
            <a:pPr>
              <a:defRPr/>
            </a:pPr>
            <a:endParaRPr lang="fr-FR" sz="1600" dirty="0"/>
          </a:p>
          <a:p>
            <a:pPr>
              <a:defRPr/>
            </a:pPr>
            <a:endParaRPr lang="fr-FR" sz="1600" b="0" dirty="0">
              <a:latin typeface="+mj-lt"/>
            </a:endParaRPr>
          </a:p>
          <a:p>
            <a:pPr>
              <a:defRPr/>
            </a:pPr>
            <a:endParaRPr lang="fr-FR" sz="1600" b="0" dirty="0">
              <a:latin typeface="+mj-lt"/>
            </a:endParaRPr>
          </a:p>
          <a:p>
            <a:pPr>
              <a:defRPr/>
            </a:pPr>
            <a:endParaRPr lang="fr-FR" sz="1600" dirty="0"/>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a:extLst>
              <a:ext uri="{FF2B5EF4-FFF2-40B4-BE49-F238E27FC236}">
                <a16:creationId xmlns:a16="http://schemas.microsoft.com/office/drawing/2014/main" id="{BBA03DF7-547A-4B4D-95B3-C0E91B5A542D}"/>
              </a:ext>
            </a:extLst>
          </p:cNvPr>
          <p:cNvSpPr>
            <a:spLocks noGrp="1"/>
          </p:cNvSpPr>
          <p:nvPr>
            <p:ph type="title"/>
          </p:nvPr>
        </p:nvSpPr>
        <p:spPr/>
        <p:txBody>
          <a:bodyPr/>
          <a:lstStyle/>
          <a:p>
            <a:r>
              <a:rPr lang="fr-FR" altLang="fr-FR"/>
              <a:t>Analyse d’un processeur en V.H.D.L</a:t>
            </a:r>
          </a:p>
        </p:txBody>
      </p:sp>
      <p:sp>
        <p:nvSpPr>
          <p:cNvPr id="16387" name="Espace réservé du contenu 2">
            <a:extLst>
              <a:ext uri="{FF2B5EF4-FFF2-40B4-BE49-F238E27FC236}">
                <a16:creationId xmlns:a16="http://schemas.microsoft.com/office/drawing/2014/main" id="{5CB50B6C-849F-41F2-94CA-EFAC0AE1A132}"/>
              </a:ext>
            </a:extLst>
          </p:cNvPr>
          <p:cNvSpPr>
            <a:spLocks noGrp="1"/>
          </p:cNvSpPr>
          <p:nvPr>
            <p:ph idx="1"/>
          </p:nvPr>
        </p:nvSpPr>
        <p:spPr>
          <a:xfrm>
            <a:off x="0" y="990600"/>
            <a:ext cx="9906000" cy="5172075"/>
          </a:xfrm>
        </p:spPr>
        <p:txBody>
          <a:bodyPr/>
          <a:lstStyle/>
          <a:p>
            <a:pPr>
              <a:buFontTx/>
              <a:buNone/>
              <a:defRPr/>
            </a:pPr>
            <a:r>
              <a:rPr lang="fr-FR" altLang="fr-FR" sz="1800" dirty="0"/>
              <a:t>5  Analyse d’un système IP incorporant la Fifo et le stream detector</a:t>
            </a:r>
          </a:p>
          <a:p>
            <a:pPr>
              <a:buFontTx/>
              <a:buNone/>
              <a:defRPr/>
            </a:pPr>
            <a:endParaRPr lang="fr-FR" altLang="fr-FR" sz="1800" dirty="0"/>
          </a:p>
          <a:p>
            <a:pPr>
              <a:buFontTx/>
              <a:buNone/>
              <a:defRPr/>
            </a:pPr>
            <a:r>
              <a:rPr lang="fr-FR" altLang="fr-FR" sz="1800" dirty="0"/>
              <a:t>Le fichier ip.vhd est un composant qui contient le « stream_detector » et la FIFO. Le stream</a:t>
            </a:r>
          </a:p>
          <a:p>
            <a:pPr>
              <a:buFontTx/>
              <a:buNone/>
              <a:defRPr/>
            </a:pPr>
            <a:r>
              <a:rPr lang="fr-FR" altLang="fr-FR" sz="1800" dirty="0"/>
              <a:t> detector doit afficher le nombre de fois qu’il retrouve la séquence « précisée » dans la fifo.</a:t>
            </a:r>
          </a:p>
          <a:p>
            <a:pPr>
              <a:buFontTx/>
              <a:buNone/>
              <a:defRPr/>
            </a:pPr>
            <a:r>
              <a:rPr lang="fr-FR" altLang="fr-FR" sz="1800" dirty="0"/>
              <a:t>Décrire l’ensemble, le simuler, le valider. </a:t>
            </a:r>
          </a:p>
          <a:p>
            <a:pPr>
              <a:buFontTx/>
              <a:buNone/>
              <a:defRPr/>
            </a:pPr>
            <a:endParaRPr lang="fr-FR" altLang="fr-FR" sz="1800" dirty="0"/>
          </a:p>
          <a:p>
            <a:pPr>
              <a:buFontTx/>
              <a:buNone/>
              <a:defRPr/>
            </a:pPr>
            <a:r>
              <a:rPr lang="fr-FR" altLang="fr-FR" sz="1800" dirty="0"/>
              <a:t>On pourra considérer que dans un premier temps , on « remplit » la FIFO puis cette dernière</a:t>
            </a:r>
          </a:p>
          <a:p>
            <a:pPr>
              <a:buFontTx/>
              <a:buNone/>
              <a:defRPr/>
            </a:pPr>
            <a:r>
              <a:rPr lang="fr-FR" altLang="fr-FR" sz="1800" dirty="0"/>
              <a:t> étant chargée on lance un contrôle sur le contenu. On affichera le nombre de fois que le </a:t>
            </a:r>
            <a:r>
              <a:rPr lang="fr-FR" altLang="fr-FR" sz="1800"/>
              <a:t>mot </a:t>
            </a:r>
          </a:p>
          <a:p>
            <a:pPr>
              <a:buFontTx/>
              <a:buNone/>
              <a:defRPr/>
            </a:pPr>
            <a:r>
              <a:rPr lang="fr-FR" altLang="fr-FR" sz="1800"/>
              <a:t>est reconnu</a:t>
            </a:r>
            <a:endParaRPr lang="fr-FR" altLang="fr-FR" sz="1800" dirty="0"/>
          </a:p>
          <a:p>
            <a:pPr marL="0" indent="0">
              <a:buFontTx/>
              <a:buNone/>
              <a:defRPr/>
            </a:pPr>
            <a:endParaRPr lang="fr-FR" altLang="fr-FR" sz="1800" dirty="0"/>
          </a:p>
          <a:p>
            <a:pPr>
              <a:buFontTx/>
              <a:buNone/>
              <a:defRPr/>
            </a:pPr>
            <a:endParaRPr lang="fr-FR" altLang="fr-FR" sz="1800" dirty="0"/>
          </a:p>
          <a:p>
            <a:pPr>
              <a:buFontTx/>
              <a:buNone/>
              <a:defRPr/>
            </a:pPr>
            <a:r>
              <a:rPr lang="fr-FR" altLang="fr-FR" sz="1800" dirty="0"/>
              <a:t>	</a:t>
            </a:r>
          </a:p>
          <a:p>
            <a:pPr>
              <a:buFontTx/>
              <a:buNone/>
              <a:defRPr/>
            </a:pPr>
            <a:endParaRPr lang="fr-FR" altLang="fr-FR" sz="1800" dirty="0"/>
          </a:p>
          <a:p>
            <a:pPr>
              <a:defRPr/>
            </a:pPr>
            <a:endParaRPr lang="fr-FR" altLang="fr-FR" sz="1800" dirty="0"/>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C7832F4B-3DE2-4DCB-8626-669822B062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43013" y="1382713"/>
            <a:ext cx="7172325" cy="4371975"/>
          </a:xfrm>
          <a:noFill/>
          <a:extLst>
            <a:ext uri="{909E8E84-426E-40DD-AFC4-6F175D3DCCD1}">
              <a14:hiddenFill xmlns:a14="http://schemas.microsoft.com/office/drawing/2010/main">
                <a:gradFill rotWithShape="0">
                  <a:gsLst>
                    <a:gs pos="0">
                      <a:srgbClr val="000000"/>
                    </a:gs>
                    <a:gs pos="100000">
                      <a:srgbClr val="7F7F7F"/>
                    </a:gs>
                  </a:gsLst>
                  <a:lin ang="0" scaled="1"/>
                </a:gradFill>
              </a14:hiddenFill>
            </a:ext>
            <a:ext uri="{91240B29-F687-4F45-9708-019B960494DF}">
              <a14:hiddenLine xmlns:a14="http://schemas.microsoft.com/office/drawing/2010/main" w="25400" cap="flat" cmpd="sng">
                <a:solidFill>
                  <a:schemeClr val="accent2"/>
                </a:solidFill>
                <a:prstDash val="solid"/>
                <a:miter lim="800000"/>
                <a:headEnd/>
                <a:tailEnd/>
              </a14:hiddenLine>
            </a:ext>
          </a:extLst>
        </p:spPr>
      </p:pic>
      <p:sp>
        <p:nvSpPr>
          <p:cNvPr id="15363" name="ZoneTexte 3">
            <a:extLst>
              <a:ext uri="{FF2B5EF4-FFF2-40B4-BE49-F238E27FC236}">
                <a16:creationId xmlns:a16="http://schemas.microsoft.com/office/drawing/2014/main" id="{452E3E81-6C1D-4D0F-8D4C-7E32600DB089}"/>
              </a:ext>
            </a:extLst>
          </p:cNvPr>
          <p:cNvSpPr txBox="1">
            <a:spLocks noChangeArrowheads="1"/>
          </p:cNvSpPr>
          <p:nvPr/>
        </p:nvSpPr>
        <p:spPr bwMode="auto">
          <a:xfrm>
            <a:off x="628650" y="352425"/>
            <a:ext cx="3752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fr-FR" sz="1800" b="0">
                <a:latin typeface="Times New Roman" panose="02020603050405020304" pitchFamily="18" charset="0"/>
              </a:rPr>
              <a:t>Schéma complet duquel vous pouvez vous inspirer :</a:t>
            </a:r>
          </a:p>
        </p:txBody>
      </p:sp>
    </p:spTree>
  </p:cSld>
  <p:clrMapOvr>
    <a:masterClrMapping/>
  </p:clrMapOvr>
  <p:transition spd="slow">
    <p:wipe dir="d"/>
  </p:transition>
</p:sld>
</file>

<file path=ppt/theme/theme1.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FR" sz="3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fr-FR" sz="3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55493</TotalTime>
  <Words>262</Words>
  <Application>Microsoft Office PowerPoint</Application>
  <PresentationFormat>Format A4 (210 x 297 mm)</PresentationFormat>
  <Paragraphs>28</Paragraphs>
  <Slides>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Times New Roman</vt:lpstr>
      <vt:lpstr>Arial</vt:lpstr>
      <vt:lpstr>Times</vt:lpstr>
      <vt:lpstr>Helvetica</vt:lpstr>
      <vt:lpstr>Conception personnalisée</vt:lpstr>
      <vt:lpstr>Présentation PowerPoint</vt:lpstr>
      <vt:lpstr>Présentation PowerPoint</vt:lpstr>
      <vt:lpstr>Analyse d’un processeur en V.H.D.L</vt:lpstr>
      <vt:lpstr>Présentation PowerPoint</vt:lpstr>
    </vt:vector>
  </TitlesOfParts>
  <Company>ENSIETA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 :1</dc:title>
  <dc:creator>F. Le ROY</dc:creator>
  <cp:lastModifiedBy>Michel INIZAN</cp:lastModifiedBy>
  <cp:revision>907</cp:revision>
  <cp:lastPrinted>2016-08-26T06:56:43Z</cp:lastPrinted>
  <dcterms:created xsi:type="dcterms:W3CDTF">2000-02-12T09:04:33Z</dcterms:created>
  <dcterms:modified xsi:type="dcterms:W3CDTF">2022-06-02T07:50:28Z</dcterms:modified>
</cp:coreProperties>
</file>