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574"/>
    <a:srgbClr val="295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1"/>
    <p:restoredTop sz="94684"/>
  </p:normalViewPr>
  <p:slideViewPr>
    <p:cSldViewPr snapToGrid="0" snapToObjects="1">
      <p:cViewPr varScale="1">
        <p:scale>
          <a:sx n="107" d="100"/>
          <a:sy n="107" d="100"/>
        </p:scale>
        <p:origin x="69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5ADF-F64A-F149-945F-AF7C1D06F0B9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4922-ED34-1B4E-A996-6F45CCFB0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39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5ADF-F64A-F149-945F-AF7C1D06F0B9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4922-ED34-1B4E-A996-6F45CCFB0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28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5ADF-F64A-F149-945F-AF7C1D06F0B9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4922-ED34-1B4E-A996-6F45CCFB0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30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5ADF-F64A-F149-945F-AF7C1D06F0B9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4922-ED34-1B4E-A996-6F45CCFB0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64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5ADF-F64A-F149-945F-AF7C1D06F0B9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4922-ED34-1B4E-A996-6F45CCFB0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03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5ADF-F64A-F149-945F-AF7C1D06F0B9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4922-ED34-1B4E-A996-6F45CCFB0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47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5ADF-F64A-F149-945F-AF7C1D06F0B9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4922-ED34-1B4E-A996-6F45CCFB0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04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5ADF-F64A-F149-945F-AF7C1D06F0B9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4922-ED34-1B4E-A996-6F45CCFB0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65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5ADF-F64A-F149-945F-AF7C1D06F0B9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4922-ED34-1B4E-A996-6F45CCFB0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66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5ADF-F64A-F149-945F-AF7C1D06F0B9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4922-ED34-1B4E-A996-6F45CCFB0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98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5ADF-F64A-F149-945F-AF7C1D06F0B9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4922-ED34-1B4E-A996-6F45CCFB0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77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5ADF-F64A-F149-945F-AF7C1D06F0B9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E4922-ED34-1B4E-A996-6F45CCFB0D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71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10CA90E-F86F-815C-347C-E3507947F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5" y="922638"/>
            <a:ext cx="3072963" cy="79945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E3DBDD6-7ADA-8B5E-757F-B72E4C151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295" y="738073"/>
            <a:ext cx="2822662" cy="1168582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5ABCD2-2B59-10F7-1D45-9645C909F33C}"/>
              </a:ext>
            </a:extLst>
          </p:cNvPr>
          <p:cNvCxnSpPr/>
          <p:nvPr/>
        </p:nvCxnSpPr>
        <p:spPr>
          <a:xfrm rot="16200000" flipH="1">
            <a:off x="433632" y="-353055"/>
            <a:ext cx="798576" cy="893928"/>
          </a:xfrm>
          <a:prstGeom prst="line">
            <a:avLst/>
          </a:prstGeom>
          <a:ln w="12700">
            <a:solidFill>
              <a:srgbClr val="2955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FCD8877-2113-21EF-DC5E-4C5C6DC7DF5D}"/>
              </a:ext>
            </a:extLst>
          </p:cNvPr>
          <p:cNvCxnSpPr/>
          <p:nvPr/>
        </p:nvCxnSpPr>
        <p:spPr>
          <a:xfrm rot="16200000" flipH="1">
            <a:off x="964030" y="-166325"/>
            <a:ext cx="798576" cy="893928"/>
          </a:xfrm>
          <a:prstGeom prst="line">
            <a:avLst/>
          </a:prstGeom>
          <a:ln w="12700">
            <a:solidFill>
              <a:srgbClr val="2955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541242F-0EEC-E47A-DA60-51890D3B0172}"/>
              </a:ext>
            </a:extLst>
          </p:cNvPr>
          <p:cNvCxnSpPr/>
          <p:nvPr/>
        </p:nvCxnSpPr>
        <p:spPr>
          <a:xfrm rot="16200000" flipH="1">
            <a:off x="931252" y="-529853"/>
            <a:ext cx="798576" cy="893928"/>
          </a:xfrm>
          <a:prstGeom prst="line">
            <a:avLst/>
          </a:prstGeom>
          <a:ln w="12700">
            <a:solidFill>
              <a:srgbClr val="2955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593F61D3-1481-651B-9B68-6A0CC74C0C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20176" t="-1" b="25986"/>
          <a:stretch/>
        </p:blipFill>
        <p:spPr>
          <a:xfrm>
            <a:off x="-20322" y="8127451"/>
            <a:ext cx="6858001" cy="1778550"/>
          </a:xfrm>
          <a:prstGeom prst="rect">
            <a:avLst/>
          </a:prstGeom>
        </p:spPr>
      </p:pic>
      <p:pic>
        <p:nvPicPr>
          <p:cNvPr id="1026" name="Picture 2" descr="Thales Communication, Cholet, France">
            <a:extLst>
              <a:ext uri="{FF2B5EF4-FFF2-40B4-BE49-F238E27FC236}">
                <a16:creationId xmlns:a16="http://schemas.microsoft.com/office/drawing/2014/main" id="{7746064D-8C24-3BDA-581B-80FF5DF60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704" y="3907797"/>
            <a:ext cx="3578588" cy="23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B000D886-7CCE-3F81-FAE3-B06A40F50A19}"/>
              </a:ext>
            </a:extLst>
          </p:cNvPr>
          <p:cNvSpPr txBox="1"/>
          <p:nvPr/>
        </p:nvSpPr>
        <p:spPr>
          <a:xfrm>
            <a:off x="0" y="2088872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2B5574"/>
                </a:solidFill>
                <a:latin typeface="Avenir Medium" panose="02000503020000020003" pitchFamily="2" charset="0"/>
                <a:ea typeface="Apple Color Emoji" pitchFamily="2" charset="0"/>
                <a:cs typeface="Arial" panose="020B0604020202020204" pitchFamily="34" charset="0"/>
              </a:rPr>
              <a:t>Rapport technique n°1</a:t>
            </a:r>
            <a:br>
              <a:rPr lang="fr-FR" sz="2800" b="1" dirty="0">
                <a:solidFill>
                  <a:srgbClr val="2B5574"/>
                </a:solidFill>
                <a:latin typeface="Avenir Medium" panose="02000503020000020003" pitchFamily="2" charset="0"/>
                <a:ea typeface="Apple Color Emoji" pitchFamily="2" charset="0"/>
                <a:cs typeface="Arial" panose="020B0604020202020204" pitchFamily="34" charset="0"/>
              </a:rPr>
            </a:br>
            <a:r>
              <a:rPr lang="fr-FR" sz="2800" b="1" dirty="0">
                <a:solidFill>
                  <a:srgbClr val="2B5574"/>
                </a:solidFill>
                <a:latin typeface="Avenir Medium" panose="02000503020000020003" pitchFamily="2" charset="0"/>
                <a:ea typeface="Apple Color Emoji" pitchFamily="2" charset="0"/>
                <a:cs typeface="Arial" panose="020B0604020202020204" pitchFamily="34" charset="0"/>
              </a:rPr>
              <a:t>FIPA promotion 2024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D4C3CD7-6DBB-2816-FA70-BA80FB05FD58}"/>
              </a:ext>
            </a:extLst>
          </p:cNvPr>
          <p:cNvSpPr txBox="1"/>
          <p:nvPr/>
        </p:nvSpPr>
        <p:spPr>
          <a:xfrm>
            <a:off x="-2" y="3209409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rgbClr val="2B5574"/>
                </a:solidFill>
                <a:latin typeface="Avenir Medium" panose="02000503020000020003" pitchFamily="2" charset="0"/>
                <a:ea typeface="Apple Color Emoji" pitchFamily="2" charset="0"/>
                <a:cs typeface="Arial" panose="020B0604020202020204" pitchFamily="34" charset="0"/>
              </a:rPr>
              <a:t>24 janvier – 29 avril 2022</a:t>
            </a:r>
          </a:p>
          <a:p>
            <a:pPr algn="ctr"/>
            <a:r>
              <a:rPr lang="fr-FR" sz="1200" i="1" dirty="0">
                <a:solidFill>
                  <a:srgbClr val="2B5574"/>
                </a:solidFill>
                <a:latin typeface="Avenir Medium" panose="02000503020000020003" pitchFamily="2" charset="0"/>
                <a:ea typeface="Apple Color Emoji" pitchFamily="2" charset="0"/>
                <a:cs typeface="Arial" panose="020B0604020202020204" pitchFamily="34" charset="0"/>
              </a:rPr>
              <a:t>SP2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82F7565-A245-D12E-A9A4-4EBB3D9D9655}"/>
              </a:ext>
            </a:extLst>
          </p:cNvPr>
          <p:cNvSpPr txBox="1"/>
          <p:nvPr/>
        </p:nvSpPr>
        <p:spPr>
          <a:xfrm>
            <a:off x="274317" y="6742456"/>
            <a:ext cx="63093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venir Medium" panose="02000503020000020003" pitchFamily="2" charset="0"/>
                <a:ea typeface="Apple Color Emoji" pitchFamily="2" charset="0"/>
                <a:cs typeface="Arial" panose="020B0604020202020204" pitchFamily="34" charset="0"/>
              </a:rPr>
              <a:t>Entreprise: </a:t>
            </a:r>
            <a:r>
              <a:rPr lang="fr-FR" sz="1200" dirty="0">
                <a:latin typeface="Avenir Medium" panose="02000503020000020003" pitchFamily="2" charset="0"/>
                <a:ea typeface="Apple Color Emoji" pitchFamily="2" charset="0"/>
                <a:cs typeface="Arial" panose="020B0604020202020204" pitchFamily="34" charset="0"/>
              </a:rPr>
              <a:t>Thales SIX GTS Cholet</a:t>
            </a:r>
            <a:endParaRPr lang="fr-FR" sz="1200" b="1" dirty="0">
              <a:latin typeface="Avenir Medium" panose="02000503020000020003" pitchFamily="2" charset="0"/>
              <a:ea typeface="Apple Color Emoji" pitchFamily="2" charset="0"/>
              <a:cs typeface="Arial" panose="020B0604020202020204" pitchFamily="34" charset="0"/>
            </a:endParaRPr>
          </a:p>
          <a:p>
            <a:endParaRPr lang="fr-FR" sz="1200" b="1" dirty="0">
              <a:latin typeface="Avenir Medium" panose="02000503020000020003" pitchFamily="2" charset="0"/>
              <a:ea typeface="Apple Color Emoji" pitchFamily="2" charset="0"/>
              <a:cs typeface="Arial" panose="020B0604020202020204" pitchFamily="34" charset="0"/>
            </a:endParaRPr>
          </a:p>
          <a:p>
            <a:endParaRPr lang="fr-FR" sz="1200" b="1" dirty="0">
              <a:latin typeface="Avenir Medium" panose="02000503020000020003" pitchFamily="2" charset="0"/>
              <a:ea typeface="Apple Color Emoji" pitchFamily="2" charset="0"/>
              <a:cs typeface="Arial" panose="020B0604020202020204" pitchFamily="34" charset="0"/>
            </a:endParaRPr>
          </a:p>
          <a:p>
            <a:r>
              <a:rPr lang="fr-FR" sz="1200" b="1" dirty="0">
                <a:latin typeface="Avenir Medium" panose="02000503020000020003" pitchFamily="2" charset="0"/>
                <a:ea typeface="Apple Color Emoji" pitchFamily="2" charset="0"/>
                <a:cs typeface="Arial" panose="020B0604020202020204" pitchFamily="34" charset="0"/>
              </a:rPr>
              <a:t>Etudiant: </a:t>
            </a:r>
            <a:r>
              <a:rPr lang="fr-FR" sz="1200" dirty="0">
                <a:latin typeface="Avenir Medium" panose="02000503020000020003" pitchFamily="2" charset="0"/>
                <a:ea typeface="Apple Color Emoji" pitchFamily="2" charset="0"/>
                <a:cs typeface="Arial" panose="020B0604020202020204" pitchFamily="34" charset="0"/>
              </a:rPr>
              <a:t>Tanguy ROUDAUT    -    </a:t>
            </a:r>
            <a:r>
              <a:rPr lang="fr-FR" sz="1200" i="1" dirty="0">
                <a:latin typeface="Avenir Medium" panose="02000503020000020003" pitchFamily="2" charset="0"/>
                <a:ea typeface="Apple Color Emoji" pitchFamily="2" charset="0"/>
                <a:cs typeface="Arial" panose="020B0604020202020204" pitchFamily="34" charset="0"/>
              </a:rPr>
              <a:t>tanguy.roudaut@ensta-bretagne.org</a:t>
            </a:r>
          </a:p>
          <a:p>
            <a:endParaRPr lang="fr-FR" sz="1200" b="1" dirty="0">
              <a:latin typeface="Avenir Medium" panose="02000503020000020003" pitchFamily="2" charset="0"/>
              <a:ea typeface="Apple Color Emoji" pitchFamily="2" charset="0"/>
              <a:cs typeface="Arial" panose="020B0604020202020204" pitchFamily="34" charset="0"/>
            </a:endParaRPr>
          </a:p>
          <a:p>
            <a:r>
              <a:rPr lang="fr-FR" sz="1200" b="1" dirty="0">
                <a:latin typeface="Avenir Medium" panose="02000503020000020003" pitchFamily="2" charset="0"/>
                <a:ea typeface="Apple Color Emoji" pitchFamily="2" charset="0"/>
                <a:cs typeface="Arial" panose="020B0604020202020204" pitchFamily="34" charset="0"/>
              </a:rPr>
              <a:t>Tuteur école: </a:t>
            </a:r>
            <a:r>
              <a:rPr lang="fr-FR" sz="1200" dirty="0">
                <a:latin typeface="Avenir Medium" panose="02000503020000020003" pitchFamily="2" charset="0"/>
                <a:ea typeface="Apple Color Emoji" pitchFamily="2" charset="0"/>
                <a:cs typeface="Arial" panose="020B0604020202020204" pitchFamily="34" charset="0"/>
              </a:rPr>
              <a:t>Pascal COTRET    -    </a:t>
            </a:r>
            <a:r>
              <a:rPr lang="fr-FR" sz="1200" i="1" dirty="0">
                <a:latin typeface="Avenir Medium" panose="02000503020000020003" pitchFamily="2" charset="0"/>
                <a:ea typeface="Apple Color Emoji" pitchFamily="2" charset="0"/>
                <a:cs typeface="Arial" panose="020B0604020202020204" pitchFamily="34" charset="0"/>
              </a:rPr>
              <a:t>pascal.cotret@ensta-bretagne.fr</a:t>
            </a:r>
          </a:p>
          <a:p>
            <a:r>
              <a:rPr lang="fr-FR" sz="1200" b="1" dirty="0">
                <a:latin typeface="Avenir Medium" panose="02000503020000020003" pitchFamily="2" charset="0"/>
                <a:ea typeface="Apple Color Emoji" pitchFamily="2" charset="0"/>
                <a:cs typeface="Arial" panose="020B0604020202020204" pitchFamily="34" charset="0"/>
              </a:rPr>
              <a:t>Maitre d’apprentissage: </a:t>
            </a:r>
            <a:r>
              <a:rPr lang="fr-FR" sz="1200" dirty="0">
                <a:latin typeface="Avenir Medium" panose="02000503020000020003" pitchFamily="2" charset="0"/>
                <a:ea typeface="Apple Color Emoji" pitchFamily="2" charset="0"/>
                <a:cs typeface="Arial" panose="020B0604020202020204" pitchFamily="34" charset="0"/>
              </a:rPr>
              <a:t>Guillaume LE SEVEN    -    </a:t>
            </a:r>
            <a:r>
              <a:rPr lang="fr-FR" sz="1200" i="1" dirty="0" err="1">
                <a:latin typeface="Avenir Medium" panose="02000503020000020003" pitchFamily="2" charset="0"/>
                <a:ea typeface="Apple Color Emoji" pitchFamily="2" charset="0"/>
                <a:cs typeface="Arial" panose="020B0604020202020204" pitchFamily="34" charset="0"/>
              </a:rPr>
              <a:t>guillaume</a:t>
            </a:r>
            <a:r>
              <a:rPr lang="fr-FR" sz="1200" i="1" err="1">
                <a:latin typeface="Avenir Medium" panose="02000503020000020003" pitchFamily="2" charset="0"/>
                <a:ea typeface="Apple Color Emoji" pitchFamily="2" charset="0"/>
                <a:cs typeface="Arial" panose="020B0604020202020204" pitchFamily="34" charset="0"/>
              </a:rPr>
              <a:t>.</a:t>
            </a:r>
            <a:r>
              <a:rPr lang="fr-FR" sz="1200" i="1">
                <a:latin typeface="Avenir Medium" panose="02000503020000020003" pitchFamily="2" charset="0"/>
                <a:ea typeface="Apple Color Emoji" pitchFamily="2" charset="0"/>
                <a:cs typeface="Arial" panose="020B0604020202020204" pitchFamily="34" charset="0"/>
              </a:rPr>
              <a:t>leseven</a:t>
            </a:r>
            <a:r>
              <a:rPr lang="fr-FR" sz="1200" i="1" dirty="0" err="1">
                <a:latin typeface="Avenir Medium" panose="02000503020000020003" pitchFamily="2" charset="0"/>
                <a:ea typeface="Apple Color Emoji" pitchFamily="2" charset="0"/>
                <a:cs typeface="Arial" panose="020B0604020202020204" pitchFamily="34" charset="0"/>
              </a:rPr>
              <a:t>@thalesgroup.com</a:t>
            </a:r>
            <a:endParaRPr lang="fr-FR" sz="1200" i="1" dirty="0">
              <a:latin typeface="Avenir Medium" panose="02000503020000020003" pitchFamily="2" charset="0"/>
              <a:ea typeface="Apple Color Emoji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2923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61</Words>
  <Application>Microsoft Office PowerPoint</Application>
  <PresentationFormat>Format A4 (210 x 297 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Avenir Medium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 ROUDAUT (FIPASE_2024)</dc:creator>
  <cp:lastModifiedBy>Tanguy ROUDAUT (FIPASE_2024)</cp:lastModifiedBy>
  <cp:revision>3</cp:revision>
  <dcterms:created xsi:type="dcterms:W3CDTF">2022-05-04T18:25:27Z</dcterms:created>
  <dcterms:modified xsi:type="dcterms:W3CDTF">2022-05-10T19:58:16Z</dcterms:modified>
</cp:coreProperties>
</file>