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88" r:id="rId4"/>
    <p:sldId id="268" r:id="rId5"/>
    <p:sldId id="285" r:id="rId6"/>
    <p:sldId id="284" r:id="rId7"/>
    <p:sldId id="283" r:id="rId8"/>
    <p:sldId id="286" r:id="rId9"/>
    <p:sldId id="287" r:id="rId10"/>
    <p:sldId id="297" r:id="rId11"/>
    <p:sldId id="276" r:id="rId12"/>
    <p:sldId id="292" r:id="rId13"/>
    <p:sldId id="294" r:id="rId14"/>
    <p:sldId id="281" r:id="rId15"/>
    <p:sldId id="291" r:id="rId16"/>
    <p:sldId id="298" r:id="rId17"/>
    <p:sldId id="295" r:id="rId18"/>
    <p:sldId id="267" r:id="rId19"/>
    <p:sldId id="282" r:id="rId20"/>
    <p:sldId id="29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52AC-577B-44C8-064C-A594987A1A58}" v="179" dt="2023-12-07T16:44:22.030"/>
    <p1510:client id="{AEB929E5-D34D-2B12-8BAA-4E8B80583281}" v="442" dt="2023-12-07T12:51:34.291"/>
    <p1510:client id="{CD64ACB0-CDBD-9006-E499-55C739F05711}" v="213" dt="2023-12-07T16:58:56.993"/>
    <p1510:client id="{D05AD7D9-5FDE-6875-37A9-58CD9CA3AF13}" v="343" dt="2023-12-07T15:10:19.716"/>
    <p1510:client id="{F21D6A42-CE28-F608-AD6D-28B69311992A}" v="130" dt="2023-12-07T13:51:24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élia SLIMANI" userId="S::camelia.slimani@ensta-bretagne.org::053863d2-2ef5-478d-894d-1d7227547489" providerId="AD" clId="Web-{D05AD7D9-5FDE-6875-37A9-58CD9CA3AF13}"/>
    <pc:docChg chg="modSld">
      <pc:chgData name="Camélia SLIMANI" userId="S::camelia.slimani@ensta-bretagne.org::053863d2-2ef5-478d-894d-1d7227547489" providerId="AD" clId="Web-{D05AD7D9-5FDE-6875-37A9-58CD9CA3AF13}" dt="2023-12-07T15:10:19.716" v="236" actId="1076"/>
      <pc:docMkLst>
        <pc:docMk/>
      </pc:docMkLst>
      <pc:sldChg chg="modSp">
        <pc:chgData name="Camélia SLIMANI" userId="S::camelia.slimani@ensta-bretagne.org::053863d2-2ef5-478d-894d-1d7227547489" providerId="AD" clId="Web-{D05AD7D9-5FDE-6875-37A9-58CD9CA3AF13}" dt="2023-12-07T15:10:00.106" v="235" actId="1076"/>
        <pc:sldMkLst>
          <pc:docMk/>
          <pc:sldMk cId="1526515888" sldId="282"/>
        </pc:sldMkLst>
        <pc:spChg chg="mod">
          <ac:chgData name="Camélia SLIMANI" userId="S::camelia.slimani@ensta-bretagne.org::053863d2-2ef5-478d-894d-1d7227547489" providerId="AD" clId="Web-{D05AD7D9-5FDE-6875-37A9-58CD9CA3AF13}" dt="2023-12-07T15:10:00.106" v="235" actId="1076"/>
          <ac:spMkLst>
            <pc:docMk/>
            <pc:sldMk cId="1526515888" sldId="282"/>
            <ac:spMk id="6" creationId="{F541C378-F676-DD3B-B645-AAA08D4B81B8}"/>
          </ac:spMkLst>
        </pc:spChg>
      </pc:sldChg>
      <pc:sldChg chg="addSp delSp modSp">
        <pc:chgData name="Camélia SLIMANI" userId="S::camelia.slimani@ensta-bretagne.org::053863d2-2ef5-478d-894d-1d7227547489" providerId="AD" clId="Web-{D05AD7D9-5FDE-6875-37A9-58CD9CA3AF13}" dt="2023-12-07T15:10:19.716" v="236" actId="1076"/>
        <pc:sldMkLst>
          <pc:docMk/>
          <pc:sldMk cId="3641811160" sldId="297"/>
        </pc:sldMkLst>
        <pc:spChg chg="mod">
          <ac:chgData name="Camélia SLIMANI" userId="S::camelia.slimani@ensta-bretagne.org::053863d2-2ef5-478d-894d-1d7227547489" providerId="AD" clId="Web-{D05AD7D9-5FDE-6875-37A9-58CD9CA3AF13}" dt="2023-12-07T15:04:12.845" v="124" actId="20577"/>
          <ac:spMkLst>
            <pc:docMk/>
            <pc:sldMk cId="3641811160" sldId="297"/>
            <ac:spMk id="6" creationId="{0EB498E7-2B2A-B1B4-0527-A4731A60AD91}"/>
          </ac:spMkLst>
        </pc:spChg>
        <pc:spChg chg="add mod">
          <ac:chgData name="Camélia SLIMANI" userId="S::camelia.slimani@ensta-bretagne.org::053863d2-2ef5-478d-894d-1d7227547489" providerId="AD" clId="Web-{D05AD7D9-5FDE-6875-37A9-58CD9CA3AF13}" dt="2023-12-07T14:58:54.258" v="73" actId="1076"/>
          <ac:spMkLst>
            <pc:docMk/>
            <pc:sldMk cId="3641811160" sldId="297"/>
            <ac:spMk id="12" creationId="{C79A0A4E-98F1-7149-B3F7-A5C48B5C1327}"/>
          </ac:spMkLst>
        </pc:spChg>
        <pc:spChg chg="add mod">
          <ac:chgData name="Camélia SLIMANI" userId="S::camelia.slimani@ensta-bretagne.org::053863d2-2ef5-478d-894d-1d7227547489" providerId="AD" clId="Web-{D05AD7D9-5FDE-6875-37A9-58CD9CA3AF13}" dt="2023-12-07T14:58:15.665" v="63" actId="1076"/>
          <ac:spMkLst>
            <pc:docMk/>
            <pc:sldMk cId="3641811160" sldId="297"/>
            <ac:spMk id="13" creationId="{8BA301CF-A7A1-632D-FC34-2A41F779E131}"/>
          </ac:spMkLst>
        </pc:spChg>
        <pc:spChg chg="add mod">
          <ac:chgData name="Camélia SLIMANI" userId="S::camelia.slimani@ensta-bretagne.org::053863d2-2ef5-478d-894d-1d7227547489" providerId="AD" clId="Web-{D05AD7D9-5FDE-6875-37A9-58CD9CA3AF13}" dt="2023-12-07T14:58:47.711" v="71" actId="1076"/>
          <ac:spMkLst>
            <pc:docMk/>
            <pc:sldMk cId="3641811160" sldId="297"/>
            <ac:spMk id="14" creationId="{66F04122-D0F0-E72C-02E8-071F5CC65C04}"/>
          </ac:spMkLst>
        </pc:spChg>
        <pc:spChg chg="add mod">
          <ac:chgData name="Camélia SLIMANI" userId="S::camelia.slimani@ensta-bretagne.org::053863d2-2ef5-478d-894d-1d7227547489" providerId="AD" clId="Web-{D05AD7D9-5FDE-6875-37A9-58CD9CA3AF13}" dt="2023-12-07T14:59:46.540" v="86" actId="1076"/>
          <ac:spMkLst>
            <pc:docMk/>
            <pc:sldMk cId="3641811160" sldId="297"/>
            <ac:spMk id="15" creationId="{C13FF3E0-ADCB-3969-6354-6C766BF6D597}"/>
          </ac:spMkLst>
        </pc:spChg>
        <pc:spChg chg="add mod">
          <ac:chgData name="Camélia SLIMANI" userId="S::camelia.slimani@ensta-bretagne.org::053863d2-2ef5-478d-894d-1d7227547489" providerId="AD" clId="Web-{D05AD7D9-5FDE-6875-37A9-58CD9CA3AF13}" dt="2023-12-07T15:10:19.716" v="236" actId="1076"/>
          <ac:spMkLst>
            <pc:docMk/>
            <pc:sldMk cId="3641811160" sldId="297"/>
            <ac:spMk id="23" creationId="{1F022B4B-786D-00B7-D0AD-4497408AAD8E}"/>
          </ac:spMkLst>
        </pc:spChg>
        <pc:grpChg chg="add mod">
          <ac:chgData name="Camélia SLIMANI" userId="S::camelia.slimani@ensta-bretagne.org::053863d2-2ef5-478d-894d-1d7227547489" providerId="AD" clId="Web-{D05AD7D9-5FDE-6875-37A9-58CD9CA3AF13}" dt="2023-12-07T15:02:41.077" v="106" actId="1076"/>
          <ac:grpSpMkLst>
            <pc:docMk/>
            <pc:sldMk cId="3641811160" sldId="297"/>
            <ac:grpSpMk id="21" creationId="{9E2464D4-0800-41E7-FA9D-9F1909183F21}"/>
          </ac:grpSpMkLst>
        </pc:grpChg>
        <pc:picChg chg="add del mod">
          <ac:chgData name="Camélia SLIMANI" userId="S::camelia.slimani@ensta-bretagne.org::053863d2-2ef5-478d-894d-1d7227547489" providerId="AD" clId="Web-{D05AD7D9-5FDE-6875-37A9-58CD9CA3AF13}" dt="2023-12-07T14:37:37.938" v="6"/>
          <ac:picMkLst>
            <pc:docMk/>
            <pc:sldMk cId="3641811160" sldId="297"/>
            <ac:picMk id="3" creationId="{D956B9A4-CEC2-9D2A-F688-D2E0E11D17DC}"/>
          </ac:picMkLst>
        </pc:picChg>
        <pc:picChg chg="add del">
          <ac:chgData name="Camélia SLIMANI" userId="S::camelia.slimani@ensta-bretagne.org::053863d2-2ef5-478d-894d-1d7227547489" providerId="AD" clId="Web-{D05AD7D9-5FDE-6875-37A9-58CD9CA3AF13}" dt="2023-12-07T14:39:15.613" v="8"/>
          <ac:picMkLst>
            <pc:docMk/>
            <pc:sldMk cId="3641811160" sldId="297"/>
            <ac:picMk id="5" creationId="{1A2793C3-6923-DB2B-C374-512B9EBD3681}"/>
          </ac:picMkLst>
        </pc:picChg>
        <pc:picChg chg="add mod">
          <ac:chgData name="Camélia SLIMANI" userId="S::camelia.slimani@ensta-bretagne.org::053863d2-2ef5-478d-894d-1d7227547489" providerId="AD" clId="Web-{D05AD7D9-5FDE-6875-37A9-58CD9CA3AF13}" dt="2023-12-07T15:02:41.014" v="105" actId="1076"/>
          <ac:picMkLst>
            <pc:docMk/>
            <pc:sldMk cId="3641811160" sldId="297"/>
            <ac:picMk id="7" creationId="{FE54B767-FCBF-CB4A-B8D3-972672813488}"/>
          </ac:picMkLst>
        </pc:picChg>
        <pc:picChg chg="add del mod">
          <ac:chgData name="Camélia SLIMANI" userId="S::camelia.slimani@ensta-bretagne.org::053863d2-2ef5-478d-894d-1d7227547489" providerId="AD" clId="Web-{D05AD7D9-5FDE-6875-37A9-58CD9CA3AF13}" dt="2023-12-07T14:40:04.536" v="13"/>
          <ac:picMkLst>
            <pc:docMk/>
            <pc:sldMk cId="3641811160" sldId="297"/>
            <ac:picMk id="8" creationId="{915FE8F1-EEB6-6818-08CB-DDFB3228BAC2}"/>
          </ac:picMkLst>
        </pc:picChg>
        <pc:picChg chg="add del mod">
          <ac:chgData name="Camélia SLIMANI" userId="S::camelia.slimani@ensta-bretagne.org::053863d2-2ef5-478d-894d-1d7227547489" providerId="AD" clId="Web-{D05AD7D9-5FDE-6875-37A9-58CD9CA3AF13}" dt="2023-12-07T14:51:03.353" v="19"/>
          <ac:picMkLst>
            <pc:docMk/>
            <pc:sldMk cId="3641811160" sldId="297"/>
            <ac:picMk id="9" creationId="{AD1C5A5A-3EE0-9945-9274-459E37B573DD}"/>
          </ac:picMkLst>
        </pc:picChg>
        <pc:picChg chg="add del mod">
          <ac:chgData name="Camélia SLIMANI" userId="S::camelia.slimani@ensta-bretagne.org::053863d2-2ef5-478d-894d-1d7227547489" providerId="AD" clId="Web-{D05AD7D9-5FDE-6875-37A9-58CD9CA3AF13}" dt="2023-12-07T14:55:17.767" v="24"/>
          <ac:picMkLst>
            <pc:docMk/>
            <pc:sldMk cId="3641811160" sldId="297"/>
            <ac:picMk id="10" creationId="{9504A99F-457F-7A49-99CB-8037DD029E9E}"/>
          </ac:picMkLst>
        </pc:picChg>
        <pc:picChg chg="add mod">
          <ac:chgData name="Camélia SLIMANI" userId="S::camelia.slimani@ensta-bretagne.org::053863d2-2ef5-478d-894d-1d7227547489" providerId="AD" clId="Web-{D05AD7D9-5FDE-6875-37A9-58CD9CA3AF13}" dt="2023-12-07T15:00:03.166" v="90" actId="1076"/>
          <ac:picMkLst>
            <pc:docMk/>
            <pc:sldMk cId="3641811160" sldId="297"/>
            <ac:picMk id="11" creationId="{B452F934-7301-E063-F06C-CEDACAD2CB7A}"/>
          </ac:picMkLst>
        </pc:picChg>
        <pc:cxnChg chg="add del">
          <ac:chgData name="Camélia SLIMANI" userId="S::camelia.slimani@ensta-bretagne.org::053863d2-2ef5-478d-894d-1d7227547489" providerId="AD" clId="Web-{D05AD7D9-5FDE-6875-37A9-58CD9CA3AF13}" dt="2023-12-07T14:59:38.462" v="84"/>
          <ac:cxnSpMkLst>
            <pc:docMk/>
            <pc:sldMk cId="3641811160" sldId="297"/>
            <ac:cxnSpMk id="16" creationId="{AB9349A0-CC72-A42A-F241-B9CF8EEAEED9}"/>
          </ac:cxnSpMkLst>
        </pc:cxnChg>
        <pc:cxnChg chg="add del mod">
          <ac:chgData name="Camélia SLIMANI" userId="S::camelia.slimani@ensta-bretagne.org::053863d2-2ef5-478d-894d-1d7227547489" providerId="AD" clId="Web-{D05AD7D9-5FDE-6875-37A9-58CD9CA3AF13}" dt="2023-12-07T14:59:33.821" v="81"/>
          <ac:cxnSpMkLst>
            <pc:docMk/>
            <pc:sldMk cId="3641811160" sldId="297"/>
            <ac:cxnSpMk id="17" creationId="{4F7F018C-BF08-95C7-BF5E-A87BB11F7FFD}"/>
          </ac:cxnSpMkLst>
        </pc:cxnChg>
        <pc:cxnChg chg="add mod">
          <ac:chgData name="Camélia SLIMANI" userId="S::camelia.slimani@ensta-bretagne.org::053863d2-2ef5-478d-894d-1d7227547489" providerId="AD" clId="Web-{D05AD7D9-5FDE-6875-37A9-58CD9CA3AF13}" dt="2023-12-07T15:01:13.965" v="97" actId="1076"/>
          <ac:cxnSpMkLst>
            <pc:docMk/>
            <pc:sldMk cId="3641811160" sldId="297"/>
            <ac:cxnSpMk id="18" creationId="{36877666-3A07-24F5-E253-B5B211EA90A5}"/>
          </ac:cxnSpMkLst>
        </pc:cxnChg>
        <pc:cxnChg chg="add mod">
          <ac:chgData name="Camélia SLIMANI" userId="S::camelia.slimani@ensta-bretagne.org::053863d2-2ef5-478d-894d-1d7227547489" providerId="AD" clId="Web-{D05AD7D9-5FDE-6875-37A9-58CD9CA3AF13}" dt="2023-12-07T15:01:25.403" v="99" actId="1076"/>
          <ac:cxnSpMkLst>
            <pc:docMk/>
            <pc:sldMk cId="3641811160" sldId="297"/>
            <ac:cxnSpMk id="19" creationId="{46A7622E-9B74-53FD-548F-67B5B7C0B7FB}"/>
          </ac:cxnSpMkLst>
        </pc:cxnChg>
        <pc:cxnChg chg="add mod">
          <ac:chgData name="Camélia SLIMANI" userId="S::camelia.slimani@ensta-bretagne.org::053863d2-2ef5-478d-894d-1d7227547489" providerId="AD" clId="Web-{D05AD7D9-5FDE-6875-37A9-58CD9CA3AF13}" dt="2023-12-07T15:01:46.482" v="102" actId="1076"/>
          <ac:cxnSpMkLst>
            <pc:docMk/>
            <pc:sldMk cId="3641811160" sldId="297"/>
            <ac:cxnSpMk id="20" creationId="{961FF2D2-6F93-B1DA-3A75-D412502C7325}"/>
          </ac:cxnSpMkLst>
        </pc:cxnChg>
      </pc:sldChg>
    </pc:docChg>
  </pc:docChgLst>
  <pc:docChgLst>
    <pc:chgData name="LOUIS MORGE-ROLLET (STIC/MAD)" userId="S::louis.morge-rollet@ensta-bretagne.org::79b5382e-5c5e-463c-88da-772b9b65f4ff" providerId="AD" clId="Web-{F21D6A42-CE28-F608-AD6D-28B69311992A}"/>
    <pc:docChg chg="addSld modSld">
      <pc:chgData name="LOUIS MORGE-ROLLET (STIC/MAD)" userId="S::louis.morge-rollet@ensta-bretagne.org::79b5382e-5c5e-463c-88da-772b9b65f4ff" providerId="AD" clId="Web-{F21D6A42-CE28-F608-AD6D-28B69311992A}" dt="2023-12-07T13:51:24.682" v="119" actId="20577"/>
      <pc:docMkLst>
        <pc:docMk/>
      </pc:docMkLst>
      <pc:sldChg chg="modSp">
        <pc:chgData name="LOUIS MORGE-ROLLET (STIC/MAD)" userId="S::louis.morge-rollet@ensta-bretagne.org::79b5382e-5c5e-463c-88da-772b9b65f4ff" providerId="AD" clId="Web-{F21D6A42-CE28-F608-AD6D-28B69311992A}" dt="2023-12-07T13:38:59.087" v="16" actId="20577"/>
        <pc:sldMkLst>
          <pc:docMk/>
          <pc:sldMk cId="2256623890" sldId="287"/>
        </pc:sldMkLst>
        <pc:spChg chg="mod">
          <ac:chgData name="LOUIS MORGE-ROLLET (STIC/MAD)" userId="S::louis.morge-rollet@ensta-bretagne.org::79b5382e-5c5e-463c-88da-772b9b65f4ff" providerId="AD" clId="Web-{F21D6A42-CE28-F608-AD6D-28B69311992A}" dt="2023-12-07T13:38:59.087" v="16" actId="20577"/>
          <ac:spMkLst>
            <pc:docMk/>
            <pc:sldMk cId="2256623890" sldId="287"/>
            <ac:spMk id="2" creationId="{3BA21D76-25FD-C190-BE3D-83C54B047416}"/>
          </ac:spMkLst>
        </pc:spChg>
      </pc:sldChg>
      <pc:sldChg chg="addSp delSp modSp mod modClrScheme chgLayout">
        <pc:chgData name="LOUIS MORGE-ROLLET (STIC/MAD)" userId="S::louis.morge-rollet@ensta-bretagne.org::79b5382e-5c5e-463c-88da-772b9b65f4ff" providerId="AD" clId="Web-{F21D6A42-CE28-F608-AD6D-28B69311992A}" dt="2023-12-07T13:48:13.631" v="116" actId="1076"/>
        <pc:sldMkLst>
          <pc:docMk/>
          <pc:sldMk cId="3035107954" sldId="292"/>
        </pc:sldMkLst>
        <pc:spChg chg="mod ord">
          <ac:chgData name="LOUIS MORGE-ROLLET (STIC/MAD)" userId="S::louis.morge-rollet@ensta-bretagne.org::79b5382e-5c5e-463c-88da-772b9b65f4ff" providerId="AD" clId="Web-{F21D6A42-CE28-F608-AD6D-28B69311992A}" dt="2023-12-07T13:47:45.755" v="112"/>
          <ac:spMkLst>
            <pc:docMk/>
            <pc:sldMk cId="3035107954" sldId="292"/>
            <ac:spMk id="2" creationId="{B66D9FB7-5B5F-3029-1B1B-E3625F127FA7}"/>
          </ac:spMkLst>
        </pc:spChg>
        <pc:spChg chg="mod ord">
          <ac:chgData name="LOUIS MORGE-ROLLET (STIC/MAD)" userId="S::louis.morge-rollet@ensta-bretagne.org::79b5382e-5c5e-463c-88da-772b9b65f4ff" providerId="AD" clId="Web-{F21D6A42-CE28-F608-AD6D-28B69311992A}" dt="2023-12-07T13:48:00.396" v="114" actId="1076"/>
          <ac:spMkLst>
            <pc:docMk/>
            <pc:sldMk cId="3035107954" sldId="292"/>
            <ac:spMk id="3" creationId="{3063ED60-2CE4-E9AC-0366-547119272679}"/>
          </ac:spMkLst>
        </pc:spChg>
        <pc:spChg chg="mod ord">
          <ac:chgData name="LOUIS MORGE-ROLLET (STIC/MAD)" userId="S::louis.morge-rollet@ensta-bretagne.org::79b5382e-5c5e-463c-88da-772b9b65f4ff" providerId="AD" clId="Web-{F21D6A42-CE28-F608-AD6D-28B69311992A}" dt="2023-12-07T13:47:45.755" v="112"/>
          <ac:spMkLst>
            <pc:docMk/>
            <pc:sldMk cId="3035107954" sldId="292"/>
            <ac:spMk id="4" creationId="{50639F57-D89F-721F-0BFB-D06DA5246B35}"/>
          </ac:spMkLst>
        </pc:spChg>
        <pc:spChg chg="mod">
          <ac:chgData name="LOUIS MORGE-ROLLET (STIC/MAD)" userId="S::louis.morge-rollet@ensta-bretagne.org::79b5382e-5c5e-463c-88da-772b9b65f4ff" providerId="AD" clId="Web-{F21D6A42-CE28-F608-AD6D-28B69311992A}" dt="2023-12-07T13:41:16.387" v="44" actId="1076"/>
          <ac:spMkLst>
            <pc:docMk/>
            <pc:sldMk cId="3035107954" sldId="292"/>
            <ac:spMk id="7" creationId="{E3EA29E1-B70E-D378-51E0-9E6BFBA8AA5F}"/>
          </ac:spMkLst>
        </pc:spChg>
        <pc:spChg chg="del">
          <ac:chgData name="LOUIS MORGE-ROLLET (STIC/MAD)" userId="S::louis.morge-rollet@ensta-bretagne.org::79b5382e-5c5e-463c-88da-772b9b65f4ff" providerId="AD" clId="Web-{F21D6A42-CE28-F608-AD6D-28B69311992A}" dt="2023-12-07T13:40:01.792" v="27"/>
          <ac:spMkLst>
            <pc:docMk/>
            <pc:sldMk cId="3035107954" sldId="292"/>
            <ac:spMk id="8" creationId="{E5C92304-F73F-9A81-038E-DB3542899FB9}"/>
          </ac:spMkLst>
        </pc:spChg>
        <pc:spChg chg="add del mod ord">
          <ac:chgData name="LOUIS MORGE-ROLLET (STIC/MAD)" userId="S::louis.morge-rollet@ensta-bretagne.org::79b5382e-5c5e-463c-88da-772b9b65f4ff" providerId="AD" clId="Web-{F21D6A42-CE28-F608-AD6D-28B69311992A}" dt="2023-12-07T13:47:45.755" v="112"/>
          <ac:spMkLst>
            <pc:docMk/>
            <pc:sldMk cId="3035107954" sldId="292"/>
            <ac:spMk id="9" creationId="{E3AFB3E9-8F93-94D0-6B48-E8A4F06392D4}"/>
          </ac:spMkLst>
        </pc:spChg>
        <pc:spChg chg="add del mod ord">
          <ac:chgData name="LOUIS MORGE-ROLLET (STIC/MAD)" userId="S::louis.morge-rollet@ensta-bretagne.org::79b5382e-5c5e-463c-88da-772b9b65f4ff" providerId="AD" clId="Web-{F21D6A42-CE28-F608-AD6D-28B69311992A}" dt="2023-12-07T13:47:45.755" v="112"/>
          <ac:spMkLst>
            <pc:docMk/>
            <pc:sldMk cId="3035107954" sldId="292"/>
            <ac:spMk id="10" creationId="{A17E7B68-C9C0-3BE4-9EF9-0F26092E5864}"/>
          </ac:spMkLst>
        </pc:spChg>
        <pc:spChg chg="add del mod ord">
          <ac:chgData name="LOUIS MORGE-ROLLET (STIC/MAD)" userId="S::louis.morge-rollet@ensta-bretagne.org::79b5382e-5c5e-463c-88da-772b9b65f4ff" providerId="AD" clId="Web-{F21D6A42-CE28-F608-AD6D-28B69311992A}" dt="2023-12-07T13:47:45.755" v="112"/>
          <ac:spMkLst>
            <pc:docMk/>
            <pc:sldMk cId="3035107954" sldId="292"/>
            <ac:spMk id="11" creationId="{7A374047-705E-2F3A-25EA-AE4B3C0BFB65}"/>
          </ac:spMkLst>
        </pc:spChg>
        <pc:picChg chg="del">
          <ac:chgData name="LOUIS MORGE-ROLLET (STIC/MAD)" userId="S::louis.morge-rollet@ensta-bretagne.org::79b5382e-5c5e-463c-88da-772b9b65f4ff" providerId="AD" clId="Web-{F21D6A42-CE28-F608-AD6D-28B69311992A}" dt="2023-12-07T13:39:42.916" v="21"/>
          <ac:picMkLst>
            <pc:docMk/>
            <pc:sldMk cId="3035107954" sldId="292"/>
            <ac:picMk id="5" creationId="{1FFE30E5-EFC8-2A78-9B6E-A7DAF40E1478}"/>
          </ac:picMkLst>
        </pc:picChg>
        <pc:picChg chg="mod">
          <ac:chgData name="LOUIS MORGE-ROLLET (STIC/MAD)" userId="S::louis.morge-rollet@ensta-bretagne.org::79b5382e-5c5e-463c-88da-772b9b65f4ff" providerId="AD" clId="Web-{F21D6A42-CE28-F608-AD6D-28B69311992A}" dt="2023-12-07T13:48:13.631" v="116" actId="1076"/>
          <ac:picMkLst>
            <pc:docMk/>
            <pc:sldMk cId="3035107954" sldId="292"/>
            <ac:picMk id="6" creationId="{042666FB-EA37-41BD-E849-A40A045D08CE}"/>
          </ac:picMkLst>
        </pc:picChg>
      </pc:sldChg>
      <pc:sldChg chg="modSp">
        <pc:chgData name="LOUIS MORGE-ROLLET (STIC/MAD)" userId="S::louis.morge-rollet@ensta-bretagne.org::79b5382e-5c5e-463c-88da-772b9b65f4ff" providerId="AD" clId="Web-{F21D6A42-CE28-F608-AD6D-28B69311992A}" dt="2023-12-07T13:51:24.682" v="119" actId="20577"/>
        <pc:sldMkLst>
          <pc:docMk/>
          <pc:sldMk cId="490461934" sldId="296"/>
        </pc:sldMkLst>
        <pc:spChg chg="mod">
          <ac:chgData name="LOUIS MORGE-ROLLET (STIC/MAD)" userId="S::louis.morge-rollet@ensta-bretagne.org::79b5382e-5c5e-463c-88da-772b9b65f4ff" providerId="AD" clId="Web-{F21D6A42-CE28-F608-AD6D-28B69311992A}" dt="2023-12-07T13:51:24.682" v="119" actId="20577"/>
          <ac:spMkLst>
            <pc:docMk/>
            <pc:sldMk cId="490461934" sldId="296"/>
            <ac:spMk id="3" creationId="{4C111CFB-B6F3-4013-55F9-8B638F3C3116}"/>
          </ac:spMkLst>
        </pc:spChg>
      </pc:sldChg>
      <pc:sldChg chg="addSp delSp modSp new">
        <pc:chgData name="LOUIS MORGE-ROLLET (STIC/MAD)" userId="S::louis.morge-rollet@ensta-bretagne.org::79b5382e-5c5e-463c-88da-772b9b65f4ff" providerId="AD" clId="Web-{F21D6A42-CE28-F608-AD6D-28B69311992A}" dt="2023-12-07T13:50:56.135" v="117" actId="20577"/>
        <pc:sldMkLst>
          <pc:docMk/>
          <pc:sldMk cId="3641811160" sldId="297"/>
        </pc:sldMkLst>
        <pc:spChg chg="mod">
          <ac:chgData name="LOUIS MORGE-ROLLET (STIC/MAD)" userId="S::louis.morge-rollet@ensta-bretagne.org::79b5382e-5c5e-463c-88da-772b9b65f4ff" providerId="AD" clId="Web-{F21D6A42-CE28-F608-AD6D-28B69311992A}" dt="2023-12-07T13:50:56.135" v="117" actId="20577"/>
          <ac:spMkLst>
            <pc:docMk/>
            <pc:sldMk cId="3641811160" sldId="297"/>
            <ac:spMk id="2" creationId="{0599E622-B904-5005-51DC-5875614B9513}"/>
          </ac:spMkLst>
        </pc:spChg>
        <pc:spChg chg="del">
          <ac:chgData name="LOUIS MORGE-ROLLET (STIC/MAD)" userId="S::louis.morge-rollet@ensta-bretagne.org::79b5382e-5c5e-463c-88da-772b9b65f4ff" providerId="AD" clId="Web-{F21D6A42-CE28-F608-AD6D-28B69311992A}" dt="2023-12-07T13:39:46.869" v="22"/>
          <ac:spMkLst>
            <pc:docMk/>
            <pc:sldMk cId="3641811160" sldId="297"/>
            <ac:spMk id="3" creationId="{75403EBC-2375-89BD-9E03-316022270CF0}"/>
          </ac:spMkLst>
        </pc:spChg>
        <pc:spChg chg="add mod">
          <ac:chgData name="LOUIS MORGE-ROLLET (STIC/MAD)" userId="S::louis.morge-rollet@ensta-bretagne.org::79b5382e-5c5e-463c-88da-772b9b65f4ff" providerId="AD" clId="Web-{F21D6A42-CE28-F608-AD6D-28B69311992A}" dt="2023-12-07T13:40:27.183" v="32" actId="1076"/>
          <ac:spMkLst>
            <pc:docMk/>
            <pc:sldMk cId="3641811160" sldId="297"/>
            <ac:spMk id="6" creationId="{0EB498E7-2B2A-B1B4-0527-A4731A60AD91}"/>
          </ac:spMkLst>
        </pc:spChg>
        <pc:picChg chg="add mod">
          <ac:chgData name="LOUIS MORGE-ROLLET (STIC/MAD)" userId="S::louis.morge-rollet@ensta-bretagne.org::79b5382e-5c5e-463c-88da-772b9b65f4ff" providerId="AD" clId="Web-{F21D6A42-CE28-F608-AD6D-28B69311992A}" dt="2023-12-07T13:39:56.807" v="26" actId="1076"/>
          <ac:picMkLst>
            <pc:docMk/>
            <pc:sldMk cId="3641811160" sldId="297"/>
            <ac:picMk id="5" creationId="{1A2793C3-6923-DB2B-C374-512B9EBD3681}"/>
          </ac:picMkLst>
        </pc:picChg>
      </pc:sldChg>
    </pc:docChg>
  </pc:docChgLst>
  <pc:docChgLst>
    <pc:chgData name="Camélia SLIMANI" userId="S::camelia.slimani@ensta-bretagne.org::053863d2-2ef5-478d-894d-1d7227547489" providerId="AD" clId="Web-{AEB929E5-D34D-2B12-8BAA-4E8B80583281}"/>
    <pc:docChg chg="modSld">
      <pc:chgData name="Camélia SLIMANI" userId="S::camelia.slimani@ensta-bretagne.org::053863d2-2ef5-478d-894d-1d7227547489" providerId="AD" clId="Web-{AEB929E5-D34D-2B12-8BAA-4E8B80583281}" dt="2023-12-07T12:51:31.322" v="380" actId="20577"/>
      <pc:docMkLst>
        <pc:docMk/>
      </pc:docMkLst>
      <pc:sldChg chg="modSp">
        <pc:chgData name="Camélia SLIMANI" userId="S::camelia.slimani@ensta-bretagne.org::053863d2-2ef5-478d-894d-1d7227547489" providerId="AD" clId="Web-{AEB929E5-D34D-2B12-8BAA-4E8B80583281}" dt="2023-12-07T12:50:33.443" v="362" actId="20577"/>
        <pc:sldMkLst>
          <pc:docMk/>
          <pc:sldMk cId="1526515888" sldId="282"/>
        </pc:sldMkLst>
        <pc:spChg chg="mod">
          <ac:chgData name="Camélia SLIMANI" userId="S::camelia.slimani@ensta-bretagne.org::053863d2-2ef5-478d-894d-1d7227547489" providerId="AD" clId="Web-{AEB929E5-D34D-2B12-8BAA-4E8B80583281}" dt="2023-12-07T12:49:47.049" v="345" actId="1076"/>
          <ac:spMkLst>
            <pc:docMk/>
            <pc:sldMk cId="1526515888" sldId="282"/>
            <ac:spMk id="5" creationId="{2AC19F30-A5D6-4C22-50F0-5A35428109BD}"/>
          </ac:spMkLst>
        </pc:spChg>
        <pc:spChg chg="mod">
          <ac:chgData name="Camélia SLIMANI" userId="S::camelia.slimani@ensta-bretagne.org::053863d2-2ef5-478d-894d-1d7227547489" providerId="AD" clId="Web-{AEB929E5-D34D-2B12-8BAA-4E8B80583281}" dt="2023-12-07T12:50:33.443" v="362" actId="20577"/>
          <ac:spMkLst>
            <pc:docMk/>
            <pc:sldMk cId="1526515888" sldId="282"/>
            <ac:spMk id="6" creationId="{F541C378-F676-DD3B-B645-AAA08D4B81B8}"/>
          </ac:spMkLst>
        </pc:spChg>
      </pc:sldChg>
      <pc:sldChg chg="addSp modSp">
        <pc:chgData name="Camélia SLIMANI" userId="S::camelia.slimani@ensta-bretagne.org::053863d2-2ef5-478d-894d-1d7227547489" providerId="AD" clId="Web-{AEB929E5-D34D-2B12-8BAA-4E8B80583281}" dt="2023-12-07T12:51:31.322" v="380" actId="20577"/>
        <pc:sldMkLst>
          <pc:docMk/>
          <pc:sldMk cId="3035107954" sldId="292"/>
        </pc:sldMkLst>
        <pc:spChg chg="mod">
          <ac:chgData name="Camélia SLIMANI" userId="S::camelia.slimani@ensta-bretagne.org::053863d2-2ef5-478d-894d-1d7227547489" providerId="AD" clId="Web-{AEB929E5-D34D-2B12-8BAA-4E8B80583281}" dt="2023-12-07T12:48:35.529" v="336" actId="20577"/>
          <ac:spMkLst>
            <pc:docMk/>
            <pc:sldMk cId="3035107954" sldId="292"/>
            <ac:spMk id="3" creationId="{3063ED60-2CE4-E9AC-0366-547119272679}"/>
          </ac:spMkLst>
        </pc:spChg>
        <pc:spChg chg="add mod">
          <ac:chgData name="Camélia SLIMANI" userId="S::camelia.slimani@ensta-bretagne.org::053863d2-2ef5-478d-894d-1d7227547489" providerId="AD" clId="Web-{AEB929E5-D34D-2B12-8BAA-4E8B80583281}" dt="2023-12-07T12:48:37.794" v="337" actId="20577"/>
          <ac:spMkLst>
            <pc:docMk/>
            <pc:sldMk cId="3035107954" sldId="292"/>
            <ac:spMk id="7" creationId="{E3EA29E1-B70E-D378-51E0-9E6BFBA8AA5F}"/>
          </ac:spMkLst>
        </pc:spChg>
        <pc:spChg chg="add mod">
          <ac:chgData name="Camélia SLIMANI" userId="S::camelia.slimani@ensta-bretagne.org::053863d2-2ef5-478d-894d-1d7227547489" providerId="AD" clId="Web-{AEB929E5-D34D-2B12-8BAA-4E8B80583281}" dt="2023-12-07T12:51:31.322" v="380" actId="20577"/>
          <ac:spMkLst>
            <pc:docMk/>
            <pc:sldMk cId="3035107954" sldId="292"/>
            <ac:spMk id="8" creationId="{E5C92304-F73F-9A81-038E-DB3542899FB9}"/>
          </ac:spMkLst>
        </pc:spChg>
        <pc:picChg chg="add mod">
          <ac:chgData name="Camélia SLIMANI" userId="S::camelia.slimani@ensta-bretagne.org::053863d2-2ef5-478d-894d-1d7227547489" providerId="AD" clId="Web-{AEB929E5-D34D-2B12-8BAA-4E8B80583281}" dt="2023-12-07T12:48:40.013" v="338" actId="1076"/>
          <ac:picMkLst>
            <pc:docMk/>
            <pc:sldMk cId="3035107954" sldId="292"/>
            <ac:picMk id="5" creationId="{1FFE30E5-EFC8-2A78-9B6E-A7DAF40E1478}"/>
          </ac:picMkLst>
        </pc:picChg>
        <pc:picChg chg="add mod">
          <ac:chgData name="Camélia SLIMANI" userId="S::camelia.slimani@ensta-bretagne.org::053863d2-2ef5-478d-894d-1d7227547489" providerId="AD" clId="Web-{AEB929E5-D34D-2B12-8BAA-4E8B80583281}" dt="2023-12-07T12:45:08.858" v="276" actId="1076"/>
          <ac:picMkLst>
            <pc:docMk/>
            <pc:sldMk cId="3035107954" sldId="292"/>
            <ac:picMk id="6" creationId="{042666FB-EA37-41BD-E849-A40A045D08CE}"/>
          </ac:picMkLst>
        </pc:picChg>
      </pc:sldChg>
    </pc:docChg>
  </pc:docChgLst>
  <pc:docChgLst>
    <pc:chgData name="LOUIS MORGE-ROLLET (STIC/MAD)" userId="S::louis.morge-rollet@ensta-bretagne.org::79b5382e-5c5e-463c-88da-772b9b65f4ff" providerId="AD" clId="Web-{577052AC-577B-44C8-064C-A594987A1A58}"/>
    <pc:docChg chg="modSld">
      <pc:chgData name="LOUIS MORGE-ROLLET (STIC/MAD)" userId="S::louis.morge-rollet@ensta-bretagne.org::79b5382e-5c5e-463c-88da-772b9b65f4ff" providerId="AD" clId="Web-{577052AC-577B-44C8-064C-A594987A1A58}" dt="2023-12-07T16:44:20.451" v="112" actId="20577"/>
      <pc:docMkLst>
        <pc:docMk/>
      </pc:docMkLst>
      <pc:sldChg chg="modSp">
        <pc:chgData name="LOUIS MORGE-ROLLET (STIC/MAD)" userId="S::louis.morge-rollet@ensta-bretagne.org::79b5382e-5c5e-463c-88da-772b9b65f4ff" providerId="AD" clId="Web-{577052AC-577B-44C8-064C-A594987A1A58}" dt="2023-12-07T16:37:13.655" v="21" actId="20577"/>
        <pc:sldMkLst>
          <pc:docMk/>
          <pc:sldMk cId="4272322698" sldId="276"/>
        </pc:sldMkLst>
        <pc:spChg chg="mod">
          <ac:chgData name="LOUIS MORGE-ROLLET (STIC/MAD)" userId="S::louis.morge-rollet@ensta-bretagne.org::79b5382e-5c5e-463c-88da-772b9b65f4ff" providerId="AD" clId="Web-{577052AC-577B-44C8-064C-A594987A1A58}" dt="2023-12-07T16:37:10.873" v="20" actId="20577"/>
          <ac:spMkLst>
            <pc:docMk/>
            <pc:sldMk cId="4272322698" sldId="276"/>
            <ac:spMk id="3" creationId="{34CEACF5-D8F0-0C53-B770-B53CDDCDC11B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7:13.655" v="21" actId="20577"/>
          <ac:spMkLst>
            <pc:docMk/>
            <pc:sldMk cId="4272322698" sldId="276"/>
            <ac:spMk id="5" creationId="{841B4CF6-4931-CAA9-C914-6793C3B0C2D2}"/>
          </ac:spMkLst>
        </pc:spChg>
      </pc:sldChg>
      <pc:sldChg chg="modSp">
        <pc:chgData name="LOUIS MORGE-ROLLET (STIC/MAD)" userId="S::louis.morge-rollet@ensta-bretagne.org::79b5382e-5c5e-463c-88da-772b9b65f4ff" providerId="AD" clId="Web-{577052AC-577B-44C8-064C-A594987A1A58}" dt="2023-12-07T16:38:09.954" v="41" actId="20577"/>
        <pc:sldMkLst>
          <pc:docMk/>
          <pc:sldMk cId="2580054908" sldId="281"/>
        </pc:sldMkLst>
        <pc:spChg chg="mod">
          <ac:chgData name="LOUIS MORGE-ROLLET (STIC/MAD)" userId="S::louis.morge-rollet@ensta-bretagne.org::79b5382e-5c5e-463c-88da-772b9b65f4ff" providerId="AD" clId="Web-{577052AC-577B-44C8-064C-A594987A1A58}" dt="2023-12-07T16:38:09.954" v="41" actId="20577"/>
          <ac:spMkLst>
            <pc:docMk/>
            <pc:sldMk cId="2580054908" sldId="281"/>
            <ac:spMk id="7" creationId="{080D237B-3818-2471-16E2-D59376EA30E8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8:00.235" v="35" actId="20577"/>
          <ac:spMkLst>
            <pc:docMk/>
            <pc:sldMk cId="2580054908" sldId="281"/>
            <ac:spMk id="8" creationId="{B025CF99-151B-BB60-85C6-9352F9C25AF4}"/>
          </ac:spMkLst>
        </pc:spChg>
      </pc:sldChg>
      <pc:sldChg chg="modSp">
        <pc:chgData name="LOUIS MORGE-ROLLET (STIC/MAD)" userId="S::louis.morge-rollet@ensta-bretagne.org::79b5382e-5c5e-463c-88da-772b9b65f4ff" providerId="AD" clId="Web-{577052AC-577B-44C8-064C-A594987A1A58}" dt="2023-12-07T16:39:57.926" v="74" actId="20577"/>
        <pc:sldMkLst>
          <pc:docMk/>
          <pc:sldMk cId="1526515888" sldId="282"/>
        </pc:sldMkLst>
        <pc:spChg chg="mod">
          <ac:chgData name="LOUIS MORGE-ROLLET (STIC/MAD)" userId="S::louis.morge-rollet@ensta-bretagne.org::79b5382e-5c5e-463c-88da-772b9b65f4ff" providerId="AD" clId="Web-{577052AC-577B-44C8-064C-A594987A1A58}" dt="2023-12-07T16:39:57.926" v="74" actId="20577"/>
          <ac:spMkLst>
            <pc:docMk/>
            <pc:sldMk cId="1526515888" sldId="282"/>
            <ac:spMk id="6" creationId="{F541C378-F676-DD3B-B645-AAA08D4B81B8}"/>
          </ac:spMkLst>
        </pc:spChg>
      </pc:sldChg>
      <pc:sldChg chg="modSp">
        <pc:chgData name="LOUIS MORGE-ROLLET (STIC/MAD)" userId="S::louis.morge-rollet@ensta-bretagne.org::79b5382e-5c5e-463c-88da-772b9b65f4ff" providerId="AD" clId="Web-{577052AC-577B-44C8-064C-A594987A1A58}" dt="2023-12-07T16:38:18.095" v="43" actId="20577"/>
        <pc:sldMkLst>
          <pc:docMk/>
          <pc:sldMk cId="3068992524" sldId="291"/>
        </pc:sldMkLst>
        <pc:spChg chg="mod">
          <ac:chgData name="LOUIS MORGE-ROLLET (STIC/MAD)" userId="S::louis.morge-rollet@ensta-bretagne.org::79b5382e-5c5e-463c-88da-772b9b65f4ff" providerId="AD" clId="Web-{577052AC-577B-44C8-064C-A594987A1A58}" dt="2023-12-07T16:38:14.173" v="42" actId="20577"/>
          <ac:spMkLst>
            <pc:docMk/>
            <pc:sldMk cId="3068992524" sldId="291"/>
            <ac:spMk id="7" creationId="{CE271F90-1C95-D33E-6BBE-C3B4E616E19B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8:18.095" v="43" actId="20577"/>
          <ac:spMkLst>
            <pc:docMk/>
            <pc:sldMk cId="3068992524" sldId="291"/>
            <ac:spMk id="8" creationId="{066CE3AD-D4C1-AFBA-BB2E-912B69AD06A2}"/>
          </ac:spMkLst>
        </pc:spChg>
      </pc:sldChg>
      <pc:sldChg chg="modSp">
        <pc:chgData name="LOUIS MORGE-ROLLET (STIC/MAD)" userId="S::louis.morge-rollet@ensta-bretagne.org::79b5382e-5c5e-463c-88da-772b9b65f4ff" providerId="AD" clId="Web-{577052AC-577B-44C8-064C-A594987A1A58}" dt="2023-12-07T16:37:20.921" v="22" actId="20577"/>
        <pc:sldMkLst>
          <pc:docMk/>
          <pc:sldMk cId="3035107954" sldId="292"/>
        </pc:sldMkLst>
        <pc:spChg chg="mod">
          <ac:chgData name="LOUIS MORGE-ROLLET (STIC/MAD)" userId="S::louis.morge-rollet@ensta-bretagne.org::79b5382e-5c5e-463c-88da-772b9b65f4ff" providerId="AD" clId="Web-{577052AC-577B-44C8-064C-A594987A1A58}" dt="2023-12-07T16:37:20.921" v="22" actId="20577"/>
          <ac:spMkLst>
            <pc:docMk/>
            <pc:sldMk cId="3035107954" sldId="292"/>
            <ac:spMk id="7" creationId="{E3EA29E1-B70E-D378-51E0-9E6BFBA8AA5F}"/>
          </ac:spMkLst>
        </pc:spChg>
      </pc:sldChg>
      <pc:sldChg chg="modSp">
        <pc:chgData name="LOUIS MORGE-ROLLET (STIC/MAD)" userId="S::louis.morge-rollet@ensta-bretagne.org::79b5382e-5c5e-463c-88da-772b9b65f4ff" providerId="AD" clId="Web-{577052AC-577B-44C8-064C-A594987A1A58}" dt="2023-12-07T16:37:41.562" v="29" actId="20577"/>
        <pc:sldMkLst>
          <pc:docMk/>
          <pc:sldMk cId="1814226492" sldId="294"/>
        </pc:sldMkLst>
        <pc:spChg chg="mod">
          <ac:chgData name="LOUIS MORGE-ROLLET (STIC/MAD)" userId="S::louis.morge-rollet@ensta-bretagne.org::79b5382e-5c5e-463c-88da-772b9b65f4ff" providerId="AD" clId="Web-{577052AC-577B-44C8-064C-A594987A1A58}" dt="2023-12-07T16:37:32.062" v="26" actId="20577"/>
          <ac:spMkLst>
            <pc:docMk/>
            <pc:sldMk cId="1814226492" sldId="294"/>
            <ac:spMk id="3" creationId="{3063ED60-2CE4-E9AC-0366-547119272679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7:41.562" v="29" actId="20577"/>
          <ac:spMkLst>
            <pc:docMk/>
            <pc:sldMk cId="1814226492" sldId="294"/>
            <ac:spMk id="6" creationId="{A1D5FA54-49A1-CBA0-A8EE-0FC21D059F5D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7:34.718" v="27" actId="20577"/>
          <ac:spMkLst>
            <pc:docMk/>
            <pc:sldMk cId="1814226492" sldId="294"/>
            <ac:spMk id="11" creationId="{55CEF658-5ACE-A35A-8405-3CA94FD22536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7:37.921" v="28" actId="20577"/>
          <ac:spMkLst>
            <pc:docMk/>
            <pc:sldMk cId="1814226492" sldId="294"/>
            <ac:spMk id="12" creationId="{1FD71916-D2F2-5B0D-9461-C5EC1C3C370D}"/>
          </ac:spMkLst>
        </pc:spChg>
      </pc:sldChg>
      <pc:sldChg chg="addSp delSp modSp">
        <pc:chgData name="LOUIS MORGE-ROLLET (STIC/MAD)" userId="S::louis.morge-rollet@ensta-bretagne.org::79b5382e-5c5e-463c-88da-772b9b65f4ff" providerId="AD" clId="Web-{577052AC-577B-44C8-064C-A594987A1A58}" dt="2023-12-07T16:44:20.451" v="112" actId="20577"/>
        <pc:sldMkLst>
          <pc:docMk/>
          <pc:sldMk cId="3641811160" sldId="297"/>
        </pc:sldMkLst>
        <pc:spChg chg="add mod topLvl">
          <ac:chgData name="LOUIS MORGE-ROLLET (STIC/MAD)" userId="S::louis.morge-rollet@ensta-bretagne.org::79b5382e-5c5e-463c-88da-772b9b65f4ff" providerId="AD" clId="Web-{577052AC-577B-44C8-064C-A594987A1A58}" dt="2023-12-07T16:44:20.451" v="112" actId="20577"/>
          <ac:spMkLst>
            <pc:docMk/>
            <pc:sldMk cId="3641811160" sldId="297"/>
            <ac:spMk id="3" creationId="{6F93440C-47A1-490B-2EF3-9708EDB79253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6:23.434" v="9" actId="20577"/>
          <ac:spMkLst>
            <pc:docMk/>
            <pc:sldMk cId="3641811160" sldId="297"/>
            <ac:spMk id="6" creationId="{0EB498E7-2B2A-B1B4-0527-A4731A60AD91}"/>
          </ac:spMkLst>
        </pc:spChg>
        <pc:sp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spMkLst>
            <pc:docMk/>
            <pc:sldMk cId="3641811160" sldId="297"/>
            <ac:spMk id="12" creationId="{C79A0A4E-98F1-7149-B3F7-A5C48B5C1327}"/>
          </ac:spMkLst>
        </pc:spChg>
        <pc:sp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spMkLst>
            <pc:docMk/>
            <pc:sldMk cId="3641811160" sldId="297"/>
            <ac:spMk id="13" creationId="{8BA301CF-A7A1-632D-FC34-2A41F779E131}"/>
          </ac:spMkLst>
        </pc:spChg>
        <pc:sp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spMkLst>
            <pc:docMk/>
            <pc:sldMk cId="3641811160" sldId="297"/>
            <ac:spMk id="14" creationId="{66F04122-D0F0-E72C-02E8-071F5CC65C04}"/>
          </ac:spMkLst>
        </pc:spChg>
        <pc:sp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spMkLst>
            <pc:docMk/>
            <pc:sldMk cId="3641811160" sldId="297"/>
            <ac:spMk id="15" creationId="{C13FF3E0-ADCB-3969-6354-6C766BF6D597}"/>
          </ac:spMkLst>
        </pc:spChg>
        <pc:spChg chg="mod">
          <ac:chgData name="LOUIS MORGE-ROLLET (STIC/MAD)" userId="S::louis.morge-rollet@ensta-bretagne.org::79b5382e-5c5e-463c-88da-772b9b65f4ff" providerId="AD" clId="Web-{577052AC-577B-44C8-064C-A594987A1A58}" dt="2023-12-07T16:39:09.050" v="51" actId="14100"/>
          <ac:spMkLst>
            <pc:docMk/>
            <pc:sldMk cId="3641811160" sldId="297"/>
            <ac:spMk id="23" creationId="{1F022B4B-786D-00B7-D0AD-4497408AAD8E}"/>
          </ac:spMkLst>
        </pc:spChg>
        <pc:grpChg chg="add del">
          <ac:chgData name="LOUIS MORGE-ROLLET (STIC/MAD)" userId="S::louis.morge-rollet@ensta-bretagne.org::79b5382e-5c5e-463c-88da-772b9b65f4ff" providerId="AD" clId="Web-{577052AC-577B-44C8-064C-A594987A1A58}" dt="2023-12-07T16:43:18.746" v="99"/>
          <ac:grpSpMkLst>
            <pc:docMk/>
            <pc:sldMk cId="3641811160" sldId="297"/>
            <ac:grpSpMk id="5" creationId="{A97BB69F-FF2C-CCC2-E4CD-B120DFE5E367}"/>
          </ac:grpSpMkLst>
        </pc:grpChg>
        <pc:grpChg chg="del mod">
          <ac:chgData name="LOUIS MORGE-ROLLET (STIC/MAD)" userId="S::louis.morge-rollet@ensta-bretagne.org::79b5382e-5c5e-463c-88da-772b9b65f4ff" providerId="AD" clId="Web-{577052AC-577B-44C8-064C-A594987A1A58}" dt="2023-12-07T16:40:42.006" v="79"/>
          <ac:grpSpMkLst>
            <pc:docMk/>
            <pc:sldMk cId="3641811160" sldId="297"/>
            <ac:grpSpMk id="21" creationId="{9E2464D4-0800-41E7-FA9D-9F1909183F21}"/>
          </ac:grpSpMkLst>
        </pc:grpChg>
        <pc:picChg chg="mod topLvl">
          <ac:chgData name="LOUIS MORGE-ROLLET (STIC/MAD)" userId="S::louis.morge-rollet@ensta-bretagne.org::79b5382e-5c5e-463c-88da-772b9b65f4ff" providerId="AD" clId="Web-{577052AC-577B-44C8-064C-A594987A1A58}" dt="2023-12-07T16:43:18.746" v="99"/>
          <ac:picMkLst>
            <pc:docMk/>
            <pc:sldMk cId="3641811160" sldId="297"/>
            <ac:picMk id="7" creationId="{FE54B767-FCBF-CB4A-B8D3-972672813488}"/>
          </ac:picMkLst>
        </pc:picChg>
        <pc:picChg chg="mod topLvl">
          <ac:chgData name="LOUIS MORGE-ROLLET (STIC/MAD)" userId="S::louis.morge-rollet@ensta-bretagne.org::79b5382e-5c5e-463c-88da-772b9b65f4ff" providerId="AD" clId="Web-{577052AC-577B-44C8-064C-A594987A1A58}" dt="2023-12-07T16:43:18.746" v="99"/>
          <ac:picMkLst>
            <pc:docMk/>
            <pc:sldMk cId="3641811160" sldId="297"/>
            <ac:picMk id="11" creationId="{B452F934-7301-E063-F06C-CEDACAD2CB7A}"/>
          </ac:picMkLst>
        </pc:picChg>
        <pc:cxn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cxnSpMkLst>
            <pc:docMk/>
            <pc:sldMk cId="3641811160" sldId="297"/>
            <ac:cxnSpMk id="18" creationId="{36877666-3A07-24F5-E253-B5B211EA90A5}"/>
          </ac:cxnSpMkLst>
        </pc:cxnChg>
        <pc:cxn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cxnSpMkLst>
            <pc:docMk/>
            <pc:sldMk cId="3641811160" sldId="297"/>
            <ac:cxnSpMk id="19" creationId="{46A7622E-9B74-53FD-548F-67B5B7C0B7FB}"/>
          </ac:cxnSpMkLst>
        </pc:cxnChg>
        <pc:cxnChg chg="topLvl">
          <ac:chgData name="LOUIS MORGE-ROLLET (STIC/MAD)" userId="S::louis.morge-rollet@ensta-bretagne.org::79b5382e-5c5e-463c-88da-772b9b65f4ff" providerId="AD" clId="Web-{577052AC-577B-44C8-064C-A594987A1A58}" dt="2023-12-07T16:40:42.006" v="79"/>
          <ac:cxnSpMkLst>
            <pc:docMk/>
            <pc:sldMk cId="3641811160" sldId="297"/>
            <ac:cxnSpMk id="20" creationId="{961FF2D2-6F93-B1DA-3A75-D412502C7325}"/>
          </ac:cxnSpMkLst>
        </pc:cxnChg>
      </pc:sldChg>
    </pc:docChg>
  </pc:docChgLst>
  <pc:docChgLst>
    <pc:chgData name="LOUIS MORGE-ROLLET (STIC/MAD)" userId="S::louis.morge-rollet@ensta-bretagne.org::79b5382e-5c5e-463c-88da-772b9b65f4ff" providerId="AD" clId="Web-{CD64ACB0-CDBD-9006-E499-55C739F05711}"/>
    <pc:docChg chg="modSld">
      <pc:chgData name="LOUIS MORGE-ROLLET (STIC/MAD)" userId="S::louis.morge-rollet@ensta-bretagne.org::79b5382e-5c5e-463c-88da-772b9b65f4ff" providerId="AD" clId="Web-{CD64ACB0-CDBD-9006-E499-55C739F05711}" dt="2023-12-07T16:58:56.993" v="174" actId="1076"/>
      <pc:docMkLst>
        <pc:docMk/>
      </pc:docMkLst>
      <pc:sldChg chg="modSp">
        <pc:chgData name="LOUIS MORGE-ROLLET (STIC/MAD)" userId="S::louis.morge-rollet@ensta-bretagne.org::79b5382e-5c5e-463c-88da-772b9b65f4ff" providerId="AD" clId="Web-{CD64ACB0-CDBD-9006-E499-55C739F05711}" dt="2023-12-07T16:57:33.226" v="164" actId="20577"/>
        <pc:sldMkLst>
          <pc:docMk/>
          <pc:sldMk cId="1526515888" sldId="282"/>
        </pc:sldMkLst>
        <pc:spChg chg="mod">
          <ac:chgData name="LOUIS MORGE-ROLLET (STIC/MAD)" userId="S::louis.morge-rollet@ensta-bretagne.org::79b5382e-5c5e-463c-88da-772b9b65f4ff" providerId="AD" clId="Web-{CD64ACB0-CDBD-9006-E499-55C739F05711}" dt="2023-12-07T16:57:33.226" v="164" actId="20577"/>
          <ac:spMkLst>
            <pc:docMk/>
            <pc:sldMk cId="1526515888" sldId="282"/>
            <ac:spMk id="6" creationId="{F541C378-F676-DD3B-B645-AAA08D4B81B8}"/>
          </ac:spMkLst>
        </pc:spChg>
      </pc:sldChg>
      <pc:sldChg chg="addSp delSp modSp mod modClrScheme chgLayout">
        <pc:chgData name="LOUIS MORGE-ROLLET (STIC/MAD)" userId="S::louis.morge-rollet@ensta-bretagne.org::79b5382e-5c5e-463c-88da-772b9b65f4ff" providerId="AD" clId="Web-{CD64ACB0-CDBD-9006-E499-55C739F05711}" dt="2023-12-07T16:54:29.565" v="93" actId="20577"/>
        <pc:sldMkLst>
          <pc:docMk/>
          <pc:sldMk cId="3035107954" sldId="292"/>
        </pc:sldMkLst>
        <pc:spChg chg="mod ord">
          <ac:chgData name="LOUIS MORGE-ROLLET (STIC/MAD)" userId="S::louis.morge-rollet@ensta-bretagne.org::79b5382e-5c5e-463c-88da-772b9b65f4ff" providerId="AD" clId="Web-{CD64ACB0-CDBD-9006-E499-55C739F05711}" dt="2023-12-07T16:51:27.155" v="64"/>
          <ac:spMkLst>
            <pc:docMk/>
            <pc:sldMk cId="3035107954" sldId="292"/>
            <ac:spMk id="2" creationId="{B66D9FB7-5B5F-3029-1B1B-E3625F127FA7}"/>
          </ac:spMkLst>
        </pc:spChg>
        <pc:spChg chg="mod ord">
          <ac:chgData name="LOUIS MORGE-ROLLET (STIC/MAD)" userId="S::louis.morge-rollet@ensta-bretagne.org::79b5382e-5c5e-463c-88da-772b9b65f4ff" providerId="AD" clId="Web-{CD64ACB0-CDBD-9006-E499-55C739F05711}" dt="2023-12-07T16:51:47.593" v="67" actId="14100"/>
          <ac:spMkLst>
            <pc:docMk/>
            <pc:sldMk cId="3035107954" sldId="292"/>
            <ac:spMk id="3" creationId="{3063ED60-2CE4-E9AC-0366-547119272679}"/>
          </ac:spMkLst>
        </pc:spChg>
        <pc:spChg chg="mod ord">
          <ac:chgData name="LOUIS MORGE-ROLLET (STIC/MAD)" userId="S::louis.morge-rollet@ensta-bretagne.org::79b5382e-5c5e-463c-88da-772b9b65f4ff" providerId="AD" clId="Web-{CD64ACB0-CDBD-9006-E499-55C739F05711}" dt="2023-12-07T16:51:27.155" v="64"/>
          <ac:spMkLst>
            <pc:docMk/>
            <pc:sldMk cId="3035107954" sldId="292"/>
            <ac:spMk id="4" creationId="{50639F57-D89F-721F-0BFB-D06DA5246B35}"/>
          </ac:spMkLst>
        </pc:spChg>
        <pc:spChg chg="add mod">
          <ac:chgData name="LOUIS MORGE-ROLLET (STIC/MAD)" userId="S::louis.morge-rollet@ensta-bretagne.org::79b5382e-5c5e-463c-88da-772b9b65f4ff" providerId="AD" clId="Web-{CD64ACB0-CDBD-9006-E499-55C739F05711}" dt="2023-12-07T16:54:29.565" v="93" actId="20577"/>
          <ac:spMkLst>
            <pc:docMk/>
            <pc:sldMk cId="3035107954" sldId="292"/>
            <ac:spMk id="5" creationId="{1E13C161-B73B-21EA-ECF9-47DD57061A77}"/>
          </ac:spMkLst>
        </pc:spChg>
        <pc:spChg chg="mod">
          <ac:chgData name="LOUIS MORGE-ROLLET (STIC/MAD)" userId="S::louis.morge-rollet@ensta-bretagne.org::79b5382e-5c5e-463c-88da-772b9b65f4ff" providerId="AD" clId="Web-{CD64ACB0-CDBD-9006-E499-55C739F05711}" dt="2023-12-07T16:52:53.423" v="75" actId="1076"/>
          <ac:spMkLst>
            <pc:docMk/>
            <pc:sldMk cId="3035107954" sldId="292"/>
            <ac:spMk id="7" creationId="{E3EA29E1-B70E-D378-51E0-9E6BFBA8AA5F}"/>
          </ac:spMkLst>
        </pc:spChg>
        <pc:spChg chg="add del mod ord">
          <ac:chgData name="LOUIS MORGE-ROLLET (STIC/MAD)" userId="S::louis.morge-rollet@ensta-bretagne.org::79b5382e-5c5e-463c-88da-772b9b65f4ff" providerId="AD" clId="Web-{CD64ACB0-CDBD-9006-E499-55C739F05711}" dt="2023-12-07T16:51:27.155" v="64"/>
          <ac:spMkLst>
            <pc:docMk/>
            <pc:sldMk cId="3035107954" sldId="292"/>
            <ac:spMk id="8" creationId="{C22566EA-569A-0070-BBFE-5F6EC5E9391F}"/>
          </ac:spMkLst>
        </pc:spChg>
        <pc:picChg chg="mod">
          <ac:chgData name="LOUIS MORGE-ROLLET (STIC/MAD)" userId="S::louis.morge-rollet@ensta-bretagne.org::79b5382e-5c5e-463c-88da-772b9b65f4ff" providerId="AD" clId="Web-{CD64ACB0-CDBD-9006-E499-55C739F05711}" dt="2023-12-07T16:53:00.970" v="76" actId="1076"/>
          <ac:picMkLst>
            <pc:docMk/>
            <pc:sldMk cId="3035107954" sldId="292"/>
            <ac:picMk id="6" creationId="{042666FB-EA37-41BD-E849-A40A045D08CE}"/>
          </ac:picMkLst>
        </pc:picChg>
      </pc:sldChg>
      <pc:sldChg chg="addSp delSp modSp">
        <pc:chgData name="LOUIS MORGE-ROLLET (STIC/MAD)" userId="S::louis.morge-rollet@ensta-bretagne.org::79b5382e-5c5e-463c-88da-772b9b65f4ff" providerId="AD" clId="Web-{CD64ACB0-CDBD-9006-E499-55C739F05711}" dt="2023-12-07T16:58:56.993" v="174" actId="1076"/>
        <pc:sldMkLst>
          <pc:docMk/>
          <pc:sldMk cId="3641811160" sldId="297"/>
        </pc:sldMkLst>
        <pc:spChg chg="topLvl">
          <ac:chgData name="LOUIS MORGE-ROLLET (STIC/MAD)" userId="S::louis.morge-rollet@ensta-bretagne.org::79b5382e-5c5e-463c-88da-772b9b65f4ff" providerId="AD" clId="Web-{CD64ACB0-CDBD-9006-E499-55C739F05711}" dt="2023-12-07T16:57:26.491" v="158"/>
          <ac:spMkLst>
            <pc:docMk/>
            <pc:sldMk cId="3641811160" sldId="297"/>
            <ac:spMk id="3" creationId="{6F93440C-47A1-490B-2EF3-9708EDB79253}"/>
          </ac:spMkLst>
        </pc:spChg>
        <pc:spChg chg="mod">
          <ac:chgData name="LOUIS MORGE-ROLLET (STIC/MAD)" userId="S::louis.morge-rollet@ensta-bretagne.org::79b5382e-5c5e-463c-88da-772b9b65f4ff" providerId="AD" clId="Web-{CD64ACB0-CDBD-9006-E499-55C739F05711}" dt="2023-12-07T16:57:21.366" v="137" actId="1076"/>
          <ac:spMkLst>
            <pc:docMk/>
            <pc:sldMk cId="3641811160" sldId="297"/>
            <ac:spMk id="6" creationId="{0EB498E7-2B2A-B1B4-0527-A4731A60AD91}"/>
          </ac:spMkLst>
        </pc:spChg>
        <pc:spChg chg="mod">
          <ac:chgData name="LOUIS MORGE-ROLLET (STIC/MAD)" userId="S::louis.morge-rollet@ensta-bretagne.org::79b5382e-5c5e-463c-88da-772b9b65f4ff" providerId="AD" clId="Web-{CD64ACB0-CDBD-9006-E499-55C739F05711}" dt="2023-12-07T16:57:25.429" v="157" actId="20577"/>
          <ac:spMkLst>
            <pc:docMk/>
            <pc:sldMk cId="3641811160" sldId="297"/>
            <ac:spMk id="23" creationId="{1F022B4B-786D-00B7-D0AD-4497408AAD8E}"/>
          </ac:spMkLst>
        </pc:spChg>
        <pc:grpChg chg="add del mod">
          <ac:chgData name="LOUIS MORGE-ROLLET (STIC/MAD)" userId="S::louis.morge-rollet@ensta-bretagne.org::79b5382e-5c5e-463c-88da-772b9b65f4ff" providerId="AD" clId="Web-{CD64ACB0-CDBD-9006-E499-55C739F05711}" dt="2023-12-07T16:57:26.491" v="158"/>
          <ac:grpSpMkLst>
            <pc:docMk/>
            <pc:sldMk cId="3641811160" sldId="297"/>
            <ac:grpSpMk id="5" creationId="{FC70C64A-1499-01D1-7516-5F657FD506E7}"/>
          </ac:grpSpMkLst>
        </pc:grpChg>
        <pc:picChg chg="topLvl">
          <ac:chgData name="LOUIS MORGE-ROLLET (STIC/MAD)" userId="S::louis.morge-rollet@ensta-bretagne.org::79b5382e-5c5e-463c-88da-772b9b65f4ff" providerId="AD" clId="Web-{CD64ACB0-CDBD-9006-E499-55C739F05711}" dt="2023-12-07T16:57:26.491" v="158"/>
          <ac:picMkLst>
            <pc:docMk/>
            <pc:sldMk cId="3641811160" sldId="297"/>
            <ac:picMk id="7" creationId="{FE54B767-FCBF-CB4A-B8D3-972672813488}"/>
          </ac:picMkLst>
        </pc:picChg>
        <pc:picChg chg="mod ord topLvl">
          <ac:chgData name="LOUIS MORGE-ROLLET (STIC/MAD)" userId="S::louis.morge-rollet@ensta-bretagne.org::79b5382e-5c5e-463c-88da-772b9b65f4ff" providerId="AD" clId="Web-{CD64ACB0-CDBD-9006-E499-55C739F05711}" dt="2023-12-07T16:57:40.617" v="165"/>
          <ac:picMkLst>
            <pc:docMk/>
            <pc:sldMk cId="3641811160" sldId="297"/>
            <ac:picMk id="11" creationId="{B452F934-7301-E063-F06C-CEDACAD2CB7A}"/>
          </ac:picMkLst>
        </pc:picChg>
        <pc:cxnChg chg="add mod">
          <ac:chgData name="LOUIS MORGE-ROLLET (STIC/MAD)" userId="S::louis.morge-rollet@ensta-bretagne.org::79b5382e-5c5e-463c-88da-772b9b65f4ff" providerId="AD" clId="Web-{CD64ACB0-CDBD-9006-E499-55C739F05711}" dt="2023-12-07T16:58:56.993" v="174" actId="1076"/>
          <ac:cxnSpMkLst>
            <pc:docMk/>
            <pc:sldMk cId="3641811160" sldId="297"/>
            <ac:cxnSpMk id="8" creationId="{A0BF3239-A576-31BA-1661-E8E0FD62E323}"/>
          </ac:cxnSpMkLst>
        </pc:cxnChg>
        <pc:cxnChg chg="mod">
          <ac:chgData name="LOUIS MORGE-ROLLET (STIC/MAD)" userId="S::louis.morge-rollet@ensta-bretagne.org::79b5382e-5c5e-463c-88da-772b9b65f4ff" providerId="AD" clId="Web-{CD64ACB0-CDBD-9006-E499-55C739F05711}" dt="2023-12-07T16:57:11.819" v="134" actId="1076"/>
          <ac:cxnSpMkLst>
            <pc:docMk/>
            <pc:sldMk cId="3641811160" sldId="297"/>
            <ac:cxnSpMk id="18" creationId="{36877666-3A07-24F5-E253-B5B211EA90A5}"/>
          </ac:cxnSpMkLst>
        </pc:cxnChg>
        <pc:cxnChg chg="mod">
          <ac:chgData name="LOUIS MORGE-ROLLET (STIC/MAD)" userId="S::louis.morge-rollet@ensta-bretagne.org::79b5382e-5c5e-463c-88da-772b9b65f4ff" providerId="AD" clId="Web-{CD64ACB0-CDBD-9006-E499-55C739F05711}" dt="2023-12-07T16:57:11.819" v="133" actId="1076"/>
          <ac:cxnSpMkLst>
            <pc:docMk/>
            <pc:sldMk cId="3641811160" sldId="297"/>
            <ac:cxnSpMk id="19" creationId="{46A7622E-9B74-53FD-548F-67B5B7C0B7FB}"/>
          </ac:cxnSpMkLst>
        </pc:cxnChg>
        <pc:cxnChg chg="del mod">
          <ac:chgData name="LOUIS MORGE-ROLLET (STIC/MAD)" userId="S::louis.morge-rollet@ensta-bretagne.org::79b5382e-5c5e-463c-88da-772b9b65f4ff" providerId="AD" clId="Web-{CD64ACB0-CDBD-9006-E499-55C739F05711}" dt="2023-12-07T16:58:46.165" v="172"/>
          <ac:cxnSpMkLst>
            <pc:docMk/>
            <pc:sldMk cId="3641811160" sldId="297"/>
            <ac:cxnSpMk id="20" creationId="{961FF2D2-6F93-B1DA-3A75-D412502C73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12231-7CFB-4C88-8862-E061FDC03976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2DD-9430-4C1F-8399-E57759AD32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1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0417-D6DF-4916-AE21-6AA0FBAD95F3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29C7-90DE-4230-BFFF-5FE8EA3F6A72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B89-97C1-4542-8BCD-D53596F1ADCA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8226-21F2-40FF-B05D-7BE3A97F6658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3767-C6FE-4FD1-AE44-C6B51A004D2A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FC5-8EFA-42F6-A6CB-F3CC94DCD844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1EF-512F-4DD9-A9F9-7A75266C2E29}" type="datetime1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64A-586E-4DAA-A763-C90943C7E8AB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68FF-9B5F-4DB0-8930-E356560DEDC1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A933-FF5E-4346-8681-84E612F8E182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C496-6207-44AB-AC8C-28F46BC69968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C2D7-D34F-44FF-A5FE-C4EDFA3B733F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6D3B-74FB-4026-87D3-91BD5CA3583E}" type="datetime1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6519-8275-49E8-BC52-CD4F3F77E23D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EEC8-3E34-4C4A-B7F8-A26A4C8C90A9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55CD-E9BE-4B53-81E6-0DE483E261B4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59D7-33BA-47CE-9ABF-C93220C77667}" type="datetime1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3120DC-5328-466C-A8E1-685C59509826}" type="datetime1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developer/articles/migrating-from-cuda-to-vitis.html" TargetMode="External"/><Relationship Id="rId2" Type="http://schemas.openxmlformats.org/officeDocument/2006/relationships/hyperlink" Target="https://codeconfessions.substack.com/p/gpu-comp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linktech.com/2021/02/19/embedded-hardware-processing-ai-edge-gpu-vpu-fpga-asic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developer/articles/migrating-from-cuda-to-vitis.html" TargetMode="External"/><Relationship Id="rId2" Type="http://schemas.openxmlformats.org/officeDocument/2006/relationships/hyperlink" Target="https://codeconfessions.substack.com/p/gpu-compu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dlinktech.com/2021/02/19/embedded-hardware-processing-ai-edge-gpu-vpu-fpga-asi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716656"/>
            <a:ext cx="8825658" cy="2355013"/>
          </a:xfrm>
        </p:spPr>
        <p:txBody>
          <a:bodyPr/>
          <a:lstStyle/>
          <a:p>
            <a:pPr algn="ctr"/>
            <a:br>
              <a:rPr lang="fr-FR"/>
            </a:br>
            <a:r>
              <a:rPr lang="fr-FR"/>
              <a:t>Cours: </a:t>
            </a:r>
            <a:r>
              <a:rPr lang="fr-FR" i="1"/>
              <a:t>Embedded Machine Learning</a:t>
            </a:r>
            <a:endParaRPr lang="fr-FR" sz="6000" i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17268" y="4542316"/>
            <a:ext cx="8825658" cy="1103882"/>
          </a:xfrm>
        </p:spPr>
        <p:txBody>
          <a:bodyPr>
            <a:normAutofit/>
          </a:bodyPr>
          <a:lstStyle/>
          <a:p>
            <a:r>
              <a:rPr lang="fr-FR"/>
              <a:t>Présenter les CONCEPTS ET LES outils permettant d’implémenter la phase d’inférence de modèles apprentissage automatique sur des cibles embarquées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75754F-6727-427C-86D5-2541944B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4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9E622-B904-5005-51DC-5875614B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+mj-lt"/>
                <a:cs typeface="+mj-lt"/>
              </a:rPr>
              <a:t>Les types de plateformes embarquées (2)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038520-77AB-D2DA-AA35-271C2EB7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/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0EB498E7-2B2A-B1B4-0527-A4731A60AD91}"/>
              </a:ext>
            </a:extLst>
          </p:cNvPr>
          <p:cNvSpPr txBox="1"/>
          <p:nvPr/>
        </p:nvSpPr>
        <p:spPr>
          <a:xfrm>
            <a:off x="4078557" y="5701868"/>
            <a:ext cx="403488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/>
              <a:t>Comparatif des architectures matérielles [7-8]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22B4B-786D-00B7-D0AD-4497408AAD8E}"/>
              </a:ext>
            </a:extLst>
          </p:cNvPr>
          <p:cNvSpPr txBox="1"/>
          <p:nvPr/>
        </p:nvSpPr>
        <p:spPr>
          <a:xfrm>
            <a:off x="6645897" y="6088559"/>
            <a:ext cx="554610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100" dirty="0"/>
              <a:t>[7], </a:t>
            </a:r>
            <a:r>
              <a:rPr lang="fr-FR" sz="1100" dirty="0" err="1"/>
              <a:t>What</a:t>
            </a:r>
            <a:r>
              <a:rPr lang="fr-FR" sz="1100" dirty="0"/>
              <a:t> </a:t>
            </a:r>
            <a:r>
              <a:rPr lang="fr-FR" sz="1100" dirty="0" err="1"/>
              <a:t>Every</a:t>
            </a:r>
            <a:r>
              <a:rPr lang="fr-FR" sz="1100" dirty="0"/>
              <a:t> </a:t>
            </a:r>
            <a:r>
              <a:rPr lang="fr-FR" sz="1100" dirty="0" err="1"/>
              <a:t>Developer</a:t>
            </a:r>
            <a:r>
              <a:rPr lang="fr-FR" sz="1100" dirty="0"/>
              <a:t> </a:t>
            </a:r>
            <a:r>
              <a:rPr lang="fr-FR" sz="1100" dirty="0" err="1"/>
              <a:t>Should</a:t>
            </a:r>
            <a:r>
              <a:rPr lang="fr-FR" sz="1100" dirty="0"/>
              <a:t> Know About GPU </a:t>
            </a:r>
            <a:r>
              <a:rPr lang="fr-FR" sz="1100" dirty="0" err="1"/>
              <a:t>Computing</a:t>
            </a:r>
            <a:r>
              <a:rPr lang="fr-FR" sz="1100" dirty="0"/>
              <a:t> - A. Upadhyay </a:t>
            </a:r>
            <a:r>
              <a:rPr lang="fr-FR" sz="1100" dirty="0">
                <a:hlinkClick r:id="rId2"/>
              </a:rPr>
              <a:t>https</a:t>
            </a:r>
            <a:r>
              <a:rPr lang="fr-FR" sz="1100" dirty="0">
                <a:ea typeface="+mn-lt"/>
                <a:cs typeface="+mn-lt"/>
                <a:hlinkClick r:id="rId2"/>
              </a:rPr>
              <a:t>://codeconfessions.substack.com/p/gpu-computing</a:t>
            </a:r>
            <a:endParaRPr lang="fr-FR" sz="1200" dirty="0">
              <a:ea typeface="+mn-lt"/>
              <a:cs typeface="+mn-lt"/>
            </a:endParaRPr>
          </a:p>
          <a:p>
            <a:r>
              <a:rPr lang="fr-FR" sz="1100" dirty="0"/>
              <a:t>[8] </a:t>
            </a:r>
            <a:r>
              <a:rPr lang="fr-FR" sz="1100" dirty="0" err="1">
                <a:ea typeface="+mn-lt"/>
                <a:cs typeface="+mn-lt"/>
              </a:rPr>
              <a:t>Migrating</a:t>
            </a:r>
            <a:r>
              <a:rPr lang="fr-FR" sz="1100" dirty="0">
                <a:ea typeface="+mn-lt"/>
                <a:cs typeface="+mn-lt"/>
              </a:rPr>
              <a:t> </a:t>
            </a:r>
            <a:r>
              <a:rPr lang="fr-FR" sz="1100" dirty="0" err="1">
                <a:ea typeface="+mn-lt"/>
                <a:cs typeface="+mn-lt"/>
              </a:rPr>
              <a:t>from</a:t>
            </a:r>
            <a:r>
              <a:rPr lang="fr-FR" sz="1100" dirty="0">
                <a:ea typeface="+mn-lt"/>
                <a:cs typeface="+mn-lt"/>
              </a:rPr>
              <a:t> CUDA to Vitis - F. </a:t>
            </a:r>
            <a:r>
              <a:rPr lang="fr-FR" sz="1100" dirty="0" err="1">
                <a:ea typeface="+mn-lt"/>
                <a:cs typeface="+mn-lt"/>
              </a:rPr>
              <a:t>Rivoallon</a:t>
            </a:r>
            <a:r>
              <a:rPr lang="fr-FR" sz="1100" dirty="0">
                <a:ea typeface="+mn-lt"/>
                <a:cs typeface="+mn-lt"/>
              </a:rPr>
              <a:t> </a:t>
            </a:r>
            <a:r>
              <a:rPr lang="fr-FR" sz="1100" dirty="0">
                <a:ea typeface="+mn-lt"/>
                <a:cs typeface="+mn-lt"/>
                <a:hlinkClick r:id="rId3"/>
              </a:rPr>
              <a:t>h</a:t>
            </a:r>
            <a:r>
              <a:rPr lang="fr-FR" sz="1100" dirty="0">
                <a:ea typeface="+mn-lt"/>
                <a:cs typeface="+mn-lt"/>
                <a:hlinkClick r:id="rId3"/>
              </a:rPr>
              <a:t>ttps://www.xilinx.com/developer/articles/migrating-from-cuda-to-vitis.html</a:t>
            </a:r>
            <a:endParaRPr lang="fr-FR" sz="1100" dirty="0">
              <a:ea typeface="+mn-lt"/>
              <a:cs typeface="+mn-lt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DB4CA2-32FB-2CBC-CADF-BFBE15054429}"/>
              </a:ext>
            </a:extLst>
          </p:cNvPr>
          <p:cNvGrpSpPr/>
          <p:nvPr/>
        </p:nvGrpSpPr>
        <p:grpSpPr>
          <a:xfrm>
            <a:off x="1257151" y="2300362"/>
            <a:ext cx="9677697" cy="3401506"/>
            <a:chOff x="1225083" y="1799306"/>
            <a:chExt cx="9677697" cy="3401506"/>
          </a:xfrm>
        </p:grpSpPr>
        <p:pic>
          <p:nvPicPr>
            <p:cNvPr id="11" name="Image 10" descr="Une image contenant capture d’écran, carré, Rectangle, Caractère coloré&#10;&#10;Description générée automatiquement">
              <a:extLst>
                <a:ext uri="{FF2B5EF4-FFF2-40B4-BE49-F238E27FC236}">
                  <a16:creationId xmlns:a16="http://schemas.microsoft.com/office/drawing/2014/main" id="{B452F934-7301-E063-F06C-CEDACAD2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3047" y="1799306"/>
              <a:ext cx="3299733" cy="31703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79A0A4E-98F1-7149-B3F7-A5C48B5C1327}"/>
                </a:ext>
              </a:extLst>
            </p:cNvPr>
            <p:cNvSpPr txBox="1"/>
            <p:nvPr/>
          </p:nvSpPr>
          <p:spPr>
            <a:xfrm>
              <a:off x="9874630" y="1873829"/>
              <a:ext cx="95332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/>
                <a:t>AI Engine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BA301CF-A7A1-632D-FC34-2A41F779E131}"/>
                </a:ext>
              </a:extLst>
            </p:cNvPr>
            <p:cNvSpPr txBox="1"/>
            <p:nvPr/>
          </p:nvSpPr>
          <p:spPr>
            <a:xfrm>
              <a:off x="9112630" y="1873829"/>
              <a:ext cx="95332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/>
                <a:t>BRAM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6F04122-D0F0-E72C-02E8-071F5CC65C04}"/>
                </a:ext>
              </a:extLst>
            </p:cNvPr>
            <p:cNvSpPr txBox="1"/>
            <p:nvPr/>
          </p:nvSpPr>
          <p:spPr>
            <a:xfrm>
              <a:off x="8303592" y="1873829"/>
              <a:ext cx="95332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/>
                <a:t>URAM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13FF3E0-ADCB-3969-6354-6C766BF6D597}"/>
                </a:ext>
              </a:extLst>
            </p:cNvPr>
            <p:cNvSpPr txBox="1"/>
            <p:nvPr/>
          </p:nvSpPr>
          <p:spPr>
            <a:xfrm>
              <a:off x="7635668" y="1873830"/>
              <a:ext cx="95332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200"/>
                <a:t>DSP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6877666-3A07-24F5-E253-B5B211EA90A5}"/>
                </a:ext>
              </a:extLst>
            </p:cNvPr>
            <p:cNvCxnSpPr/>
            <p:nvPr/>
          </p:nvCxnSpPr>
          <p:spPr>
            <a:xfrm>
              <a:off x="7873646" y="2194453"/>
              <a:ext cx="58" cy="222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46A7622E-9B74-53FD-548F-67B5B7C0B7FB}"/>
                </a:ext>
              </a:extLst>
            </p:cNvPr>
            <p:cNvCxnSpPr>
              <a:cxnSpLocks/>
            </p:cNvCxnSpPr>
            <p:nvPr/>
          </p:nvCxnSpPr>
          <p:spPr>
            <a:xfrm>
              <a:off x="8692090" y="2194453"/>
              <a:ext cx="58" cy="222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 6" descr="Une image contenant texte, capture d’écran, carré, Caractère coloré&#10;&#10;Description générée automatiquement">
              <a:extLst>
                <a:ext uri="{FF2B5EF4-FFF2-40B4-BE49-F238E27FC236}">
                  <a16:creationId xmlns:a16="http://schemas.microsoft.com/office/drawing/2014/main" id="{FE54B767-FCBF-CB4A-B8D3-97267281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5083" y="2190628"/>
              <a:ext cx="6096000" cy="301018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F93440C-47A1-490B-2EF3-9708EDB79253}"/>
                </a:ext>
              </a:extLst>
            </p:cNvPr>
            <p:cNvSpPr txBox="1"/>
            <p:nvPr/>
          </p:nvSpPr>
          <p:spPr>
            <a:xfrm>
              <a:off x="7679375" y="4878778"/>
              <a:ext cx="3156857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bg1"/>
                  </a:solidFill>
                  <a:latin typeface="Calibri"/>
                  <a:cs typeface="Arial"/>
                </a:rPr>
                <a:t>FPGA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0BF3239-A576-31BA-1661-E8E0FD62E323}"/>
                </a:ext>
              </a:extLst>
            </p:cNvPr>
            <p:cNvCxnSpPr>
              <a:cxnSpLocks/>
            </p:cNvCxnSpPr>
            <p:nvPr/>
          </p:nvCxnSpPr>
          <p:spPr>
            <a:xfrm>
              <a:off x="9439713" y="2194453"/>
              <a:ext cx="58" cy="222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81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F894D-0B06-BBEF-520A-7672F304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Inférence sur CPU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EACF5-D8F0-0C53-B770-B53CDDCD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7132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d’inférence sur CPU [9]:</a:t>
            </a:r>
          </a:p>
          <a:p>
            <a:pPr lvl="1"/>
            <a:r>
              <a:rPr lang="fr-FR" i="1" dirty="0"/>
              <a:t>Hand </a:t>
            </a:r>
            <a:r>
              <a:rPr lang="fr-FR" i="1" dirty="0" err="1"/>
              <a:t>coding</a:t>
            </a:r>
            <a:r>
              <a:rPr lang="fr-FR" dirty="0"/>
              <a:t>: Le « codage manuel » permet une implémentation bas-niveau et des optimisations spécifiques (théorique et logicielle). Cependant, ce type d’implémentation est couteux en temps, peu flexible et difficilement comparable.</a:t>
            </a:r>
          </a:p>
          <a:p>
            <a:pPr lvl="1"/>
            <a:r>
              <a:rPr lang="fr-FR" i="1" dirty="0"/>
              <a:t>Code </a:t>
            </a:r>
            <a:r>
              <a:rPr lang="fr-FR" i="1" dirty="0" err="1"/>
              <a:t>generation</a:t>
            </a:r>
            <a:r>
              <a:rPr lang="fr-FR" dirty="0"/>
              <a:t>: La génération de code produit un code bien optimisé sans effort (flexibilité) grâce à une abstraction et une automatisation. Cependant, ce type d’implémentation est difficilement comparable et moins optimisé.</a:t>
            </a:r>
          </a:p>
          <a:p>
            <a:pPr lvl="2"/>
            <a:r>
              <a:rPr lang="fr-FR" dirty="0"/>
              <a:t>Exemple: </a:t>
            </a:r>
            <a:r>
              <a:rPr lang="fr-FR" dirty="0" err="1"/>
              <a:t>emlearn</a:t>
            </a:r>
            <a:endParaRPr lang="fr-FR" dirty="0"/>
          </a:p>
          <a:p>
            <a:pPr lvl="1"/>
            <a:r>
              <a:rPr lang="fr-FR" i="1" dirty="0"/>
              <a:t>ML </a:t>
            </a:r>
            <a:r>
              <a:rPr lang="fr-FR" i="1" dirty="0" err="1"/>
              <a:t>interpreters</a:t>
            </a:r>
            <a:r>
              <a:rPr lang="fr-FR" dirty="0"/>
              <a:t>: L’utilisation d’un moteur d’inférence permet une meilleure flexibilité ainsi qu’une meilleur portabilité/compatibilité. Cependant, le code est moins optimisé que les deux options d’implémentations précédentes.</a:t>
            </a:r>
          </a:p>
          <a:p>
            <a:pPr lvl="2"/>
            <a:r>
              <a:rPr lang="fr-FR" dirty="0"/>
              <a:t>Exemple: </a:t>
            </a:r>
            <a:r>
              <a:rPr lang="fr-FR" dirty="0" err="1"/>
              <a:t>Tensorflow</a:t>
            </a:r>
            <a:r>
              <a:rPr lang="fr-FR" dirty="0"/>
              <a:t> Lite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7E183-C267-13CD-218B-E952AA77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1B4CF6-4931-CAA9-C914-6793C3B0C2D2}"/>
              </a:ext>
            </a:extLst>
          </p:cNvPr>
          <p:cNvSpPr txBox="1"/>
          <p:nvPr/>
        </p:nvSpPr>
        <p:spPr>
          <a:xfrm>
            <a:off x="7046752" y="6390407"/>
            <a:ext cx="514524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dirty="0"/>
              <a:t>[9] Benchmarking </a:t>
            </a:r>
            <a:r>
              <a:rPr lang="fr-FR" sz="1200" dirty="0" err="1"/>
              <a:t>TinyML</a:t>
            </a:r>
            <a:r>
              <a:rPr lang="fr-FR" sz="1200" dirty="0"/>
              <a:t> </a:t>
            </a:r>
            <a:r>
              <a:rPr lang="fr-FR" sz="1200" dirty="0" err="1"/>
              <a:t>Systems</a:t>
            </a:r>
            <a:r>
              <a:rPr lang="fr-FR" sz="1200" dirty="0"/>
              <a:t>: Challenges and Direction – C. R. </a:t>
            </a:r>
            <a:r>
              <a:rPr lang="fr-FR" sz="1200" dirty="0" err="1"/>
              <a:t>Bandury</a:t>
            </a:r>
            <a:r>
              <a:rPr lang="fr-FR" sz="1200" dirty="0"/>
              <a:t> et al. </a:t>
            </a:r>
          </a:p>
        </p:txBody>
      </p:sp>
    </p:spTree>
    <p:extLst>
      <p:ext uri="{BB962C8B-B14F-4D97-AF65-F5344CB8AC3E}">
        <p14:creationId xmlns:p14="http://schemas.microsoft.com/office/powerpoint/2010/main" val="427232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D9FB7-5B5F-3029-1B1B-E3625F12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Inférence sur GPU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3ED60-2CE4-E9AC-0366-54711927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72" y="1849127"/>
            <a:ext cx="9850308" cy="3043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'Wingdings 3',Sans-Serif" charset="2"/>
            </a:pPr>
            <a:r>
              <a:rPr lang="fr-FR" dirty="0"/>
              <a:t>Inférence sur GPU : 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fr-FR" dirty="0">
                <a:latin typeface="Century Gothic"/>
                <a:cs typeface="Arial"/>
              </a:rPr>
              <a:t>Codage manuelle: Utilisation de </a:t>
            </a:r>
            <a:r>
              <a:rPr lang="fr-FR" dirty="0" err="1">
                <a:latin typeface="Century Gothic"/>
                <a:cs typeface="Arial"/>
              </a:rPr>
              <a:t>language</a:t>
            </a:r>
            <a:r>
              <a:rPr lang="fr-FR" dirty="0">
                <a:latin typeface="Century Gothic"/>
                <a:cs typeface="Arial"/>
              </a:rPr>
              <a:t> de programmation orientée GPU. </a:t>
            </a:r>
          </a:p>
          <a:p>
            <a:pPr lvl="2" indent="-285750">
              <a:buClr>
                <a:srgbClr val="8AD0D6"/>
              </a:buClr>
              <a:buFont typeface="Wingdings" charset="2"/>
              <a:buChar char="§"/>
            </a:pPr>
            <a:r>
              <a:rPr lang="fr-FR" dirty="0">
                <a:latin typeface="Century Gothic"/>
                <a:cs typeface="Arial"/>
              </a:rPr>
              <a:t>Exemple : CUDA</a:t>
            </a:r>
            <a:endParaRPr lang="fr-FR" dirty="0">
              <a:latin typeface="Century Gothic"/>
            </a:endParaRPr>
          </a:p>
          <a:p>
            <a:pPr lvl="1" indent="-342900">
              <a:buClr>
                <a:srgbClr val="8AD0D6"/>
              </a:buClr>
              <a:buFont typeface="Courier New" charset="2"/>
              <a:buChar char="o"/>
            </a:pPr>
            <a:r>
              <a:rPr lang="fr-FR" dirty="0"/>
              <a:t>Conversion: Traduction des opérations algorithmiques en opérations matricielles. </a:t>
            </a:r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fr-FR" dirty="0"/>
              <a:t>Exemple : HummingBird.ml</a:t>
            </a:r>
          </a:p>
          <a:p>
            <a:pPr lvl="1" indent="-342900">
              <a:buClr>
                <a:srgbClr val="8AD0D6"/>
              </a:buClr>
              <a:buFont typeface="Courier New" charset="2"/>
              <a:buChar char="o"/>
            </a:pPr>
            <a:r>
              <a:rPr lang="fr-FR" dirty="0"/>
              <a:t>Moteurs d'inférence : mapping des modèles entrainés sur les cœurs de calcul. </a:t>
            </a:r>
          </a:p>
          <a:p>
            <a:pPr lvl="2">
              <a:buClr>
                <a:srgbClr val="8AD0D6"/>
              </a:buClr>
              <a:buFont typeface="Wingdings" charset="2"/>
              <a:buChar char="§"/>
            </a:pPr>
            <a:r>
              <a:rPr lang="fr-FR" dirty="0"/>
              <a:t>Exemple : </a:t>
            </a:r>
            <a:r>
              <a:rPr lang="fr-FR" dirty="0" err="1"/>
              <a:t>TensorRT</a:t>
            </a:r>
            <a:endParaRPr lang="fr-FR" dirty="0"/>
          </a:p>
          <a:p>
            <a:pPr marL="0" indent="0">
              <a:buClr>
                <a:srgbClr val="8AD0D6"/>
              </a:buClr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639F57-D89F-721F-0BFB-D06DA524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 5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42666FB-EA37-41BD-E849-A40A045D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71" y="4812102"/>
            <a:ext cx="2880593" cy="17732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EA29E1-B70E-D378-51E0-9E6BFBA8AA5F}"/>
              </a:ext>
            </a:extLst>
          </p:cNvPr>
          <p:cNvSpPr txBox="1"/>
          <p:nvPr/>
        </p:nvSpPr>
        <p:spPr>
          <a:xfrm>
            <a:off x="4569121" y="6581501"/>
            <a:ext cx="29263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/>
              <a:t>Flot d'optimisation selon </a:t>
            </a:r>
            <a:r>
              <a:rPr lang="fr-FR" sz="1200" dirty="0" err="1"/>
              <a:t>TensorRT</a:t>
            </a:r>
            <a:r>
              <a:rPr lang="fr-FR" sz="1200" dirty="0"/>
              <a:t> [10]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13C161-B73B-21EA-ECF9-47DD57061A77}"/>
              </a:ext>
            </a:extLst>
          </p:cNvPr>
          <p:cNvSpPr txBox="1"/>
          <p:nvPr/>
        </p:nvSpPr>
        <p:spPr>
          <a:xfrm>
            <a:off x="7719237" y="6399029"/>
            <a:ext cx="44709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Arial"/>
              </a:rPr>
              <a:t>[10] Demystifying </a:t>
            </a:r>
            <a:r>
              <a:rPr lang="en-US" sz="1200" dirty="0" err="1">
                <a:cs typeface="Arial"/>
              </a:rPr>
              <a:t>TensorRT</a:t>
            </a:r>
            <a:r>
              <a:rPr lang="en-US" sz="1200" dirty="0">
                <a:cs typeface="Arial"/>
              </a:rPr>
              <a:t>: Characterizing Neural Network Inference Engine on Nvidia Edge Devices – O. Shafi et al.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10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D9FB7-5B5F-3029-1B1B-E3625F12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Inférence sur FPGA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3ED60-2CE4-E9AC-0366-54711927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25829"/>
            <a:ext cx="9859629" cy="2312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différents types d’inférence sur FPGA [11]:</a:t>
            </a:r>
          </a:p>
          <a:p>
            <a:pPr lvl="1"/>
            <a:r>
              <a:rPr lang="fr-FR" i="1" dirty="0" err="1"/>
              <a:t>Dataflow</a:t>
            </a:r>
            <a:r>
              <a:rPr lang="fr-FR" dirty="0"/>
              <a:t>: Chaque couche est implémentée sur une unité de calculs différente.</a:t>
            </a:r>
          </a:p>
          <a:p>
            <a:pPr lvl="2"/>
            <a:r>
              <a:rPr lang="fr-FR" dirty="0"/>
              <a:t>Exemple: FINN, hls4ml, …</a:t>
            </a:r>
          </a:p>
          <a:p>
            <a:pPr lvl="1"/>
            <a:r>
              <a:rPr lang="fr-FR" i="1" dirty="0"/>
              <a:t>Overlay</a:t>
            </a:r>
            <a:r>
              <a:rPr lang="fr-FR" dirty="0"/>
              <a:t>: Les différentes opérations d’une tâche d’inférence sont exécutées par un ensemble d’éléments de calculs.</a:t>
            </a:r>
          </a:p>
          <a:p>
            <a:pPr lvl="2"/>
            <a:r>
              <a:rPr lang="fr-FR" dirty="0"/>
              <a:t>Exemple: Vitis AI, Deep Learning HLS Toolbox,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639F57-D89F-721F-0BFB-D06DA524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D5FA54-49A1-CBA0-A8EE-0FC21D059F5D}"/>
              </a:ext>
            </a:extLst>
          </p:cNvPr>
          <p:cNvSpPr txBox="1"/>
          <p:nvPr/>
        </p:nvSpPr>
        <p:spPr>
          <a:xfrm>
            <a:off x="7137647" y="6396335"/>
            <a:ext cx="505435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dirty="0"/>
              <a:t>[11] </a:t>
            </a:r>
            <a:r>
              <a:rPr lang="en-US" sz="1200" dirty="0"/>
              <a:t>An Exploration of State-of-the-Art Automation Frameworks for FPGA-Based DNN Acceleration – F. Hamanaka et al.</a:t>
            </a:r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F63D35-AF6D-8413-40F8-BD85FC00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90" y="4201496"/>
            <a:ext cx="3616224" cy="20482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72BB5D-084D-6433-D204-4E8E5397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37" y="4138103"/>
            <a:ext cx="2740103" cy="203739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5CEF658-5ACE-A35A-8405-3CA94FD22536}"/>
              </a:ext>
            </a:extLst>
          </p:cNvPr>
          <p:cNvSpPr txBox="1"/>
          <p:nvPr/>
        </p:nvSpPr>
        <p:spPr>
          <a:xfrm>
            <a:off x="2510103" y="6249725"/>
            <a:ext cx="230659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Architecture </a:t>
            </a:r>
            <a:r>
              <a:rPr lang="fr-FR" sz="1200" i="1" dirty="0" err="1"/>
              <a:t>dataflow</a:t>
            </a:r>
            <a:r>
              <a:rPr lang="fr-FR" sz="1200" dirty="0"/>
              <a:t> [11]</a:t>
            </a:r>
            <a:endParaRPr lang="fr-FR" sz="1200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D71916-D2F2-5B0D-9461-C5EC1C3C370D}"/>
              </a:ext>
            </a:extLst>
          </p:cNvPr>
          <p:cNvSpPr txBox="1"/>
          <p:nvPr/>
        </p:nvSpPr>
        <p:spPr>
          <a:xfrm>
            <a:off x="7961556" y="6175502"/>
            <a:ext cx="204186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Architecture </a:t>
            </a:r>
            <a:r>
              <a:rPr lang="fr-FR" sz="1200" i="1" dirty="0"/>
              <a:t>overlay</a:t>
            </a:r>
            <a:r>
              <a:rPr lang="fr-FR" sz="1200" dirty="0"/>
              <a:t> [11]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81422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093ECFC-686E-185F-B4FC-893EB54B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Compression de modèles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80D237B-3818-2471-16E2-D59376EA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34718"/>
            <a:ext cx="9404723" cy="419548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 dirty="0"/>
              <a:t>Le but de la compression de modèles en DL, et plus généralement en ML, a pour but de réduire la taille des modèles ainsi que leurs latences.</a:t>
            </a:r>
          </a:p>
          <a:p>
            <a:r>
              <a:rPr lang="fr-FR" dirty="0"/>
              <a:t>Techniques de compression en DL [12, 13] : </a:t>
            </a:r>
          </a:p>
          <a:p>
            <a:pPr lvl="1"/>
            <a:r>
              <a:rPr lang="fr-FR" dirty="0"/>
              <a:t>La quantification: Le but de la quantification est de représenter les coefficients d’un modèle avec une moins bonne précision, en utilisant notamment des virgules fixes.</a:t>
            </a:r>
          </a:p>
          <a:p>
            <a:pPr lvl="1"/>
            <a:r>
              <a:rPr lang="fr-FR" dirty="0"/>
              <a:t>Le </a:t>
            </a:r>
            <a:r>
              <a:rPr lang="fr-FR" i="1" dirty="0" err="1"/>
              <a:t>pruning</a:t>
            </a:r>
            <a:r>
              <a:rPr lang="fr-FR" dirty="0"/>
              <a:t>: Le but du </a:t>
            </a:r>
            <a:r>
              <a:rPr lang="fr-FR" i="1" dirty="0" err="1"/>
              <a:t>pruning</a:t>
            </a:r>
            <a:r>
              <a:rPr lang="fr-FR" dirty="0"/>
              <a:t> est de supprimer des connections ou des neurones, voir des </a:t>
            </a:r>
            <a:r>
              <a:rPr lang="fr-FR" i="1" dirty="0"/>
              <a:t>kernels</a:t>
            </a:r>
            <a:r>
              <a:rPr lang="fr-FR" dirty="0"/>
              <a:t> ou des canaux (pour les CNN).</a:t>
            </a:r>
          </a:p>
          <a:p>
            <a:pPr lvl="1"/>
            <a:r>
              <a:rPr lang="fr-FR" i="1" dirty="0"/>
              <a:t>Low-</a:t>
            </a:r>
            <a:r>
              <a:rPr lang="fr-FR" i="1" dirty="0" err="1"/>
              <a:t>rank</a:t>
            </a:r>
            <a:r>
              <a:rPr lang="fr-FR" i="1" dirty="0"/>
              <a:t> approximation</a:t>
            </a:r>
            <a:r>
              <a:rPr lang="fr-FR" dirty="0"/>
              <a:t>: Le but du </a:t>
            </a:r>
            <a:r>
              <a:rPr lang="fr-FR" i="1" dirty="0" err="1"/>
              <a:t>low-rank</a:t>
            </a:r>
            <a:r>
              <a:rPr lang="fr-FR" i="1" dirty="0"/>
              <a:t> approximation</a:t>
            </a:r>
            <a:r>
              <a:rPr lang="fr-FR" dirty="0"/>
              <a:t> exploite la faible dimensionnalité des différentes couches.</a:t>
            </a:r>
          </a:p>
          <a:p>
            <a:pPr lvl="1"/>
            <a:r>
              <a:rPr lang="fr-FR" i="1" dirty="0" err="1"/>
              <a:t>Knowledge</a:t>
            </a:r>
            <a:r>
              <a:rPr lang="fr-FR" i="1" dirty="0"/>
              <a:t> distillation</a:t>
            </a:r>
            <a:r>
              <a:rPr lang="fr-FR" dirty="0"/>
              <a:t>: Le but du </a:t>
            </a:r>
            <a:r>
              <a:rPr lang="fr-FR" i="1" dirty="0" err="1"/>
              <a:t>knowledge</a:t>
            </a:r>
            <a:r>
              <a:rPr lang="fr-FR" i="1" dirty="0"/>
              <a:t> distillation</a:t>
            </a:r>
            <a:r>
              <a:rPr lang="fr-FR" dirty="0"/>
              <a:t> est de transférer des connaissances apprises par un réseau large (</a:t>
            </a:r>
            <a:r>
              <a:rPr lang="fr-FR" i="1" dirty="0" err="1"/>
              <a:t>teacher</a:t>
            </a:r>
            <a:r>
              <a:rPr lang="fr-FR" dirty="0"/>
              <a:t>) vers un réseau plus petit (</a:t>
            </a:r>
            <a:r>
              <a:rPr lang="fr-FR" i="1" dirty="0" err="1"/>
              <a:t>student</a:t>
            </a:r>
            <a:r>
              <a:rPr lang="fr-FR" dirty="0"/>
              <a:t>).</a:t>
            </a:r>
          </a:p>
          <a:p>
            <a:pPr lvl="1"/>
            <a:r>
              <a:rPr lang="fr-FR" i="1" dirty="0"/>
              <a:t>Neural Architecture </a:t>
            </a:r>
            <a:r>
              <a:rPr lang="fr-FR" i="1" dirty="0" err="1"/>
              <a:t>Search</a:t>
            </a:r>
            <a:r>
              <a:rPr lang="fr-FR" i="1" dirty="0"/>
              <a:t> </a:t>
            </a:r>
            <a:r>
              <a:rPr lang="fr-FR" dirty="0"/>
              <a:t>(NAS): Le but du NAS est de chercher l’architecture  la plus adaptés à la résolution d’un problème.</a:t>
            </a:r>
          </a:p>
          <a:p>
            <a:r>
              <a:rPr lang="fr-FR" dirty="0"/>
              <a:t>Couches spécifiques: </a:t>
            </a:r>
            <a:r>
              <a:rPr lang="fr-FR" i="1" dirty="0" err="1"/>
              <a:t>Depthwise</a:t>
            </a:r>
            <a:r>
              <a:rPr lang="fr-FR" i="1" dirty="0"/>
              <a:t> </a:t>
            </a:r>
            <a:r>
              <a:rPr lang="fr-FR" i="1" dirty="0" err="1"/>
              <a:t>Separable</a:t>
            </a:r>
            <a:r>
              <a:rPr lang="fr-FR" i="1" dirty="0"/>
              <a:t> Convolution</a:t>
            </a:r>
            <a:r>
              <a:rPr lang="fr-FR" dirty="0"/>
              <a:t> [14], …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434F78-B8C5-5652-51D4-677F9D01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25CF99-151B-BB60-85C6-9352F9C25AF4}"/>
              </a:ext>
            </a:extLst>
          </p:cNvPr>
          <p:cNvSpPr txBox="1"/>
          <p:nvPr/>
        </p:nvSpPr>
        <p:spPr>
          <a:xfrm>
            <a:off x="4500979" y="6211669"/>
            <a:ext cx="769102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dirty="0"/>
              <a:t>[12] A Survey of Model Compression and </a:t>
            </a:r>
            <a:r>
              <a:rPr lang="fr-FR" sz="1200" dirty="0" err="1"/>
              <a:t>Acceleration</a:t>
            </a:r>
            <a:r>
              <a:rPr lang="fr-FR" sz="1200" dirty="0"/>
              <a:t> for Deep Neural Networks - Cheng et al.</a:t>
            </a:r>
          </a:p>
          <a:p>
            <a:r>
              <a:rPr lang="fr-FR" sz="1200" dirty="0"/>
              <a:t>[13] </a:t>
            </a:r>
            <a:r>
              <a:rPr lang="en-US" sz="1200" i="0" dirty="0">
                <a:effectLst/>
              </a:rPr>
              <a:t>An Overview of Model Compression Techniques for Deep Learning in Space</a:t>
            </a:r>
            <a:r>
              <a:rPr lang="fr-FR" sz="1200" dirty="0"/>
              <a:t>  - H. </a:t>
            </a:r>
            <a:r>
              <a:rPr lang="fr-FR" sz="1200" dirty="0" err="1"/>
              <a:t>Perterson</a:t>
            </a:r>
            <a:r>
              <a:rPr lang="fr-FR" sz="1200" dirty="0"/>
              <a:t> et al.</a:t>
            </a:r>
            <a:endParaRPr lang="en-US" sz="1200" i="0" dirty="0">
              <a:effectLst/>
            </a:endParaRPr>
          </a:p>
          <a:p>
            <a:r>
              <a:rPr lang="en-US" sz="1200" dirty="0"/>
              <a:t>[14] </a:t>
            </a:r>
            <a:r>
              <a:rPr lang="en-US" sz="1200" dirty="0" err="1"/>
              <a:t>MobileNets</a:t>
            </a:r>
            <a:r>
              <a:rPr lang="en-US" sz="1200" dirty="0"/>
              <a:t>: Efficient Convolutional Neural Networks for Mobile Vision Applications – Howard et al.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8005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8311-F0E8-D931-5817-E97E27C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plateformes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CA64A-BA4D-0DF1-C7ED-4522C52F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B47744-AD32-710C-BBC1-DD1212A0F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76"/>
          <a:stretch/>
        </p:blipFill>
        <p:spPr>
          <a:xfrm>
            <a:off x="1856912" y="2190584"/>
            <a:ext cx="8478175" cy="39287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E271F90-1C95-D33E-6BBE-C3B4E616E19B}"/>
              </a:ext>
            </a:extLst>
          </p:cNvPr>
          <p:cNvSpPr txBox="1"/>
          <p:nvPr/>
        </p:nvSpPr>
        <p:spPr>
          <a:xfrm>
            <a:off x="4205795" y="6119336"/>
            <a:ext cx="378040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Comparaison entre CPU, GPU et FPGA [15]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6CE3AD-D4C1-AFBA-BB2E-912B69AD06A2}"/>
              </a:ext>
            </a:extLst>
          </p:cNvPr>
          <p:cNvSpPr txBox="1"/>
          <p:nvPr/>
        </p:nvSpPr>
        <p:spPr>
          <a:xfrm>
            <a:off x="7714695" y="6396335"/>
            <a:ext cx="44773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[15] Ultra low latency deep neural network inference for gravitational waves interferometer – M. C. B de </a:t>
            </a:r>
            <a:r>
              <a:rPr lang="en-US" sz="1200" dirty="0" err="1"/>
              <a:t>Rooij</a:t>
            </a:r>
            <a:r>
              <a:rPr lang="en-US" sz="1200" dirty="0"/>
              <a:t> et al.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6899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0EC1-97DB-0262-ADCE-4C3146B1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plateformes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4CE2EC-444D-0C0D-F2CF-CDC8245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5F8805-D794-D232-15AA-04B4E1A8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553081"/>
            <a:ext cx="68865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48BCA8-5E9E-3BB7-80BD-7FEBFD4469A6}"/>
              </a:ext>
            </a:extLst>
          </p:cNvPr>
          <p:cNvSpPr txBox="1"/>
          <p:nvPr/>
        </p:nvSpPr>
        <p:spPr>
          <a:xfrm>
            <a:off x="4078111" y="5810756"/>
            <a:ext cx="403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Comparaison entre CPU, GPU, FPGA et ASIC [16]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FB6CF9-B492-3BB3-5B26-29F3AACFE6AB}"/>
              </a:ext>
            </a:extLst>
          </p:cNvPr>
          <p:cNvSpPr txBox="1"/>
          <p:nvPr/>
        </p:nvSpPr>
        <p:spPr>
          <a:xfrm>
            <a:off x="7840493" y="6027003"/>
            <a:ext cx="435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[16] </a:t>
            </a:r>
            <a:r>
              <a:rPr lang="en-US" sz="1200" b="0" i="0" dirty="0">
                <a:effectLst/>
              </a:rPr>
              <a:t>Embedded Hardware for Processing AI at the Edge: GPU, VPU, FPGA, and ASIC Explained </a:t>
            </a:r>
            <a:r>
              <a:rPr lang="en-US" sz="1200" b="0" i="0" dirty="0">
                <a:effectLst/>
                <a:hlinkClick r:id="rId3"/>
              </a:rPr>
              <a:t>https://blog.adlinktech.com/2021/02/19/embedded-hardware-processing-ai-edge-gpu-vpu-fpga-asic/</a:t>
            </a:r>
            <a:endParaRPr lang="en-US" sz="1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141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501BC-6FB7-0387-DE92-C1667DA2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plateformes (3)</a:t>
            </a:r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4B71A1-6432-3926-B85C-9191BF93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E50070-5ED4-782A-CA2C-9D526316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63" y="2371726"/>
            <a:ext cx="9465273" cy="36480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1026B1-28F0-60B8-C3F8-F257A3D16135}"/>
              </a:ext>
            </a:extLst>
          </p:cNvPr>
          <p:cNvSpPr txBox="1"/>
          <p:nvPr/>
        </p:nvSpPr>
        <p:spPr>
          <a:xfrm>
            <a:off x="3912277" y="6019800"/>
            <a:ext cx="4367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Comparaison sur le </a:t>
            </a:r>
            <a:r>
              <a:rPr lang="fr-FR" sz="1200" err="1"/>
              <a:t>MLPerf</a:t>
            </a:r>
            <a:r>
              <a:rPr lang="fr-FR" sz="1200"/>
              <a:t> </a:t>
            </a:r>
            <a:r>
              <a:rPr lang="fr-FR" sz="1200" err="1"/>
              <a:t>Tiny</a:t>
            </a:r>
            <a:r>
              <a:rPr lang="fr-FR" sz="1200"/>
              <a:t> Benchmark [8]</a:t>
            </a:r>
          </a:p>
        </p:txBody>
      </p:sp>
    </p:spTree>
    <p:extLst>
      <p:ext uri="{BB962C8B-B14F-4D97-AF65-F5344CB8AC3E}">
        <p14:creationId xmlns:p14="http://schemas.microsoft.com/office/powerpoint/2010/main" val="373300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7311" y="3013038"/>
            <a:ext cx="9404723" cy="1400530"/>
          </a:xfrm>
        </p:spPr>
        <p:txBody>
          <a:bodyPr/>
          <a:lstStyle/>
          <a:p>
            <a:pPr algn="ctr"/>
            <a:r>
              <a:rPr lang="fr-FR"/>
              <a:t>Merci pour votre écoute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D80F68-5EAE-46DE-A0DB-685C768E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AC19F30-A5D6-4C22-50F0-5A35428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1479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Bibliographie (1)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41C378-F676-DD3B-B645-AAA08D4B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77" y="1719444"/>
            <a:ext cx="10185246" cy="47090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dirty="0">
                <a:latin typeface="+mn-lt"/>
              </a:rPr>
              <a:t>[1] </a:t>
            </a:r>
            <a:r>
              <a:rPr lang="fr-FR" sz="1600" dirty="0" err="1">
                <a:latin typeface="+mn-lt"/>
              </a:rPr>
              <a:t>MLPerf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Tiny</a:t>
            </a:r>
            <a:r>
              <a:rPr lang="fr-FR" sz="1600" dirty="0">
                <a:latin typeface="+mn-lt"/>
              </a:rPr>
              <a:t> Benchmark – C. </a:t>
            </a:r>
            <a:r>
              <a:rPr lang="fr-FR" sz="1600" dirty="0" err="1">
                <a:latin typeface="+mn-lt"/>
              </a:rPr>
              <a:t>Baubury</a:t>
            </a:r>
            <a:r>
              <a:rPr lang="fr-FR" sz="1600" dirty="0">
                <a:latin typeface="+mn-lt"/>
              </a:rPr>
              <a:t> e al.</a:t>
            </a:r>
          </a:p>
          <a:p>
            <a:r>
              <a:rPr lang="fr-FR" sz="1600" dirty="0">
                <a:latin typeface="+mn-lt"/>
              </a:rPr>
              <a:t>[2] Quand la machine apprend – Y. Le </a:t>
            </a:r>
            <a:r>
              <a:rPr lang="fr-FR" sz="1600" dirty="0" err="1">
                <a:latin typeface="+mn-lt"/>
              </a:rPr>
              <a:t>Cun</a:t>
            </a:r>
            <a:r>
              <a:rPr lang="fr-FR" sz="1600" dirty="0">
                <a:latin typeface="+mn-lt"/>
              </a:rPr>
              <a:t> (2019)</a:t>
            </a:r>
          </a:p>
          <a:p>
            <a:r>
              <a:rPr lang="fr-FR" sz="1600" dirty="0">
                <a:latin typeface="+mn-lt"/>
              </a:rPr>
              <a:t>[3] Machine Learning avec </a:t>
            </a:r>
            <a:r>
              <a:rPr lang="fr-FR" sz="1600" dirty="0" err="1">
                <a:latin typeface="+mn-lt"/>
              </a:rPr>
              <a:t>Scikit-Learn</a:t>
            </a:r>
            <a:r>
              <a:rPr lang="fr-FR" sz="1600" dirty="0">
                <a:latin typeface="+mn-lt"/>
              </a:rPr>
              <a:t> – A. Géron (2019)</a:t>
            </a:r>
          </a:p>
          <a:p>
            <a:r>
              <a:rPr lang="fr-FR" sz="1600" dirty="0">
                <a:latin typeface="+mn-lt"/>
              </a:rPr>
              <a:t>[4] Vers des algorithmes d'apprentissage automatique économes en E/S pour les systèmes embarqués : application aux K-</a:t>
            </a:r>
            <a:r>
              <a:rPr lang="fr-FR" sz="1600" dirty="0" err="1">
                <a:latin typeface="+mn-lt"/>
              </a:rPr>
              <a:t>means</a:t>
            </a:r>
            <a:r>
              <a:rPr lang="fr-FR" sz="1600" dirty="0">
                <a:latin typeface="+mn-lt"/>
              </a:rPr>
              <a:t> et </a:t>
            </a:r>
            <a:r>
              <a:rPr lang="fr-FR" sz="1600" dirty="0" err="1">
                <a:latin typeface="+mn-lt"/>
              </a:rPr>
              <a:t>Random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Forests</a:t>
            </a:r>
            <a:r>
              <a:rPr lang="fr-FR" sz="1600" dirty="0">
                <a:latin typeface="+mn-lt"/>
              </a:rPr>
              <a:t> - C. Slimani </a:t>
            </a:r>
          </a:p>
          <a:p>
            <a:r>
              <a:rPr lang="fr-FR" sz="1600" dirty="0">
                <a:latin typeface="+mn-lt"/>
              </a:rPr>
              <a:t>[5] Is </a:t>
            </a:r>
            <a:r>
              <a:rPr lang="fr-FR" sz="1600" dirty="0" err="1">
                <a:latin typeface="+mn-lt"/>
              </a:rPr>
              <a:t>TinyML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Sustainable</a:t>
            </a:r>
            <a:r>
              <a:rPr lang="fr-FR" sz="1600" dirty="0">
                <a:latin typeface="+mn-lt"/>
              </a:rPr>
              <a:t> ? – S. Prakash et al.</a:t>
            </a:r>
          </a:p>
          <a:p>
            <a:r>
              <a:rPr lang="fr-FR" sz="1600" dirty="0">
                <a:latin typeface="+mn-lt"/>
              </a:rPr>
              <a:t>[6] Machine Learning </a:t>
            </a:r>
            <a:r>
              <a:rPr lang="fr-FR" sz="1600" dirty="0" err="1">
                <a:latin typeface="+mn-lt"/>
              </a:rPr>
              <a:t>Sensors</a:t>
            </a:r>
            <a:r>
              <a:rPr lang="fr-FR" sz="1600" dirty="0">
                <a:latin typeface="+mn-lt"/>
              </a:rPr>
              <a:t> – P. </a:t>
            </a:r>
            <a:r>
              <a:rPr lang="fr-FR" sz="1600" dirty="0" err="1">
                <a:latin typeface="+mn-lt"/>
              </a:rPr>
              <a:t>Warden</a:t>
            </a:r>
            <a:r>
              <a:rPr lang="fr-FR" sz="1600" dirty="0">
                <a:latin typeface="+mn-lt"/>
              </a:rPr>
              <a:t> et al.</a:t>
            </a: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fr-FR" sz="1600" dirty="0">
                <a:latin typeface="+mn-lt"/>
                <a:cs typeface="Arial"/>
              </a:rPr>
              <a:t>[7] A. Upadhyay, </a:t>
            </a:r>
            <a:r>
              <a:rPr lang="fr-FR" sz="1600" dirty="0" err="1">
                <a:latin typeface="+mn-lt"/>
                <a:cs typeface="Arial"/>
              </a:rPr>
              <a:t>What</a:t>
            </a:r>
            <a:r>
              <a:rPr lang="fr-FR" sz="1600" dirty="0">
                <a:latin typeface="+mn-lt"/>
                <a:cs typeface="Arial"/>
              </a:rPr>
              <a:t> </a:t>
            </a:r>
            <a:r>
              <a:rPr lang="fr-FR" sz="1600" dirty="0" err="1">
                <a:latin typeface="+mn-lt"/>
                <a:cs typeface="Arial"/>
              </a:rPr>
              <a:t>Every</a:t>
            </a:r>
            <a:r>
              <a:rPr lang="fr-FR" sz="1600" dirty="0">
                <a:latin typeface="+mn-lt"/>
                <a:cs typeface="Arial"/>
              </a:rPr>
              <a:t> </a:t>
            </a:r>
            <a:r>
              <a:rPr lang="fr-FR" sz="1600" dirty="0" err="1">
                <a:latin typeface="+mn-lt"/>
                <a:cs typeface="Arial"/>
              </a:rPr>
              <a:t>Developer</a:t>
            </a:r>
            <a:r>
              <a:rPr lang="fr-FR" sz="1600" dirty="0">
                <a:latin typeface="+mn-lt"/>
                <a:cs typeface="Arial"/>
              </a:rPr>
              <a:t> </a:t>
            </a:r>
            <a:r>
              <a:rPr lang="fr-FR" sz="1600" dirty="0" err="1">
                <a:latin typeface="+mn-lt"/>
                <a:cs typeface="Arial"/>
              </a:rPr>
              <a:t>Should</a:t>
            </a:r>
            <a:r>
              <a:rPr lang="fr-FR" sz="1600" dirty="0">
                <a:latin typeface="+mn-lt"/>
                <a:cs typeface="Arial"/>
              </a:rPr>
              <a:t> Know About GPU </a:t>
            </a:r>
            <a:r>
              <a:rPr lang="fr-FR" sz="1600" dirty="0" err="1">
                <a:latin typeface="+mn-lt"/>
                <a:cs typeface="Arial"/>
              </a:rPr>
              <a:t>Computing</a:t>
            </a:r>
            <a:r>
              <a:rPr lang="fr-FR" sz="1600" dirty="0">
                <a:latin typeface="+mn-lt"/>
                <a:cs typeface="Arial"/>
              </a:rPr>
              <a:t> (2023) </a:t>
            </a:r>
            <a:r>
              <a:rPr lang="fr-FR" sz="1600" dirty="0">
                <a:latin typeface="+mn-lt"/>
                <a:cs typeface="Arial"/>
                <a:hlinkClick r:id="rId2"/>
              </a:rPr>
              <a:t>https://codeconfessions.substack.com/p/gpu-computing</a:t>
            </a:r>
            <a:endParaRPr lang="fr-FR" sz="1600" dirty="0">
              <a:latin typeface="+mn-lt"/>
              <a:cs typeface="Arial"/>
            </a:endParaRPr>
          </a:p>
          <a:p>
            <a:pPr>
              <a:spcBef>
                <a:spcPts val="0"/>
              </a:spcBef>
              <a:buClr>
                <a:srgbClr val="8AD0D6"/>
              </a:buClr>
            </a:pPr>
            <a:r>
              <a:rPr lang="fr-FR" sz="1600" dirty="0">
                <a:latin typeface="+mn-lt"/>
                <a:cs typeface="Arial"/>
              </a:rPr>
              <a:t>[8] F. </a:t>
            </a:r>
            <a:r>
              <a:rPr lang="fr-FR" sz="1600" dirty="0" err="1">
                <a:latin typeface="+mn-lt"/>
                <a:cs typeface="Arial"/>
              </a:rPr>
              <a:t>Rivoallon</a:t>
            </a:r>
            <a:r>
              <a:rPr lang="fr-FR" sz="1600" dirty="0">
                <a:latin typeface="+mn-lt"/>
                <a:cs typeface="Arial"/>
              </a:rPr>
              <a:t>, </a:t>
            </a:r>
            <a:r>
              <a:rPr lang="fr-FR" sz="1600" dirty="0" err="1">
                <a:latin typeface="+mn-lt"/>
                <a:cs typeface="Arial"/>
              </a:rPr>
              <a:t>Migrating</a:t>
            </a:r>
            <a:r>
              <a:rPr lang="fr-FR" sz="1600" dirty="0">
                <a:latin typeface="+mn-lt"/>
                <a:cs typeface="Arial"/>
              </a:rPr>
              <a:t> </a:t>
            </a:r>
            <a:r>
              <a:rPr lang="fr-FR" sz="1600" dirty="0" err="1">
                <a:latin typeface="+mn-lt"/>
                <a:cs typeface="Arial"/>
              </a:rPr>
              <a:t>from</a:t>
            </a:r>
            <a:r>
              <a:rPr lang="fr-FR" sz="1600" dirty="0">
                <a:latin typeface="+mn-lt"/>
                <a:cs typeface="Arial"/>
              </a:rPr>
              <a:t> CUDA to Vitis (2022)  </a:t>
            </a:r>
            <a:r>
              <a:rPr lang="fr-FR" sz="1600" dirty="0">
                <a:latin typeface="+mn-lt"/>
                <a:cs typeface="Arial"/>
                <a:hlinkClick r:id="rId3"/>
              </a:rPr>
              <a:t>https://www.xilinx.com/developer/articles/migrating-from-cuda-to-vitis.html</a:t>
            </a:r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</a:rPr>
              <a:t>[9] C. R. </a:t>
            </a:r>
            <a:r>
              <a:rPr lang="fr-FR" sz="1600" dirty="0" err="1">
                <a:latin typeface="+mn-lt"/>
              </a:rPr>
              <a:t>Bandury</a:t>
            </a:r>
            <a:r>
              <a:rPr lang="fr-FR" sz="1600" dirty="0">
                <a:latin typeface="+mn-lt"/>
              </a:rPr>
              <a:t> et al. – Benchmarking </a:t>
            </a:r>
            <a:r>
              <a:rPr lang="fr-FR" sz="1600" dirty="0" err="1">
                <a:latin typeface="+mn-lt"/>
              </a:rPr>
              <a:t>TinyML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Systems</a:t>
            </a:r>
            <a:r>
              <a:rPr lang="fr-FR" sz="1600" dirty="0">
                <a:latin typeface="+mn-lt"/>
              </a:rPr>
              <a:t>: Challenges and Direction</a:t>
            </a:r>
          </a:p>
          <a:p>
            <a:pPr>
              <a:buClr>
                <a:srgbClr val="8AD0D6"/>
              </a:buClr>
            </a:pPr>
            <a:r>
              <a:rPr lang="en-US" sz="1600" dirty="0">
                <a:latin typeface="+mn-lt"/>
                <a:cs typeface="Arial"/>
              </a:rPr>
              <a:t>[10] Demystifying </a:t>
            </a:r>
            <a:r>
              <a:rPr lang="en-US" sz="1600" dirty="0" err="1">
                <a:latin typeface="+mn-lt"/>
                <a:cs typeface="Arial"/>
              </a:rPr>
              <a:t>TensorRT</a:t>
            </a:r>
            <a:r>
              <a:rPr lang="en-US" sz="1600" dirty="0">
                <a:latin typeface="+mn-lt"/>
                <a:cs typeface="Arial"/>
              </a:rPr>
              <a:t>: Characterizing Neural Network Inference Engine on Nvidia Edge Devices – O. Shafi et al. </a:t>
            </a:r>
            <a:endParaRPr lang="en-US" sz="1600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5C9CD-464C-C3D7-878A-4190772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11CFB-B6F3-4013-55F9-8B638F3C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331259"/>
            <a:ext cx="8946541" cy="41954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100"/>
              <a:t>« </a:t>
            </a:r>
            <a:r>
              <a:rPr lang="en-US" sz="2100"/>
              <a:t>Machine learning (ML) inference on the edge is an increasingly attractive prospect due to its potential for increasing </a:t>
            </a:r>
            <a:r>
              <a:rPr lang="en-US" sz="2100" b="1"/>
              <a:t>energy efficiency</a:t>
            </a:r>
            <a:r>
              <a:rPr lang="en-US" sz="2100"/>
              <a:t>, </a:t>
            </a:r>
            <a:r>
              <a:rPr lang="en-US" sz="2100" b="1"/>
              <a:t>privacy</a:t>
            </a:r>
            <a:r>
              <a:rPr lang="en-US" sz="2100"/>
              <a:t>, </a:t>
            </a:r>
            <a:r>
              <a:rPr lang="en-US" sz="2100" b="1"/>
              <a:t>responsiveness</a:t>
            </a:r>
            <a:r>
              <a:rPr lang="en-US" sz="2100"/>
              <a:t>, and </a:t>
            </a:r>
            <a:r>
              <a:rPr lang="en-US" sz="2100" b="1"/>
              <a:t>autonomy</a:t>
            </a:r>
            <a:r>
              <a:rPr lang="en-US" sz="2100"/>
              <a:t> of edge devices. Thus far, the field edge ML has predominantly focused on </a:t>
            </a:r>
            <a:r>
              <a:rPr lang="en-US" sz="2100" b="1"/>
              <a:t>mobile</a:t>
            </a:r>
            <a:r>
              <a:rPr lang="en-US" sz="2100"/>
              <a:t> inference, but in recent years, there have been major strides towards expanding the scope of edge ML to ultra-low-power</a:t>
            </a:r>
            <a:r>
              <a:rPr lang="en-US" sz="2100" b="1"/>
              <a:t> </a:t>
            </a:r>
            <a:r>
              <a:rPr lang="en-US" sz="2100"/>
              <a:t>(</a:t>
            </a:r>
            <a:r>
              <a:rPr lang="en-US" sz="2100" b="1"/>
              <a:t>tiny</a:t>
            </a:r>
            <a:r>
              <a:rPr lang="en-US" sz="2100"/>
              <a:t>) devices.</a:t>
            </a:r>
            <a:r>
              <a:rPr lang="fr-FR" sz="2100"/>
              <a:t> » [1]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C8DC5-4FCF-580A-B2BC-CC73EA14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EEC9EA-7DB7-EE89-2C2D-A0017AB61CB8}"/>
              </a:ext>
            </a:extLst>
          </p:cNvPr>
          <p:cNvSpPr txBox="1"/>
          <p:nvPr/>
        </p:nvSpPr>
        <p:spPr>
          <a:xfrm>
            <a:off x="8655728" y="6581001"/>
            <a:ext cx="353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[1] </a:t>
            </a:r>
            <a:r>
              <a:rPr lang="fr-FR" sz="1200" err="1"/>
              <a:t>MLPerf</a:t>
            </a:r>
            <a:r>
              <a:rPr lang="fr-FR" sz="1200"/>
              <a:t> </a:t>
            </a:r>
            <a:r>
              <a:rPr lang="fr-FR" sz="1200" err="1"/>
              <a:t>Tiny</a:t>
            </a:r>
            <a:r>
              <a:rPr lang="fr-FR" sz="1200"/>
              <a:t> Benchmark – C. </a:t>
            </a:r>
            <a:r>
              <a:rPr lang="fr-FR" sz="1200" err="1"/>
              <a:t>Baubury</a:t>
            </a:r>
            <a:r>
              <a:rPr lang="fr-FR" sz="1200"/>
              <a:t> e al.</a:t>
            </a:r>
            <a:endParaRPr lang="en-US" sz="120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046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AC19F30-A5D6-4C22-50F0-5A35428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1479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Bibliographie (2)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41C378-F676-DD3B-B645-AAA08D4B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77" y="1719444"/>
            <a:ext cx="10185246" cy="47090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dirty="0">
                <a:latin typeface="+mn-lt"/>
              </a:rPr>
              <a:t>[11] </a:t>
            </a:r>
            <a:r>
              <a:rPr lang="en-US" sz="1600" dirty="0">
                <a:latin typeface="+mn-lt"/>
              </a:rPr>
              <a:t>An Exploration of State-of-the-Art Automation Frameworks for FPGA-Based DNN Acceleration – F. </a:t>
            </a:r>
            <a:r>
              <a:rPr lang="en-US" sz="1600" dirty="0" err="1">
                <a:latin typeface="+mn-lt"/>
              </a:rPr>
              <a:t>Hamanaka</a:t>
            </a:r>
            <a:r>
              <a:rPr lang="en-US" sz="1600" dirty="0">
                <a:latin typeface="+mn-lt"/>
              </a:rPr>
              <a:t> et al.</a:t>
            </a:r>
            <a:r>
              <a:rPr lang="fr-FR" sz="1600" dirty="0">
                <a:latin typeface="+mn-lt"/>
              </a:rPr>
              <a:t> </a:t>
            </a:r>
          </a:p>
          <a:p>
            <a:r>
              <a:rPr lang="fr-FR" sz="1600" dirty="0">
                <a:latin typeface="+mn-lt"/>
              </a:rPr>
              <a:t>[11] Cheng et al. - A Survey of Model Compression and </a:t>
            </a:r>
            <a:r>
              <a:rPr lang="fr-FR" sz="1600" dirty="0" err="1">
                <a:latin typeface="+mn-lt"/>
              </a:rPr>
              <a:t>Acceleration</a:t>
            </a:r>
            <a:r>
              <a:rPr lang="fr-FR" sz="1600" dirty="0">
                <a:latin typeface="+mn-lt"/>
              </a:rPr>
              <a:t> for Deep Neural Networks</a:t>
            </a:r>
          </a:p>
          <a:p>
            <a:r>
              <a:rPr lang="fr-FR" sz="1600" dirty="0">
                <a:latin typeface="+mn-lt"/>
              </a:rPr>
              <a:t>[12] A Survey of Model Compression and </a:t>
            </a:r>
            <a:r>
              <a:rPr lang="fr-FR" sz="1600" dirty="0" err="1">
                <a:latin typeface="+mn-lt"/>
              </a:rPr>
              <a:t>Acceleration</a:t>
            </a:r>
            <a:r>
              <a:rPr lang="fr-FR" sz="1600" dirty="0">
                <a:latin typeface="+mn-lt"/>
              </a:rPr>
              <a:t> for Deep Neural Networks - Cheng et al.</a:t>
            </a:r>
          </a:p>
          <a:p>
            <a:r>
              <a:rPr lang="fr-FR" sz="1600" dirty="0">
                <a:latin typeface="+mn-lt"/>
              </a:rPr>
              <a:t>[13] </a:t>
            </a:r>
            <a:r>
              <a:rPr lang="en-US" sz="1600" i="0" dirty="0">
                <a:effectLst/>
                <a:latin typeface="+mn-lt"/>
              </a:rPr>
              <a:t>An Overview of Model Compression Techniques for Deep Learning in Space</a:t>
            </a:r>
            <a:r>
              <a:rPr lang="fr-FR" sz="1600" dirty="0">
                <a:latin typeface="+mn-lt"/>
              </a:rPr>
              <a:t>  - H. </a:t>
            </a:r>
            <a:r>
              <a:rPr lang="fr-FR" sz="1600" dirty="0" err="1">
                <a:latin typeface="+mn-lt"/>
              </a:rPr>
              <a:t>Perterson</a:t>
            </a:r>
            <a:r>
              <a:rPr lang="fr-FR" sz="1600" dirty="0">
                <a:latin typeface="+mn-lt"/>
              </a:rPr>
              <a:t> et al.</a:t>
            </a:r>
            <a:endParaRPr lang="en-US" sz="1600" i="0" dirty="0">
              <a:effectLst/>
              <a:latin typeface="+mn-lt"/>
            </a:endParaRPr>
          </a:p>
          <a:p>
            <a:r>
              <a:rPr lang="en-US" sz="1600" dirty="0">
                <a:latin typeface="+mn-lt"/>
              </a:rPr>
              <a:t>[14] </a:t>
            </a:r>
            <a:r>
              <a:rPr lang="en-US" sz="1600" dirty="0" err="1">
                <a:latin typeface="+mn-lt"/>
              </a:rPr>
              <a:t>MobileNets</a:t>
            </a:r>
            <a:r>
              <a:rPr lang="en-US" sz="1600" dirty="0">
                <a:latin typeface="+mn-lt"/>
              </a:rPr>
              <a:t>: Efficient Convolutional Neural Networks for Mobile Vision Applications – Howard et al.</a:t>
            </a:r>
            <a:endParaRPr lang="fr-FR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[15] Ultra low latency deep neural network inference for gravitational waves interferometer – M. C. B de </a:t>
            </a:r>
            <a:r>
              <a:rPr lang="en-US" sz="1600" dirty="0" err="1">
                <a:latin typeface="+mn-lt"/>
              </a:rPr>
              <a:t>Rooij</a:t>
            </a:r>
            <a:r>
              <a:rPr lang="en-US" sz="1600" dirty="0">
                <a:latin typeface="+mn-lt"/>
              </a:rPr>
              <a:t> et al.</a:t>
            </a:r>
          </a:p>
          <a:p>
            <a:r>
              <a:rPr lang="fr-FR" sz="1600" dirty="0">
                <a:latin typeface="+mn-lt"/>
              </a:rPr>
              <a:t>[16] </a:t>
            </a:r>
            <a:r>
              <a:rPr lang="en-US" sz="1600" b="0" i="0" dirty="0">
                <a:effectLst/>
                <a:latin typeface="+mn-lt"/>
              </a:rPr>
              <a:t>Embedded Hardware for Processing AI at the Edge: GPU, VPU, FPGA, and ASIC Explained </a:t>
            </a:r>
            <a:r>
              <a:rPr lang="en-US" sz="1600" b="0" i="0" dirty="0">
                <a:effectLst/>
                <a:latin typeface="+mn-lt"/>
                <a:hlinkClick r:id="rId2"/>
              </a:rPr>
              <a:t>https://blog.adlinktech.com/2021/02/19/embedded-hardware-processing-ai-edge-gpu-vpu-fpga-asic/</a:t>
            </a:r>
            <a:endParaRPr lang="en-US" sz="1600" b="0" i="0" dirty="0">
              <a:effectLst/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5C9CD-464C-C3D7-878A-4190772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3C7E7-70AB-B21F-4BCF-BF8E716C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Rappels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AA1E0-F0A3-364D-2576-9E3A074BC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36828" cy="4195481"/>
          </a:xfrm>
        </p:spPr>
        <p:txBody>
          <a:bodyPr/>
          <a:lstStyle/>
          <a:p>
            <a:r>
              <a:rPr lang="fr-FR"/>
              <a:t>Définition de l’Intelligence Artificielle (IA): </a:t>
            </a:r>
            <a:r>
              <a:rPr lang="fr-FR" sz="2000"/>
              <a:t>« Je dirais que l’intelligence artificielle est la capacité, pour une machine, d’accomplir des tâches généralement assurées par les animaux et les humains: percevoir, raisonner et agir » [2]</a:t>
            </a:r>
          </a:p>
          <a:p>
            <a:r>
              <a:rPr lang="fr-FR"/>
              <a:t>Définition d’apprentissage automatique ou </a:t>
            </a:r>
            <a:r>
              <a:rPr lang="fr-FR" i="1"/>
              <a:t>Machine Learning</a:t>
            </a:r>
            <a:r>
              <a:rPr lang="fr-FR"/>
              <a:t> (ML): « L’apprentissage automatique est la discipline donnant aux ordinateurs la capacité d’apprendre sans qu’ils soient explicitement programmés » [3]</a:t>
            </a:r>
          </a:p>
          <a:p>
            <a:r>
              <a:rPr lang="fr-FR"/>
              <a:t>Phase de l’apprentissage automatique:</a:t>
            </a:r>
          </a:p>
          <a:p>
            <a:pPr lvl="1"/>
            <a:r>
              <a:rPr lang="fr-FR"/>
              <a:t>Apprentissage: Extraction des connaissances à partir de données</a:t>
            </a:r>
          </a:p>
          <a:p>
            <a:pPr lvl="1"/>
            <a:r>
              <a:rPr lang="fr-FR"/>
              <a:t>Inférence: Exploitation des connaissances apprises sur de nouvelles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9DA43B-63CE-7DB8-605D-B35649E8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02465A-F3FA-8566-1F60-E25A96EFDF1F}"/>
              </a:ext>
            </a:extLst>
          </p:cNvPr>
          <p:cNvSpPr txBox="1"/>
          <p:nvPr/>
        </p:nvSpPr>
        <p:spPr>
          <a:xfrm>
            <a:off x="7767961" y="6396335"/>
            <a:ext cx="442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[2] Quand la machine apprend – Y. Le </a:t>
            </a:r>
            <a:r>
              <a:rPr lang="fr-FR" sz="1200" err="1"/>
              <a:t>Cun</a:t>
            </a:r>
            <a:r>
              <a:rPr lang="fr-FR" sz="1200"/>
              <a:t> (2019)</a:t>
            </a:r>
          </a:p>
          <a:p>
            <a:r>
              <a:rPr lang="fr-FR" sz="1200"/>
              <a:t>[3] Machine Learning avec </a:t>
            </a:r>
            <a:r>
              <a:rPr lang="fr-FR" sz="1200" err="1"/>
              <a:t>Scikit-Learn</a:t>
            </a:r>
            <a:r>
              <a:rPr lang="fr-FR" sz="1200"/>
              <a:t> – A. Géron (2019)</a:t>
            </a:r>
          </a:p>
        </p:txBody>
      </p:sp>
    </p:spTree>
    <p:extLst>
      <p:ext uri="{BB962C8B-B14F-4D97-AF65-F5344CB8AC3E}">
        <p14:creationId xmlns:p14="http://schemas.microsoft.com/office/powerpoint/2010/main" val="27583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FF0E9-1144-DB4C-AA28-20D4989A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Motivations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03920-7440-8E45-914F-17D06656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89" y="2148396"/>
            <a:ext cx="9603159" cy="4063273"/>
          </a:xfrm>
        </p:spPr>
        <p:txBody>
          <a:bodyPr>
            <a:normAutofit lnSpcReduction="10000"/>
          </a:bodyPr>
          <a:lstStyle/>
          <a:p>
            <a:r>
              <a:rPr lang="fr-FR"/>
              <a:t>L’intelligence artificielle (IA), plus particulièrement le </a:t>
            </a:r>
            <a:r>
              <a:rPr lang="fr-FR" i="1"/>
              <a:t>Machine Learning </a:t>
            </a:r>
            <a:r>
              <a:rPr lang="fr-FR"/>
              <a:t>(ML) et le </a:t>
            </a:r>
            <a:r>
              <a:rPr lang="fr-FR" i="1"/>
              <a:t>Deep Learning</a:t>
            </a:r>
            <a:r>
              <a:rPr lang="fr-FR"/>
              <a:t> (DL), sont de plus en plus présents dans notre vie quotidienne (Chat GPT, Alexa, DALL-E, voitures autonomes, …).</a:t>
            </a:r>
          </a:p>
          <a:p>
            <a:r>
              <a:rPr lang="fr-FR"/>
              <a:t>Le </a:t>
            </a:r>
            <a:r>
              <a:rPr lang="fr-FR" i="1"/>
              <a:t>Machine Learning</a:t>
            </a:r>
            <a:r>
              <a:rPr lang="fr-FR"/>
              <a:t> et </a:t>
            </a:r>
            <a:r>
              <a:rPr lang="fr-FR" i="1"/>
              <a:t>Deep Learning</a:t>
            </a:r>
            <a:r>
              <a:rPr lang="fr-FR"/>
              <a:t> demande une quantité importante de données ainsi que des moyens de calculs importants comme des serveurs de calculs (</a:t>
            </a:r>
            <a:r>
              <a:rPr lang="fr-FR" i="1"/>
              <a:t>Cloud</a:t>
            </a:r>
            <a:r>
              <a:rPr lang="fr-FR"/>
              <a:t>).</a:t>
            </a:r>
          </a:p>
          <a:p>
            <a:r>
              <a:rPr lang="fr-FR" i="1"/>
              <a:t>Edge Intelligence</a:t>
            </a:r>
            <a:r>
              <a:rPr lang="fr-FR"/>
              <a:t> [4]: Le but du </a:t>
            </a:r>
            <a:r>
              <a:rPr lang="fr-FR" i="1"/>
              <a:t>Edge Intelligence</a:t>
            </a:r>
            <a:r>
              <a:rPr lang="fr-FR"/>
              <a:t> est d’implémenter des algorithmes d’apprentissage automatique à proximité des sources de données.</a:t>
            </a:r>
          </a:p>
          <a:p>
            <a:r>
              <a:rPr lang="fr-FR" i="1" err="1"/>
              <a:t>TinyML</a:t>
            </a:r>
            <a:r>
              <a:rPr lang="fr-FR"/>
              <a:t> [1]: Le but du </a:t>
            </a:r>
            <a:r>
              <a:rPr lang="fr-FR" i="1" err="1"/>
              <a:t>TinyML</a:t>
            </a:r>
            <a:r>
              <a:rPr lang="fr-FR"/>
              <a:t> est d’implémenter (les phases d’inférences) des algorithmes de </a:t>
            </a:r>
            <a:r>
              <a:rPr lang="fr-FR" i="1"/>
              <a:t>Machine Learning</a:t>
            </a:r>
            <a:r>
              <a:rPr lang="fr-FR"/>
              <a:t> et de </a:t>
            </a:r>
            <a:r>
              <a:rPr lang="fr-FR" i="1"/>
              <a:t>Deep Learning</a:t>
            </a:r>
            <a:r>
              <a:rPr lang="fr-FR"/>
              <a:t> sur des cibles embarquées ultra basses consommation (</a:t>
            </a:r>
            <a:r>
              <a:rPr lang="fr-FR" i="1"/>
              <a:t>&lt;1mW</a:t>
            </a:r>
            <a:r>
              <a:rPr lang="fr-FR"/>
              <a:t>).</a:t>
            </a:r>
            <a:endParaRPr lang="fr-FR" i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B55E7-F789-574C-99C5-D8811B5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E090C3-2ABA-3E4A-1A6C-60F7174FC243}"/>
              </a:ext>
            </a:extLst>
          </p:cNvPr>
          <p:cNvSpPr txBox="1"/>
          <p:nvPr/>
        </p:nvSpPr>
        <p:spPr>
          <a:xfrm>
            <a:off x="6010184" y="6405282"/>
            <a:ext cx="618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[4] Vers des algorithmes d'apprentissage automatique économes en E/S pour les systèmes embarqués : application aux K-</a:t>
            </a:r>
            <a:r>
              <a:rPr lang="fr-FR" sz="1200" err="1"/>
              <a:t>means</a:t>
            </a:r>
            <a:r>
              <a:rPr lang="fr-FR" sz="1200"/>
              <a:t> et </a:t>
            </a:r>
            <a:r>
              <a:rPr lang="fr-FR" sz="1200" err="1"/>
              <a:t>Random</a:t>
            </a:r>
            <a:r>
              <a:rPr lang="fr-FR" sz="1200"/>
              <a:t> </a:t>
            </a:r>
            <a:r>
              <a:rPr lang="fr-FR" sz="1200" err="1"/>
              <a:t>Forests</a:t>
            </a:r>
            <a:r>
              <a:rPr lang="fr-FR" sz="1200"/>
              <a:t> - C. Slimani</a:t>
            </a:r>
          </a:p>
        </p:txBody>
      </p:sp>
    </p:spTree>
    <p:extLst>
      <p:ext uri="{BB962C8B-B14F-4D97-AF65-F5344CB8AC3E}">
        <p14:creationId xmlns:p14="http://schemas.microsoft.com/office/powerpoint/2010/main" val="306986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64365-13F5-DABF-1506-FDA1E642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/>
              <a:t>Cloud</a:t>
            </a:r>
            <a:r>
              <a:rPr lang="fr-FR"/>
              <a:t>, </a:t>
            </a:r>
            <a:r>
              <a:rPr lang="fr-FR" i="1"/>
              <a:t>Edge</a:t>
            </a:r>
            <a:r>
              <a:rPr lang="fr-FR"/>
              <a:t> et dispositif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90798-2EE0-255B-666E-598FF86CF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57099"/>
            <a:ext cx="8946541" cy="3360626"/>
          </a:xfrm>
        </p:spPr>
        <p:txBody>
          <a:bodyPr/>
          <a:lstStyle/>
          <a:p>
            <a:r>
              <a:rPr lang="fr-FR"/>
              <a:t>Les différents types de paradigmes:</a:t>
            </a:r>
          </a:p>
          <a:p>
            <a:pPr lvl="1"/>
            <a:r>
              <a:rPr lang="fr-FR" i="1"/>
              <a:t>Cloud</a:t>
            </a:r>
            <a:r>
              <a:rPr lang="fr-FR"/>
              <a:t>: Paradigme utilisant des serveurs informatiques à distance et hébergées sur internet pour stocker les données, entraîner les modèles ainsi que réaliser l’inférence.</a:t>
            </a:r>
          </a:p>
          <a:p>
            <a:pPr lvl="1"/>
            <a:r>
              <a:rPr lang="fr-FR" i="1"/>
              <a:t>Edge</a:t>
            </a:r>
            <a:r>
              <a:rPr lang="fr-FR"/>
              <a:t> (Réseaux/</a:t>
            </a:r>
            <a:r>
              <a:rPr lang="fr-FR" i="1"/>
              <a:t>Mobile</a:t>
            </a:r>
            <a:r>
              <a:rPr lang="fr-FR"/>
              <a:t>): Paradigme utilisant des dispositifs proches de la source de données pour stocker les données, entraîner les modèles ainsi que réaliser l’inférence.</a:t>
            </a:r>
          </a:p>
          <a:p>
            <a:pPr lvl="1"/>
            <a:r>
              <a:rPr lang="fr-FR"/>
              <a:t>Dispositif (</a:t>
            </a:r>
            <a:r>
              <a:rPr lang="fr-FR" i="1"/>
              <a:t>Mobile</a:t>
            </a:r>
            <a:r>
              <a:rPr lang="fr-FR"/>
              <a:t>/</a:t>
            </a:r>
            <a:r>
              <a:rPr lang="fr-FR" i="1" err="1"/>
              <a:t>Tiny</a:t>
            </a:r>
            <a:r>
              <a:rPr lang="fr-FR"/>
              <a:t>): Paradigme utilisant les dispositifs collectant les données pour stocker les données, entraîner les modèles ainsi que réaliser l’inférence.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F31818-E391-F71B-559C-F7160591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452E3C-12F0-EA26-B612-100654742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7" b="10981"/>
          <a:stretch/>
        </p:blipFill>
        <p:spPr>
          <a:xfrm>
            <a:off x="2262186" y="5422422"/>
            <a:ext cx="7667625" cy="11585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E3237FC-6C40-348D-0BDA-43979F3CAB3D}"/>
              </a:ext>
            </a:extLst>
          </p:cNvPr>
          <p:cNvSpPr txBox="1"/>
          <p:nvPr/>
        </p:nvSpPr>
        <p:spPr>
          <a:xfrm>
            <a:off x="4179647" y="6581001"/>
            <a:ext cx="383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Comparaison Cloud/Mobile/</a:t>
            </a:r>
            <a:r>
              <a:rPr lang="fr-FR" sz="1200" err="1"/>
              <a:t>Tiny</a:t>
            </a:r>
            <a:r>
              <a:rPr lang="fr-FR" sz="1200"/>
              <a:t> [5]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013828-C2EB-829B-352B-48A2F839F005}"/>
              </a:ext>
            </a:extLst>
          </p:cNvPr>
          <p:cNvSpPr txBox="1"/>
          <p:nvPr/>
        </p:nvSpPr>
        <p:spPr>
          <a:xfrm>
            <a:off x="8806649" y="6581002"/>
            <a:ext cx="3385351" cy="28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[5] Is </a:t>
            </a:r>
            <a:r>
              <a:rPr lang="fr-FR" sz="1200" err="1"/>
              <a:t>TinyML</a:t>
            </a:r>
            <a:r>
              <a:rPr lang="fr-FR" sz="1200"/>
              <a:t> </a:t>
            </a:r>
            <a:r>
              <a:rPr lang="fr-FR" sz="1200" err="1"/>
              <a:t>Sustainable</a:t>
            </a:r>
            <a:r>
              <a:rPr lang="fr-FR" sz="1200"/>
              <a:t> ? – S. Prakash et al.</a:t>
            </a:r>
          </a:p>
        </p:txBody>
      </p:sp>
    </p:spTree>
    <p:extLst>
      <p:ext uri="{BB962C8B-B14F-4D97-AF65-F5344CB8AC3E}">
        <p14:creationId xmlns:p14="http://schemas.microsoft.com/office/powerpoint/2010/main" val="26219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4B5BF-9AB3-E245-C539-4CCC8445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/>
              <a:t>Cloud</a:t>
            </a:r>
            <a:r>
              <a:rPr lang="fr-FR"/>
              <a:t>, </a:t>
            </a:r>
            <a:r>
              <a:rPr lang="fr-FR" i="1"/>
              <a:t>Edge</a:t>
            </a:r>
            <a:r>
              <a:rPr lang="fr-FR"/>
              <a:t> et dispositif (2)</a:t>
            </a:r>
            <a:endParaRPr lang="fr-FR" sz="36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63D6B2-7A62-A076-8753-710CBE16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F7BF7B-9F56-1615-0CF5-51CECB3E31F7}"/>
              </a:ext>
            </a:extLst>
          </p:cNvPr>
          <p:cNvSpPr txBox="1"/>
          <p:nvPr/>
        </p:nvSpPr>
        <p:spPr>
          <a:xfrm>
            <a:off x="3952782" y="5210072"/>
            <a:ext cx="4286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Niveaux et cas d’utilisation de </a:t>
            </a:r>
            <a:r>
              <a:rPr lang="fr-FR" sz="1200" i="1"/>
              <a:t>l’Edge Intelligence</a:t>
            </a:r>
            <a:r>
              <a:rPr lang="fr-FR" sz="1200"/>
              <a:t> [4]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8691432-EAD7-FC58-E954-3E3FB0142772}"/>
              </a:ext>
            </a:extLst>
          </p:cNvPr>
          <p:cNvGrpSpPr/>
          <p:nvPr/>
        </p:nvGrpSpPr>
        <p:grpSpPr>
          <a:xfrm>
            <a:off x="0" y="2379218"/>
            <a:ext cx="12192000" cy="2830856"/>
            <a:chOff x="14628" y="2514350"/>
            <a:chExt cx="12177373" cy="276290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947A5DF-8D4A-9104-0973-55EB0490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8" y="2514350"/>
              <a:ext cx="4959060" cy="276290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975193C-597C-0094-EE05-2B29D402E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201393" y="286646"/>
              <a:ext cx="2762903" cy="7218312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9FFAAB3A-5C14-7A1E-D28E-516C5C77C6C6}"/>
              </a:ext>
            </a:extLst>
          </p:cNvPr>
          <p:cNvSpPr txBox="1"/>
          <p:nvPr/>
        </p:nvSpPr>
        <p:spPr>
          <a:xfrm>
            <a:off x="1775534" y="5859262"/>
            <a:ext cx="940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ym typeface="Wingdings" panose="05000000000000000000" pitchFamily="2" charset="2"/>
              </a:rPr>
              <a:t> Dans ce cours, nous nous focaliserons sur l’implémentation de la phase d’inférence sur un système embarqué (niveau 2/3) !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4253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FF0E9-1144-DB4C-AA28-20D4989A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41" y="278109"/>
            <a:ext cx="10864571" cy="1400530"/>
          </a:xfrm>
        </p:spPr>
        <p:txBody>
          <a:bodyPr/>
          <a:lstStyle/>
          <a:p>
            <a:pPr algn="ctr"/>
            <a:r>
              <a:rPr lang="fr-FR"/>
              <a:t>Le problème de l’entraînement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03920-7440-8E45-914F-17D06656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68" y="1835748"/>
            <a:ext cx="9319072" cy="2322800"/>
          </a:xfrm>
        </p:spPr>
        <p:txBody>
          <a:bodyPr>
            <a:normAutofit lnSpcReduction="10000"/>
          </a:bodyPr>
          <a:lstStyle/>
          <a:p>
            <a:r>
              <a:rPr lang="fr-FR"/>
              <a:t>La tâche d’entrainement peut difficilement se faire sur les plateformes embarquées à cause, notamment, des restrictions en termes de mémoire : </a:t>
            </a:r>
          </a:p>
          <a:p>
            <a:pPr lvl="1"/>
            <a:r>
              <a:rPr lang="fr-FR" i="1"/>
              <a:t>Les algorithmes de ML supposent que les jeux de données sont entièrement contenus en mémoire principale ; </a:t>
            </a:r>
          </a:p>
          <a:p>
            <a:pPr lvl="1"/>
            <a:r>
              <a:rPr lang="fr-FR" i="1"/>
              <a:t>L’espace mémoire disponible sur ces plateformes ne suffit pas toujours à contenir le jeu de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6B55E7-F789-574C-99C5-D8811B5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21737B-DD89-2DB4-4CB8-85E867B9586B}"/>
              </a:ext>
            </a:extLst>
          </p:cNvPr>
          <p:cNvSpPr txBox="1"/>
          <p:nvPr/>
        </p:nvSpPr>
        <p:spPr>
          <a:xfrm>
            <a:off x="3921577" y="6481349"/>
            <a:ext cx="434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Types de mémoire et impact des entrées/sorties (E/S) [4]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C10C3E0-68C0-8B78-CAD2-C29FEFDAB2B8}"/>
              </a:ext>
            </a:extLst>
          </p:cNvPr>
          <p:cNvGrpSpPr/>
          <p:nvPr/>
        </p:nvGrpSpPr>
        <p:grpSpPr>
          <a:xfrm>
            <a:off x="521009" y="4158548"/>
            <a:ext cx="11149979" cy="2322801"/>
            <a:chOff x="-394443" y="4158548"/>
            <a:chExt cx="11149979" cy="232280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5A7210E-9ED6-44E4-B09A-0D4DF1EFE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7396" y="4158548"/>
              <a:ext cx="3418140" cy="2322801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FAD954B-26C3-8997-D74E-EE424CB47C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95" r="1901"/>
            <a:stretch/>
          </p:blipFill>
          <p:spPr>
            <a:xfrm>
              <a:off x="-394443" y="4158548"/>
              <a:ext cx="7731839" cy="2322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CB5A2-DA2F-2295-78AB-4271BC81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Avantages et inconvénients</a:t>
            </a:r>
            <a:endParaRPr lang="fr-FR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AE368-7809-C517-1E9A-8BA962DA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05" y="2329917"/>
            <a:ext cx="8946541" cy="3611035"/>
          </a:xfrm>
        </p:spPr>
        <p:txBody>
          <a:bodyPr/>
          <a:lstStyle/>
          <a:p>
            <a:r>
              <a:rPr lang="fr-FR"/>
              <a:t>Avantages [1, 4, 5, 6]:</a:t>
            </a:r>
          </a:p>
          <a:p>
            <a:pPr lvl="1"/>
            <a:r>
              <a:rPr lang="fr-FR"/>
              <a:t>Réactivité: Réduction des latences dues aux communications</a:t>
            </a:r>
          </a:p>
          <a:p>
            <a:pPr lvl="1"/>
            <a:r>
              <a:rPr lang="fr-FR"/>
              <a:t>Consommation: Réduction de la consommation due à l’envoie des données</a:t>
            </a:r>
          </a:p>
          <a:p>
            <a:pPr lvl="1"/>
            <a:r>
              <a:rPr lang="fr-FR"/>
              <a:t>Confidentialité: Meilleur contrôle sur les données produites</a:t>
            </a:r>
          </a:p>
          <a:p>
            <a:r>
              <a:rPr lang="fr-FR"/>
              <a:t>Désavantages:</a:t>
            </a:r>
          </a:p>
          <a:p>
            <a:pPr lvl="1"/>
            <a:r>
              <a:rPr lang="fr-FR"/>
              <a:t>Mise à l’échelle: Limitation liée à la taille des modèles</a:t>
            </a:r>
          </a:p>
          <a:p>
            <a:pPr lvl="1"/>
            <a:r>
              <a:rPr lang="fr-FR"/>
              <a:t>Occupation mémoire: Augmentation de la mémoire utilisée liée au stockage du modèle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CE561-A18E-81E0-3F6D-FF754EDB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987347-37A2-E80C-2F10-B49ADCC4F564}"/>
              </a:ext>
            </a:extLst>
          </p:cNvPr>
          <p:cNvSpPr txBox="1"/>
          <p:nvPr/>
        </p:nvSpPr>
        <p:spPr>
          <a:xfrm>
            <a:off x="8398276" y="6581001"/>
            <a:ext cx="3793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[6] Machine Learning </a:t>
            </a:r>
            <a:r>
              <a:rPr lang="fr-FR" sz="1200" err="1"/>
              <a:t>Sensors</a:t>
            </a:r>
            <a:r>
              <a:rPr lang="fr-FR" sz="1200"/>
              <a:t> – P. </a:t>
            </a:r>
            <a:r>
              <a:rPr lang="fr-FR" sz="1200" err="1"/>
              <a:t>Warden</a:t>
            </a:r>
            <a:r>
              <a:rPr lang="fr-FR" sz="120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36703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21D76-25FD-C190-BE3D-83C54B0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types de plateformes embarquées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31031-6B75-D506-2C1C-10DF8313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249228" cy="2243874"/>
          </a:xfrm>
        </p:spPr>
        <p:txBody>
          <a:bodyPr>
            <a:normAutofit/>
          </a:bodyPr>
          <a:lstStyle/>
          <a:p>
            <a:r>
              <a:rPr lang="fr-FR"/>
              <a:t>Les plateformes d’exécution:</a:t>
            </a:r>
          </a:p>
          <a:p>
            <a:pPr lvl="1"/>
            <a:r>
              <a:rPr lang="fr-FR"/>
              <a:t>Processeur (CPU): STM32, Raspberry Pi 4 B, …</a:t>
            </a:r>
          </a:p>
          <a:p>
            <a:pPr lvl="1"/>
            <a:r>
              <a:rPr lang="fr-FR"/>
              <a:t>Carte graphique (GPU): </a:t>
            </a:r>
            <a:r>
              <a:rPr lang="fr-FR" err="1"/>
              <a:t>Jetson</a:t>
            </a:r>
            <a:r>
              <a:rPr lang="fr-FR"/>
              <a:t> Nano, </a:t>
            </a:r>
            <a:r>
              <a:rPr lang="fr-FR" err="1"/>
              <a:t>Jetson</a:t>
            </a:r>
            <a:r>
              <a:rPr lang="fr-FR"/>
              <a:t> Xavier, …</a:t>
            </a:r>
          </a:p>
          <a:p>
            <a:pPr lvl="1"/>
            <a:r>
              <a:rPr lang="fr-FR" i="1"/>
              <a:t>Field-Programmable </a:t>
            </a:r>
            <a:r>
              <a:rPr lang="fr-FR" i="1" err="1"/>
              <a:t>Gate</a:t>
            </a:r>
            <a:r>
              <a:rPr lang="fr-FR" i="1"/>
              <a:t> </a:t>
            </a:r>
            <a:r>
              <a:rPr lang="fr-FR" i="1" err="1"/>
              <a:t>Array</a:t>
            </a:r>
            <a:r>
              <a:rPr lang="fr-FR"/>
              <a:t> (FPGA): </a:t>
            </a:r>
            <a:r>
              <a:rPr lang="fr-FR" err="1"/>
              <a:t>Zedboard</a:t>
            </a:r>
            <a:r>
              <a:rPr lang="fr-FR"/>
              <a:t>, ZCU102, …</a:t>
            </a:r>
          </a:p>
          <a:p>
            <a:pPr lvl="1"/>
            <a:r>
              <a:rPr lang="fr-FR"/>
              <a:t>Autres: </a:t>
            </a:r>
            <a:r>
              <a:rPr lang="fr-FR" i="1"/>
              <a:t>Deep Learning Accelerator</a:t>
            </a:r>
            <a:r>
              <a:rPr lang="fr-FR"/>
              <a:t> (DLA), </a:t>
            </a:r>
            <a:r>
              <a:rPr lang="fr-FR" i="1"/>
              <a:t>In-Memory </a:t>
            </a:r>
            <a:r>
              <a:rPr lang="fr-FR" i="1" err="1"/>
              <a:t>Computing</a:t>
            </a:r>
            <a:r>
              <a:rPr lang="fr-FR"/>
              <a:t> (IMC), …</a:t>
            </a:r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53D0D-F330-A303-5523-681FEAC2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1028" name="Picture 4" descr="Acheter PC Raspberry Pi4 Model B 2Go monoplatine (RASPBERRY-PI-4-2GBS)">
            <a:extLst>
              <a:ext uri="{FF2B5EF4-FFF2-40B4-BE49-F238E27FC236}">
                <a16:creationId xmlns:a16="http://schemas.microsoft.com/office/drawing/2014/main" id="{B4AB9A82-9F0C-EA63-52A5-0885480E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4" y="4369666"/>
            <a:ext cx="3404395" cy="21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ETSON NANO KIT: Kit NVIDIA Jetson Nano, 4x 1,4 GHz, 4 Go de RAM, GPU  nVidia chez reichelt elektronik">
            <a:extLst>
              <a:ext uri="{FF2B5EF4-FFF2-40B4-BE49-F238E27FC236}">
                <a16:creationId xmlns:a16="http://schemas.microsoft.com/office/drawing/2014/main" id="{4151F8FF-B99E-F022-C085-7F93F8E56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19" y="4369666"/>
            <a:ext cx="2671761" cy="21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edBoard Zynq-7000 Development Board - Digilent | Mouser">
            <a:extLst>
              <a:ext uri="{FF2B5EF4-FFF2-40B4-BE49-F238E27FC236}">
                <a16:creationId xmlns:a16="http://schemas.microsoft.com/office/drawing/2014/main" id="{6FD1A8F7-17BB-4AD6-8647-4B1D68C4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20" y="4296793"/>
            <a:ext cx="3111220" cy="226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52AB47-E3EB-E614-E91A-6A0AA01D0B41}"/>
              </a:ext>
            </a:extLst>
          </p:cNvPr>
          <p:cNvSpPr txBox="1"/>
          <p:nvPr/>
        </p:nvSpPr>
        <p:spPr>
          <a:xfrm>
            <a:off x="990600" y="6581001"/>
            <a:ext cx="302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Raspberry Pi 4B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46773A-AFF7-B241-8824-22D58710E092}"/>
              </a:ext>
            </a:extLst>
          </p:cNvPr>
          <p:cNvSpPr txBox="1"/>
          <p:nvPr/>
        </p:nvSpPr>
        <p:spPr>
          <a:xfrm>
            <a:off x="4585709" y="6581001"/>
            <a:ext cx="302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Jetson</a:t>
            </a:r>
            <a:r>
              <a:rPr lang="fr-FR" sz="1200"/>
              <a:t> Nano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F60237-C16B-2F5C-EA2D-A3C20EF1FC95}"/>
              </a:ext>
            </a:extLst>
          </p:cNvPr>
          <p:cNvSpPr txBox="1"/>
          <p:nvPr/>
        </p:nvSpPr>
        <p:spPr>
          <a:xfrm>
            <a:off x="8539563" y="6581001"/>
            <a:ext cx="3020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err="1"/>
              <a:t>Zedboard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225662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1893</Words>
  <Application>Microsoft Office PowerPoint</Application>
  <PresentationFormat>Grand écran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Courier New,monospace</vt:lpstr>
      <vt:lpstr>Wingdings</vt:lpstr>
      <vt:lpstr>Wingdings 3</vt:lpstr>
      <vt:lpstr>'Wingdings 3',Sans-Serif</vt:lpstr>
      <vt:lpstr>Ion</vt:lpstr>
      <vt:lpstr> Cours: Embedded Machine Learning</vt:lpstr>
      <vt:lpstr>Présentation PowerPoint</vt:lpstr>
      <vt:lpstr>Rappels</vt:lpstr>
      <vt:lpstr>Motivations</vt:lpstr>
      <vt:lpstr>Cloud, Edge et dispositif (1)</vt:lpstr>
      <vt:lpstr>Cloud, Edge et dispositif (2)</vt:lpstr>
      <vt:lpstr>Le problème de l’entraînement</vt:lpstr>
      <vt:lpstr>Avantages et inconvénients</vt:lpstr>
      <vt:lpstr>Les types de plateformes embarquées (1)</vt:lpstr>
      <vt:lpstr>Les types de plateformes embarquées (2)</vt:lpstr>
      <vt:lpstr>Inférence sur CPU</vt:lpstr>
      <vt:lpstr>Inférence sur GPU</vt:lpstr>
      <vt:lpstr>Inférence sur FPGA</vt:lpstr>
      <vt:lpstr>Compression de modèles</vt:lpstr>
      <vt:lpstr>Comparaison des plateformes (1)</vt:lpstr>
      <vt:lpstr>Comparaison des plateformes (2)</vt:lpstr>
      <vt:lpstr>Comparaison des plateformes (3)</vt:lpstr>
      <vt:lpstr>Merci pour votre écoute</vt:lpstr>
      <vt:lpstr>Bibliographie (1)</vt:lpstr>
      <vt:lpstr>Bibliographie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Présentation:  Cours IA embarqué</dc:title>
  <dc:creator>Louis MORGE-ROLLET</dc:creator>
  <cp:lastModifiedBy>Louis Morge-rollet</cp:lastModifiedBy>
  <cp:revision>135</cp:revision>
  <dcterms:created xsi:type="dcterms:W3CDTF">2021-02-01T13:51:34Z</dcterms:created>
  <dcterms:modified xsi:type="dcterms:W3CDTF">2023-12-10T15:48:50Z</dcterms:modified>
</cp:coreProperties>
</file>