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2" r:id="rId4"/>
    <p:sldId id="277" r:id="rId5"/>
    <p:sldId id="268" r:id="rId6"/>
    <p:sldId id="276" r:id="rId7"/>
    <p:sldId id="281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593C-9BAF-794D-9158-41D84304D435}" type="datetimeFigureOut">
              <a:rPr lang="en-FR" smtClean="0"/>
              <a:t>30/12/2020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5C66-76E6-CF41-9F1E-9B2BF32EB8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1942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38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152cff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0152cff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97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15eedb6e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15eedb6e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6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615eedb6e8_3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615eedb6e8_3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9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15eedb6e8_3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15eedb6e8_3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43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615eedb6e8_3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615eedb6e8_3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8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615eedb6e8_3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615eedb6e8_3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6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" y="-564899"/>
            <a:ext cx="12191952" cy="6324884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cubicBezTo>
                  <a:pt x="0" y="0"/>
                  <a:pt x="37732" y="35528"/>
                  <a:pt x="95204" y="49390"/>
                </a:cubicBezTo>
                <a:lnTo>
                  <a:pt x="95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28847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04000" y="5384467"/>
            <a:ext cx="338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 2">
  <p:cSld name="TITLE + DESIGN 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10800000" flipH="1">
            <a:off x="-16" y="531133"/>
            <a:ext cx="12195760" cy="6326859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lnTo>
                  <a:pt x="0" y="49390"/>
                </a:lnTo>
                <a:cubicBezTo>
                  <a:pt x="57473" y="35528"/>
                  <a:pt x="95204" y="0"/>
                  <a:pt x="95204" y="0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1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1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 flipH="1">
            <a:off x="-16" y="531133"/>
            <a:ext cx="12195760" cy="6326859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lnTo>
                  <a:pt x="0" y="49390"/>
                </a:lnTo>
                <a:cubicBezTo>
                  <a:pt x="57473" y="35528"/>
                  <a:pt x="95204" y="0"/>
                  <a:pt x="95204" y="0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7276533" y="3794200"/>
            <a:ext cx="3747600" cy="2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1167600" y="2346733"/>
            <a:ext cx="98568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7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-48200" y="-239367"/>
            <a:ext cx="12288416" cy="1948227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3"/>
          <p:cNvSpPr/>
          <p:nvPr/>
        </p:nvSpPr>
        <p:spPr>
          <a:xfrm rot="10800000">
            <a:off x="-48216" y="5197637"/>
            <a:ext cx="12288416" cy="1941995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62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solidFill>
          <a:schemeClr val="accen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rot="10800000" flipH="1">
            <a:off x="-48216" y="5197637"/>
            <a:ext cx="12288416" cy="1941995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4"/>
          <p:cNvSpPr/>
          <p:nvPr/>
        </p:nvSpPr>
        <p:spPr>
          <a:xfrm flipH="1">
            <a:off x="-48200" y="-239367"/>
            <a:ext cx="12288416" cy="1948227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26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862800" y="2168600"/>
            <a:ext cx="29412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862800" y="721133"/>
            <a:ext cx="22668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89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994267" y="243933"/>
            <a:ext cx="13814400" cy="9429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ctrTitle" idx="2"/>
          </p:nvPr>
        </p:nvSpPr>
        <p:spPr>
          <a:xfrm>
            <a:off x="1214033" y="23376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323233" y="27941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 idx="3"/>
          </p:nvPr>
        </p:nvSpPr>
        <p:spPr>
          <a:xfrm>
            <a:off x="8514333" y="23376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"/>
          </p:nvPr>
        </p:nvSpPr>
        <p:spPr>
          <a:xfrm>
            <a:off x="8514333" y="27941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5"/>
          </p:nvPr>
        </p:nvSpPr>
        <p:spPr>
          <a:xfrm>
            <a:off x="1214033" y="45367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6"/>
          </p:nvPr>
        </p:nvSpPr>
        <p:spPr>
          <a:xfrm>
            <a:off x="1323233" y="49932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7"/>
          </p:nvPr>
        </p:nvSpPr>
        <p:spPr>
          <a:xfrm>
            <a:off x="8514333" y="45367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8"/>
          </p:nvPr>
        </p:nvSpPr>
        <p:spPr>
          <a:xfrm>
            <a:off x="8514333" y="49932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51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811200" y="-2773900"/>
            <a:ext cx="13814400" cy="9429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90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6">
  <p:cSld name="TITLE + DESIGN 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62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7">
  <p:cSld name="TITLE + DESIGN 7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6" y="-564899"/>
            <a:ext cx="12191952" cy="6324884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cubicBezTo>
                  <a:pt x="0" y="0"/>
                  <a:pt x="37732" y="35528"/>
                  <a:pt x="95204" y="49390"/>
                </a:cubicBezTo>
                <a:lnTo>
                  <a:pt x="95204" y="0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745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-811200" y="-173000"/>
            <a:ext cx="13814400" cy="720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ctrTitle" idx="2"/>
          </p:nvPr>
        </p:nvSpPr>
        <p:spPr>
          <a:xfrm>
            <a:off x="1499200" y="46411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DD235"/>
              </a:buClr>
              <a:buSzPts val="1600"/>
              <a:buNone/>
              <a:defRPr sz="2133">
                <a:solidFill>
                  <a:srgbClr val="BDD23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1553800" y="50976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ctrTitle" idx="3"/>
          </p:nvPr>
        </p:nvSpPr>
        <p:spPr>
          <a:xfrm>
            <a:off x="4864200" y="46411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B3AD"/>
              </a:buClr>
              <a:buSzPts val="1600"/>
              <a:buNone/>
              <a:defRPr sz="2133">
                <a:solidFill>
                  <a:srgbClr val="33B3A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4918800" y="50976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 idx="5"/>
          </p:nvPr>
        </p:nvSpPr>
        <p:spPr>
          <a:xfrm>
            <a:off x="8229200" y="46411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4775"/>
              </a:buClr>
              <a:buSzPts val="1600"/>
              <a:buNone/>
              <a:defRPr sz="2133">
                <a:solidFill>
                  <a:srgbClr val="ED47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8283800" y="50976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ctrTitle" idx="7"/>
          </p:nvPr>
        </p:nvSpPr>
        <p:spPr>
          <a:xfrm>
            <a:off x="1499200" y="25867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91A8"/>
              </a:buClr>
              <a:buSzPts val="1600"/>
              <a:buNone/>
              <a:defRPr sz="2133">
                <a:solidFill>
                  <a:srgbClr val="FA91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8"/>
          </p:nvPr>
        </p:nvSpPr>
        <p:spPr>
          <a:xfrm>
            <a:off x="1553800" y="30432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ctrTitle" idx="9"/>
          </p:nvPr>
        </p:nvSpPr>
        <p:spPr>
          <a:xfrm>
            <a:off x="4864200" y="25867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AAE43"/>
              </a:buClr>
              <a:buSzPts val="1600"/>
              <a:buNone/>
              <a:defRPr sz="2133">
                <a:solidFill>
                  <a:srgbClr val="FAAE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3"/>
          </p:nvPr>
        </p:nvSpPr>
        <p:spPr>
          <a:xfrm>
            <a:off x="4918800" y="30432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ctrTitle" idx="14"/>
          </p:nvPr>
        </p:nvSpPr>
        <p:spPr>
          <a:xfrm>
            <a:off x="8229200" y="2586745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DD235"/>
              </a:buClr>
              <a:buSzPts val="1600"/>
              <a:buNone/>
              <a:defRPr sz="2133">
                <a:solidFill>
                  <a:srgbClr val="BDD23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5"/>
          </p:nvPr>
        </p:nvSpPr>
        <p:spPr>
          <a:xfrm>
            <a:off x="8283800" y="3043269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1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456000" y="2126400"/>
            <a:ext cx="8405200" cy="39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733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 + FOUR COLUMNS 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flipH="1">
            <a:off x="0" y="0"/>
            <a:ext cx="12191952" cy="3191768"/>
          </a:xfrm>
          <a:custGeom>
            <a:avLst/>
            <a:gdLst/>
            <a:ahLst/>
            <a:cxnLst/>
            <a:rect l="l" t="t" r="r" b="b"/>
            <a:pathLst>
              <a:path w="95205" h="24924" extrusionOk="0">
                <a:moveTo>
                  <a:pt x="0" y="1"/>
                </a:moveTo>
                <a:cubicBezTo>
                  <a:pt x="0" y="1"/>
                  <a:pt x="54643" y="1997"/>
                  <a:pt x="95204" y="24923"/>
                </a:cubicBezTo>
                <a:lnTo>
                  <a:pt x="95204" y="1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 idx="2"/>
          </p:nvPr>
        </p:nvSpPr>
        <p:spPr>
          <a:xfrm>
            <a:off x="1214033" y="23376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1124433" y="2794200"/>
            <a:ext cx="2642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ctrTitle" idx="3"/>
          </p:nvPr>
        </p:nvSpPr>
        <p:spPr>
          <a:xfrm>
            <a:off x="6086633" y="23376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5997033" y="2794200"/>
            <a:ext cx="2642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ctrTitle" idx="5"/>
          </p:nvPr>
        </p:nvSpPr>
        <p:spPr>
          <a:xfrm>
            <a:off x="3677633" y="45367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3588033" y="4993300"/>
            <a:ext cx="2642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ctrTitle" idx="7"/>
          </p:nvPr>
        </p:nvSpPr>
        <p:spPr>
          <a:xfrm>
            <a:off x="8550233" y="45367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8460633" y="4993300"/>
            <a:ext cx="2642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604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 idx="2"/>
          </p:nvPr>
        </p:nvSpPr>
        <p:spPr>
          <a:xfrm>
            <a:off x="1532533" y="4563679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1532333" y="5020200"/>
            <a:ext cx="24636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ctrTitle" idx="3"/>
          </p:nvPr>
        </p:nvSpPr>
        <p:spPr>
          <a:xfrm>
            <a:off x="4864300" y="4563679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4864300" y="5020200"/>
            <a:ext cx="24636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ctrTitle" idx="5"/>
          </p:nvPr>
        </p:nvSpPr>
        <p:spPr>
          <a:xfrm>
            <a:off x="8196067" y="4563679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8196067" y="5020200"/>
            <a:ext cx="24636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092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DESIGN">
  <p:cSld name="TECHNOLOGICAL DESIG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412733" y="2339833"/>
            <a:ext cx="280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 rot="10800000" flipH="1">
            <a:off x="3525701" y="2362191"/>
            <a:ext cx="8666193" cy="4495807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cubicBezTo>
                  <a:pt x="0" y="0"/>
                  <a:pt x="37732" y="35528"/>
                  <a:pt x="95204" y="49390"/>
                </a:cubicBezTo>
                <a:lnTo>
                  <a:pt x="95204" y="0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1412733" y="3807767"/>
            <a:ext cx="34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437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DESIGN 2">
  <p:cSld name="TECHNOLOGICAL DESIGN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 rot="10800000">
            <a:off x="1" y="2362191"/>
            <a:ext cx="8666193" cy="4495807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cubicBezTo>
                  <a:pt x="0" y="0"/>
                  <a:pt x="37732" y="35528"/>
                  <a:pt x="95204" y="49390"/>
                </a:cubicBezTo>
                <a:lnTo>
                  <a:pt x="95204" y="0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7658633" y="2339833"/>
            <a:ext cx="23024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>
            <a:off x="7658629" y="3807767"/>
            <a:ext cx="34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91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8">
  <p:cSld name="TITLE + DESIGN 8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 flipH="1">
            <a:off x="0" y="0"/>
            <a:ext cx="12288416" cy="3217189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455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7162000" y="2575000"/>
            <a:ext cx="4312800" cy="2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7162000" y="1127533"/>
            <a:ext cx="53580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7162000" y="4446333"/>
            <a:ext cx="38988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333" b="1">
                <a:solidFill>
                  <a:srgbClr val="32282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333" b="1">
                <a:solidFill>
                  <a:srgbClr val="32282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333" b="1">
                <a:solidFill>
                  <a:srgbClr val="32282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333">
              <a:solidFill>
                <a:srgbClr val="32282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 b="1">
              <a:solidFill>
                <a:srgbClr val="32282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3756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456000" y="2126400"/>
            <a:ext cx="4403200" cy="39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6332800" y="2126400"/>
            <a:ext cx="4403200" cy="39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●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22824"/>
              </a:buClr>
              <a:buSzPts val="1000"/>
              <a:buFont typeface="Didact Gothic"/>
              <a:buChar char="○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22824"/>
              </a:buClr>
              <a:buSzPts val="1000"/>
              <a:buFont typeface="Didact Gothic"/>
              <a:buChar char="■"/>
              <a:defRPr sz="1333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9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5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33" y="-508000"/>
            <a:ext cx="12191947" cy="7022792"/>
          </a:xfrm>
          <a:custGeom>
            <a:avLst/>
            <a:gdLst/>
            <a:ahLst/>
            <a:cxnLst/>
            <a:rect l="l" t="t" r="r" b="b"/>
            <a:pathLst>
              <a:path w="95200" h="54837" extrusionOk="0">
                <a:moveTo>
                  <a:pt x="0" y="0"/>
                </a:moveTo>
                <a:lnTo>
                  <a:pt x="0" y="49390"/>
                </a:lnTo>
                <a:cubicBezTo>
                  <a:pt x="13921" y="52749"/>
                  <a:pt x="29002" y="54836"/>
                  <a:pt x="44979" y="54836"/>
                </a:cubicBezTo>
                <a:cubicBezTo>
                  <a:pt x="45227" y="54836"/>
                  <a:pt x="45474" y="54836"/>
                  <a:pt x="45722" y="54835"/>
                </a:cubicBezTo>
                <a:cubicBezTo>
                  <a:pt x="63258" y="54769"/>
                  <a:pt x="79889" y="52241"/>
                  <a:pt x="95199" y="48310"/>
                </a:cubicBezTo>
                <a:lnTo>
                  <a:pt x="95199" y="0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2895833" y="19134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2895833" y="26311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2950433" y="30876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4" hasCustomPrompt="1"/>
          </p:nvPr>
        </p:nvSpPr>
        <p:spPr>
          <a:xfrm>
            <a:off x="6616933" y="19134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5"/>
          </p:nvPr>
        </p:nvSpPr>
        <p:spPr>
          <a:xfrm>
            <a:off x="6616933" y="26311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671533" y="30876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7" hasCustomPrompt="1"/>
          </p:nvPr>
        </p:nvSpPr>
        <p:spPr>
          <a:xfrm>
            <a:off x="2895833" y="41125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8"/>
          </p:nvPr>
        </p:nvSpPr>
        <p:spPr>
          <a:xfrm>
            <a:off x="2895833" y="4830267"/>
            <a:ext cx="2463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2950433" y="52867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3" hasCustomPrompt="1"/>
          </p:nvPr>
        </p:nvSpPr>
        <p:spPr>
          <a:xfrm>
            <a:off x="6616933" y="41125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4"/>
          </p:nvPr>
        </p:nvSpPr>
        <p:spPr>
          <a:xfrm>
            <a:off x="6401333" y="4830267"/>
            <a:ext cx="2894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671533" y="5286791"/>
            <a:ext cx="2354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30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883" y="-686867"/>
            <a:ext cx="12195760" cy="6326859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lnTo>
                  <a:pt x="0" y="49390"/>
                </a:lnTo>
                <a:cubicBezTo>
                  <a:pt x="57473" y="35528"/>
                  <a:pt x="95204" y="0"/>
                  <a:pt x="95204" y="0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472300" y="2839167"/>
            <a:ext cx="48588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472300" y="4183233"/>
            <a:ext cx="43128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9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type="secHead">
  <p:cSld name="TITLE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12191952" cy="3191768"/>
          </a:xfrm>
          <a:custGeom>
            <a:avLst/>
            <a:gdLst/>
            <a:ahLst/>
            <a:cxnLst/>
            <a:rect l="l" t="t" r="r" b="b"/>
            <a:pathLst>
              <a:path w="95205" h="24924" extrusionOk="0">
                <a:moveTo>
                  <a:pt x="0" y="1"/>
                </a:moveTo>
                <a:cubicBezTo>
                  <a:pt x="0" y="1"/>
                  <a:pt x="54643" y="1997"/>
                  <a:pt x="95204" y="24923"/>
                </a:cubicBezTo>
                <a:lnTo>
                  <a:pt x="95204" y="1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167600" y="3668452"/>
            <a:ext cx="4312800" cy="2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167600" y="2436260"/>
            <a:ext cx="98568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53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12288416" cy="3217189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67600" y="51164"/>
            <a:ext cx="98568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ctrTitle" idx="2"/>
          </p:nvPr>
        </p:nvSpPr>
        <p:spPr>
          <a:xfrm>
            <a:off x="2028600" y="3734233"/>
            <a:ext cx="33088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820600" y="4417867"/>
            <a:ext cx="3724800" cy="1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ctrTitle" idx="3"/>
          </p:nvPr>
        </p:nvSpPr>
        <p:spPr>
          <a:xfrm>
            <a:off x="6854600" y="3734233"/>
            <a:ext cx="33088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4"/>
          </p:nvPr>
        </p:nvSpPr>
        <p:spPr>
          <a:xfrm>
            <a:off x="6646600" y="4417867"/>
            <a:ext cx="3724800" cy="1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930333" y="1259167"/>
            <a:ext cx="4312800" cy="2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None/>
              <a:defRPr>
                <a:latin typeface="Chewy"/>
                <a:ea typeface="Chewy"/>
                <a:cs typeface="Chewy"/>
                <a:sym typeface="Chew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1930333" y="2978167"/>
            <a:ext cx="26140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None/>
              <a:defRPr sz="1467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 flipH="1">
            <a:off x="-48200" y="3640800"/>
            <a:ext cx="12288416" cy="3217189"/>
          </a:xfrm>
          <a:custGeom>
            <a:avLst/>
            <a:gdLst/>
            <a:ahLst/>
            <a:cxnLst/>
            <a:rect l="l" t="t" r="r" b="b"/>
            <a:pathLst>
              <a:path w="95200" h="24924" extrusionOk="0">
                <a:moveTo>
                  <a:pt x="0" y="1"/>
                </a:moveTo>
                <a:lnTo>
                  <a:pt x="0" y="24923"/>
                </a:lnTo>
                <a:cubicBezTo>
                  <a:pt x="40556" y="1997"/>
                  <a:pt x="95199" y="1"/>
                  <a:pt x="95199" y="1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383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NUMBERS">
  <p:cSld name="KEY NUMBER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 hasCustomPrompt="1"/>
          </p:nvPr>
        </p:nvSpPr>
        <p:spPr>
          <a:xfrm>
            <a:off x="1345333" y="29025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ctrTitle" idx="2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 rot="10800000" flipH="1">
            <a:off x="17" y="3666233"/>
            <a:ext cx="12191952" cy="3191768"/>
          </a:xfrm>
          <a:custGeom>
            <a:avLst/>
            <a:gdLst/>
            <a:ahLst/>
            <a:cxnLst/>
            <a:rect l="l" t="t" r="r" b="b"/>
            <a:pathLst>
              <a:path w="95205" h="24924" extrusionOk="0">
                <a:moveTo>
                  <a:pt x="0" y="1"/>
                </a:moveTo>
                <a:cubicBezTo>
                  <a:pt x="0" y="1"/>
                  <a:pt x="54643" y="1997"/>
                  <a:pt x="95204" y="24923"/>
                </a:cubicBezTo>
                <a:lnTo>
                  <a:pt x="95204" y="1"/>
                </a:ln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718133" y="5092800"/>
            <a:ext cx="17180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3" hasCustomPrompt="1"/>
          </p:nvPr>
        </p:nvSpPr>
        <p:spPr>
          <a:xfrm>
            <a:off x="4864200" y="29025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4"/>
          </p:nvPr>
        </p:nvSpPr>
        <p:spPr>
          <a:xfrm>
            <a:off x="5237000" y="5092800"/>
            <a:ext cx="17180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5" hasCustomPrompt="1"/>
          </p:nvPr>
        </p:nvSpPr>
        <p:spPr>
          <a:xfrm>
            <a:off x="8383067" y="2902500"/>
            <a:ext cx="2463600" cy="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6"/>
          </p:nvPr>
        </p:nvSpPr>
        <p:spPr>
          <a:xfrm>
            <a:off x="8755867" y="5092800"/>
            <a:ext cx="17180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34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rot="10800000">
            <a:off x="-16" y="531133"/>
            <a:ext cx="12195760" cy="6326859"/>
          </a:xfrm>
          <a:custGeom>
            <a:avLst/>
            <a:gdLst/>
            <a:ahLst/>
            <a:cxnLst/>
            <a:rect l="l" t="t" r="r" b="b"/>
            <a:pathLst>
              <a:path w="95205" h="49390" extrusionOk="0">
                <a:moveTo>
                  <a:pt x="0" y="0"/>
                </a:moveTo>
                <a:lnTo>
                  <a:pt x="0" y="49390"/>
                </a:lnTo>
                <a:cubicBezTo>
                  <a:pt x="57473" y="35528"/>
                  <a:pt x="95204" y="0"/>
                  <a:pt x="95204" y="0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17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Font typeface="Chewy"/>
              <a:buNone/>
              <a:defRPr sz="2800">
                <a:solidFill>
                  <a:srgbClr val="322824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2800"/>
              <a:buNone/>
              <a:defRPr sz="2800">
                <a:solidFill>
                  <a:srgbClr val="32282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7398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1800"/>
              <a:buFont typeface="Didact Gothic"/>
              <a:buChar char="●"/>
              <a:defRPr sz="1800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○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■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●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○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■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●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824"/>
              </a:buClr>
              <a:buSzPts val="1400"/>
              <a:buFont typeface="Didact Gothic"/>
              <a:buChar char="○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2824"/>
              </a:buClr>
              <a:buSzPts val="1400"/>
              <a:buFont typeface="Didact Gothic"/>
              <a:buChar char="■"/>
              <a:defRPr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37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ctrTitle"/>
          </p:nvPr>
        </p:nvSpPr>
        <p:spPr>
          <a:xfrm>
            <a:off x="415576" y="2980676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Etude des </a:t>
            </a:r>
            <a:r>
              <a:rPr lang="en" dirty="0" err="1"/>
              <a:t>inquiétudes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des parents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1"/>
          </p:nvPr>
        </p:nvSpPr>
        <p:spPr>
          <a:xfrm>
            <a:off x="1908835" y="5535616"/>
            <a:ext cx="8440997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Tanguy DELZANT – Cong Bang HUYNH – Hoang </a:t>
            </a:r>
            <a:r>
              <a:rPr lang="en" dirty="0" err="1"/>
              <a:t>Khanh</a:t>
            </a:r>
            <a:r>
              <a:rPr lang="en" dirty="0"/>
              <a:t> LE – Amélie PICARD</a:t>
            </a:r>
          </a:p>
          <a:p>
            <a:pPr marL="0" indent="0"/>
            <a:r>
              <a:rPr lang="fr-FR" dirty="0"/>
              <a:t>05/01/2020</a:t>
            </a:r>
            <a:endParaRPr dirty="0"/>
          </a:p>
        </p:txBody>
      </p:sp>
      <p:grpSp>
        <p:nvGrpSpPr>
          <p:cNvPr id="162" name="Google Shape;162;p31"/>
          <p:cNvGrpSpPr/>
          <p:nvPr/>
        </p:nvGrpSpPr>
        <p:grpSpPr>
          <a:xfrm>
            <a:off x="4391269" y="850701"/>
            <a:ext cx="3409417" cy="2786592"/>
            <a:chOff x="3293451" y="795339"/>
            <a:chExt cx="2557063" cy="2089944"/>
          </a:xfrm>
        </p:grpSpPr>
        <p:grpSp>
          <p:nvGrpSpPr>
            <p:cNvPr id="163" name="Google Shape;163;p31"/>
            <p:cNvGrpSpPr/>
            <p:nvPr/>
          </p:nvGrpSpPr>
          <p:grpSpPr>
            <a:xfrm>
              <a:off x="3346925" y="1157600"/>
              <a:ext cx="2461000" cy="1670100"/>
              <a:chOff x="3346925" y="1005200"/>
              <a:chExt cx="2461000" cy="1670100"/>
            </a:xfrm>
          </p:grpSpPr>
          <p:sp>
            <p:nvSpPr>
              <p:cNvPr id="164" name="Google Shape;164;p31"/>
              <p:cNvSpPr/>
              <p:nvPr/>
            </p:nvSpPr>
            <p:spPr>
              <a:xfrm>
                <a:off x="3346925" y="1469550"/>
                <a:ext cx="964500" cy="11022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1"/>
              <p:cNvSpPr/>
              <p:nvPr/>
            </p:nvSpPr>
            <p:spPr>
              <a:xfrm>
                <a:off x="4122025" y="1005200"/>
                <a:ext cx="850200" cy="16701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1"/>
              <p:cNvSpPr/>
              <p:nvPr/>
            </p:nvSpPr>
            <p:spPr>
              <a:xfrm>
                <a:off x="5000325" y="1498450"/>
                <a:ext cx="807600" cy="10245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31"/>
            <p:cNvGrpSpPr/>
            <p:nvPr/>
          </p:nvGrpSpPr>
          <p:grpSpPr>
            <a:xfrm>
              <a:off x="3293451" y="795339"/>
              <a:ext cx="2557063" cy="2089944"/>
              <a:chOff x="3293451" y="642939"/>
              <a:chExt cx="2557063" cy="2089944"/>
            </a:xfrm>
          </p:grpSpPr>
          <p:sp>
            <p:nvSpPr>
              <p:cNvPr id="168" name="Google Shape;168;p31"/>
              <p:cNvSpPr/>
              <p:nvPr/>
            </p:nvSpPr>
            <p:spPr>
              <a:xfrm>
                <a:off x="3446850" y="1593050"/>
                <a:ext cx="146400" cy="1893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1"/>
              <p:cNvSpPr/>
              <p:nvPr/>
            </p:nvSpPr>
            <p:spPr>
              <a:xfrm>
                <a:off x="3668300" y="1643050"/>
                <a:ext cx="146400" cy="189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1"/>
              <p:cNvSpPr/>
              <p:nvPr/>
            </p:nvSpPr>
            <p:spPr>
              <a:xfrm>
                <a:off x="3889750" y="1643050"/>
                <a:ext cx="146400" cy="189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>
                <a:off x="3889750" y="1921650"/>
                <a:ext cx="146400" cy="1893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1"/>
              <p:cNvSpPr/>
              <p:nvPr/>
            </p:nvSpPr>
            <p:spPr>
              <a:xfrm>
                <a:off x="3668300" y="193595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1"/>
              <p:cNvSpPr/>
              <p:nvPr/>
            </p:nvSpPr>
            <p:spPr>
              <a:xfrm>
                <a:off x="3446850" y="193595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3446850" y="223240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1"/>
              <p:cNvSpPr/>
              <p:nvPr/>
            </p:nvSpPr>
            <p:spPr>
              <a:xfrm>
                <a:off x="3668300" y="221455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939775" y="221455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5300650" y="174305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5536400" y="172520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rgbClr val="F21C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5575700" y="2232400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5343550" y="2268125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1"/>
              <p:cNvSpPr/>
              <p:nvPr/>
            </p:nvSpPr>
            <p:spPr>
              <a:xfrm>
                <a:off x="5129225" y="2303825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>
                <a:off x="5318525" y="2005588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>
                <a:off x="5536400" y="1978788"/>
                <a:ext cx="1464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>
                <a:off x="5100650" y="2057350"/>
                <a:ext cx="1179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>
                <a:off x="5061375" y="1782350"/>
                <a:ext cx="117900" cy="157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4282700" y="114657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3CA7A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1"/>
              <p:cNvSpPr/>
              <p:nvPr/>
            </p:nvSpPr>
            <p:spPr>
              <a:xfrm>
                <a:off x="4439850" y="114657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1"/>
              <p:cNvSpPr/>
              <p:nvPr/>
            </p:nvSpPr>
            <p:spPr>
              <a:xfrm>
                <a:off x="4597000" y="114657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1"/>
              <p:cNvSpPr/>
              <p:nvPr/>
            </p:nvSpPr>
            <p:spPr>
              <a:xfrm>
                <a:off x="4772025" y="114657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>
                <a:off x="4772025" y="135372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BDD2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>
                <a:off x="4597000" y="13251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3CA7A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4439850" y="13001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BDD2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1"/>
              <p:cNvSpPr/>
              <p:nvPr/>
            </p:nvSpPr>
            <p:spPr>
              <a:xfrm>
                <a:off x="4282700" y="13251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1"/>
              <p:cNvSpPr/>
              <p:nvPr/>
            </p:nvSpPr>
            <p:spPr>
              <a:xfrm>
                <a:off x="4472000" y="149660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1"/>
              <p:cNvSpPr/>
              <p:nvPr/>
            </p:nvSpPr>
            <p:spPr>
              <a:xfrm>
                <a:off x="4643425" y="150372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1"/>
              <p:cNvSpPr/>
              <p:nvPr/>
            </p:nvSpPr>
            <p:spPr>
              <a:xfrm>
                <a:off x="4793450" y="1503725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F21C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1"/>
              <p:cNvSpPr/>
              <p:nvPr/>
            </p:nvSpPr>
            <p:spPr>
              <a:xfrm>
                <a:off x="4300575" y="15216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F21C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4300575" y="17181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1"/>
              <p:cNvSpPr/>
              <p:nvPr/>
            </p:nvSpPr>
            <p:spPr>
              <a:xfrm>
                <a:off x="4472000" y="16930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>
                <a:off x="4643425" y="171815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F21C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>
                <a:off x="4800613" y="1702000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>
                <a:off x="4793450" y="1912463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1"/>
              <p:cNvSpPr/>
              <p:nvPr/>
            </p:nvSpPr>
            <p:spPr>
              <a:xfrm>
                <a:off x="4643425" y="1912463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4472000" y="1912463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4304088" y="1914638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4304100" y="2135988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4500600" y="2162788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4655963" y="2162788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rgbClr val="F21C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4811313" y="2135988"/>
                <a:ext cx="71400" cy="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10" name="Google Shape;210;p31"/>
              <p:cNvGrpSpPr/>
              <p:nvPr/>
            </p:nvGrpSpPr>
            <p:grpSpPr>
              <a:xfrm>
                <a:off x="3293451" y="642939"/>
                <a:ext cx="2557063" cy="2089944"/>
                <a:chOff x="1860950" y="1121725"/>
                <a:chExt cx="1778950" cy="1453975"/>
              </a:xfrm>
            </p:grpSpPr>
            <p:sp>
              <p:nvSpPr>
                <p:cNvPr id="211" name="Google Shape;211;p31"/>
                <p:cNvSpPr/>
                <p:nvPr/>
              </p:nvSpPr>
              <p:spPr>
                <a:xfrm>
                  <a:off x="1860950" y="1121725"/>
                  <a:ext cx="1778950" cy="14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58" h="58159" extrusionOk="0">
                      <a:moveTo>
                        <a:pt x="34687" y="741"/>
                      </a:moveTo>
                      <a:cubicBezTo>
                        <a:pt x="36274" y="741"/>
                        <a:pt x="38029" y="1122"/>
                        <a:pt x="39389" y="1209"/>
                      </a:cubicBezTo>
                      <a:lnTo>
                        <a:pt x="39389" y="5037"/>
                      </a:lnTo>
                      <a:cubicBezTo>
                        <a:pt x="39389" y="6110"/>
                        <a:pt x="39177" y="7457"/>
                        <a:pt x="39447" y="8517"/>
                      </a:cubicBezTo>
                      <a:cubicBezTo>
                        <a:pt x="38069" y="8358"/>
                        <a:pt x="36677" y="8280"/>
                        <a:pt x="35285" y="8280"/>
                      </a:cubicBezTo>
                      <a:cubicBezTo>
                        <a:pt x="33873" y="8280"/>
                        <a:pt x="32460" y="8361"/>
                        <a:pt x="31063" y="8520"/>
                      </a:cubicBezTo>
                      <a:lnTo>
                        <a:pt x="30917" y="8539"/>
                      </a:lnTo>
                      <a:cubicBezTo>
                        <a:pt x="30719" y="6413"/>
                        <a:pt x="30013" y="2700"/>
                        <a:pt x="32004" y="1379"/>
                      </a:cubicBezTo>
                      <a:cubicBezTo>
                        <a:pt x="32734" y="896"/>
                        <a:pt x="33676" y="741"/>
                        <a:pt x="34687" y="741"/>
                      </a:cubicBezTo>
                      <a:close/>
                      <a:moveTo>
                        <a:pt x="65629" y="22963"/>
                      </a:moveTo>
                      <a:cubicBezTo>
                        <a:pt x="66523" y="22963"/>
                        <a:pt x="67411" y="23096"/>
                        <a:pt x="68222" y="23491"/>
                      </a:cubicBezTo>
                      <a:cubicBezTo>
                        <a:pt x="69782" y="24248"/>
                        <a:pt x="69798" y="26003"/>
                        <a:pt x="69750" y="27489"/>
                      </a:cubicBezTo>
                      <a:cubicBezTo>
                        <a:pt x="69649" y="30422"/>
                        <a:pt x="68995" y="33245"/>
                        <a:pt x="69079" y="36193"/>
                      </a:cubicBezTo>
                      <a:cubicBezTo>
                        <a:pt x="69176" y="39737"/>
                        <a:pt x="69411" y="43436"/>
                        <a:pt x="70065" y="46926"/>
                      </a:cubicBezTo>
                      <a:cubicBezTo>
                        <a:pt x="70252" y="47915"/>
                        <a:pt x="70800" y="49468"/>
                        <a:pt x="70088" y="50358"/>
                      </a:cubicBezTo>
                      <a:cubicBezTo>
                        <a:pt x="69411" y="51202"/>
                        <a:pt x="67597" y="51309"/>
                        <a:pt x="66608" y="51492"/>
                      </a:cubicBezTo>
                      <a:cubicBezTo>
                        <a:pt x="64249" y="51930"/>
                        <a:pt x="61817" y="52099"/>
                        <a:pt x="59370" y="52099"/>
                      </a:cubicBezTo>
                      <a:cubicBezTo>
                        <a:pt x="55745" y="52099"/>
                        <a:pt x="52086" y="51727"/>
                        <a:pt x="48583" y="51302"/>
                      </a:cubicBezTo>
                      <a:cubicBezTo>
                        <a:pt x="48586" y="50905"/>
                        <a:pt x="48583" y="50519"/>
                        <a:pt x="48583" y="50149"/>
                      </a:cubicBezTo>
                      <a:cubicBezTo>
                        <a:pt x="48573" y="47051"/>
                        <a:pt x="48202" y="43955"/>
                        <a:pt x="47848" y="40881"/>
                      </a:cubicBezTo>
                      <a:cubicBezTo>
                        <a:pt x="47542" y="38220"/>
                        <a:pt x="47271" y="35619"/>
                        <a:pt x="47271" y="32938"/>
                      </a:cubicBezTo>
                      <a:cubicBezTo>
                        <a:pt x="47271" y="30092"/>
                        <a:pt x="47206" y="27238"/>
                        <a:pt x="47200" y="24383"/>
                      </a:cubicBezTo>
                      <a:lnTo>
                        <a:pt x="47200" y="24383"/>
                      </a:lnTo>
                      <a:cubicBezTo>
                        <a:pt x="48514" y="24702"/>
                        <a:pt x="49868" y="24830"/>
                        <a:pt x="51241" y="24830"/>
                      </a:cubicBezTo>
                      <a:cubicBezTo>
                        <a:pt x="55522" y="24830"/>
                        <a:pt x="59993" y="23592"/>
                        <a:pt x="64065" y="23074"/>
                      </a:cubicBezTo>
                      <a:cubicBezTo>
                        <a:pt x="64579" y="23009"/>
                        <a:pt x="65105" y="22963"/>
                        <a:pt x="65629" y="22963"/>
                      </a:cubicBezTo>
                      <a:close/>
                      <a:moveTo>
                        <a:pt x="9776" y="22321"/>
                      </a:moveTo>
                      <a:cubicBezTo>
                        <a:pt x="11221" y="22321"/>
                        <a:pt x="12672" y="22434"/>
                        <a:pt x="14042" y="22527"/>
                      </a:cubicBezTo>
                      <a:cubicBezTo>
                        <a:pt x="16775" y="22714"/>
                        <a:pt x="19501" y="23072"/>
                        <a:pt x="22242" y="23120"/>
                      </a:cubicBezTo>
                      <a:cubicBezTo>
                        <a:pt x="22392" y="25228"/>
                        <a:pt x="22620" y="27335"/>
                        <a:pt x="22752" y="29432"/>
                      </a:cubicBezTo>
                      <a:cubicBezTo>
                        <a:pt x="23019" y="33669"/>
                        <a:pt x="23365" y="37832"/>
                        <a:pt x="23905" y="42048"/>
                      </a:cubicBezTo>
                      <a:cubicBezTo>
                        <a:pt x="24347" y="45473"/>
                        <a:pt x="24743" y="48911"/>
                        <a:pt x="24666" y="52359"/>
                      </a:cubicBezTo>
                      <a:cubicBezTo>
                        <a:pt x="24064" y="52334"/>
                        <a:pt x="23462" y="52322"/>
                        <a:pt x="22860" y="52322"/>
                      </a:cubicBezTo>
                      <a:cubicBezTo>
                        <a:pt x="16372" y="52322"/>
                        <a:pt x="9896" y="53663"/>
                        <a:pt x="3409" y="53757"/>
                      </a:cubicBezTo>
                      <a:cubicBezTo>
                        <a:pt x="3131" y="53761"/>
                        <a:pt x="2866" y="53790"/>
                        <a:pt x="2628" y="53790"/>
                      </a:cubicBezTo>
                      <a:cubicBezTo>
                        <a:pt x="2164" y="53790"/>
                        <a:pt x="1807" y="53680"/>
                        <a:pt x="1675" y="53062"/>
                      </a:cubicBezTo>
                      <a:cubicBezTo>
                        <a:pt x="1502" y="52259"/>
                        <a:pt x="1415" y="51441"/>
                        <a:pt x="1341" y="50625"/>
                      </a:cubicBezTo>
                      <a:cubicBezTo>
                        <a:pt x="1185" y="49015"/>
                        <a:pt x="1204" y="47387"/>
                        <a:pt x="1246" y="45769"/>
                      </a:cubicBezTo>
                      <a:cubicBezTo>
                        <a:pt x="1333" y="42492"/>
                        <a:pt x="1681" y="39228"/>
                        <a:pt x="1820" y="35952"/>
                      </a:cubicBezTo>
                      <a:cubicBezTo>
                        <a:pt x="1997" y="31874"/>
                        <a:pt x="15" y="24409"/>
                        <a:pt x="5271" y="22868"/>
                      </a:cubicBezTo>
                      <a:cubicBezTo>
                        <a:pt x="6697" y="22449"/>
                        <a:pt x="8233" y="22321"/>
                        <a:pt x="9776" y="22321"/>
                      </a:cubicBezTo>
                      <a:close/>
                      <a:moveTo>
                        <a:pt x="34858" y="9086"/>
                      </a:moveTo>
                      <a:cubicBezTo>
                        <a:pt x="35568" y="9086"/>
                        <a:pt x="36275" y="9104"/>
                        <a:pt x="36973" y="9132"/>
                      </a:cubicBezTo>
                      <a:cubicBezTo>
                        <a:pt x="39540" y="9232"/>
                        <a:pt x="42638" y="9403"/>
                        <a:pt x="44932" y="10704"/>
                      </a:cubicBezTo>
                      <a:cubicBezTo>
                        <a:pt x="46545" y="11623"/>
                        <a:pt x="46646" y="13788"/>
                        <a:pt x="46640" y="15419"/>
                      </a:cubicBezTo>
                      <a:cubicBezTo>
                        <a:pt x="46633" y="17349"/>
                        <a:pt x="46447" y="19273"/>
                        <a:pt x="46443" y="21203"/>
                      </a:cubicBezTo>
                      <a:cubicBezTo>
                        <a:pt x="46443" y="21951"/>
                        <a:pt x="46436" y="22698"/>
                        <a:pt x="46430" y="23445"/>
                      </a:cubicBezTo>
                      <a:cubicBezTo>
                        <a:pt x="46356" y="23513"/>
                        <a:pt x="46307" y="23594"/>
                        <a:pt x="46269" y="23732"/>
                      </a:cubicBezTo>
                      <a:cubicBezTo>
                        <a:pt x="46229" y="23889"/>
                        <a:pt x="46290" y="24054"/>
                        <a:pt x="46423" y="24145"/>
                      </a:cubicBezTo>
                      <a:cubicBezTo>
                        <a:pt x="46381" y="27882"/>
                        <a:pt x="46307" y="31633"/>
                        <a:pt x="46455" y="35358"/>
                      </a:cubicBezTo>
                      <a:cubicBezTo>
                        <a:pt x="46616" y="39325"/>
                        <a:pt x="47364" y="43263"/>
                        <a:pt x="47636" y="47226"/>
                      </a:cubicBezTo>
                      <a:cubicBezTo>
                        <a:pt x="47780" y="49320"/>
                        <a:pt x="47861" y="51463"/>
                        <a:pt x="47567" y="53551"/>
                      </a:cubicBezTo>
                      <a:cubicBezTo>
                        <a:pt x="47380" y="54894"/>
                        <a:pt x="47010" y="56403"/>
                        <a:pt x="45560" y="56797"/>
                      </a:cubicBezTo>
                      <a:cubicBezTo>
                        <a:pt x="44462" y="57097"/>
                        <a:pt x="43298" y="57252"/>
                        <a:pt x="42109" y="57322"/>
                      </a:cubicBezTo>
                      <a:cubicBezTo>
                        <a:pt x="42186" y="55357"/>
                        <a:pt x="42635" y="53001"/>
                        <a:pt x="41790" y="51210"/>
                      </a:cubicBezTo>
                      <a:cubicBezTo>
                        <a:pt x="40863" y="49245"/>
                        <a:pt x="38703" y="49011"/>
                        <a:pt x="36735" y="49011"/>
                      </a:cubicBezTo>
                      <a:cubicBezTo>
                        <a:pt x="36447" y="49011"/>
                        <a:pt x="36163" y="49016"/>
                        <a:pt x="35887" y="49021"/>
                      </a:cubicBezTo>
                      <a:cubicBezTo>
                        <a:pt x="34214" y="49050"/>
                        <a:pt x="32316" y="49251"/>
                        <a:pt x="31266" y="50703"/>
                      </a:cubicBezTo>
                      <a:cubicBezTo>
                        <a:pt x="30154" y="52235"/>
                        <a:pt x="30468" y="54899"/>
                        <a:pt x="30564" y="56655"/>
                      </a:cubicBezTo>
                      <a:cubicBezTo>
                        <a:pt x="29945" y="56568"/>
                        <a:pt x="29329" y="56472"/>
                        <a:pt x="28714" y="56356"/>
                      </a:cubicBezTo>
                      <a:cubicBezTo>
                        <a:pt x="27992" y="56217"/>
                        <a:pt x="25627" y="55955"/>
                        <a:pt x="25317" y="55096"/>
                      </a:cubicBezTo>
                      <a:cubicBezTo>
                        <a:pt x="25263" y="54947"/>
                        <a:pt x="25150" y="54866"/>
                        <a:pt x="25028" y="54841"/>
                      </a:cubicBezTo>
                      <a:cubicBezTo>
                        <a:pt x="25647" y="50600"/>
                        <a:pt x="25189" y="46279"/>
                        <a:pt x="24670" y="42048"/>
                      </a:cubicBezTo>
                      <a:cubicBezTo>
                        <a:pt x="24132" y="37682"/>
                        <a:pt x="23794" y="33370"/>
                        <a:pt x="23533" y="28982"/>
                      </a:cubicBezTo>
                      <a:cubicBezTo>
                        <a:pt x="23287" y="24870"/>
                        <a:pt x="22714" y="20775"/>
                        <a:pt x="23043" y="16651"/>
                      </a:cubicBezTo>
                      <a:cubicBezTo>
                        <a:pt x="23162" y="15107"/>
                        <a:pt x="23372" y="13044"/>
                        <a:pt x="24426" y="11814"/>
                      </a:cubicBezTo>
                      <a:cubicBezTo>
                        <a:pt x="25267" y="10833"/>
                        <a:pt x="26620" y="10341"/>
                        <a:pt x="27818" y="9976"/>
                      </a:cubicBezTo>
                      <a:cubicBezTo>
                        <a:pt x="30071" y="9287"/>
                        <a:pt x="32484" y="9086"/>
                        <a:pt x="34858" y="9086"/>
                      </a:cubicBezTo>
                      <a:close/>
                      <a:moveTo>
                        <a:pt x="36887" y="49719"/>
                      </a:moveTo>
                      <a:cubicBezTo>
                        <a:pt x="38734" y="49719"/>
                        <a:pt x="40704" y="50058"/>
                        <a:pt x="41277" y="52018"/>
                      </a:cubicBezTo>
                      <a:cubicBezTo>
                        <a:pt x="41761" y="53670"/>
                        <a:pt x="41393" y="55626"/>
                        <a:pt x="41316" y="57357"/>
                      </a:cubicBezTo>
                      <a:cubicBezTo>
                        <a:pt x="41026" y="57365"/>
                        <a:pt x="40736" y="57369"/>
                        <a:pt x="40445" y="57369"/>
                      </a:cubicBezTo>
                      <a:cubicBezTo>
                        <a:pt x="38460" y="57369"/>
                        <a:pt x="36455" y="57194"/>
                        <a:pt x="34614" y="57070"/>
                      </a:cubicBezTo>
                      <a:cubicBezTo>
                        <a:pt x="33383" y="56987"/>
                        <a:pt x="32149" y="56866"/>
                        <a:pt x="30925" y="56702"/>
                      </a:cubicBezTo>
                      <a:cubicBezTo>
                        <a:pt x="30970" y="55874"/>
                        <a:pt x="30973" y="55027"/>
                        <a:pt x="31034" y="54186"/>
                      </a:cubicBezTo>
                      <a:cubicBezTo>
                        <a:pt x="31098" y="53348"/>
                        <a:pt x="31221" y="52517"/>
                        <a:pt x="31504" y="51724"/>
                      </a:cubicBezTo>
                      <a:cubicBezTo>
                        <a:pt x="32101" y="50062"/>
                        <a:pt x="33976" y="49845"/>
                        <a:pt x="35503" y="49765"/>
                      </a:cubicBezTo>
                      <a:cubicBezTo>
                        <a:pt x="35938" y="49741"/>
                        <a:pt x="36409" y="49719"/>
                        <a:pt x="36887" y="49719"/>
                      </a:cubicBezTo>
                      <a:close/>
                      <a:moveTo>
                        <a:pt x="34599" y="1"/>
                      </a:moveTo>
                      <a:cubicBezTo>
                        <a:pt x="33317" y="1"/>
                        <a:pt x="32126" y="223"/>
                        <a:pt x="31311" y="973"/>
                      </a:cubicBezTo>
                      <a:cubicBezTo>
                        <a:pt x="29414" y="2720"/>
                        <a:pt x="29884" y="6287"/>
                        <a:pt x="30487" y="8594"/>
                      </a:cubicBezTo>
                      <a:cubicBezTo>
                        <a:pt x="28382" y="8871"/>
                        <a:pt x="26159" y="9386"/>
                        <a:pt x="24454" y="10682"/>
                      </a:cubicBezTo>
                      <a:cubicBezTo>
                        <a:pt x="22427" y="12218"/>
                        <a:pt x="22292" y="15289"/>
                        <a:pt x="22153" y="17613"/>
                      </a:cubicBezTo>
                      <a:cubicBezTo>
                        <a:pt x="22057" y="19201"/>
                        <a:pt x="22099" y="20793"/>
                        <a:pt x="22195" y="22384"/>
                      </a:cubicBezTo>
                      <a:cubicBezTo>
                        <a:pt x="18215" y="22312"/>
                        <a:pt x="14266" y="21687"/>
                        <a:pt x="10286" y="21687"/>
                      </a:cubicBezTo>
                      <a:cubicBezTo>
                        <a:pt x="9665" y="21687"/>
                        <a:pt x="9043" y="21702"/>
                        <a:pt x="8420" y="21737"/>
                      </a:cubicBezTo>
                      <a:cubicBezTo>
                        <a:pt x="4915" y="21930"/>
                        <a:pt x="1969" y="22923"/>
                        <a:pt x="1241" y="26667"/>
                      </a:cubicBezTo>
                      <a:cubicBezTo>
                        <a:pt x="922" y="28307"/>
                        <a:pt x="1051" y="30028"/>
                        <a:pt x="1125" y="31685"/>
                      </a:cubicBezTo>
                      <a:cubicBezTo>
                        <a:pt x="1231" y="33998"/>
                        <a:pt x="1151" y="36290"/>
                        <a:pt x="996" y="38596"/>
                      </a:cubicBezTo>
                      <a:cubicBezTo>
                        <a:pt x="649" y="43784"/>
                        <a:pt x="0" y="49091"/>
                        <a:pt x="1164" y="54224"/>
                      </a:cubicBezTo>
                      <a:cubicBezTo>
                        <a:pt x="1202" y="54391"/>
                        <a:pt x="1366" y="54498"/>
                        <a:pt x="1532" y="54502"/>
                      </a:cubicBezTo>
                      <a:cubicBezTo>
                        <a:pt x="2073" y="54516"/>
                        <a:pt x="2614" y="54523"/>
                        <a:pt x="3156" y="54523"/>
                      </a:cubicBezTo>
                      <a:cubicBezTo>
                        <a:pt x="10326" y="54523"/>
                        <a:pt x="17502" y="53346"/>
                        <a:pt x="24651" y="52890"/>
                      </a:cubicBezTo>
                      <a:lnTo>
                        <a:pt x="24651" y="52890"/>
                      </a:lnTo>
                      <a:cubicBezTo>
                        <a:pt x="24622" y="53660"/>
                        <a:pt x="24570" y="54428"/>
                        <a:pt x="24486" y="55197"/>
                      </a:cubicBezTo>
                      <a:cubicBezTo>
                        <a:pt x="24476" y="55303"/>
                        <a:pt x="24541" y="55378"/>
                        <a:pt x="24625" y="55410"/>
                      </a:cubicBezTo>
                      <a:cubicBezTo>
                        <a:pt x="25134" y="56522"/>
                        <a:pt x="26945" y="56818"/>
                        <a:pt x="27973" y="57047"/>
                      </a:cubicBezTo>
                      <a:cubicBezTo>
                        <a:pt x="30486" y="57608"/>
                        <a:pt x="33093" y="57814"/>
                        <a:pt x="35655" y="57962"/>
                      </a:cubicBezTo>
                      <a:cubicBezTo>
                        <a:pt x="36969" y="58040"/>
                        <a:pt x="38290" y="58087"/>
                        <a:pt x="39611" y="58087"/>
                      </a:cubicBezTo>
                      <a:cubicBezTo>
                        <a:pt x="40213" y="58087"/>
                        <a:pt x="40815" y="58077"/>
                        <a:pt x="41416" y="58056"/>
                      </a:cubicBezTo>
                      <a:cubicBezTo>
                        <a:pt x="41490" y="58124"/>
                        <a:pt x="41592" y="58158"/>
                        <a:pt x="41695" y="58158"/>
                      </a:cubicBezTo>
                      <a:cubicBezTo>
                        <a:pt x="41810" y="58158"/>
                        <a:pt x="41926" y="58116"/>
                        <a:pt x="42003" y="58031"/>
                      </a:cubicBezTo>
                      <a:cubicBezTo>
                        <a:pt x="42527" y="58008"/>
                        <a:pt x="43053" y="57976"/>
                        <a:pt x="43574" y="57931"/>
                      </a:cubicBezTo>
                      <a:cubicBezTo>
                        <a:pt x="44896" y="57817"/>
                        <a:pt x="46608" y="57737"/>
                        <a:pt x="47425" y="56522"/>
                      </a:cubicBezTo>
                      <a:cubicBezTo>
                        <a:pt x="48321" y="55195"/>
                        <a:pt x="48527" y="53448"/>
                        <a:pt x="48572" y="51795"/>
                      </a:cubicBezTo>
                      <a:cubicBezTo>
                        <a:pt x="51926" y="52470"/>
                        <a:pt x="55544" y="52857"/>
                        <a:pt x="59132" y="52857"/>
                      </a:cubicBezTo>
                      <a:cubicBezTo>
                        <a:pt x="62001" y="52857"/>
                        <a:pt x="64851" y="52610"/>
                        <a:pt x="67535" y="52066"/>
                      </a:cubicBezTo>
                      <a:cubicBezTo>
                        <a:pt x="69324" y="51701"/>
                        <a:pt x="71157" y="51299"/>
                        <a:pt x="71157" y="49163"/>
                      </a:cubicBezTo>
                      <a:cubicBezTo>
                        <a:pt x="71154" y="47696"/>
                        <a:pt x="70678" y="46189"/>
                        <a:pt x="70513" y="44738"/>
                      </a:cubicBezTo>
                      <a:cubicBezTo>
                        <a:pt x="70236" y="42302"/>
                        <a:pt x="69991" y="39862"/>
                        <a:pt x="69859" y="37414"/>
                      </a:cubicBezTo>
                      <a:cubicBezTo>
                        <a:pt x="69673" y="34025"/>
                        <a:pt x="70294" y="30850"/>
                        <a:pt x="70490" y="27489"/>
                      </a:cubicBezTo>
                      <a:cubicBezTo>
                        <a:pt x="70638" y="24970"/>
                        <a:pt x="69853" y="22930"/>
                        <a:pt x="67213" y="22315"/>
                      </a:cubicBezTo>
                      <a:cubicBezTo>
                        <a:pt x="66611" y="22175"/>
                        <a:pt x="65982" y="22118"/>
                        <a:pt x="65340" y="22118"/>
                      </a:cubicBezTo>
                      <a:cubicBezTo>
                        <a:pt x="63201" y="22118"/>
                        <a:pt x="60910" y="22746"/>
                        <a:pt x="58923" y="23024"/>
                      </a:cubicBezTo>
                      <a:cubicBezTo>
                        <a:pt x="56258" y="23393"/>
                        <a:pt x="53477" y="23958"/>
                        <a:pt x="50738" y="23958"/>
                      </a:cubicBezTo>
                      <a:cubicBezTo>
                        <a:pt x="49556" y="23958"/>
                        <a:pt x="48382" y="23853"/>
                        <a:pt x="47229" y="23581"/>
                      </a:cubicBezTo>
                      <a:cubicBezTo>
                        <a:pt x="47222" y="23547"/>
                        <a:pt x="47213" y="23515"/>
                        <a:pt x="47200" y="23484"/>
                      </a:cubicBezTo>
                      <a:cubicBezTo>
                        <a:pt x="47206" y="21757"/>
                        <a:pt x="47235" y="20030"/>
                        <a:pt x="47319" y="18309"/>
                      </a:cubicBezTo>
                      <a:cubicBezTo>
                        <a:pt x="47448" y="15716"/>
                        <a:pt x="47964" y="12548"/>
                        <a:pt x="45972" y="10498"/>
                      </a:cubicBezTo>
                      <a:cubicBezTo>
                        <a:pt x="44609" y="9094"/>
                        <a:pt x="41980" y="8816"/>
                        <a:pt x="40072" y="8587"/>
                      </a:cubicBezTo>
                      <a:cubicBezTo>
                        <a:pt x="40330" y="7653"/>
                        <a:pt x="40143" y="6473"/>
                        <a:pt x="40143" y="5517"/>
                      </a:cubicBezTo>
                      <a:lnTo>
                        <a:pt x="40143" y="847"/>
                      </a:lnTo>
                      <a:cubicBezTo>
                        <a:pt x="40143" y="641"/>
                        <a:pt x="39973" y="476"/>
                        <a:pt x="39767" y="470"/>
                      </a:cubicBezTo>
                      <a:cubicBezTo>
                        <a:pt x="38397" y="443"/>
                        <a:pt x="36408" y="1"/>
                        <a:pt x="34599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31"/>
                <p:cNvSpPr/>
                <p:nvPr/>
              </p:nvSpPr>
              <p:spPr>
                <a:xfrm>
                  <a:off x="3433975" y="2229450"/>
                  <a:ext cx="129400" cy="1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4564" extrusionOk="0">
                      <a:moveTo>
                        <a:pt x="3613" y="742"/>
                      </a:moveTo>
                      <a:cubicBezTo>
                        <a:pt x="3784" y="1751"/>
                        <a:pt x="3967" y="2756"/>
                        <a:pt x="4296" y="3723"/>
                      </a:cubicBezTo>
                      <a:cubicBezTo>
                        <a:pt x="3277" y="3855"/>
                        <a:pt x="2256" y="3887"/>
                        <a:pt x="1228" y="3893"/>
                      </a:cubicBezTo>
                      <a:cubicBezTo>
                        <a:pt x="861" y="3893"/>
                        <a:pt x="684" y="2414"/>
                        <a:pt x="658" y="2214"/>
                      </a:cubicBezTo>
                      <a:cubicBezTo>
                        <a:pt x="620" y="1912"/>
                        <a:pt x="620" y="1608"/>
                        <a:pt x="636" y="1302"/>
                      </a:cubicBezTo>
                      <a:lnTo>
                        <a:pt x="636" y="1302"/>
                      </a:lnTo>
                      <a:cubicBezTo>
                        <a:pt x="661" y="1308"/>
                        <a:pt x="687" y="1311"/>
                        <a:pt x="712" y="1311"/>
                      </a:cubicBezTo>
                      <a:cubicBezTo>
                        <a:pt x="733" y="1311"/>
                        <a:pt x="754" y="1309"/>
                        <a:pt x="774" y="1305"/>
                      </a:cubicBezTo>
                      <a:cubicBezTo>
                        <a:pt x="1715" y="1083"/>
                        <a:pt x="2640" y="813"/>
                        <a:pt x="3613" y="742"/>
                      </a:cubicBezTo>
                      <a:close/>
                      <a:moveTo>
                        <a:pt x="3919" y="1"/>
                      </a:moveTo>
                      <a:cubicBezTo>
                        <a:pt x="3917" y="1"/>
                        <a:pt x="3915" y="1"/>
                        <a:pt x="3913" y="1"/>
                      </a:cubicBezTo>
                      <a:cubicBezTo>
                        <a:pt x="3190" y="17"/>
                        <a:pt x="2469" y="149"/>
                        <a:pt x="1767" y="294"/>
                      </a:cubicBezTo>
                      <a:cubicBezTo>
                        <a:pt x="1422" y="365"/>
                        <a:pt x="925" y="419"/>
                        <a:pt x="616" y="652"/>
                      </a:cubicBezTo>
                      <a:cubicBezTo>
                        <a:pt x="578" y="619"/>
                        <a:pt x="526" y="602"/>
                        <a:pt x="474" y="602"/>
                      </a:cubicBezTo>
                      <a:cubicBezTo>
                        <a:pt x="391" y="602"/>
                        <a:pt x="309" y="646"/>
                        <a:pt x="287" y="742"/>
                      </a:cubicBezTo>
                      <a:cubicBezTo>
                        <a:pt x="1" y="1960"/>
                        <a:pt x="284" y="3133"/>
                        <a:pt x="584" y="4318"/>
                      </a:cubicBezTo>
                      <a:cubicBezTo>
                        <a:pt x="625" y="4462"/>
                        <a:pt x="756" y="4562"/>
                        <a:pt x="906" y="4563"/>
                      </a:cubicBezTo>
                      <a:cubicBezTo>
                        <a:pt x="1035" y="4564"/>
                        <a:pt x="1164" y="4564"/>
                        <a:pt x="1293" y="4564"/>
                      </a:cubicBezTo>
                      <a:cubicBezTo>
                        <a:pt x="2490" y="4564"/>
                        <a:pt x="3680" y="4531"/>
                        <a:pt x="4866" y="4354"/>
                      </a:cubicBezTo>
                      <a:cubicBezTo>
                        <a:pt x="5047" y="4328"/>
                        <a:pt x="5175" y="4087"/>
                        <a:pt x="5114" y="3922"/>
                      </a:cubicBezTo>
                      <a:cubicBezTo>
                        <a:pt x="4676" y="2743"/>
                        <a:pt x="4469" y="1502"/>
                        <a:pt x="4263" y="265"/>
                      </a:cubicBezTo>
                      <a:cubicBezTo>
                        <a:pt x="4238" y="112"/>
                        <a:pt x="4066" y="1"/>
                        <a:pt x="3919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31"/>
                <p:cNvSpPr/>
                <p:nvPr/>
              </p:nvSpPr>
              <p:spPr>
                <a:xfrm>
                  <a:off x="3417775" y="2046625"/>
                  <a:ext cx="122650" cy="10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6" h="4372" extrusionOk="0">
                      <a:moveTo>
                        <a:pt x="2213" y="767"/>
                      </a:moveTo>
                      <a:cubicBezTo>
                        <a:pt x="2344" y="767"/>
                        <a:pt x="2479" y="780"/>
                        <a:pt x="2621" y="811"/>
                      </a:cubicBezTo>
                      <a:cubicBezTo>
                        <a:pt x="3155" y="927"/>
                        <a:pt x="3607" y="1298"/>
                        <a:pt x="3784" y="1819"/>
                      </a:cubicBezTo>
                      <a:cubicBezTo>
                        <a:pt x="4299" y="3350"/>
                        <a:pt x="2272" y="3701"/>
                        <a:pt x="1151" y="3701"/>
                      </a:cubicBezTo>
                      <a:cubicBezTo>
                        <a:pt x="864" y="2837"/>
                        <a:pt x="661" y="1991"/>
                        <a:pt x="546" y="1101"/>
                      </a:cubicBezTo>
                      <a:cubicBezTo>
                        <a:pt x="1134" y="1022"/>
                        <a:pt x="1631" y="767"/>
                        <a:pt x="2213" y="767"/>
                      </a:cubicBezTo>
                      <a:close/>
                      <a:moveTo>
                        <a:pt x="1938" y="1"/>
                      </a:moveTo>
                      <a:cubicBezTo>
                        <a:pt x="1404" y="1"/>
                        <a:pt x="881" y="136"/>
                        <a:pt x="472" y="418"/>
                      </a:cubicBezTo>
                      <a:cubicBezTo>
                        <a:pt x="468" y="402"/>
                        <a:pt x="468" y="389"/>
                        <a:pt x="465" y="373"/>
                      </a:cubicBezTo>
                      <a:cubicBezTo>
                        <a:pt x="455" y="244"/>
                        <a:pt x="358" y="179"/>
                        <a:pt x="262" y="179"/>
                      </a:cubicBezTo>
                      <a:cubicBezTo>
                        <a:pt x="167" y="179"/>
                        <a:pt x="72" y="243"/>
                        <a:pt x="65" y="373"/>
                      </a:cubicBezTo>
                      <a:cubicBezTo>
                        <a:pt x="1" y="1636"/>
                        <a:pt x="229" y="2903"/>
                        <a:pt x="594" y="4111"/>
                      </a:cubicBezTo>
                      <a:cubicBezTo>
                        <a:pt x="639" y="4258"/>
                        <a:pt x="761" y="4336"/>
                        <a:pt x="909" y="4352"/>
                      </a:cubicBezTo>
                      <a:cubicBezTo>
                        <a:pt x="1049" y="4365"/>
                        <a:pt x="1194" y="4371"/>
                        <a:pt x="1342" y="4371"/>
                      </a:cubicBezTo>
                      <a:cubicBezTo>
                        <a:pt x="2930" y="4371"/>
                        <a:pt x="4905" y="3640"/>
                        <a:pt x="4493" y="1713"/>
                      </a:cubicBezTo>
                      <a:cubicBezTo>
                        <a:pt x="4256" y="611"/>
                        <a:pt x="3073" y="1"/>
                        <a:pt x="1938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31"/>
                <p:cNvSpPr/>
                <p:nvPr/>
              </p:nvSpPr>
              <p:spPr>
                <a:xfrm>
                  <a:off x="3411825" y="1869375"/>
                  <a:ext cx="118375" cy="1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77" extrusionOk="0">
                      <a:moveTo>
                        <a:pt x="3629" y="760"/>
                      </a:moveTo>
                      <a:cubicBezTo>
                        <a:pt x="3800" y="1801"/>
                        <a:pt x="3948" y="2842"/>
                        <a:pt x="3993" y="3895"/>
                      </a:cubicBezTo>
                      <a:cubicBezTo>
                        <a:pt x="3055" y="3937"/>
                        <a:pt x="2124" y="4048"/>
                        <a:pt x="1189" y="4118"/>
                      </a:cubicBezTo>
                      <a:cubicBezTo>
                        <a:pt x="999" y="3152"/>
                        <a:pt x="890" y="2111"/>
                        <a:pt x="629" y="1154"/>
                      </a:cubicBezTo>
                      <a:lnTo>
                        <a:pt x="629" y="1154"/>
                      </a:lnTo>
                      <a:cubicBezTo>
                        <a:pt x="663" y="1164"/>
                        <a:pt x="699" y="1170"/>
                        <a:pt x="734" y="1170"/>
                      </a:cubicBezTo>
                      <a:cubicBezTo>
                        <a:pt x="761" y="1170"/>
                        <a:pt x="789" y="1167"/>
                        <a:pt x="816" y="1161"/>
                      </a:cubicBezTo>
                      <a:cubicBezTo>
                        <a:pt x="1747" y="960"/>
                        <a:pt x="2678" y="802"/>
                        <a:pt x="3629" y="760"/>
                      </a:cubicBezTo>
                      <a:close/>
                      <a:moveTo>
                        <a:pt x="3941" y="1"/>
                      </a:moveTo>
                      <a:cubicBezTo>
                        <a:pt x="2830" y="16"/>
                        <a:pt x="1695" y="158"/>
                        <a:pt x="618" y="445"/>
                      </a:cubicBezTo>
                      <a:cubicBezTo>
                        <a:pt x="541" y="467"/>
                        <a:pt x="483" y="503"/>
                        <a:pt x="441" y="551"/>
                      </a:cubicBezTo>
                      <a:cubicBezTo>
                        <a:pt x="438" y="548"/>
                        <a:pt x="438" y="548"/>
                        <a:pt x="438" y="545"/>
                      </a:cubicBezTo>
                      <a:cubicBezTo>
                        <a:pt x="412" y="474"/>
                        <a:pt x="345" y="435"/>
                        <a:pt x="281" y="435"/>
                      </a:cubicBezTo>
                      <a:cubicBezTo>
                        <a:pt x="220" y="435"/>
                        <a:pt x="161" y="470"/>
                        <a:pt x="139" y="545"/>
                      </a:cubicBezTo>
                      <a:cubicBezTo>
                        <a:pt x="0" y="1011"/>
                        <a:pt x="148" y="1582"/>
                        <a:pt x="213" y="2053"/>
                      </a:cubicBezTo>
                      <a:cubicBezTo>
                        <a:pt x="325" y="2884"/>
                        <a:pt x="477" y="3712"/>
                        <a:pt x="626" y="4540"/>
                      </a:cubicBezTo>
                      <a:cubicBezTo>
                        <a:pt x="652" y="4679"/>
                        <a:pt x="800" y="4766"/>
                        <a:pt x="932" y="4772"/>
                      </a:cubicBezTo>
                      <a:cubicBezTo>
                        <a:pt x="1033" y="4775"/>
                        <a:pt x="1134" y="4777"/>
                        <a:pt x="1235" y="4777"/>
                      </a:cubicBezTo>
                      <a:cubicBezTo>
                        <a:pt x="2282" y="4777"/>
                        <a:pt x="3320" y="4610"/>
                        <a:pt x="4369" y="4601"/>
                      </a:cubicBezTo>
                      <a:cubicBezTo>
                        <a:pt x="4566" y="4598"/>
                        <a:pt x="4734" y="4437"/>
                        <a:pt x="4731" y="4241"/>
                      </a:cubicBezTo>
                      <a:cubicBezTo>
                        <a:pt x="4721" y="2903"/>
                        <a:pt x="4517" y="1589"/>
                        <a:pt x="4299" y="274"/>
                      </a:cubicBezTo>
                      <a:cubicBezTo>
                        <a:pt x="4273" y="112"/>
                        <a:pt x="4093" y="1"/>
                        <a:pt x="394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31"/>
                <p:cNvSpPr/>
                <p:nvPr/>
              </p:nvSpPr>
              <p:spPr>
                <a:xfrm>
                  <a:off x="3268575" y="2245725"/>
                  <a:ext cx="121925" cy="1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7" h="4564" extrusionOk="0">
                      <a:moveTo>
                        <a:pt x="3778" y="732"/>
                      </a:moveTo>
                      <a:cubicBezTo>
                        <a:pt x="3916" y="1721"/>
                        <a:pt x="3990" y="2717"/>
                        <a:pt x="4125" y="3706"/>
                      </a:cubicBezTo>
                      <a:cubicBezTo>
                        <a:pt x="3081" y="3844"/>
                        <a:pt x="2038" y="3868"/>
                        <a:pt x="987" y="3880"/>
                      </a:cubicBezTo>
                      <a:cubicBezTo>
                        <a:pt x="977" y="3052"/>
                        <a:pt x="784" y="2265"/>
                        <a:pt x="562" y="1470"/>
                      </a:cubicBezTo>
                      <a:lnTo>
                        <a:pt x="562" y="1470"/>
                      </a:lnTo>
                      <a:cubicBezTo>
                        <a:pt x="584" y="1479"/>
                        <a:pt x="609" y="1483"/>
                        <a:pt x="634" y="1483"/>
                      </a:cubicBezTo>
                      <a:cubicBezTo>
                        <a:pt x="639" y="1483"/>
                        <a:pt x="644" y="1483"/>
                        <a:pt x="649" y="1483"/>
                      </a:cubicBezTo>
                      <a:cubicBezTo>
                        <a:pt x="1125" y="1457"/>
                        <a:pt x="1603" y="1167"/>
                        <a:pt x="2063" y="1032"/>
                      </a:cubicBezTo>
                      <a:cubicBezTo>
                        <a:pt x="2622" y="871"/>
                        <a:pt x="3197" y="770"/>
                        <a:pt x="3778" y="732"/>
                      </a:cubicBezTo>
                      <a:close/>
                      <a:moveTo>
                        <a:pt x="4095" y="1"/>
                      </a:moveTo>
                      <a:cubicBezTo>
                        <a:pt x="4091" y="1"/>
                        <a:pt x="4087" y="1"/>
                        <a:pt x="4083" y="1"/>
                      </a:cubicBezTo>
                      <a:cubicBezTo>
                        <a:pt x="3333" y="17"/>
                        <a:pt x="2598" y="152"/>
                        <a:pt x="1870" y="342"/>
                      </a:cubicBezTo>
                      <a:cubicBezTo>
                        <a:pt x="1406" y="465"/>
                        <a:pt x="726" y="619"/>
                        <a:pt x="443" y="1048"/>
                      </a:cubicBezTo>
                      <a:cubicBezTo>
                        <a:pt x="433" y="1013"/>
                        <a:pt x="424" y="981"/>
                        <a:pt x="414" y="947"/>
                      </a:cubicBezTo>
                      <a:cubicBezTo>
                        <a:pt x="385" y="845"/>
                        <a:pt x="311" y="801"/>
                        <a:pt x="235" y="801"/>
                      </a:cubicBezTo>
                      <a:cubicBezTo>
                        <a:pt x="120" y="801"/>
                        <a:pt x="0" y="903"/>
                        <a:pt x="23" y="1055"/>
                      </a:cubicBezTo>
                      <a:cubicBezTo>
                        <a:pt x="179" y="2076"/>
                        <a:pt x="578" y="3098"/>
                        <a:pt x="324" y="4135"/>
                      </a:cubicBezTo>
                      <a:cubicBezTo>
                        <a:pt x="270" y="4349"/>
                        <a:pt x="429" y="4556"/>
                        <a:pt x="649" y="4560"/>
                      </a:cubicBezTo>
                      <a:cubicBezTo>
                        <a:pt x="837" y="4562"/>
                        <a:pt x="1025" y="4564"/>
                        <a:pt x="1212" y="4564"/>
                      </a:cubicBezTo>
                      <a:cubicBezTo>
                        <a:pt x="2348" y="4564"/>
                        <a:pt x="3481" y="4516"/>
                        <a:pt x="4609" y="4344"/>
                      </a:cubicBezTo>
                      <a:cubicBezTo>
                        <a:pt x="4812" y="4315"/>
                        <a:pt x="4876" y="4087"/>
                        <a:pt x="4851" y="3915"/>
                      </a:cubicBezTo>
                      <a:cubicBezTo>
                        <a:pt x="4667" y="2702"/>
                        <a:pt x="4619" y="1473"/>
                        <a:pt x="4429" y="262"/>
                      </a:cubicBezTo>
                      <a:cubicBezTo>
                        <a:pt x="4406" y="115"/>
                        <a:pt x="4239" y="1"/>
                        <a:pt x="4095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31"/>
                <p:cNvSpPr/>
                <p:nvPr/>
              </p:nvSpPr>
              <p:spPr>
                <a:xfrm>
                  <a:off x="3258175" y="2057975"/>
                  <a:ext cx="121750" cy="1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4536" extrusionOk="0">
                      <a:moveTo>
                        <a:pt x="3571" y="756"/>
                      </a:moveTo>
                      <a:cubicBezTo>
                        <a:pt x="3735" y="1726"/>
                        <a:pt x="3906" y="2696"/>
                        <a:pt x="4093" y="3659"/>
                      </a:cubicBezTo>
                      <a:lnTo>
                        <a:pt x="4094" y="3660"/>
                      </a:lnTo>
                      <a:cubicBezTo>
                        <a:pt x="3092" y="3667"/>
                        <a:pt x="2096" y="3692"/>
                        <a:pt x="1106" y="3843"/>
                      </a:cubicBezTo>
                      <a:cubicBezTo>
                        <a:pt x="913" y="2993"/>
                        <a:pt x="549" y="2194"/>
                        <a:pt x="381" y="1340"/>
                      </a:cubicBezTo>
                      <a:lnTo>
                        <a:pt x="381" y="1340"/>
                      </a:lnTo>
                      <a:cubicBezTo>
                        <a:pt x="400" y="1342"/>
                        <a:pt x="419" y="1344"/>
                        <a:pt x="438" y="1344"/>
                      </a:cubicBezTo>
                      <a:cubicBezTo>
                        <a:pt x="463" y="1344"/>
                        <a:pt x="488" y="1341"/>
                        <a:pt x="513" y="1336"/>
                      </a:cubicBezTo>
                      <a:cubicBezTo>
                        <a:pt x="1532" y="1137"/>
                        <a:pt x="2553" y="956"/>
                        <a:pt x="3571" y="756"/>
                      </a:cubicBezTo>
                      <a:close/>
                      <a:moveTo>
                        <a:pt x="3843" y="1"/>
                      </a:moveTo>
                      <a:cubicBezTo>
                        <a:pt x="3815" y="1"/>
                        <a:pt x="3788" y="4"/>
                        <a:pt x="3761" y="9"/>
                      </a:cubicBezTo>
                      <a:cubicBezTo>
                        <a:pt x="2617" y="231"/>
                        <a:pt x="1466" y="424"/>
                        <a:pt x="322" y="646"/>
                      </a:cubicBezTo>
                      <a:cubicBezTo>
                        <a:pt x="75" y="695"/>
                        <a:pt x="20" y="928"/>
                        <a:pt x="97" y="1111"/>
                      </a:cubicBezTo>
                      <a:cubicBezTo>
                        <a:pt x="72" y="1137"/>
                        <a:pt x="57" y="1171"/>
                        <a:pt x="55" y="1208"/>
                      </a:cubicBezTo>
                      <a:cubicBezTo>
                        <a:pt x="1" y="2239"/>
                        <a:pt x="586" y="3189"/>
                        <a:pt x="520" y="4214"/>
                      </a:cubicBezTo>
                      <a:cubicBezTo>
                        <a:pt x="508" y="4416"/>
                        <a:pt x="689" y="4535"/>
                        <a:pt x="867" y="4535"/>
                      </a:cubicBezTo>
                      <a:cubicBezTo>
                        <a:pt x="890" y="4535"/>
                        <a:pt x="913" y="4533"/>
                        <a:pt x="935" y="4529"/>
                      </a:cubicBezTo>
                      <a:cubicBezTo>
                        <a:pt x="1898" y="4358"/>
                        <a:pt x="2874" y="4338"/>
                        <a:pt x="3849" y="4338"/>
                      </a:cubicBezTo>
                      <a:cubicBezTo>
                        <a:pt x="4066" y="4338"/>
                        <a:pt x="4283" y="4339"/>
                        <a:pt x="4499" y="4339"/>
                      </a:cubicBezTo>
                      <a:cubicBezTo>
                        <a:pt x="4734" y="4339"/>
                        <a:pt x="4870" y="4124"/>
                        <a:pt x="4828" y="3908"/>
                      </a:cubicBezTo>
                      <a:cubicBezTo>
                        <a:pt x="4593" y="2697"/>
                        <a:pt x="4396" y="1476"/>
                        <a:pt x="4196" y="254"/>
                      </a:cubicBezTo>
                      <a:cubicBezTo>
                        <a:pt x="4166" y="85"/>
                        <a:pt x="3999" y="1"/>
                        <a:pt x="3843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31"/>
                <p:cNvSpPr/>
                <p:nvPr/>
              </p:nvSpPr>
              <p:spPr>
                <a:xfrm>
                  <a:off x="3249000" y="1880400"/>
                  <a:ext cx="119100" cy="1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4" h="4791" extrusionOk="0">
                      <a:moveTo>
                        <a:pt x="3530" y="742"/>
                      </a:moveTo>
                      <a:cubicBezTo>
                        <a:pt x="3840" y="1783"/>
                        <a:pt x="4016" y="2833"/>
                        <a:pt x="3906" y="3922"/>
                      </a:cubicBezTo>
                      <a:cubicBezTo>
                        <a:pt x="2881" y="4061"/>
                        <a:pt x="1860" y="4061"/>
                        <a:pt x="829" y="4109"/>
                      </a:cubicBezTo>
                      <a:cubicBezTo>
                        <a:pt x="655" y="3203"/>
                        <a:pt x="681" y="2272"/>
                        <a:pt x="588" y="1354"/>
                      </a:cubicBezTo>
                      <a:lnTo>
                        <a:pt x="588" y="1354"/>
                      </a:lnTo>
                      <a:cubicBezTo>
                        <a:pt x="625" y="1360"/>
                        <a:pt x="665" y="1363"/>
                        <a:pt x="705" y="1363"/>
                      </a:cubicBezTo>
                      <a:cubicBezTo>
                        <a:pt x="911" y="1363"/>
                        <a:pt x="1139" y="1290"/>
                        <a:pt x="1310" y="1244"/>
                      </a:cubicBezTo>
                      <a:cubicBezTo>
                        <a:pt x="2034" y="1048"/>
                        <a:pt x="2778" y="806"/>
                        <a:pt x="3530" y="742"/>
                      </a:cubicBezTo>
                      <a:close/>
                      <a:moveTo>
                        <a:pt x="3807" y="0"/>
                      </a:moveTo>
                      <a:cubicBezTo>
                        <a:pt x="3803" y="0"/>
                        <a:pt x="3799" y="0"/>
                        <a:pt x="3795" y="1"/>
                      </a:cubicBezTo>
                      <a:cubicBezTo>
                        <a:pt x="3172" y="20"/>
                        <a:pt x="2563" y="168"/>
                        <a:pt x="1964" y="323"/>
                      </a:cubicBezTo>
                      <a:cubicBezTo>
                        <a:pt x="1635" y="406"/>
                        <a:pt x="1306" y="496"/>
                        <a:pt x="978" y="588"/>
                      </a:cubicBezTo>
                      <a:cubicBezTo>
                        <a:pt x="865" y="617"/>
                        <a:pt x="756" y="642"/>
                        <a:pt x="645" y="687"/>
                      </a:cubicBezTo>
                      <a:cubicBezTo>
                        <a:pt x="621" y="698"/>
                        <a:pt x="595" y="708"/>
                        <a:pt x="568" y="716"/>
                      </a:cubicBezTo>
                      <a:cubicBezTo>
                        <a:pt x="562" y="716"/>
                        <a:pt x="556" y="716"/>
                        <a:pt x="549" y="716"/>
                      </a:cubicBezTo>
                      <a:cubicBezTo>
                        <a:pt x="479" y="716"/>
                        <a:pt x="410" y="743"/>
                        <a:pt x="359" y="794"/>
                      </a:cubicBezTo>
                      <a:cubicBezTo>
                        <a:pt x="353" y="799"/>
                        <a:pt x="347" y="805"/>
                        <a:pt x="343" y="813"/>
                      </a:cubicBezTo>
                      <a:cubicBezTo>
                        <a:pt x="336" y="815"/>
                        <a:pt x="336" y="823"/>
                        <a:pt x="330" y="829"/>
                      </a:cubicBezTo>
                      <a:cubicBezTo>
                        <a:pt x="258" y="835"/>
                        <a:pt x="192" y="877"/>
                        <a:pt x="178" y="958"/>
                      </a:cubicBezTo>
                      <a:cubicBezTo>
                        <a:pt x="1" y="2098"/>
                        <a:pt x="33" y="3393"/>
                        <a:pt x="262" y="4527"/>
                      </a:cubicBezTo>
                      <a:cubicBezTo>
                        <a:pt x="291" y="4673"/>
                        <a:pt x="436" y="4757"/>
                        <a:pt x="571" y="4763"/>
                      </a:cubicBezTo>
                      <a:cubicBezTo>
                        <a:pt x="876" y="4782"/>
                        <a:pt x="1183" y="4790"/>
                        <a:pt x="1490" y="4790"/>
                      </a:cubicBezTo>
                      <a:cubicBezTo>
                        <a:pt x="2435" y="4790"/>
                        <a:pt x="3386" y="4708"/>
                        <a:pt x="4316" y="4567"/>
                      </a:cubicBezTo>
                      <a:cubicBezTo>
                        <a:pt x="4422" y="4550"/>
                        <a:pt x="4547" y="4428"/>
                        <a:pt x="4561" y="4321"/>
                      </a:cubicBezTo>
                      <a:cubicBezTo>
                        <a:pt x="4763" y="2927"/>
                        <a:pt x="4571" y="1603"/>
                        <a:pt x="4142" y="265"/>
                      </a:cubicBezTo>
                      <a:cubicBezTo>
                        <a:pt x="4094" y="120"/>
                        <a:pt x="3964" y="0"/>
                        <a:pt x="3807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31"/>
                <p:cNvSpPr/>
                <p:nvPr/>
              </p:nvSpPr>
              <p:spPr>
                <a:xfrm>
                  <a:off x="3125175" y="2272325"/>
                  <a:ext cx="109275" cy="10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1" h="4355" extrusionOk="0">
                      <a:moveTo>
                        <a:pt x="3443" y="754"/>
                      </a:moveTo>
                      <a:cubicBezTo>
                        <a:pt x="3443" y="1740"/>
                        <a:pt x="3456" y="2742"/>
                        <a:pt x="3623" y="3715"/>
                      </a:cubicBezTo>
                      <a:cubicBezTo>
                        <a:pt x="3312" y="3734"/>
                        <a:pt x="2997" y="3737"/>
                        <a:pt x="2683" y="3737"/>
                      </a:cubicBezTo>
                      <a:cubicBezTo>
                        <a:pt x="2525" y="3737"/>
                        <a:pt x="2368" y="3737"/>
                        <a:pt x="2212" y="3737"/>
                      </a:cubicBezTo>
                      <a:cubicBezTo>
                        <a:pt x="2055" y="3737"/>
                        <a:pt x="1899" y="3737"/>
                        <a:pt x="1745" y="3741"/>
                      </a:cubicBezTo>
                      <a:cubicBezTo>
                        <a:pt x="1733" y="3741"/>
                        <a:pt x="1721" y="3741"/>
                        <a:pt x="1710" y="3741"/>
                      </a:cubicBezTo>
                      <a:cubicBezTo>
                        <a:pt x="1508" y="3741"/>
                        <a:pt x="1239" y="3718"/>
                        <a:pt x="965" y="3718"/>
                      </a:cubicBezTo>
                      <a:cubicBezTo>
                        <a:pt x="949" y="3718"/>
                        <a:pt x="932" y="3718"/>
                        <a:pt x="916" y="3718"/>
                      </a:cubicBezTo>
                      <a:cubicBezTo>
                        <a:pt x="1000" y="3422"/>
                        <a:pt x="939" y="3042"/>
                        <a:pt x="942" y="2767"/>
                      </a:cubicBezTo>
                      <a:cubicBezTo>
                        <a:pt x="945" y="2211"/>
                        <a:pt x="948" y="1656"/>
                        <a:pt x="952" y="1102"/>
                      </a:cubicBezTo>
                      <a:cubicBezTo>
                        <a:pt x="1777" y="941"/>
                        <a:pt x="2602" y="799"/>
                        <a:pt x="3443" y="754"/>
                      </a:cubicBezTo>
                      <a:close/>
                      <a:moveTo>
                        <a:pt x="3812" y="0"/>
                      </a:moveTo>
                      <a:cubicBezTo>
                        <a:pt x="3810" y="0"/>
                        <a:pt x="3808" y="0"/>
                        <a:pt x="3807" y="0"/>
                      </a:cubicBezTo>
                      <a:cubicBezTo>
                        <a:pt x="2682" y="20"/>
                        <a:pt x="1584" y="219"/>
                        <a:pt x="485" y="438"/>
                      </a:cubicBezTo>
                      <a:cubicBezTo>
                        <a:pt x="327" y="470"/>
                        <a:pt x="215" y="641"/>
                        <a:pt x="215" y="796"/>
                      </a:cubicBezTo>
                      <a:lnTo>
                        <a:pt x="224" y="2565"/>
                      </a:lnTo>
                      <a:cubicBezTo>
                        <a:pt x="227" y="2910"/>
                        <a:pt x="130" y="3451"/>
                        <a:pt x="276" y="3806"/>
                      </a:cubicBezTo>
                      <a:cubicBezTo>
                        <a:pt x="207" y="3828"/>
                        <a:pt x="144" y="3861"/>
                        <a:pt x="85" y="3903"/>
                      </a:cubicBezTo>
                      <a:cubicBezTo>
                        <a:pt x="1" y="3967"/>
                        <a:pt x="1" y="4070"/>
                        <a:pt x="85" y="4134"/>
                      </a:cubicBezTo>
                      <a:cubicBezTo>
                        <a:pt x="273" y="4278"/>
                        <a:pt x="575" y="4308"/>
                        <a:pt x="875" y="4308"/>
                      </a:cubicBezTo>
                      <a:cubicBezTo>
                        <a:pt x="1097" y="4308"/>
                        <a:pt x="1318" y="4291"/>
                        <a:pt x="1491" y="4291"/>
                      </a:cubicBezTo>
                      <a:cubicBezTo>
                        <a:pt x="1510" y="4291"/>
                        <a:pt x="1528" y="4292"/>
                        <a:pt x="1545" y="4292"/>
                      </a:cubicBezTo>
                      <a:cubicBezTo>
                        <a:pt x="1692" y="4296"/>
                        <a:pt x="1840" y="4297"/>
                        <a:pt x="1988" y="4297"/>
                      </a:cubicBezTo>
                      <a:cubicBezTo>
                        <a:pt x="2235" y="4297"/>
                        <a:pt x="2483" y="4294"/>
                        <a:pt x="2731" y="4294"/>
                      </a:cubicBezTo>
                      <a:cubicBezTo>
                        <a:pt x="3164" y="4294"/>
                        <a:pt x="3597" y="4303"/>
                        <a:pt x="4019" y="4353"/>
                      </a:cubicBezTo>
                      <a:cubicBezTo>
                        <a:pt x="4027" y="4354"/>
                        <a:pt x="4036" y="4355"/>
                        <a:pt x="4044" y="4355"/>
                      </a:cubicBezTo>
                      <a:cubicBezTo>
                        <a:pt x="4208" y="4355"/>
                        <a:pt x="4370" y="4178"/>
                        <a:pt x="4355" y="4018"/>
                      </a:cubicBezTo>
                      <a:cubicBezTo>
                        <a:pt x="4246" y="2796"/>
                        <a:pt x="4171" y="1595"/>
                        <a:pt x="4170" y="367"/>
                      </a:cubicBezTo>
                      <a:cubicBezTo>
                        <a:pt x="4170" y="173"/>
                        <a:pt x="4006" y="0"/>
                        <a:pt x="3812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31"/>
                <p:cNvSpPr/>
                <p:nvPr/>
              </p:nvSpPr>
              <p:spPr>
                <a:xfrm>
                  <a:off x="3104250" y="2104325"/>
                  <a:ext cx="97650" cy="1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4836" extrusionOk="0">
                      <a:moveTo>
                        <a:pt x="2433" y="681"/>
                      </a:moveTo>
                      <a:cubicBezTo>
                        <a:pt x="2641" y="681"/>
                        <a:pt x="2849" y="694"/>
                        <a:pt x="3056" y="724"/>
                      </a:cubicBezTo>
                      <a:cubicBezTo>
                        <a:pt x="3213" y="1867"/>
                        <a:pt x="3233" y="3024"/>
                        <a:pt x="3239" y="4181"/>
                      </a:cubicBezTo>
                      <a:cubicBezTo>
                        <a:pt x="3172" y="4180"/>
                        <a:pt x="3105" y="4179"/>
                        <a:pt x="3038" y="4179"/>
                      </a:cubicBezTo>
                      <a:cubicBezTo>
                        <a:pt x="2305" y="4179"/>
                        <a:pt x="1587" y="4241"/>
                        <a:pt x="857" y="4298"/>
                      </a:cubicBezTo>
                      <a:lnTo>
                        <a:pt x="857" y="4297"/>
                      </a:lnTo>
                      <a:cubicBezTo>
                        <a:pt x="984" y="3891"/>
                        <a:pt x="841" y="3330"/>
                        <a:pt x="812" y="2924"/>
                      </a:cubicBezTo>
                      <a:cubicBezTo>
                        <a:pt x="761" y="2255"/>
                        <a:pt x="719" y="1584"/>
                        <a:pt x="700" y="914"/>
                      </a:cubicBezTo>
                      <a:cubicBezTo>
                        <a:pt x="1267" y="783"/>
                        <a:pt x="1851" y="681"/>
                        <a:pt x="2433" y="681"/>
                      </a:cubicBezTo>
                      <a:close/>
                      <a:moveTo>
                        <a:pt x="2443" y="1"/>
                      </a:moveTo>
                      <a:cubicBezTo>
                        <a:pt x="1707" y="1"/>
                        <a:pt x="968" y="141"/>
                        <a:pt x="255" y="312"/>
                      </a:cubicBezTo>
                      <a:cubicBezTo>
                        <a:pt x="106" y="347"/>
                        <a:pt x="0" y="492"/>
                        <a:pt x="3" y="643"/>
                      </a:cubicBezTo>
                      <a:cubicBezTo>
                        <a:pt x="6" y="1404"/>
                        <a:pt x="72" y="2164"/>
                        <a:pt x="130" y="2924"/>
                      </a:cubicBezTo>
                      <a:cubicBezTo>
                        <a:pt x="162" y="3376"/>
                        <a:pt x="119" y="3920"/>
                        <a:pt x="284" y="4352"/>
                      </a:cubicBezTo>
                      <a:cubicBezTo>
                        <a:pt x="130" y="4420"/>
                        <a:pt x="149" y="4674"/>
                        <a:pt x="346" y="4681"/>
                      </a:cubicBezTo>
                      <a:cubicBezTo>
                        <a:pt x="449" y="4685"/>
                        <a:pt x="553" y="4686"/>
                        <a:pt x="658" y="4686"/>
                      </a:cubicBezTo>
                      <a:cubicBezTo>
                        <a:pt x="1120" y="4686"/>
                        <a:pt x="1592" y="4655"/>
                        <a:pt x="2060" y="4655"/>
                      </a:cubicBezTo>
                      <a:cubicBezTo>
                        <a:pt x="2543" y="4655"/>
                        <a:pt x="3022" y="4688"/>
                        <a:pt x="3481" y="4822"/>
                      </a:cubicBezTo>
                      <a:cubicBezTo>
                        <a:pt x="3510" y="4831"/>
                        <a:pt x="3540" y="4835"/>
                        <a:pt x="3569" y="4835"/>
                      </a:cubicBezTo>
                      <a:cubicBezTo>
                        <a:pt x="3742" y="4835"/>
                        <a:pt x="3893" y="4689"/>
                        <a:pt x="3896" y="4510"/>
                      </a:cubicBezTo>
                      <a:cubicBezTo>
                        <a:pt x="3906" y="3111"/>
                        <a:pt x="3893" y="1719"/>
                        <a:pt x="3683" y="337"/>
                      </a:cubicBezTo>
                      <a:cubicBezTo>
                        <a:pt x="3664" y="230"/>
                        <a:pt x="3548" y="121"/>
                        <a:pt x="3445" y="98"/>
                      </a:cubicBezTo>
                      <a:cubicBezTo>
                        <a:pt x="3113" y="30"/>
                        <a:pt x="2778" y="1"/>
                        <a:pt x="2443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31"/>
                <p:cNvSpPr/>
                <p:nvPr/>
              </p:nvSpPr>
              <p:spPr>
                <a:xfrm>
                  <a:off x="3076775" y="1889650"/>
                  <a:ext cx="114950" cy="1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8" h="5700" extrusionOk="0">
                      <a:moveTo>
                        <a:pt x="2143" y="680"/>
                      </a:moveTo>
                      <a:cubicBezTo>
                        <a:pt x="2242" y="680"/>
                        <a:pt x="2342" y="692"/>
                        <a:pt x="2442" y="718"/>
                      </a:cubicBezTo>
                      <a:cubicBezTo>
                        <a:pt x="2975" y="850"/>
                        <a:pt x="3197" y="1561"/>
                        <a:pt x="3332" y="2013"/>
                      </a:cubicBezTo>
                      <a:cubicBezTo>
                        <a:pt x="3632" y="2998"/>
                        <a:pt x="3677" y="4042"/>
                        <a:pt x="3841" y="5057"/>
                      </a:cubicBezTo>
                      <a:cubicBezTo>
                        <a:pt x="3523" y="5079"/>
                        <a:pt x="3201" y="5092"/>
                        <a:pt x="2878" y="5092"/>
                      </a:cubicBezTo>
                      <a:cubicBezTo>
                        <a:pt x="2410" y="5092"/>
                        <a:pt x="1942" y="5065"/>
                        <a:pt x="1482" y="5003"/>
                      </a:cubicBezTo>
                      <a:cubicBezTo>
                        <a:pt x="1411" y="4516"/>
                        <a:pt x="1183" y="3975"/>
                        <a:pt x="1099" y="3520"/>
                      </a:cubicBezTo>
                      <a:cubicBezTo>
                        <a:pt x="964" y="2764"/>
                        <a:pt x="871" y="2000"/>
                        <a:pt x="755" y="1236"/>
                      </a:cubicBezTo>
                      <a:cubicBezTo>
                        <a:pt x="1169" y="963"/>
                        <a:pt x="1652" y="680"/>
                        <a:pt x="2143" y="680"/>
                      </a:cubicBezTo>
                      <a:close/>
                      <a:moveTo>
                        <a:pt x="2209" y="1"/>
                      </a:moveTo>
                      <a:cubicBezTo>
                        <a:pt x="1532" y="1"/>
                        <a:pt x="789" y="349"/>
                        <a:pt x="190" y="759"/>
                      </a:cubicBezTo>
                      <a:cubicBezTo>
                        <a:pt x="45" y="856"/>
                        <a:pt x="0" y="991"/>
                        <a:pt x="26" y="1162"/>
                      </a:cubicBezTo>
                      <a:cubicBezTo>
                        <a:pt x="165" y="2009"/>
                        <a:pt x="274" y="2863"/>
                        <a:pt x="423" y="3707"/>
                      </a:cubicBezTo>
                      <a:cubicBezTo>
                        <a:pt x="526" y="4303"/>
                        <a:pt x="584" y="5209"/>
                        <a:pt x="1094" y="5598"/>
                      </a:cubicBezTo>
                      <a:cubicBezTo>
                        <a:pt x="1137" y="5632"/>
                        <a:pt x="1182" y="5646"/>
                        <a:pt x="1226" y="5646"/>
                      </a:cubicBezTo>
                      <a:cubicBezTo>
                        <a:pt x="1331" y="5646"/>
                        <a:pt x="1429" y="5566"/>
                        <a:pt x="1477" y="5466"/>
                      </a:cubicBezTo>
                      <a:cubicBezTo>
                        <a:pt x="2389" y="5621"/>
                        <a:pt x="3317" y="5611"/>
                        <a:pt x="4238" y="5698"/>
                      </a:cubicBezTo>
                      <a:cubicBezTo>
                        <a:pt x="4248" y="5699"/>
                        <a:pt x="4258" y="5700"/>
                        <a:pt x="4268" y="5700"/>
                      </a:cubicBezTo>
                      <a:cubicBezTo>
                        <a:pt x="4484" y="5700"/>
                        <a:pt x="4597" y="5461"/>
                        <a:pt x="4564" y="5273"/>
                      </a:cubicBezTo>
                      <a:cubicBezTo>
                        <a:pt x="4306" y="3835"/>
                        <a:pt x="4348" y="2293"/>
                        <a:pt x="3681" y="962"/>
                      </a:cubicBezTo>
                      <a:cubicBezTo>
                        <a:pt x="3328" y="260"/>
                        <a:pt x="2793" y="1"/>
                        <a:pt x="2209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31"/>
                <p:cNvSpPr/>
                <p:nvPr/>
              </p:nvSpPr>
              <p:spPr>
                <a:xfrm>
                  <a:off x="2905575" y="2146250"/>
                  <a:ext cx="77800" cy="8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3339" extrusionOk="0">
                      <a:moveTo>
                        <a:pt x="1299" y="735"/>
                      </a:moveTo>
                      <a:cubicBezTo>
                        <a:pt x="1553" y="735"/>
                        <a:pt x="1807" y="809"/>
                        <a:pt x="2045" y="880"/>
                      </a:cubicBezTo>
                      <a:cubicBezTo>
                        <a:pt x="2447" y="1003"/>
                        <a:pt x="2312" y="1799"/>
                        <a:pt x="2286" y="2134"/>
                      </a:cubicBezTo>
                      <a:cubicBezTo>
                        <a:pt x="2274" y="2250"/>
                        <a:pt x="2256" y="2367"/>
                        <a:pt x="2232" y="2482"/>
                      </a:cubicBezTo>
                      <a:cubicBezTo>
                        <a:pt x="2225" y="2516"/>
                        <a:pt x="2222" y="2549"/>
                        <a:pt x="2222" y="2582"/>
                      </a:cubicBezTo>
                      <a:cubicBezTo>
                        <a:pt x="2218" y="2579"/>
                        <a:pt x="2211" y="2578"/>
                        <a:pt x="2202" y="2578"/>
                      </a:cubicBezTo>
                      <a:cubicBezTo>
                        <a:pt x="2192" y="2578"/>
                        <a:pt x="2177" y="2580"/>
                        <a:pt x="2157" y="2585"/>
                      </a:cubicBezTo>
                      <a:cubicBezTo>
                        <a:pt x="1960" y="2637"/>
                        <a:pt x="1751" y="2643"/>
                        <a:pt x="1548" y="2650"/>
                      </a:cubicBezTo>
                      <a:cubicBezTo>
                        <a:pt x="1483" y="2652"/>
                        <a:pt x="1417" y="2654"/>
                        <a:pt x="1352" y="2654"/>
                      </a:cubicBezTo>
                      <a:cubicBezTo>
                        <a:pt x="1115" y="2654"/>
                        <a:pt x="877" y="2634"/>
                        <a:pt x="650" y="2576"/>
                      </a:cubicBezTo>
                      <a:cubicBezTo>
                        <a:pt x="572" y="1989"/>
                        <a:pt x="581" y="1337"/>
                        <a:pt x="669" y="739"/>
                      </a:cubicBezTo>
                      <a:cubicBezTo>
                        <a:pt x="703" y="754"/>
                        <a:pt x="738" y="763"/>
                        <a:pt x="776" y="768"/>
                      </a:cubicBezTo>
                      <a:cubicBezTo>
                        <a:pt x="802" y="770"/>
                        <a:pt x="829" y="771"/>
                        <a:pt x="855" y="771"/>
                      </a:cubicBezTo>
                      <a:cubicBezTo>
                        <a:pt x="993" y="771"/>
                        <a:pt x="1127" y="741"/>
                        <a:pt x="1268" y="735"/>
                      </a:cubicBezTo>
                      <a:cubicBezTo>
                        <a:pt x="1278" y="735"/>
                        <a:pt x="1289" y="735"/>
                        <a:pt x="1299" y="735"/>
                      </a:cubicBezTo>
                      <a:close/>
                      <a:moveTo>
                        <a:pt x="1273" y="1"/>
                      </a:moveTo>
                      <a:cubicBezTo>
                        <a:pt x="1060" y="1"/>
                        <a:pt x="860" y="41"/>
                        <a:pt x="704" y="142"/>
                      </a:cubicBezTo>
                      <a:cubicBezTo>
                        <a:pt x="665" y="97"/>
                        <a:pt x="612" y="75"/>
                        <a:pt x="559" y="75"/>
                      </a:cubicBezTo>
                      <a:cubicBezTo>
                        <a:pt x="483" y="75"/>
                        <a:pt x="407" y="121"/>
                        <a:pt x="379" y="203"/>
                      </a:cubicBezTo>
                      <a:cubicBezTo>
                        <a:pt x="63" y="1025"/>
                        <a:pt x="166" y="1894"/>
                        <a:pt x="24" y="2742"/>
                      </a:cubicBezTo>
                      <a:cubicBezTo>
                        <a:pt x="1" y="2880"/>
                        <a:pt x="34" y="3052"/>
                        <a:pt x="176" y="3120"/>
                      </a:cubicBezTo>
                      <a:cubicBezTo>
                        <a:pt x="527" y="3288"/>
                        <a:pt x="937" y="3339"/>
                        <a:pt x="1339" y="3339"/>
                      </a:cubicBezTo>
                      <a:cubicBezTo>
                        <a:pt x="1538" y="3339"/>
                        <a:pt x="1734" y="3326"/>
                        <a:pt x="1921" y="3309"/>
                      </a:cubicBezTo>
                      <a:cubicBezTo>
                        <a:pt x="2183" y="3287"/>
                        <a:pt x="2428" y="3232"/>
                        <a:pt x="2666" y="3129"/>
                      </a:cubicBezTo>
                      <a:cubicBezTo>
                        <a:pt x="2947" y="3007"/>
                        <a:pt x="2947" y="2385"/>
                        <a:pt x="2979" y="2134"/>
                      </a:cubicBezTo>
                      <a:cubicBezTo>
                        <a:pt x="3037" y="1643"/>
                        <a:pt x="3111" y="586"/>
                        <a:pt x="2563" y="329"/>
                      </a:cubicBezTo>
                      <a:cubicBezTo>
                        <a:pt x="2256" y="184"/>
                        <a:pt x="1732" y="1"/>
                        <a:pt x="1273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31"/>
                <p:cNvSpPr/>
                <p:nvPr/>
              </p:nvSpPr>
              <p:spPr>
                <a:xfrm>
                  <a:off x="2897425" y="1974500"/>
                  <a:ext cx="74725" cy="8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3575" extrusionOk="0">
                      <a:moveTo>
                        <a:pt x="1741" y="726"/>
                      </a:moveTo>
                      <a:cubicBezTo>
                        <a:pt x="1864" y="726"/>
                        <a:pt x="1987" y="736"/>
                        <a:pt x="2109" y="757"/>
                      </a:cubicBezTo>
                      <a:cubicBezTo>
                        <a:pt x="2283" y="1482"/>
                        <a:pt x="2251" y="2246"/>
                        <a:pt x="2276" y="2994"/>
                      </a:cubicBezTo>
                      <a:lnTo>
                        <a:pt x="2277" y="2994"/>
                      </a:lnTo>
                      <a:cubicBezTo>
                        <a:pt x="1945" y="3052"/>
                        <a:pt x="1610" y="3107"/>
                        <a:pt x="1274" y="3107"/>
                      </a:cubicBezTo>
                      <a:cubicBezTo>
                        <a:pt x="1106" y="3107"/>
                        <a:pt x="937" y="3093"/>
                        <a:pt x="768" y="3058"/>
                      </a:cubicBezTo>
                      <a:cubicBezTo>
                        <a:pt x="827" y="2872"/>
                        <a:pt x="808" y="2620"/>
                        <a:pt x="808" y="2465"/>
                      </a:cubicBezTo>
                      <a:cubicBezTo>
                        <a:pt x="811" y="1947"/>
                        <a:pt x="808" y="1428"/>
                        <a:pt x="804" y="909"/>
                      </a:cubicBezTo>
                      <a:cubicBezTo>
                        <a:pt x="1104" y="792"/>
                        <a:pt x="1422" y="726"/>
                        <a:pt x="1741" y="726"/>
                      </a:cubicBezTo>
                      <a:close/>
                      <a:moveTo>
                        <a:pt x="1696" y="28"/>
                      </a:moveTo>
                      <a:cubicBezTo>
                        <a:pt x="1209" y="28"/>
                        <a:pt x="720" y="178"/>
                        <a:pt x="278" y="377"/>
                      </a:cubicBezTo>
                      <a:cubicBezTo>
                        <a:pt x="172" y="429"/>
                        <a:pt x="107" y="567"/>
                        <a:pt x="107" y="680"/>
                      </a:cubicBezTo>
                      <a:cubicBezTo>
                        <a:pt x="107" y="1234"/>
                        <a:pt x="104" y="1791"/>
                        <a:pt x="104" y="2349"/>
                      </a:cubicBezTo>
                      <a:cubicBezTo>
                        <a:pt x="104" y="2632"/>
                        <a:pt x="1" y="3306"/>
                        <a:pt x="456" y="3306"/>
                      </a:cubicBezTo>
                      <a:cubicBezTo>
                        <a:pt x="462" y="3306"/>
                        <a:pt x="465" y="3303"/>
                        <a:pt x="469" y="3303"/>
                      </a:cubicBezTo>
                      <a:cubicBezTo>
                        <a:pt x="481" y="3380"/>
                        <a:pt x="538" y="3443"/>
                        <a:pt x="613" y="3464"/>
                      </a:cubicBezTo>
                      <a:cubicBezTo>
                        <a:pt x="893" y="3551"/>
                        <a:pt x="1170" y="3571"/>
                        <a:pt x="1448" y="3571"/>
                      </a:cubicBezTo>
                      <a:cubicBezTo>
                        <a:pt x="1698" y="3571"/>
                        <a:pt x="1949" y="3555"/>
                        <a:pt x="2202" y="3555"/>
                      </a:cubicBezTo>
                      <a:cubicBezTo>
                        <a:pt x="2335" y="3555"/>
                        <a:pt x="2470" y="3559"/>
                        <a:pt x="2605" y="3573"/>
                      </a:cubicBezTo>
                      <a:cubicBezTo>
                        <a:pt x="2614" y="3574"/>
                        <a:pt x="2623" y="3575"/>
                        <a:pt x="2631" y="3575"/>
                      </a:cubicBezTo>
                      <a:cubicBezTo>
                        <a:pt x="2795" y="3575"/>
                        <a:pt x="2912" y="3408"/>
                        <a:pt x="2921" y="3258"/>
                      </a:cubicBezTo>
                      <a:cubicBezTo>
                        <a:pt x="2976" y="2323"/>
                        <a:pt x="2989" y="1276"/>
                        <a:pt x="2722" y="374"/>
                      </a:cubicBezTo>
                      <a:cubicBezTo>
                        <a:pt x="2612" y="1"/>
                        <a:pt x="1997" y="33"/>
                        <a:pt x="1696" y="28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31"/>
                <p:cNvSpPr/>
                <p:nvPr/>
              </p:nvSpPr>
              <p:spPr>
                <a:xfrm>
                  <a:off x="2884425" y="1706800"/>
                  <a:ext cx="75675" cy="7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7" h="3155" extrusionOk="0">
                      <a:moveTo>
                        <a:pt x="1268" y="687"/>
                      </a:moveTo>
                      <a:cubicBezTo>
                        <a:pt x="1419" y="687"/>
                        <a:pt x="1572" y="711"/>
                        <a:pt x="1725" y="742"/>
                      </a:cubicBezTo>
                      <a:cubicBezTo>
                        <a:pt x="1985" y="797"/>
                        <a:pt x="2201" y="803"/>
                        <a:pt x="2256" y="1064"/>
                      </a:cubicBezTo>
                      <a:cubicBezTo>
                        <a:pt x="2349" y="1486"/>
                        <a:pt x="2365" y="2043"/>
                        <a:pt x="2243" y="2491"/>
                      </a:cubicBezTo>
                      <a:cubicBezTo>
                        <a:pt x="1863" y="2532"/>
                        <a:pt x="1492" y="2608"/>
                        <a:pt x="1117" y="2608"/>
                      </a:cubicBezTo>
                      <a:cubicBezTo>
                        <a:pt x="960" y="2608"/>
                        <a:pt x="802" y="2595"/>
                        <a:pt x="642" y="2560"/>
                      </a:cubicBezTo>
                      <a:cubicBezTo>
                        <a:pt x="660" y="2530"/>
                        <a:pt x="674" y="2496"/>
                        <a:pt x="684" y="2463"/>
                      </a:cubicBezTo>
                      <a:cubicBezTo>
                        <a:pt x="739" y="2272"/>
                        <a:pt x="745" y="2053"/>
                        <a:pt x="774" y="1860"/>
                      </a:cubicBezTo>
                      <a:cubicBezTo>
                        <a:pt x="835" y="1490"/>
                        <a:pt x="880" y="1070"/>
                        <a:pt x="1015" y="713"/>
                      </a:cubicBezTo>
                      <a:cubicBezTo>
                        <a:pt x="1099" y="694"/>
                        <a:pt x="1183" y="687"/>
                        <a:pt x="1268" y="687"/>
                      </a:cubicBezTo>
                      <a:close/>
                      <a:moveTo>
                        <a:pt x="1191" y="1"/>
                      </a:moveTo>
                      <a:cubicBezTo>
                        <a:pt x="919" y="1"/>
                        <a:pt x="557" y="59"/>
                        <a:pt x="445" y="310"/>
                      </a:cubicBezTo>
                      <a:cubicBezTo>
                        <a:pt x="325" y="578"/>
                        <a:pt x="271" y="874"/>
                        <a:pt x="216" y="1157"/>
                      </a:cubicBezTo>
                      <a:cubicBezTo>
                        <a:pt x="152" y="1483"/>
                        <a:pt x="103" y="1812"/>
                        <a:pt x="55" y="2140"/>
                      </a:cubicBezTo>
                      <a:cubicBezTo>
                        <a:pt x="39" y="2262"/>
                        <a:pt x="0" y="2398"/>
                        <a:pt x="36" y="2521"/>
                      </a:cubicBezTo>
                      <a:cubicBezTo>
                        <a:pt x="30" y="2573"/>
                        <a:pt x="41" y="2598"/>
                        <a:pt x="66" y="2598"/>
                      </a:cubicBezTo>
                      <a:cubicBezTo>
                        <a:pt x="68" y="2598"/>
                        <a:pt x="70" y="2598"/>
                        <a:pt x="71" y="2598"/>
                      </a:cubicBezTo>
                      <a:cubicBezTo>
                        <a:pt x="74" y="2604"/>
                        <a:pt x="74" y="2608"/>
                        <a:pt x="78" y="2614"/>
                      </a:cubicBezTo>
                      <a:cubicBezTo>
                        <a:pt x="80" y="2620"/>
                        <a:pt x="81" y="2626"/>
                        <a:pt x="81" y="2633"/>
                      </a:cubicBezTo>
                      <a:cubicBezTo>
                        <a:pt x="83" y="2641"/>
                        <a:pt x="84" y="2650"/>
                        <a:pt x="84" y="2658"/>
                      </a:cubicBezTo>
                      <a:cubicBezTo>
                        <a:pt x="87" y="2671"/>
                        <a:pt x="87" y="2681"/>
                        <a:pt x="84" y="2681"/>
                      </a:cubicBezTo>
                      <a:cubicBezTo>
                        <a:pt x="116" y="2777"/>
                        <a:pt x="206" y="2822"/>
                        <a:pt x="306" y="2822"/>
                      </a:cubicBezTo>
                      <a:cubicBezTo>
                        <a:pt x="313" y="2913"/>
                        <a:pt x="367" y="3001"/>
                        <a:pt x="480" y="3036"/>
                      </a:cubicBezTo>
                      <a:cubicBezTo>
                        <a:pt x="776" y="3129"/>
                        <a:pt x="1075" y="3154"/>
                        <a:pt x="1376" y="3154"/>
                      </a:cubicBezTo>
                      <a:cubicBezTo>
                        <a:pt x="1742" y="3154"/>
                        <a:pt x="2111" y="3116"/>
                        <a:pt x="2481" y="3116"/>
                      </a:cubicBezTo>
                      <a:cubicBezTo>
                        <a:pt x="2584" y="3116"/>
                        <a:pt x="2713" y="3058"/>
                        <a:pt x="2758" y="2958"/>
                      </a:cubicBezTo>
                      <a:cubicBezTo>
                        <a:pt x="3026" y="2365"/>
                        <a:pt x="3026" y="1619"/>
                        <a:pt x="2919" y="987"/>
                      </a:cubicBezTo>
                      <a:cubicBezTo>
                        <a:pt x="2864" y="658"/>
                        <a:pt x="2803" y="416"/>
                        <a:pt x="2478" y="277"/>
                      </a:cubicBezTo>
                      <a:cubicBezTo>
                        <a:pt x="2103" y="124"/>
                        <a:pt x="1706" y="32"/>
                        <a:pt x="1302" y="4"/>
                      </a:cubicBezTo>
                      <a:cubicBezTo>
                        <a:pt x="1267" y="2"/>
                        <a:pt x="1230" y="1"/>
                        <a:pt x="119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31"/>
                <p:cNvSpPr/>
                <p:nvPr/>
              </p:nvSpPr>
              <p:spPr>
                <a:xfrm>
                  <a:off x="2884250" y="1596350"/>
                  <a:ext cx="76800" cy="7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3018" extrusionOk="0">
                      <a:moveTo>
                        <a:pt x="694" y="677"/>
                      </a:moveTo>
                      <a:lnTo>
                        <a:pt x="694" y="677"/>
                      </a:lnTo>
                      <a:cubicBezTo>
                        <a:pt x="909" y="680"/>
                        <a:pt x="1122" y="684"/>
                        <a:pt x="1338" y="697"/>
                      </a:cubicBezTo>
                      <a:cubicBezTo>
                        <a:pt x="1557" y="707"/>
                        <a:pt x="1774" y="732"/>
                        <a:pt x="1989" y="771"/>
                      </a:cubicBezTo>
                      <a:cubicBezTo>
                        <a:pt x="2071" y="785"/>
                        <a:pt x="2151" y="803"/>
                        <a:pt x="2230" y="825"/>
                      </a:cubicBezTo>
                      <a:cubicBezTo>
                        <a:pt x="2234" y="838"/>
                        <a:pt x="2240" y="851"/>
                        <a:pt x="2247" y="874"/>
                      </a:cubicBezTo>
                      <a:cubicBezTo>
                        <a:pt x="2369" y="1319"/>
                        <a:pt x="2382" y="1922"/>
                        <a:pt x="2253" y="2398"/>
                      </a:cubicBezTo>
                      <a:cubicBezTo>
                        <a:pt x="2110" y="2408"/>
                        <a:pt x="1968" y="2413"/>
                        <a:pt x="1828" y="2413"/>
                      </a:cubicBezTo>
                      <a:cubicBezTo>
                        <a:pt x="1503" y="2413"/>
                        <a:pt x="1184" y="2386"/>
                        <a:pt x="856" y="2327"/>
                      </a:cubicBezTo>
                      <a:cubicBezTo>
                        <a:pt x="856" y="2150"/>
                        <a:pt x="813" y="1972"/>
                        <a:pt x="791" y="1795"/>
                      </a:cubicBezTo>
                      <a:cubicBezTo>
                        <a:pt x="742" y="1425"/>
                        <a:pt x="710" y="1052"/>
                        <a:pt x="694" y="677"/>
                      </a:cubicBezTo>
                      <a:close/>
                      <a:moveTo>
                        <a:pt x="339" y="0"/>
                      </a:moveTo>
                      <a:cubicBezTo>
                        <a:pt x="153" y="3"/>
                        <a:pt x="3" y="154"/>
                        <a:pt x="1" y="339"/>
                      </a:cubicBezTo>
                      <a:cubicBezTo>
                        <a:pt x="7" y="825"/>
                        <a:pt x="56" y="1312"/>
                        <a:pt x="117" y="1795"/>
                      </a:cubicBezTo>
                      <a:cubicBezTo>
                        <a:pt x="152" y="2070"/>
                        <a:pt x="152" y="2392"/>
                        <a:pt x="307" y="2630"/>
                      </a:cubicBezTo>
                      <a:cubicBezTo>
                        <a:pt x="364" y="2719"/>
                        <a:pt x="462" y="2769"/>
                        <a:pt x="563" y="2769"/>
                      </a:cubicBezTo>
                      <a:cubicBezTo>
                        <a:pt x="599" y="2769"/>
                        <a:pt x="635" y="2762"/>
                        <a:pt x="670" y="2749"/>
                      </a:cubicBezTo>
                      <a:cubicBezTo>
                        <a:pt x="1254" y="2936"/>
                        <a:pt x="1883" y="2955"/>
                        <a:pt x="2488" y="3016"/>
                      </a:cubicBezTo>
                      <a:cubicBezTo>
                        <a:pt x="2496" y="3017"/>
                        <a:pt x="2504" y="3018"/>
                        <a:pt x="2512" y="3018"/>
                      </a:cubicBezTo>
                      <a:cubicBezTo>
                        <a:pt x="2608" y="3018"/>
                        <a:pt x="2721" y="2945"/>
                        <a:pt x="2763" y="2862"/>
                      </a:cubicBezTo>
                      <a:cubicBezTo>
                        <a:pt x="3072" y="2205"/>
                        <a:pt x="3046" y="1296"/>
                        <a:pt x="2862" y="610"/>
                      </a:cubicBezTo>
                      <a:cubicBezTo>
                        <a:pt x="2743" y="156"/>
                        <a:pt x="2279" y="140"/>
                        <a:pt x="1876" y="79"/>
                      </a:cubicBezTo>
                      <a:cubicBezTo>
                        <a:pt x="1367" y="3"/>
                        <a:pt x="852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31"/>
                <p:cNvSpPr/>
                <p:nvPr/>
              </p:nvSpPr>
              <p:spPr>
                <a:xfrm>
                  <a:off x="2890475" y="1848350"/>
                  <a:ext cx="72900" cy="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" h="3291" extrusionOk="0">
                      <a:moveTo>
                        <a:pt x="1962" y="709"/>
                      </a:moveTo>
                      <a:cubicBezTo>
                        <a:pt x="2101" y="1353"/>
                        <a:pt x="2030" y="1995"/>
                        <a:pt x="1959" y="2642"/>
                      </a:cubicBezTo>
                      <a:cubicBezTo>
                        <a:pt x="1631" y="2665"/>
                        <a:pt x="1301" y="2661"/>
                        <a:pt x="976" y="2677"/>
                      </a:cubicBezTo>
                      <a:cubicBezTo>
                        <a:pt x="934" y="2681"/>
                        <a:pt x="892" y="2681"/>
                        <a:pt x="847" y="2681"/>
                      </a:cubicBezTo>
                      <a:cubicBezTo>
                        <a:pt x="857" y="2632"/>
                        <a:pt x="867" y="2581"/>
                        <a:pt x="876" y="2536"/>
                      </a:cubicBezTo>
                      <a:cubicBezTo>
                        <a:pt x="985" y="1932"/>
                        <a:pt x="1052" y="1321"/>
                        <a:pt x="1079" y="709"/>
                      </a:cubicBezTo>
                      <a:close/>
                      <a:moveTo>
                        <a:pt x="729" y="0"/>
                      </a:moveTo>
                      <a:cubicBezTo>
                        <a:pt x="535" y="0"/>
                        <a:pt x="381" y="163"/>
                        <a:pt x="381" y="355"/>
                      </a:cubicBezTo>
                      <a:cubicBezTo>
                        <a:pt x="374" y="789"/>
                        <a:pt x="323" y="1225"/>
                        <a:pt x="278" y="1656"/>
                      </a:cubicBezTo>
                      <a:cubicBezTo>
                        <a:pt x="252" y="1914"/>
                        <a:pt x="220" y="2172"/>
                        <a:pt x="175" y="2430"/>
                      </a:cubicBezTo>
                      <a:cubicBezTo>
                        <a:pt x="159" y="2526"/>
                        <a:pt x="133" y="2623"/>
                        <a:pt x="120" y="2723"/>
                      </a:cubicBezTo>
                      <a:cubicBezTo>
                        <a:pt x="46" y="2787"/>
                        <a:pt x="1" y="2883"/>
                        <a:pt x="30" y="3010"/>
                      </a:cubicBezTo>
                      <a:cubicBezTo>
                        <a:pt x="69" y="3172"/>
                        <a:pt x="213" y="3291"/>
                        <a:pt x="369" y="3291"/>
                      </a:cubicBezTo>
                      <a:cubicBezTo>
                        <a:pt x="430" y="3291"/>
                        <a:pt x="493" y="3273"/>
                        <a:pt x="551" y="3232"/>
                      </a:cubicBezTo>
                      <a:cubicBezTo>
                        <a:pt x="574" y="3216"/>
                        <a:pt x="590" y="3190"/>
                        <a:pt x="612" y="3171"/>
                      </a:cubicBezTo>
                      <a:cubicBezTo>
                        <a:pt x="703" y="3177"/>
                        <a:pt x="791" y="3177"/>
                        <a:pt x="871" y="3181"/>
                      </a:cubicBezTo>
                      <a:cubicBezTo>
                        <a:pt x="1325" y="3203"/>
                        <a:pt x="1788" y="3194"/>
                        <a:pt x="2240" y="3245"/>
                      </a:cubicBezTo>
                      <a:cubicBezTo>
                        <a:pt x="2247" y="3246"/>
                        <a:pt x="2254" y="3246"/>
                        <a:pt x="2262" y="3246"/>
                      </a:cubicBezTo>
                      <a:cubicBezTo>
                        <a:pt x="2357" y="3246"/>
                        <a:pt x="2466" y="3171"/>
                        <a:pt x="2510" y="3091"/>
                      </a:cubicBezTo>
                      <a:cubicBezTo>
                        <a:pt x="2916" y="2313"/>
                        <a:pt x="2823" y="1077"/>
                        <a:pt x="2578" y="261"/>
                      </a:cubicBezTo>
                      <a:cubicBezTo>
                        <a:pt x="2534" y="110"/>
                        <a:pt x="2397" y="5"/>
                        <a:pt x="2240" y="4"/>
                      </a:cubicBezTo>
                      <a:cubicBezTo>
                        <a:pt x="1737" y="0"/>
                        <a:pt x="1238" y="0"/>
                        <a:pt x="735" y="0"/>
                      </a:cubicBezTo>
                      <a:cubicBezTo>
                        <a:pt x="733" y="0"/>
                        <a:pt x="731" y="0"/>
                        <a:pt x="729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31"/>
                <p:cNvSpPr/>
                <p:nvPr/>
              </p:nvSpPr>
              <p:spPr>
                <a:xfrm>
                  <a:off x="2870400" y="1459775"/>
                  <a:ext cx="80000" cy="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" h="2932" extrusionOk="0">
                      <a:moveTo>
                        <a:pt x="1973" y="676"/>
                      </a:moveTo>
                      <a:cubicBezTo>
                        <a:pt x="2025" y="676"/>
                        <a:pt x="2078" y="677"/>
                        <a:pt x="2130" y="679"/>
                      </a:cubicBezTo>
                      <a:cubicBezTo>
                        <a:pt x="2207" y="683"/>
                        <a:pt x="2283" y="694"/>
                        <a:pt x="2359" y="711"/>
                      </a:cubicBezTo>
                      <a:cubicBezTo>
                        <a:pt x="2362" y="724"/>
                        <a:pt x="2366" y="737"/>
                        <a:pt x="2371" y="750"/>
                      </a:cubicBezTo>
                      <a:cubicBezTo>
                        <a:pt x="2508" y="1236"/>
                        <a:pt x="2508" y="1778"/>
                        <a:pt x="2511" y="2293"/>
                      </a:cubicBezTo>
                      <a:cubicBezTo>
                        <a:pt x="2097" y="2341"/>
                        <a:pt x="1688" y="2420"/>
                        <a:pt x="1277" y="2420"/>
                      </a:cubicBezTo>
                      <a:cubicBezTo>
                        <a:pt x="1165" y="2420"/>
                        <a:pt x="1053" y="2414"/>
                        <a:pt x="941" y="2400"/>
                      </a:cubicBezTo>
                      <a:cubicBezTo>
                        <a:pt x="948" y="2365"/>
                        <a:pt x="948" y="2329"/>
                        <a:pt x="941" y="2294"/>
                      </a:cubicBezTo>
                      <a:cubicBezTo>
                        <a:pt x="848" y="1816"/>
                        <a:pt x="812" y="1349"/>
                        <a:pt x="803" y="872"/>
                      </a:cubicBezTo>
                      <a:cubicBezTo>
                        <a:pt x="1057" y="779"/>
                        <a:pt x="1328" y="727"/>
                        <a:pt x="1592" y="695"/>
                      </a:cubicBezTo>
                      <a:cubicBezTo>
                        <a:pt x="1719" y="682"/>
                        <a:pt x="1846" y="676"/>
                        <a:pt x="1973" y="676"/>
                      </a:cubicBezTo>
                      <a:close/>
                      <a:moveTo>
                        <a:pt x="2104" y="1"/>
                      </a:moveTo>
                      <a:cubicBezTo>
                        <a:pt x="1896" y="1"/>
                        <a:pt x="1701" y="19"/>
                        <a:pt x="1592" y="28"/>
                      </a:cubicBezTo>
                      <a:cubicBezTo>
                        <a:pt x="1144" y="63"/>
                        <a:pt x="700" y="166"/>
                        <a:pt x="293" y="353"/>
                      </a:cubicBezTo>
                      <a:cubicBezTo>
                        <a:pt x="187" y="402"/>
                        <a:pt x="126" y="537"/>
                        <a:pt x="126" y="647"/>
                      </a:cubicBezTo>
                      <a:cubicBezTo>
                        <a:pt x="126" y="1120"/>
                        <a:pt x="0" y="2228"/>
                        <a:pt x="474" y="2558"/>
                      </a:cubicBezTo>
                      <a:cubicBezTo>
                        <a:pt x="462" y="2648"/>
                        <a:pt x="503" y="2748"/>
                        <a:pt x="619" y="2789"/>
                      </a:cubicBezTo>
                      <a:cubicBezTo>
                        <a:pt x="935" y="2902"/>
                        <a:pt x="1265" y="2932"/>
                        <a:pt x="1598" y="2932"/>
                      </a:cubicBezTo>
                      <a:cubicBezTo>
                        <a:pt x="1971" y="2932"/>
                        <a:pt x="2348" y="2895"/>
                        <a:pt x="2717" y="2895"/>
                      </a:cubicBezTo>
                      <a:cubicBezTo>
                        <a:pt x="2754" y="2895"/>
                        <a:pt x="2790" y="2895"/>
                        <a:pt x="2826" y="2896"/>
                      </a:cubicBezTo>
                      <a:cubicBezTo>
                        <a:pt x="2828" y="2896"/>
                        <a:pt x="2830" y="2896"/>
                        <a:pt x="2832" y="2896"/>
                      </a:cubicBezTo>
                      <a:cubicBezTo>
                        <a:pt x="3003" y="2896"/>
                        <a:pt x="3139" y="2746"/>
                        <a:pt x="3142" y="2580"/>
                      </a:cubicBezTo>
                      <a:cubicBezTo>
                        <a:pt x="3152" y="1826"/>
                        <a:pt x="3200" y="969"/>
                        <a:pt x="2897" y="263"/>
                      </a:cubicBezTo>
                      <a:cubicBezTo>
                        <a:pt x="2804" y="48"/>
                        <a:pt x="2438" y="1"/>
                        <a:pt x="2104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31"/>
                <p:cNvSpPr/>
                <p:nvPr/>
              </p:nvSpPr>
              <p:spPr>
                <a:xfrm>
                  <a:off x="2634050" y="2364675"/>
                  <a:ext cx="270925" cy="19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7" h="7651" extrusionOk="0">
                      <a:moveTo>
                        <a:pt x="5965" y="1"/>
                      </a:moveTo>
                      <a:cubicBezTo>
                        <a:pt x="5486" y="1"/>
                        <a:pt x="5015" y="23"/>
                        <a:pt x="4579" y="47"/>
                      </a:cubicBezTo>
                      <a:cubicBezTo>
                        <a:pt x="3052" y="127"/>
                        <a:pt x="1177" y="343"/>
                        <a:pt x="580" y="2006"/>
                      </a:cubicBezTo>
                      <a:cubicBezTo>
                        <a:pt x="297" y="2799"/>
                        <a:pt x="174" y="3630"/>
                        <a:pt x="110" y="4468"/>
                      </a:cubicBezTo>
                      <a:cubicBezTo>
                        <a:pt x="49" y="5309"/>
                        <a:pt x="46" y="6156"/>
                        <a:pt x="1" y="6984"/>
                      </a:cubicBezTo>
                      <a:cubicBezTo>
                        <a:pt x="1225" y="7148"/>
                        <a:pt x="2459" y="7269"/>
                        <a:pt x="3689" y="7352"/>
                      </a:cubicBezTo>
                      <a:cubicBezTo>
                        <a:pt x="5531" y="7476"/>
                        <a:pt x="7536" y="7651"/>
                        <a:pt x="9521" y="7651"/>
                      </a:cubicBezTo>
                      <a:cubicBezTo>
                        <a:pt x="9812" y="7651"/>
                        <a:pt x="10102" y="7647"/>
                        <a:pt x="10392" y="7639"/>
                      </a:cubicBezTo>
                      <a:cubicBezTo>
                        <a:pt x="10469" y="5908"/>
                        <a:pt x="10836" y="3952"/>
                        <a:pt x="10353" y="2300"/>
                      </a:cubicBezTo>
                      <a:cubicBezTo>
                        <a:pt x="9780" y="339"/>
                        <a:pt x="7812" y="1"/>
                        <a:pt x="59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31"/>
                <p:cNvSpPr/>
                <p:nvPr/>
              </p:nvSpPr>
              <p:spPr>
                <a:xfrm>
                  <a:off x="2886275" y="1772150"/>
                  <a:ext cx="275" cy="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68" extrusionOk="0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0" y="42"/>
                        <a:pt x="7" y="68"/>
                        <a:pt x="10" y="68"/>
                      </a:cubicBezTo>
                      <a:lnTo>
                        <a:pt x="10" y="45"/>
                      </a:lnTo>
                      <a:cubicBezTo>
                        <a:pt x="10" y="37"/>
                        <a:pt x="9" y="27"/>
                        <a:pt x="7" y="20"/>
                      </a:cubicBezTo>
                      <a:cubicBezTo>
                        <a:pt x="7" y="12"/>
                        <a:pt x="6" y="6"/>
                        <a:pt x="4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31"/>
                <p:cNvSpPr/>
                <p:nvPr/>
              </p:nvSpPr>
              <p:spPr>
                <a:xfrm>
                  <a:off x="2805450" y="2153400"/>
                  <a:ext cx="80275" cy="8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" h="3292" extrusionOk="0">
                      <a:moveTo>
                        <a:pt x="658" y="730"/>
                      </a:moveTo>
                      <a:lnTo>
                        <a:pt x="658" y="730"/>
                      </a:lnTo>
                      <a:cubicBezTo>
                        <a:pt x="897" y="778"/>
                        <a:pt x="1144" y="794"/>
                        <a:pt x="1400" y="794"/>
                      </a:cubicBezTo>
                      <a:cubicBezTo>
                        <a:pt x="1722" y="794"/>
                        <a:pt x="2048" y="768"/>
                        <a:pt x="2360" y="759"/>
                      </a:cubicBezTo>
                      <a:cubicBezTo>
                        <a:pt x="2489" y="1322"/>
                        <a:pt x="2498" y="1915"/>
                        <a:pt x="2498" y="2495"/>
                      </a:cubicBezTo>
                      <a:cubicBezTo>
                        <a:pt x="2200" y="2564"/>
                        <a:pt x="1856" y="2612"/>
                        <a:pt x="1522" y="2612"/>
                      </a:cubicBezTo>
                      <a:cubicBezTo>
                        <a:pt x="1267" y="2612"/>
                        <a:pt x="1020" y="2584"/>
                        <a:pt x="803" y="2517"/>
                      </a:cubicBezTo>
                      <a:cubicBezTo>
                        <a:pt x="742" y="1922"/>
                        <a:pt x="594" y="1322"/>
                        <a:pt x="658" y="730"/>
                      </a:cubicBezTo>
                      <a:close/>
                      <a:moveTo>
                        <a:pt x="1404" y="1"/>
                      </a:moveTo>
                      <a:cubicBezTo>
                        <a:pt x="1148" y="1"/>
                        <a:pt x="896" y="16"/>
                        <a:pt x="658" y="65"/>
                      </a:cubicBezTo>
                      <a:cubicBezTo>
                        <a:pt x="588" y="80"/>
                        <a:pt x="525" y="121"/>
                        <a:pt x="485" y="181"/>
                      </a:cubicBezTo>
                      <a:cubicBezTo>
                        <a:pt x="482" y="181"/>
                        <a:pt x="479" y="181"/>
                        <a:pt x="476" y="181"/>
                      </a:cubicBezTo>
                      <a:cubicBezTo>
                        <a:pt x="388" y="181"/>
                        <a:pt x="303" y="227"/>
                        <a:pt x="266" y="336"/>
                      </a:cubicBezTo>
                      <a:cubicBezTo>
                        <a:pt x="1" y="1103"/>
                        <a:pt x="158" y="1967"/>
                        <a:pt x="142" y="2760"/>
                      </a:cubicBezTo>
                      <a:cubicBezTo>
                        <a:pt x="142" y="2869"/>
                        <a:pt x="208" y="3007"/>
                        <a:pt x="311" y="3056"/>
                      </a:cubicBezTo>
                      <a:cubicBezTo>
                        <a:pt x="689" y="3221"/>
                        <a:pt x="1138" y="3291"/>
                        <a:pt x="1590" y="3291"/>
                      </a:cubicBezTo>
                      <a:cubicBezTo>
                        <a:pt x="2061" y="3291"/>
                        <a:pt x="2535" y="3216"/>
                        <a:pt x="2939" y="3094"/>
                      </a:cubicBezTo>
                      <a:cubicBezTo>
                        <a:pt x="3090" y="3052"/>
                        <a:pt x="3195" y="2915"/>
                        <a:pt x="3195" y="2760"/>
                      </a:cubicBezTo>
                      <a:cubicBezTo>
                        <a:pt x="3198" y="1951"/>
                        <a:pt x="3211" y="1087"/>
                        <a:pt x="2976" y="304"/>
                      </a:cubicBezTo>
                      <a:cubicBezTo>
                        <a:pt x="2927" y="152"/>
                        <a:pt x="2792" y="43"/>
                        <a:pt x="2630" y="43"/>
                      </a:cubicBezTo>
                      <a:cubicBezTo>
                        <a:pt x="2241" y="41"/>
                        <a:pt x="1817" y="1"/>
                        <a:pt x="1404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31"/>
                <p:cNvSpPr/>
                <p:nvPr/>
              </p:nvSpPr>
              <p:spPr>
                <a:xfrm>
                  <a:off x="2792175" y="1982025"/>
                  <a:ext cx="83800" cy="9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3693" extrusionOk="0">
                      <a:moveTo>
                        <a:pt x="2128" y="693"/>
                      </a:moveTo>
                      <a:cubicBezTo>
                        <a:pt x="2166" y="693"/>
                        <a:pt x="2206" y="695"/>
                        <a:pt x="2246" y="697"/>
                      </a:cubicBezTo>
                      <a:cubicBezTo>
                        <a:pt x="2439" y="1403"/>
                        <a:pt x="2510" y="2132"/>
                        <a:pt x="2600" y="2857"/>
                      </a:cubicBezTo>
                      <a:lnTo>
                        <a:pt x="2600" y="2857"/>
                      </a:lnTo>
                      <a:cubicBezTo>
                        <a:pt x="2239" y="2854"/>
                        <a:pt x="1879" y="2835"/>
                        <a:pt x="1521" y="2811"/>
                      </a:cubicBezTo>
                      <a:cubicBezTo>
                        <a:pt x="1467" y="2807"/>
                        <a:pt x="1414" y="2806"/>
                        <a:pt x="1360" y="2806"/>
                      </a:cubicBezTo>
                      <a:cubicBezTo>
                        <a:pt x="1179" y="2806"/>
                        <a:pt x="999" y="2823"/>
                        <a:pt x="822" y="2830"/>
                      </a:cubicBezTo>
                      <a:cubicBezTo>
                        <a:pt x="759" y="1819"/>
                        <a:pt x="999" y="693"/>
                        <a:pt x="2128" y="693"/>
                      </a:cubicBezTo>
                      <a:close/>
                      <a:moveTo>
                        <a:pt x="2120" y="0"/>
                      </a:moveTo>
                      <a:cubicBezTo>
                        <a:pt x="1309" y="0"/>
                        <a:pt x="658" y="364"/>
                        <a:pt x="306" y="1201"/>
                      </a:cubicBezTo>
                      <a:cubicBezTo>
                        <a:pt x="20" y="1887"/>
                        <a:pt x="1" y="2864"/>
                        <a:pt x="326" y="3536"/>
                      </a:cubicBezTo>
                      <a:cubicBezTo>
                        <a:pt x="379" y="3647"/>
                        <a:pt x="463" y="3692"/>
                        <a:pt x="549" y="3692"/>
                      </a:cubicBezTo>
                      <a:cubicBezTo>
                        <a:pt x="722" y="3692"/>
                        <a:pt x="904" y="3511"/>
                        <a:pt x="874" y="3305"/>
                      </a:cubicBezTo>
                      <a:cubicBezTo>
                        <a:pt x="867" y="3260"/>
                        <a:pt x="861" y="3211"/>
                        <a:pt x="855" y="3163"/>
                      </a:cubicBezTo>
                      <a:lnTo>
                        <a:pt x="855" y="3163"/>
                      </a:lnTo>
                      <a:cubicBezTo>
                        <a:pt x="1048" y="3224"/>
                        <a:pt x="1238" y="3292"/>
                        <a:pt x="1450" y="3324"/>
                      </a:cubicBezTo>
                      <a:cubicBezTo>
                        <a:pt x="1947" y="3395"/>
                        <a:pt x="2447" y="3456"/>
                        <a:pt x="2949" y="3478"/>
                      </a:cubicBezTo>
                      <a:cubicBezTo>
                        <a:pt x="2953" y="3479"/>
                        <a:pt x="2956" y="3479"/>
                        <a:pt x="2960" y="3479"/>
                      </a:cubicBezTo>
                      <a:cubicBezTo>
                        <a:pt x="3134" y="3479"/>
                        <a:pt x="3239" y="3327"/>
                        <a:pt x="3255" y="3169"/>
                      </a:cubicBezTo>
                      <a:cubicBezTo>
                        <a:pt x="3351" y="2257"/>
                        <a:pt x="3123" y="1159"/>
                        <a:pt x="2856" y="285"/>
                      </a:cubicBezTo>
                      <a:cubicBezTo>
                        <a:pt x="2820" y="179"/>
                        <a:pt x="2730" y="60"/>
                        <a:pt x="2611" y="41"/>
                      </a:cubicBezTo>
                      <a:cubicBezTo>
                        <a:pt x="2442" y="14"/>
                        <a:pt x="2278" y="0"/>
                        <a:pt x="2120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31"/>
                <p:cNvSpPr/>
                <p:nvPr/>
              </p:nvSpPr>
              <p:spPr>
                <a:xfrm>
                  <a:off x="2792575" y="1846350"/>
                  <a:ext cx="77075" cy="8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3" h="3330" extrusionOk="0">
                      <a:moveTo>
                        <a:pt x="1011" y="700"/>
                      </a:moveTo>
                      <a:cubicBezTo>
                        <a:pt x="1204" y="700"/>
                        <a:pt x="1397" y="724"/>
                        <a:pt x="1596" y="760"/>
                      </a:cubicBezTo>
                      <a:cubicBezTo>
                        <a:pt x="1767" y="792"/>
                        <a:pt x="1935" y="837"/>
                        <a:pt x="2099" y="885"/>
                      </a:cubicBezTo>
                      <a:cubicBezTo>
                        <a:pt x="2312" y="943"/>
                        <a:pt x="2228" y="859"/>
                        <a:pt x="2276" y="1089"/>
                      </a:cubicBezTo>
                      <a:cubicBezTo>
                        <a:pt x="2383" y="1601"/>
                        <a:pt x="2341" y="2175"/>
                        <a:pt x="2241" y="2696"/>
                      </a:cubicBezTo>
                      <a:lnTo>
                        <a:pt x="2240" y="2696"/>
                      </a:lnTo>
                      <a:cubicBezTo>
                        <a:pt x="1809" y="2685"/>
                        <a:pt x="1374" y="2605"/>
                        <a:pt x="944" y="2605"/>
                      </a:cubicBezTo>
                      <a:cubicBezTo>
                        <a:pt x="867" y="2605"/>
                        <a:pt x="790" y="2608"/>
                        <a:pt x="713" y="2614"/>
                      </a:cubicBezTo>
                      <a:cubicBezTo>
                        <a:pt x="721" y="2416"/>
                        <a:pt x="707" y="2217"/>
                        <a:pt x="707" y="2024"/>
                      </a:cubicBezTo>
                      <a:lnTo>
                        <a:pt x="707" y="721"/>
                      </a:lnTo>
                      <a:cubicBezTo>
                        <a:pt x="809" y="707"/>
                        <a:pt x="910" y="700"/>
                        <a:pt x="1011" y="700"/>
                      </a:cubicBezTo>
                      <a:close/>
                      <a:moveTo>
                        <a:pt x="1000" y="0"/>
                      </a:moveTo>
                      <a:cubicBezTo>
                        <a:pt x="752" y="0"/>
                        <a:pt x="504" y="29"/>
                        <a:pt x="261" y="96"/>
                      </a:cubicBezTo>
                      <a:cubicBezTo>
                        <a:pt x="110" y="138"/>
                        <a:pt x="5" y="277"/>
                        <a:pt x="4" y="435"/>
                      </a:cubicBezTo>
                      <a:cubicBezTo>
                        <a:pt x="1" y="964"/>
                        <a:pt x="4" y="1495"/>
                        <a:pt x="4" y="2023"/>
                      </a:cubicBezTo>
                      <a:lnTo>
                        <a:pt x="4" y="2719"/>
                      </a:lnTo>
                      <a:cubicBezTo>
                        <a:pt x="4" y="2812"/>
                        <a:pt x="20" y="2906"/>
                        <a:pt x="36" y="2999"/>
                      </a:cubicBezTo>
                      <a:cubicBezTo>
                        <a:pt x="45" y="3067"/>
                        <a:pt x="53" y="3132"/>
                        <a:pt x="59" y="3132"/>
                      </a:cubicBezTo>
                      <a:cubicBezTo>
                        <a:pt x="63" y="3132"/>
                        <a:pt x="65" y="3100"/>
                        <a:pt x="65" y="3013"/>
                      </a:cubicBezTo>
                      <a:cubicBezTo>
                        <a:pt x="65" y="3198"/>
                        <a:pt x="209" y="3291"/>
                        <a:pt x="352" y="3291"/>
                      </a:cubicBezTo>
                      <a:cubicBezTo>
                        <a:pt x="491" y="3291"/>
                        <a:pt x="630" y="3204"/>
                        <a:pt x="639" y="3032"/>
                      </a:cubicBezTo>
                      <a:lnTo>
                        <a:pt x="645" y="3032"/>
                      </a:lnTo>
                      <a:cubicBezTo>
                        <a:pt x="645" y="3092"/>
                        <a:pt x="648" y="3115"/>
                        <a:pt x="652" y="3115"/>
                      </a:cubicBezTo>
                      <a:cubicBezTo>
                        <a:pt x="657" y="3115"/>
                        <a:pt x="664" y="3084"/>
                        <a:pt x="671" y="3039"/>
                      </a:cubicBezTo>
                      <a:cubicBezTo>
                        <a:pt x="822" y="3071"/>
                        <a:pt x="975" y="3100"/>
                        <a:pt x="1126" y="3125"/>
                      </a:cubicBezTo>
                      <a:cubicBezTo>
                        <a:pt x="1583" y="3206"/>
                        <a:pt x="2041" y="3290"/>
                        <a:pt x="2502" y="3328"/>
                      </a:cubicBezTo>
                      <a:cubicBezTo>
                        <a:pt x="2509" y="3329"/>
                        <a:pt x="2516" y="3329"/>
                        <a:pt x="2524" y="3329"/>
                      </a:cubicBezTo>
                      <a:cubicBezTo>
                        <a:pt x="2660" y="3329"/>
                        <a:pt x="2762" y="3216"/>
                        <a:pt x="2807" y="3097"/>
                      </a:cubicBezTo>
                      <a:cubicBezTo>
                        <a:pt x="3079" y="2378"/>
                        <a:pt x="3082" y="1453"/>
                        <a:pt x="2892" y="711"/>
                      </a:cubicBezTo>
                      <a:cubicBezTo>
                        <a:pt x="2778" y="264"/>
                        <a:pt x="2346" y="232"/>
                        <a:pt x="1950" y="128"/>
                      </a:cubicBezTo>
                      <a:cubicBezTo>
                        <a:pt x="1638" y="48"/>
                        <a:pt x="1319" y="0"/>
                        <a:pt x="1000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31"/>
                <p:cNvSpPr/>
                <p:nvPr/>
              </p:nvSpPr>
              <p:spPr>
                <a:xfrm>
                  <a:off x="2782125" y="1706850"/>
                  <a:ext cx="83050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3099" extrusionOk="0">
                      <a:moveTo>
                        <a:pt x="1076" y="676"/>
                      </a:moveTo>
                      <a:cubicBezTo>
                        <a:pt x="1539" y="676"/>
                        <a:pt x="2015" y="787"/>
                        <a:pt x="2452" y="917"/>
                      </a:cubicBezTo>
                      <a:cubicBezTo>
                        <a:pt x="2600" y="1352"/>
                        <a:pt x="2603" y="2000"/>
                        <a:pt x="2484" y="2473"/>
                      </a:cubicBezTo>
                      <a:cubicBezTo>
                        <a:pt x="2024" y="2444"/>
                        <a:pt x="1569" y="2328"/>
                        <a:pt x="1121" y="2228"/>
                      </a:cubicBezTo>
                      <a:cubicBezTo>
                        <a:pt x="1063" y="2215"/>
                        <a:pt x="951" y="2193"/>
                        <a:pt x="832" y="2177"/>
                      </a:cubicBezTo>
                      <a:cubicBezTo>
                        <a:pt x="816" y="2016"/>
                        <a:pt x="750" y="1855"/>
                        <a:pt x="728" y="1684"/>
                      </a:cubicBezTo>
                      <a:cubicBezTo>
                        <a:pt x="686" y="1359"/>
                        <a:pt x="683" y="1034"/>
                        <a:pt x="686" y="705"/>
                      </a:cubicBezTo>
                      <a:cubicBezTo>
                        <a:pt x="814" y="685"/>
                        <a:pt x="944" y="676"/>
                        <a:pt x="1076" y="676"/>
                      </a:cubicBezTo>
                      <a:close/>
                      <a:moveTo>
                        <a:pt x="1006" y="1"/>
                      </a:moveTo>
                      <a:cubicBezTo>
                        <a:pt x="752" y="1"/>
                        <a:pt x="498" y="29"/>
                        <a:pt x="251" y="98"/>
                      </a:cubicBezTo>
                      <a:cubicBezTo>
                        <a:pt x="103" y="141"/>
                        <a:pt x="1" y="276"/>
                        <a:pt x="0" y="430"/>
                      </a:cubicBezTo>
                      <a:cubicBezTo>
                        <a:pt x="0" y="891"/>
                        <a:pt x="7" y="1355"/>
                        <a:pt x="68" y="1813"/>
                      </a:cubicBezTo>
                      <a:cubicBezTo>
                        <a:pt x="110" y="2128"/>
                        <a:pt x="139" y="2511"/>
                        <a:pt x="486" y="2614"/>
                      </a:cubicBezTo>
                      <a:cubicBezTo>
                        <a:pt x="508" y="2621"/>
                        <a:pt x="531" y="2623"/>
                        <a:pt x="554" y="2623"/>
                      </a:cubicBezTo>
                      <a:cubicBezTo>
                        <a:pt x="599" y="2623"/>
                        <a:pt x="643" y="2612"/>
                        <a:pt x="683" y="2589"/>
                      </a:cubicBezTo>
                      <a:cubicBezTo>
                        <a:pt x="869" y="2693"/>
                        <a:pt x="1185" y="2780"/>
                        <a:pt x="1279" y="2809"/>
                      </a:cubicBezTo>
                      <a:cubicBezTo>
                        <a:pt x="1739" y="2950"/>
                        <a:pt x="2220" y="3073"/>
                        <a:pt x="2706" y="3098"/>
                      </a:cubicBezTo>
                      <a:cubicBezTo>
                        <a:pt x="2708" y="3098"/>
                        <a:pt x="2711" y="3098"/>
                        <a:pt x="2713" y="3098"/>
                      </a:cubicBezTo>
                      <a:cubicBezTo>
                        <a:pt x="2810" y="3098"/>
                        <a:pt x="2927" y="3035"/>
                        <a:pt x="2971" y="2947"/>
                      </a:cubicBezTo>
                      <a:cubicBezTo>
                        <a:pt x="3287" y="2270"/>
                        <a:pt x="3322" y="1232"/>
                        <a:pt x="3026" y="544"/>
                      </a:cubicBezTo>
                      <a:cubicBezTo>
                        <a:pt x="2862" y="169"/>
                        <a:pt x="2107" y="127"/>
                        <a:pt x="1755" y="69"/>
                      </a:cubicBezTo>
                      <a:cubicBezTo>
                        <a:pt x="1509" y="28"/>
                        <a:pt x="1258" y="1"/>
                        <a:pt x="1006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31"/>
                <p:cNvSpPr/>
                <p:nvPr/>
              </p:nvSpPr>
              <p:spPr>
                <a:xfrm>
                  <a:off x="2611250" y="1140250"/>
                  <a:ext cx="235875" cy="19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5" h="7799" extrusionOk="0">
                      <a:moveTo>
                        <a:pt x="3739" y="1846"/>
                      </a:moveTo>
                      <a:cubicBezTo>
                        <a:pt x="3828" y="1846"/>
                        <a:pt x="3915" y="1872"/>
                        <a:pt x="3990" y="1924"/>
                      </a:cubicBezTo>
                      <a:cubicBezTo>
                        <a:pt x="4042" y="1888"/>
                        <a:pt x="4097" y="1872"/>
                        <a:pt x="4151" y="1872"/>
                      </a:cubicBezTo>
                      <a:cubicBezTo>
                        <a:pt x="4389" y="1872"/>
                        <a:pt x="4607" y="2181"/>
                        <a:pt x="4487" y="2443"/>
                      </a:cubicBezTo>
                      <a:cubicBezTo>
                        <a:pt x="4392" y="2649"/>
                        <a:pt x="4408" y="3082"/>
                        <a:pt x="4444" y="3506"/>
                      </a:cubicBezTo>
                      <a:cubicBezTo>
                        <a:pt x="4466" y="3667"/>
                        <a:pt x="4483" y="3831"/>
                        <a:pt x="4499" y="3996"/>
                      </a:cubicBezTo>
                      <a:cubicBezTo>
                        <a:pt x="4554" y="3889"/>
                        <a:pt x="4657" y="3809"/>
                        <a:pt x="4815" y="3809"/>
                      </a:cubicBezTo>
                      <a:cubicBezTo>
                        <a:pt x="5253" y="3809"/>
                        <a:pt x="5690" y="3809"/>
                        <a:pt x="6129" y="3812"/>
                      </a:cubicBezTo>
                      <a:cubicBezTo>
                        <a:pt x="6132" y="3510"/>
                        <a:pt x="6132" y="3204"/>
                        <a:pt x="6132" y="2900"/>
                      </a:cubicBezTo>
                      <a:cubicBezTo>
                        <a:pt x="6132" y="2646"/>
                        <a:pt x="6327" y="2514"/>
                        <a:pt x="6524" y="2514"/>
                      </a:cubicBezTo>
                      <a:cubicBezTo>
                        <a:pt x="6527" y="2514"/>
                        <a:pt x="6529" y="2514"/>
                        <a:pt x="6532" y="2514"/>
                      </a:cubicBezTo>
                      <a:cubicBezTo>
                        <a:pt x="6537" y="2514"/>
                        <a:pt x="6542" y="2514"/>
                        <a:pt x="6547" y="2514"/>
                      </a:cubicBezTo>
                      <a:cubicBezTo>
                        <a:pt x="6562" y="2514"/>
                        <a:pt x="6577" y="2515"/>
                        <a:pt x="6593" y="2517"/>
                      </a:cubicBezTo>
                      <a:cubicBezTo>
                        <a:pt x="6658" y="2369"/>
                        <a:pt x="6811" y="2294"/>
                        <a:pt x="6964" y="2294"/>
                      </a:cubicBezTo>
                      <a:cubicBezTo>
                        <a:pt x="7166" y="2294"/>
                        <a:pt x="7368" y="2424"/>
                        <a:pt x="7366" y="2685"/>
                      </a:cubicBezTo>
                      <a:lnTo>
                        <a:pt x="7366" y="4743"/>
                      </a:lnTo>
                      <a:cubicBezTo>
                        <a:pt x="7366" y="5230"/>
                        <a:pt x="7427" y="5762"/>
                        <a:pt x="7286" y="6236"/>
                      </a:cubicBezTo>
                      <a:cubicBezTo>
                        <a:pt x="7279" y="6349"/>
                        <a:pt x="7209" y="6432"/>
                        <a:pt x="7112" y="6474"/>
                      </a:cubicBezTo>
                      <a:cubicBezTo>
                        <a:pt x="7104" y="6476"/>
                        <a:pt x="7097" y="6479"/>
                        <a:pt x="7089" y="6484"/>
                      </a:cubicBezTo>
                      <a:cubicBezTo>
                        <a:pt x="7065" y="6490"/>
                        <a:pt x="7040" y="6497"/>
                        <a:pt x="7015" y="6500"/>
                      </a:cubicBezTo>
                      <a:cubicBezTo>
                        <a:pt x="6998" y="6503"/>
                        <a:pt x="6981" y="6505"/>
                        <a:pt x="6964" y="6506"/>
                      </a:cubicBezTo>
                      <a:cubicBezTo>
                        <a:pt x="6945" y="6505"/>
                        <a:pt x="6926" y="6503"/>
                        <a:pt x="6909" y="6500"/>
                      </a:cubicBezTo>
                      <a:lnTo>
                        <a:pt x="6895" y="6500"/>
                      </a:lnTo>
                      <a:cubicBezTo>
                        <a:pt x="6821" y="6655"/>
                        <a:pt x="6671" y="6729"/>
                        <a:pt x="6522" y="6729"/>
                      </a:cubicBezTo>
                      <a:cubicBezTo>
                        <a:pt x="6322" y="6729"/>
                        <a:pt x="6125" y="6594"/>
                        <a:pt x="6125" y="6339"/>
                      </a:cubicBezTo>
                      <a:cubicBezTo>
                        <a:pt x="6128" y="5958"/>
                        <a:pt x="6128" y="5578"/>
                        <a:pt x="6128" y="5195"/>
                      </a:cubicBezTo>
                      <a:lnTo>
                        <a:pt x="6128" y="5195"/>
                      </a:lnTo>
                      <a:cubicBezTo>
                        <a:pt x="6121" y="5196"/>
                        <a:pt x="6114" y="5196"/>
                        <a:pt x="6107" y="5196"/>
                      </a:cubicBezTo>
                      <a:cubicBezTo>
                        <a:pt x="6092" y="5196"/>
                        <a:pt x="6078" y="5195"/>
                        <a:pt x="6064" y="5192"/>
                      </a:cubicBezTo>
                      <a:cubicBezTo>
                        <a:pt x="5753" y="5182"/>
                        <a:pt x="5443" y="5142"/>
                        <a:pt x="5139" y="5070"/>
                      </a:cubicBezTo>
                      <a:cubicBezTo>
                        <a:pt x="5000" y="5065"/>
                        <a:pt x="4863" y="5062"/>
                        <a:pt x="4724" y="5062"/>
                      </a:cubicBezTo>
                      <a:cubicBezTo>
                        <a:pt x="4674" y="5062"/>
                        <a:pt x="4623" y="5062"/>
                        <a:pt x="4572" y="5063"/>
                      </a:cubicBezTo>
                      <a:cubicBezTo>
                        <a:pt x="4592" y="5559"/>
                        <a:pt x="4595" y="6056"/>
                        <a:pt x="4595" y="6551"/>
                      </a:cubicBezTo>
                      <a:cubicBezTo>
                        <a:pt x="4595" y="6826"/>
                        <a:pt x="4384" y="6963"/>
                        <a:pt x="4172" y="6963"/>
                      </a:cubicBezTo>
                      <a:cubicBezTo>
                        <a:pt x="3961" y="6963"/>
                        <a:pt x="3749" y="6826"/>
                        <a:pt x="3747" y="6551"/>
                      </a:cubicBezTo>
                      <a:cubicBezTo>
                        <a:pt x="3745" y="6534"/>
                        <a:pt x="3743" y="6517"/>
                        <a:pt x="3744" y="6500"/>
                      </a:cubicBezTo>
                      <a:lnTo>
                        <a:pt x="3744" y="6500"/>
                      </a:lnTo>
                      <a:cubicBezTo>
                        <a:pt x="3685" y="6526"/>
                        <a:pt x="3622" y="6539"/>
                        <a:pt x="3559" y="6539"/>
                      </a:cubicBezTo>
                      <a:cubicBezTo>
                        <a:pt x="3527" y="6539"/>
                        <a:pt x="3495" y="6536"/>
                        <a:pt x="3464" y="6529"/>
                      </a:cubicBezTo>
                      <a:cubicBezTo>
                        <a:pt x="3419" y="6562"/>
                        <a:pt x="3362" y="6579"/>
                        <a:pt x="3306" y="6579"/>
                      </a:cubicBezTo>
                      <a:cubicBezTo>
                        <a:pt x="3180" y="6579"/>
                        <a:pt x="3055" y="6495"/>
                        <a:pt x="3062" y="6339"/>
                      </a:cubicBezTo>
                      <a:cubicBezTo>
                        <a:pt x="3078" y="5871"/>
                        <a:pt x="3094" y="5411"/>
                        <a:pt x="3104" y="4946"/>
                      </a:cubicBezTo>
                      <a:cubicBezTo>
                        <a:pt x="3107" y="4051"/>
                        <a:pt x="3113" y="3152"/>
                        <a:pt x="3116" y="2256"/>
                      </a:cubicBezTo>
                      <a:cubicBezTo>
                        <a:pt x="3111" y="1992"/>
                        <a:pt x="3314" y="1858"/>
                        <a:pt x="3522" y="1858"/>
                      </a:cubicBezTo>
                      <a:cubicBezTo>
                        <a:pt x="3550" y="1858"/>
                        <a:pt x="3579" y="1861"/>
                        <a:pt x="3607" y="1866"/>
                      </a:cubicBezTo>
                      <a:cubicBezTo>
                        <a:pt x="3650" y="1852"/>
                        <a:pt x="3695" y="1846"/>
                        <a:pt x="3739" y="1846"/>
                      </a:cubicBezTo>
                      <a:close/>
                      <a:moveTo>
                        <a:pt x="4675" y="0"/>
                      </a:moveTo>
                      <a:cubicBezTo>
                        <a:pt x="3664" y="0"/>
                        <a:pt x="2722" y="155"/>
                        <a:pt x="1992" y="638"/>
                      </a:cubicBezTo>
                      <a:cubicBezTo>
                        <a:pt x="1" y="1959"/>
                        <a:pt x="707" y="5672"/>
                        <a:pt x="906" y="7798"/>
                      </a:cubicBezTo>
                      <a:lnTo>
                        <a:pt x="1051" y="7779"/>
                      </a:lnTo>
                      <a:cubicBezTo>
                        <a:pt x="2449" y="7620"/>
                        <a:pt x="3861" y="7539"/>
                        <a:pt x="5274" y="7539"/>
                      </a:cubicBezTo>
                      <a:cubicBezTo>
                        <a:pt x="6665" y="7539"/>
                        <a:pt x="8057" y="7617"/>
                        <a:pt x="9435" y="7776"/>
                      </a:cubicBezTo>
                      <a:cubicBezTo>
                        <a:pt x="9165" y="6716"/>
                        <a:pt x="9377" y="5369"/>
                        <a:pt x="9377" y="4296"/>
                      </a:cubicBezTo>
                      <a:lnTo>
                        <a:pt x="9377" y="468"/>
                      </a:lnTo>
                      <a:cubicBezTo>
                        <a:pt x="8017" y="381"/>
                        <a:pt x="6262" y="0"/>
                        <a:pt x="467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31"/>
                <p:cNvSpPr/>
                <p:nvPr/>
              </p:nvSpPr>
              <p:spPr>
                <a:xfrm>
                  <a:off x="2758925" y="1578000"/>
                  <a:ext cx="82750" cy="7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2904" extrusionOk="0">
                      <a:moveTo>
                        <a:pt x="1253" y="660"/>
                      </a:moveTo>
                      <a:cubicBezTo>
                        <a:pt x="1702" y="660"/>
                        <a:pt x="2189" y="809"/>
                        <a:pt x="2577" y="921"/>
                      </a:cubicBezTo>
                      <a:cubicBezTo>
                        <a:pt x="2565" y="917"/>
                        <a:pt x="2555" y="916"/>
                        <a:pt x="2547" y="916"/>
                      </a:cubicBezTo>
                      <a:cubicBezTo>
                        <a:pt x="2484" y="916"/>
                        <a:pt x="2557" y="1019"/>
                        <a:pt x="2571" y="1096"/>
                      </a:cubicBezTo>
                      <a:cubicBezTo>
                        <a:pt x="2609" y="1263"/>
                        <a:pt x="2609" y="1440"/>
                        <a:pt x="2613" y="1608"/>
                      </a:cubicBezTo>
                      <a:cubicBezTo>
                        <a:pt x="2621" y="1842"/>
                        <a:pt x="2597" y="2074"/>
                        <a:pt x="2539" y="2301"/>
                      </a:cubicBezTo>
                      <a:cubicBezTo>
                        <a:pt x="2085" y="2369"/>
                        <a:pt x="1611" y="2448"/>
                        <a:pt x="1144" y="2448"/>
                      </a:cubicBezTo>
                      <a:cubicBezTo>
                        <a:pt x="1057" y="2448"/>
                        <a:pt x="971" y="2445"/>
                        <a:pt x="885" y="2439"/>
                      </a:cubicBezTo>
                      <a:cubicBezTo>
                        <a:pt x="894" y="2413"/>
                        <a:pt x="898" y="2388"/>
                        <a:pt x="899" y="2362"/>
                      </a:cubicBezTo>
                      <a:cubicBezTo>
                        <a:pt x="902" y="2084"/>
                        <a:pt x="812" y="1820"/>
                        <a:pt x="799" y="1543"/>
                      </a:cubicBezTo>
                      <a:cubicBezTo>
                        <a:pt x="790" y="1257"/>
                        <a:pt x="832" y="972"/>
                        <a:pt x="902" y="696"/>
                      </a:cubicBezTo>
                      <a:cubicBezTo>
                        <a:pt x="1015" y="670"/>
                        <a:pt x="1133" y="660"/>
                        <a:pt x="1253" y="660"/>
                      </a:cubicBezTo>
                      <a:close/>
                      <a:moveTo>
                        <a:pt x="1140" y="1"/>
                      </a:moveTo>
                      <a:cubicBezTo>
                        <a:pt x="1025" y="1"/>
                        <a:pt x="912" y="9"/>
                        <a:pt x="799" y="29"/>
                      </a:cubicBezTo>
                      <a:cubicBezTo>
                        <a:pt x="425" y="96"/>
                        <a:pt x="319" y="242"/>
                        <a:pt x="229" y="605"/>
                      </a:cubicBezTo>
                      <a:cubicBezTo>
                        <a:pt x="106" y="1086"/>
                        <a:pt x="0" y="1940"/>
                        <a:pt x="316" y="2407"/>
                      </a:cubicBezTo>
                      <a:cubicBezTo>
                        <a:pt x="190" y="2484"/>
                        <a:pt x="177" y="2700"/>
                        <a:pt x="357" y="2765"/>
                      </a:cubicBezTo>
                      <a:cubicBezTo>
                        <a:pt x="661" y="2874"/>
                        <a:pt x="972" y="2903"/>
                        <a:pt x="1288" y="2903"/>
                      </a:cubicBezTo>
                      <a:cubicBezTo>
                        <a:pt x="1649" y="2903"/>
                        <a:pt x="2015" y="2865"/>
                        <a:pt x="2377" y="2865"/>
                      </a:cubicBezTo>
                      <a:cubicBezTo>
                        <a:pt x="2510" y="2865"/>
                        <a:pt x="2643" y="2870"/>
                        <a:pt x="2775" y="2884"/>
                      </a:cubicBezTo>
                      <a:cubicBezTo>
                        <a:pt x="2781" y="2885"/>
                        <a:pt x="2787" y="2885"/>
                        <a:pt x="2793" y="2885"/>
                      </a:cubicBezTo>
                      <a:cubicBezTo>
                        <a:pt x="2889" y="2885"/>
                        <a:pt x="2999" y="2815"/>
                        <a:pt x="3042" y="2733"/>
                      </a:cubicBezTo>
                      <a:cubicBezTo>
                        <a:pt x="3309" y="2185"/>
                        <a:pt x="3290" y="1515"/>
                        <a:pt x="3200" y="925"/>
                      </a:cubicBezTo>
                      <a:cubicBezTo>
                        <a:pt x="3165" y="706"/>
                        <a:pt x="3097" y="403"/>
                        <a:pt x="2862" y="329"/>
                      </a:cubicBezTo>
                      <a:cubicBezTo>
                        <a:pt x="2485" y="204"/>
                        <a:pt x="2099" y="112"/>
                        <a:pt x="1708" y="52"/>
                      </a:cubicBezTo>
                      <a:cubicBezTo>
                        <a:pt x="1522" y="24"/>
                        <a:pt x="1331" y="1"/>
                        <a:pt x="1140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31"/>
                <p:cNvSpPr/>
                <p:nvPr/>
              </p:nvSpPr>
              <p:spPr>
                <a:xfrm>
                  <a:off x="2746575" y="1454600"/>
                  <a:ext cx="79125" cy="6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5" h="2701" extrusionOk="0">
                      <a:moveTo>
                        <a:pt x="1136" y="673"/>
                      </a:moveTo>
                      <a:cubicBezTo>
                        <a:pt x="1534" y="673"/>
                        <a:pt x="1933" y="772"/>
                        <a:pt x="2314" y="889"/>
                      </a:cubicBezTo>
                      <a:cubicBezTo>
                        <a:pt x="2360" y="1288"/>
                        <a:pt x="2447" y="1681"/>
                        <a:pt x="2489" y="2081"/>
                      </a:cubicBezTo>
                      <a:cubicBezTo>
                        <a:pt x="2163" y="2131"/>
                        <a:pt x="1834" y="2182"/>
                        <a:pt x="1508" y="2182"/>
                      </a:cubicBezTo>
                      <a:cubicBezTo>
                        <a:pt x="1327" y="2182"/>
                        <a:pt x="1146" y="2166"/>
                        <a:pt x="967" y="2126"/>
                      </a:cubicBezTo>
                      <a:cubicBezTo>
                        <a:pt x="964" y="2125"/>
                        <a:pt x="961" y="2125"/>
                        <a:pt x="957" y="2125"/>
                      </a:cubicBezTo>
                      <a:cubicBezTo>
                        <a:pt x="954" y="2125"/>
                        <a:pt x="950" y="2125"/>
                        <a:pt x="945" y="2123"/>
                      </a:cubicBezTo>
                      <a:cubicBezTo>
                        <a:pt x="919" y="1930"/>
                        <a:pt x="871" y="1737"/>
                        <a:pt x="848" y="1539"/>
                      </a:cubicBezTo>
                      <a:cubicBezTo>
                        <a:pt x="819" y="1259"/>
                        <a:pt x="816" y="979"/>
                        <a:pt x="816" y="696"/>
                      </a:cubicBezTo>
                      <a:cubicBezTo>
                        <a:pt x="922" y="680"/>
                        <a:pt x="1029" y="673"/>
                        <a:pt x="1136" y="673"/>
                      </a:cubicBezTo>
                      <a:close/>
                      <a:moveTo>
                        <a:pt x="1104" y="0"/>
                      </a:moveTo>
                      <a:cubicBezTo>
                        <a:pt x="863" y="0"/>
                        <a:pt x="622" y="29"/>
                        <a:pt x="384" y="96"/>
                      </a:cubicBezTo>
                      <a:cubicBezTo>
                        <a:pt x="238" y="137"/>
                        <a:pt x="137" y="270"/>
                        <a:pt x="136" y="421"/>
                      </a:cubicBezTo>
                      <a:cubicBezTo>
                        <a:pt x="136" y="1020"/>
                        <a:pt x="1" y="2104"/>
                        <a:pt x="496" y="2548"/>
                      </a:cubicBezTo>
                      <a:cubicBezTo>
                        <a:pt x="549" y="2597"/>
                        <a:pt x="617" y="2622"/>
                        <a:pt x="685" y="2622"/>
                      </a:cubicBezTo>
                      <a:cubicBezTo>
                        <a:pt x="736" y="2622"/>
                        <a:pt x="786" y="2608"/>
                        <a:pt x="832" y="2580"/>
                      </a:cubicBezTo>
                      <a:cubicBezTo>
                        <a:pt x="835" y="2583"/>
                        <a:pt x="838" y="2587"/>
                        <a:pt x="842" y="2587"/>
                      </a:cubicBezTo>
                      <a:cubicBezTo>
                        <a:pt x="1114" y="2676"/>
                        <a:pt x="1384" y="2700"/>
                        <a:pt x="1654" y="2700"/>
                      </a:cubicBezTo>
                      <a:cubicBezTo>
                        <a:pt x="1953" y="2700"/>
                        <a:pt x="2253" y="2671"/>
                        <a:pt x="2557" y="2671"/>
                      </a:cubicBezTo>
                      <a:cubicBezTo>
                        <a:pt x="2651" y="2671"/>
                        <a:pt x="2745" y="2674"/>
                        <a:pt x="2840" y="2681"/>
                      </a:cubicBezTo>
                      <a:cubicBezTo>
                        <a:pt x="2846" y="2682"/>
                        <a:pt x="2852" y="2682"/>
                        <a:pt x="2858" y="2682"/>
                      </a:cubicBezTo>
                      <a:cubicBezTo>
                        <a:pt x="3024" y="2682"/>
                        <a:pt x="3165" y="2516"/>
                        <a:pt x="3165" y="2355"/>
                      </a:cubicBezTo>
                      <a:cubicBezTo>
                        <a:pt x="3155" y="1775"/>
                        <a:pt x="2981" y="1214"/>
                        <a:pt x="2959" y="638"/>
                      </a:cubicBezTo>
                      <a:cubicBezTo>
                        <a:pt x="2952" y="483"/>
                        <a:pt x="2859" y="364"/>
                        <a:pt x="2713" y="315"/>
                      </a:cubicBezTo>
                      <a:cubicBezTo>
                        <a:pt x="2195" y="146"/>
                        <a:pt x="1649" y="0"/>
                        <a:pt x="1104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31"/>
                <p:cNvSpPr/>
                <p:nvPr/>
              </p:nvSpPr>
              <p:spPr>
                <a:xfrm>
                  <a:off x="2687575" y="1186375"/>
                  <a:ext cx="109375" cy="12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5" h="5117" extrusionOk="0">
                      <a:moveTo>
                        <a:pt x="686" y="1"/>
                      </a:moveTo>
                      <a:cubicBezTo>
                        <a:pt x="642" y="1"/>
                        <a:pt x="597" y="7"/>
                        <a:pt x="554" y="21"/>
                      </a:cubicBezTo>
                      <a:cubicBezTo>
                        <a:pt x="526" y="16"/>
                        <a:pt x="497" y="13"/>
                        <a:pt x="469" y="13"/>
                      </a:cubicBezTo>
                      <a:cubicBezTo>
                        <a:pt x="261" y="13"/>
                        <a:pt x="58" y="147"/>
                        <a:pt x="63" y="411"/>
                      </a:cubicBezTo>
                      <a:cubicBezTo>
                        <a:pt x="60" y="1307"/>
                        <a:pt x="54" y="2206"/>
                        <a:pt x="51" y="3101"/>
                      </a:cubicBezTo>
                      <a:cubicBezTo>
                        <a:pt x="40" y="3566"/>
                        <a:pt x="24" y="4026"/>
                        <a:pt x="8" y="4494"/>
                      </a:cubicBezTo>
                      <a:cubicBezTo>
                        <a:pt x="1" y="4650"/>
                        <a:pt x="126" y="4734"/>
                        <a:pt x="253" y="4734"/>
                      </a:cubicBezTo>
                      <a:cubicBezTo>
                        <a:pt x="309" y="4734"/>
                        <a:pt x="365" y="4717"/>
                        <a:pt x="410" y="4684"/>
                      </a:cubicBezTo>
                      <a:cubicBezTo>
                        <a:pt x="441" y="4691"/>
                        <a:pt x="473" y="4694"/>
                        <a:pt x="505" y="4694"/>
                      </a:cubicBezTo>
                      <a:cubicBezTo>
                        <a:pt x="569" y="4694"/>
                        <a:pt x="632" y="4681"/>
                        <a:pt x="691" y="4655"/>
                      </a:cubicBezTo>
                      <a:lnTo>
                        <a:pt x="691" y="4655"/>
                      </a:lnTo>
                      <a:cubicBezTo>
                        <a:pt x="690" y="4672"/>
                        <a:pt x="691" y="4689"/>
                        <a:pt x="694" y="4706"/>
                      </a:cubicBezTo>
                      <a:cubicBezTo>
                        <a:pt x="696" y="4980"/>
                        <a:pt x="908" y="5117"/>
                        <a:pt x="1119" y="5117"/>
                      </a:cubicBezTo>
                      <a:cubicBezTo>
                        <a:pt x="1331" y="5117"/>
                        <a:pt x="1542" y="4980"/>
                        <a:pt x="1542" y="4706"/>
                      </a:cubicBezTo>
                      <a:cubicBezTo>
                        <a:pt x="1542" y="4210"/>
                        <a:pt x="1539" y="3714"/>
                        <a:pt x="1519" y="3217"/>
                      </a:cubicBezTo>
                      <a:cubicBezTo>
                        <a:pt x="1567" y="3217"/>
                        <a:pt x="1614" y="3216"/>
                        <a:pt x="1661" y="3216"/>
                      </a:cubicBezTo>
                      <a:cubicBezTo>
                        <a:pt x="1803" y="3216"/>
                        <a:pt x="1943" y="3219"/>
                        <a:pt x="2086" y="3224"/>
                      </a:cubicBezTo>
                      <a:cubicBezTo>
                        <a:pt x="2390" y="3297"/>
                        <a:pt x="2700" y="3337"/>
                        <a:pt x="3011" y="3347"/>
                      </a:cubicBezTo>
                      <a:cubicBezTo>
                        <a:pt x="3025" y="3350"/>
                        <a:pt x="3039" y="3351"/>
                        <a:pt x="3054" y="3351"/>
                      </a:cubicBezTo>
                      <a:cubicBezTo>
                        <a:pt x="3061" y="3351"/>
                        <a:pt x="3068" y="3351"/>
                        <a:pt x="3075" y="3350"/>
                      </a:cubicBezTo>
                      <a:lnTo>
                        <a:pt x="3075" y="3350"/>
                      </a:lnTo>
                      <a:cubicBezTo>
                        <a:pt x="3075" y="3733"/>
                        <a:pt x="3075" y="4113"/>
                        <a:pt x="3072" y="4494"/>
                      </a:cubicBezTo>
                      <a:cubicBezTo>
                        <a:pt x="3072" y="4749"/>
                        <a:pt x="3268" y="4884"/>
                        <a:pt x="3468" y="4884"/>
                      </a:cubicBezTo>
                      <a:cubicBezTo>
                        <a:pt x="3617" y="4884"/>
                        <a:pt x="3768" y="4810"/>
                        <a:pt x="3842" y="4655"/>
                      </a:cubicBezTo>
                      <a:lnTo>
                        <a:pt x="3855" y="4655"/>
                      </a:lnTo>
                      <a:cubicBezTo>
                        <a:pt x="3873" y="4658"/>
                        <a:pt x="3892" y="4660"/>
                        <a:pt x="3910" y="4661"/>
                      </a:cubicBezTo>
                      <a:cubicBezTo>
                        <a:pt x="3928" y="4660"/>
                        <a:pt x="3945" y="4658"/>
                        <a:pt x="3962" y="4655"/>
                      </a:cubicBezTo>
                      <a:cubicBezTo>
                        <a:pt x="3987" y="4652"/>
                        <a:pt x="4012" y="4645"/>
                        <a:pt x="4036" y="4639"/>
                      </a:cubicBezTo>
                      <a:cubicBezTo>
                        <a:pt x="4043" y="4634"/>
                        <a:pt x="4050" y="4631"/>
                        <a:pt x="4059" y="4629"/>
                      </a:cubicBezTo>
                      <a:cubicBezTo>
                        <a:pt x="4156" y="4587"/>
                        <a:pt x="4226" y="4504"/>
                        <a:pt x="4233" y="4390"/>
                      </a:cubicBezTo>
                      <a:cubicBezTo>
                        <a:pt x="4374" y="3917"/>
                        <a:pt x="4313" y="3386"/>
                        <a:pt x="4313" y="2898"/>
                      </a:cubicBezTo>
                      <a:lnTo>
                        <a:pt x="4313" y="840"/>
                      </a:lnTo>
                      <a:cubicBezTo>
                        <a:pt x="4315" y="579"/>
                        <a:pt x="4113" y="449"/>
                        <a:pt x="3911" y="449"/>
                      </a:cubicBezTo>
                      <a:cubicBezTo>
                        <a:pt x="3758" y="449"/>
                        <a:pt x="3605" y="523"/>
                        <a:pt x="3540" y="672"/>
                      </a:cubicBezTo>
                      <a:cubicBezTo>
                        <a:pt x="3524" y="670"/>
                        <a:pt x="3509" y="669"/>
                        <a:pt x="3494" y="669"/>
                      </a:cubicBezTo>
                      <a:cubicBezTo>
                        <a:pt x="3489" y="669"/>
                        <a:pt x="3484" y="669"/>
                        <a:pt x="3479" y="669"/>
                      </a:cubicBezTo>
                      <a:cubicBezTo>
                        <a:pt x="3476" y="669"/>
                        <a:pt x="3474" y="669"/>
                        <a:pt x="3471" y="669"/>
                      </a:cubicBezTo>
                      <a:cubicBezTo>
                        <a:pt x="3274" y="669"/>
                        <a:pt x="3079" y="801"/>
                        <a:pt x="3079" y="1055"/>
                      </a:cubicBezTo>
                      <a:cubicBezTo>
                        <a:pt x="3079" y="1359"/>
                        <a:pt x="3079" y="1665"/>
                        <a:pt x="3076" y="1967"/>
                      </a:cubicBezTo>
                      <a:cubicBezTo>
                        <a:pt x="2638" y="1964"/>
                        <a:pt x="2200" y="1964"/>
                        <a:pt x="1762" y="1964"/>
                      </a:cubicBezTo>
                      <a:cubicBezTo>
                        <a:pt x="1604" y="1964"/>
                        <a:pt x="1501" y="2044"/>
                        <a:pt x="1446" y="2151"/>
                      </a:cubicBezTo>
                      <a:cubicBezTo>
                        <a:pt x="1430" y="1986"/>
                        <a:pt x="1413" y="1822"/>
                        <a:pt x="1391" y="1661"/>
                      </a:cubicBezTo>
                      <a:cubicBezTo>
                        <a:pt x="1355" y="1237"/>
                        <a:pt x="1339" y="804"/>
                        <a:pt x="1434" y="598"/>
                      </a:cubicBezTo>
                      <a:cubicBezTo>
                        <a:pt x="1554" y="336"/>
                        <a:pt x="1336" y="27"/>
                        <a:pt x="1098" y="27"/>
                      </a:cubicBezTo>
                      <a:cubicBezTo>
                        <a:pt x="1044" y="27"/>
                        <a:pt x="989" y="43"/>
                        <a:pt x="937" y="79"/>
                      </a:cubicBezTo>
                      <a:cubicBezTo>
                        <a:pt x="862" y="27"/>
                        <a:pt x="775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31"/>
                <p:cNvSpPr/>
                <p:nvPr/>
              </p:nvSpPr>
              <p:spPr>
                <a:xfrm>
                  <a:off x="2680225" y="2154450"/>
                  <a:ext cx="808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" h="3061" extrusionOk="0">
                      <a:moveTo>
                        <a:pt x="2455" y="725"/>
                      </a:moveTo>
                      <a:cubicBezTo>
                        <a:pt x="2516" y="974"/>
                        <a:pt x="2510" y="1248"/>
                        <a:pt x="2513" y="1489"/>
                      </a:cubicBezTo>
                      <a:cubicBezTo>
                        <a:pt x="2515" y="1689"/>
                        <a:pt x="2499" y="1888"/>
                        <a:pt x="2465" y="2085"/>
                      </a:cubicBezTo>
                      <a:cubicBezTo>
                        <a:pt x="2457" y="2131"/>
                        <a:pt x="2446" y="2176"/>
                        <a:pt x="2432" y="2220"/>
                      </a:cubicBezTo>
                      <a:cubicBezTo>
                        <a:pt x="2423" y="2229"/>
                        <a:pt x="2394" y="2243"/>
                        <a:pt x="2329" y="2259"/>
                      </a:cubicBezTo>
                      <a:cubicBezTo>
                        <a:pt x="1867" y="2371"/>
                        <a:pt x="1372" y="2386"/>
                        <a:pt x="886" y="2386"/>
                      </a:cubicBezTo>
                      <a:cubicBezTo>
                        <a:pt x="809" y="2386"/>
                        <a:pt x="733" y="2385"/>
                        <a:pt x="657" y="2385"/>
                      </a:cubicBezTo>
                      <a:cubicBezTo>
                        <a:pt x="637" y="1907"/>
                        <a:pt x="615" y="1428"/>
                        <a:pt x="673" y="954"/>
                      </a:cubicBezTo>
                      <a:cubicBezTo>
                        <a:pt x="721" y="968"/>
                        <a:pt x="772" y="975"/>
                        <a:pt x="821" y="976"/>
                      </a:cubicBezTo>
                      <a:cubicBezTo>
                        <a:pt x="1368" y="966"/>
                        <a:pt x="1907" y="783"/>
                        <a:pt x="2455" y="725"/>
                      </a:cubicBezTo>
                      <a:close/>
                      <a:moveTo>
                        <a:pt x="2701" y="1"/>
                      </a:moveTo>
                      <a:cubicBezTo>
                        <a:pt x="2288" y="7"/>
                        <a:pt x="1872" y="88"/>
                        <a:pt x="1467" y="155"/>
                      </a:cubicBezTo>
                      <a:cubicBezTo>
                        <a:pt x="1273" y="184"/>
                        <a:pt x="1076" y="217"/>
                        <a:pt x="883" y="245"/>
                      </a:cubicBezTo>
                      <a:cubicBezTo>
                        <a:pt x="841" y="252"/>
                        <a:pt x="799" y="258"/>
                        <a:pt x="761" y="265"/>
                      </a:cubicBezTo>
                      <a:cubicBezTo>
                        <a:pt x="723" y="184"/>
                        <a:pt x="634" y="137"/>
                        <a:pt x="546" y="137"/>
                      </a:cubicBezTo>
                      <a:cubicBezTo>
                        <a:pt x="457" y="137"/>
                        <a:pt x="369" y="184"/>
                        <a:pt x="332" y="294"/>
                      </a:cubicBezTo>
                      <a:cubicBezTo>
                        <a:pt x="312" y="348"/>
                        <a:pt x="299" y="406"/>
                        <a:pt x="280" y="461"/>
                      </a:cubicBezTo>
                      <a:cubicBezTo>
                        <a:pt x="252" y="500"/>
                        <a:pt x="239" y="546"/>
                        <a:pt x="242" y="593"/>
                      </a:cubicBezTo>
                      <a:cubicBezTo>
                        <a:pt x="64" y="1273"/>
                        <a:pt x="26" y="2028"/>
                        <a:pt x="7" y="2718"/>
                      </a:cubicBezTo>
                      <a:cubicBezTo>
                        <a:pt x="0" y="2901"/>
                        <a:pt x="161" y="3049"/>
                        <a:pt x="338" y="3049"/>
                      </a:cubicBezTo>
                      <a:cubicBezTo>
                        <a:pt x="606" y="3051"/>
                        <a:pt x="889" y="3061"/>
                        <a:pt x="1177" y="3061"/>
                      </a:cubicBezTo>
                      <a:cubicBezTo>
                        <a:pt x="1763" y="3061"/>
                        <a:pt x="2364" y="3021"/>
                        <a:pt x="2874" y="2801"/>
                      </a:cubicBezTo>
                      <a:cubicBezTo>
                        <a:pt x="3200" y="2660"/>
                        <a:pt x="3190" y="1892"/>
                        <a:pt x="3206" y="1611"/>
                      </a:cubicBezTo>
                      <a:cubicBezTo>
                        <a:pt x="3232" y="1135"/>
                        <a:pt x="3196" y="623"/>
                        <a:pt x="3006" y="178"/>
                      </a:cubicBezTo>
                      <a:cubicBezTo>
                        <a:pt x="2958" y="68"/>
                        <a:pt x="2812" y="1"/>
                        <a:pt x="270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31"/>
                <p:cNvSpPr/>
                <p:nvPr/>
              </p:nvSpPr>
              <p:spPr>
                <a:xfrm>
                  <a:off x="2660300" y="1832300"/>
                  <a:ext cx="84850" cy="8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" h="3369" extrusionOk="0">
                      <a:moveTo>
                        <a:pt x="1367" y="707"/>
                      </a:moveTo>
                      <a:cubicBezTo>
                        <a:pt x="1702" y="707"/>
                        <a:pt x="2037" y="720"/>
                        <a:pt x="2372" y="778"/>
                      </a:cubicBezTo>
                      <a:cubicBezTo>
                        <a:pt x="2440" y="793"/>
                        <a:pt x="2506" y="811"/>
                        <a:pt x="2572" y="832"/>
                      </a:cubicBezTo>
                      <a:cubicBezTo>
                        <a:pt x="2579" y="856"/>
                        <a:pt x="2588" y="881"/>
                        <a:pt x="2597" y="903"/>
                      </a:cubicBezTo>
                      <a:cubicBezTo>
                        <a:pt x="2653" y="1109"/>
                        <a:pt x="2660" y="1328"/>
                        <a:pt x="2669" y="1542"/>
                      </a:cubicBezTo>
                      <a:cubicBezTo>
                        <a:pt x="2689" y="1921"/>
                        <a:pt x="2678" y="2321"/>
                        <a:pt x="2591" y="2692"/>
                      </a:cubicBezTo>
                      <a:cubicBezTo>
                        <a:pt x="2569" y="2788"/>
                        <a:pt x="2366" y="2821"/>
                        <a:pt x="2182" y="2856"/>
                      </a:cubicBezTo>
                      <a:cubicBezTo>
                        <a:pt x="1841" y="2922"/>
                        <a:pt x="1479" y="2920"/>
                        <a:pt x="1135" y="2936"/>
                      </a:cubicBezTo>
                      <a:cubicBezTo>
                        <a:pt x="1108" y="2937"/>
                        <a:pt x="1082" y="2943"/>
                        <a:pt x="1057" y="2953"/>
                      </a:cubicBezTo>
                      <a:lnTo>
                        <a:pt x="1057" y="2953"/>
                      </a:lnTo>
                      <a:cubicBezTo>
                        <a:pt x="1158" y="2890"/>
                        <a:pt x="1224" y="2767"/>
                        <a:pt x="1187" y="2644"/>
                      </a:cubicBezTo>
                      <a:cubicBezTo>
                        <a:pt x="1012" y="2060"/>
                        <a:pt x="1142" y="1283"/>
                        <a:pt x="1367" y="707"/>
                      </a:cubicBezTo>
                      <a:close/>
                      <a:moveTo>
                        <a:pt x="1127" y="1"/>
                      </a:moveTo>
                      <a:cubicBezTo>
                        <a:pt x="1013" y="1"/>
                        <a:pt x="880" y="68"/>
                        <a:pt x="829" y="175"/>
                      </a:cubicBezTo>
                      <a:cubicBezTo>
                        <a:pt x="529" y="816"/>
                        <a:pt x="1" y="2453"/>
                        <a:pt x="781" y="2956"/>
                      </a:cubicBezTo>
                      <a:cubicBezTo>
                        <a:pt x="821" y="2981"/>
                        <a:pt x="868" y="2995"/>
                        <a:pt x="915" y="2995"/>
                      </a:cubicBezTo>
                      <a:cubicBezTo>
                        <a:pt x="950" y="2995"/>
                        <a:pt x="986" y="2987"/>
                        <a:pt x="1019" y="2972"/>
                      </a:cubicBezTo>
                      <a:lnTo>
                        <a:pt x="1019" y="2972"/>
                      </a:lnTo>
                      <a:cubicBezTo>
                        <a:pt x="878" y="3075"/>
                        <a:pt x="916" y="3342"/>
                        <a:pt x="1134" y="3352"/>
                      </a:cubicBezTo>
                      <a:cubicBezTo>
                        <a:pt x="1337" y="3360"/>
                        <a:pt x="1541" y="3368"/>
                        <a:pt x="1744" y="3368"/>
                      </a:cubicBezTo>
                      <a:cubicBezTo>
                        <a:pt x="1911" y="3368"/>
                        <a:pt x="2079" y="3363"/>
                        <a:pt x="2247" y="3348"/>
                      </a:cubicBezTo>
                      <a:cubicBezTo>
                        <a:pt x="2485" y="3329"/>
                        <a:pt x="2897" y="3345"/>
                        <a:pt x="3080" y="3159"/>
                      </a:cubicBezTo>
                      <a:cubicBezTo>
                        <a:pt x="3394" y="2848"/>
                        <a:pt x="3349" y="2076"/>
                        <a:pt x="3352" y="1679"/>
                      </a:cubicBezTo>
                      <a:cubicBezTo>
                        <a:pt x="3355" y="1376"/>
                        <a:pt x="3394" y="426"/>
                        <a:pt x="3026" y="268"/>
                      </a:cubicBezTo>
                      <a:cubicBezTo>
                        <a:pt x="2430" y="11"/>
                        <a:pt x="1773" y="4"/>
                        <a:pt x="1135" y="1"/>
                      </a:cubicBezTo>
                      <a:cubicBezTo>
                        <a:pt x="1132" y="1"/>
                        <a:pt x="1130" y="1"/>
                        <a:pt x="1127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31"/>
                <p:cNvSpPr/>
                <p:nvPr/>
              </p:nvSpPr>
              <p:spPr>
                <a:xfrm>
                  <a:off x="2667550" y="1695875"/>
                  <a:ext cx="78900" cy="8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3358" extrusionOk="0">
                      <a:moveTo>
                        <a:pt x="1197" y="695"/>
                      </a:moveTo>
                      <a:cubicBezTo>
                        <a:pt x="1559" y="695"/>
                        <a:pt x="1926" y="747"/>
                        <a:pt x="2288" y="772"/>
                      </a:cubicBezTo>
                      <a:cubicBezTo>
                        <a:pt x="2434" y="1395"/>
                        <a:pt x="2431" y="2101"/>
                        <a:pt x="2288" y="2715"/>
                      </a:cubicBezTo>
                      <a:cubicBezTo>
                        <a:pt x="2072" y="2742"/>
                        <a:pt x="1835" y="2757"/>
                        <a:pt x="1595" y="2757"/>
                      </a:cubicBezTo>
                      <a:cubicBezTo>
                        <a:pt x="1232" y="2757"/>
                        <a:pt x="863" y="2723"/>
                        <a:pt x="549" y="2648"/>
                      </a:cubicBezTo>
                      <a:cubicBezTo>
                        <a:pt x="613" y="2619"/>
                        <a:pt x="668" y="2564"/>
                        <a:pt x="687" y="2468"/>
                      </a:cubicBezTo>
                      <a:cubicBezTo>
                        <a:pt x="810" y="1900"/>
                        <a:pt x="781" y="1308"/>
                        <a:pt x="771" y="724"/>
                      </a:cubicBezTo>
                      <a:cubicBezTo>
                        <a:pt x="912" y="703"/>
                        <a:pt x="1054" y="695"/>
                        <a:pt x="1197" y="695"/>
                      </a:cubicBezTo>
                      <a:close/>
                      <a:moveTo>
                        <a:pt x="1126" y="0"/>
                      </a:moveTo>
                      <a:cubicBezTo>
                        <a:pt x="857" y="0"/>
                        <a:pt x="589" y="25"/>
                        <a:pt x="320" y="100"/>
                      </a:cubicBezTo>
                      <a:cubicBezTo>
                        <a:pt x="168" y="143"/>
                        <a:pt x="63" y="280"/>
                        <a:pt x="62" y="438"/>
                      </a:cubicBezTo>
                      <a:cubicBezTo>
                        <a:pt x="59" y="1111"/>
                        <a:pt x="1" y="1807"/>
                        <a:pt x="142" y="2468"/>
                      </a:cubicBezTo>
                      <a:cubicBezTo>
                        <a:pt x="165" y="2580"/>
                        <a:pt x="232" y="2635"/>
                        <a:pt x="313" y="2658"/>
                      </a:cubicBezTo>
                      <a:cubicBezTo>
                        <a:pt x="223" y="2728"/>
                        <a:pt x="203" y="2883"/>
                        <a:pt x="323" y="2958"/>
                      </a:cubicBezTo>
                      <a:cubicBezTo>
                        <a:pt x="977" y="3357"/>
                        <a:pt x="1754" y="3222"/>
                        <a:pt x="2473" y="3341"/>
                      </a:cubicBezTo>
                      <a:cubicBezTo>
                        <a:pt x="2500" y="3346"/>
                        <a:pt x="2527" y="3348"/>
                        <a:pt x="2553" y="3348"/>
                      </a:cubicBezTo>
                      <a:cubicBezTo>
                        <a:pt x="2706" y="3348"/>
                        <a:pt x="2836" y="3268"/>
                        <a:pt x="2888" y="3106"/>
                      </a:cubicBezTo>
                      <a:cubicBezTo>
                        <a:pt x="3155" y="2255"/>
                        <a:pt x="3155" y="1202"/>
                        <a:pt x="2898" y="347"/>
                      </a:cubicBezTo>
                      <a:cubicBezTo>
                        <a:pt x="2854" y="197"/>
                        <a:pt x="2718" y="93"/>
                        <a:pt x="2563" y="90"/>
                      </a:cubicBezTo>
                      <a:cubicBezTo>
                        <a:pt x="2081" y="78"/>
                        <a:pt x="1602" y="0"/>
                        <a:pt x="1126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31"/>
                <p:cNvSpPr/>
                <p:nvPr/>
              </p:nvSpPr>
              <p:spPr>
                <a:xfrm>
                  <a:off x="2670925" y="1982175"/>
                  <a:ext cx="75025" cy="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032" extrusionOk="0">
                      <a:moveTo>
                        <a:pt x="1076" y="701"/>
                      </a:moveTo>
                      <a:cubicBezTo>
                        <a:pt x="1425" y="701"/>
                        <a:pt x="1772" y="783"/>
                        <a:pt x="1997" y="1082"/>
                      </a:cubicBezTo>
                      <a:cubicBezTo>
                        <a:pt x="2267" y="1439"/>
                        <a:pt x="2264" y="1984"/>
                        <a:pt x="2186" y="2435"/>
                      </a:cubicBezTo>
                      <a:lnTo>
                        <a:pt x="2185" y="2435"/>
                      </a:lnTo>
                      <a:cubicBezTo>
                        <a:pt x="1891" y="2425"/>
                        <a:pt x="1595" y="2395"/>
                        <a:pt x="1302" y="2395"/>
                      </a:cubicBezTo>
                      <a:cubicBezTo>
                        <a:pt x="1159" y="2395"/>
                        <a:pt x="1017" y="2402"/>
                        <a:pt x="875" y="2422"/>
                      </a:cubicBezTo>
                      <a:cubicBezTo>
                        <a:pt x="879" y="2251"/>
                        <a:pt x="862" y="2081"/>
                        <a:pt x="866" y="1952"/>
                      </a:cubicBezTo>
                      <a:cubicBezTo>
                        <a:pt x="879" y="1536"/>
                        <a:pt x="904" y="1111"/>
                        <a:pt x="994" y="702"/>
                      </a:cubicBezTo>
                      <a:cubicBezTo>
                        <a:pt x="1021" y="701"/>
                        <a:pt x="1048" y="701"/>
                        <a:pt x="1076" y="701"/>
                      </a:cubicBezTo>
                      <a:close/>
                      <a:moveTo>
                        <a:pt x="1031" y="1"/>
                      </a:moveTo>
                      <a:cubicBezTo>
                        <a:pt x="923" y="1"/>
                        <a:pt x="816" y="7"/>
                        <a:pt x="710" y="19"/>
                      </a:cubicBezTo>
                      <a:cubicBezTo>
                        <a:pt x="546" y="38"/>
                        <a:pt x="420" y="115"/>
                        <a:pt x="369" y="279"/>
                      </a:cubicBezTo>
                      <a:cubicBezTo>
                        <a:pt x="226" y="737"/>
                        <a:pt x="189" y="1224"/>
                        <a:pt x="160" y="1701"/>
                      </a:cubicBezTo>
                      <a:cubicBezTo>
                        <a:pt x="140" y="2020"/>
                        <a:pt x="1" y="2710"/>
                        <a:pt x="285" y="2945"/>
                      </a:cubicBezTo>
                      <a:cubicBezTo>
                        <a:pt x="351" y="3001"/>
                        <a:pt x="423" y="3029"/>
                        <a:pt x="494" y="3029"/>
                      </a:cubicBezTo>
                      <a:cubicBezTo>
                        <a:pt x="566" y="3029"/>
                        <a:pt x="638" y="3001"/>
                        <a:pt x="704" y="2945"/>
                      </a:cubicBezTo>
                      <a:cubicBezTo>
                        <a:pt x="737" y="2919"/>
                        <a:pt x="765" y="2886"/>
                        <a:pt x="784" y="2848"/>
                      </a:cubicBezTo>
                      <a:cubicBezTo>
                        <a:pt x="829" y="2854"/>
                        <a:pt x="871" y="2858"/>
                        <a:pt x="913" y="2861"/>
                      </a:cubicBezTo>
                      <a:cubicBezTo>
                        <a:pt x="1090" y="2880"/>
                        <a:pt x="1260" y="2909"/>
                        <a:pt x="1435" y="2932"/>
                      </a:cubicBezTo>
                      <a:cubicBezTo>
                        <a:pt x="1764" y="2973"/>
                        <a:pt x="2095" y="3019"/>
                        <a:pt x="2428" y="3031"/>
                      </a:cubicBezTo>
                      <a:cubicBezTo>
                        <a:pt x="2432" y="3032"/>
                        <a:pt x="2436" y="3032"/>
                        <a:pt x="2440" y="3032"/>
                      </a:cubicBezTo>
                      <a:cubicBezTo>
                        <a:pt x="2567" y="3032"/>
                        <a:pt x="2680" y="2934"/>
                        <a:pt x="2714" y="2816"/>
                      </a:cubicBezTo>
                      <a:cubicBezTo>
                        <a:pt x="2924" y="2113"/>
                        <a:pt x="3001" y="1388"/>
                        <a:pt x="2589" y="737"/>
                      </a:cubicBezTo>
                      <a:cubicBezTo>
                        <a:pt x="2249" y="197"/>
                        <a:pt x="1635" y="1"/>
                        <a:pt x="103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31"/>
                <p:cNvSpPr/>
                <p:nvPr/>
              </p:nvSpPr>
              <p:spPr>
                <a:xfrm>
                  <a:off x="2631475" y="1445400"/>
                  <a:ext cx="97950" cy="8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299" extrusionOk="0">
                      <a:moveTo>
                        <a:pt x="2256" y="0"/>
                      </a:moveTo>
                      <a:cubicBezTo>
                        <a:pt x="2032" y="0"/>
                        <a:pt x="1820" y="26"/>
                        <a:pt x="1656" y="65"/>
                      </a:cubicBezTo>
                      <a:cubicBezTo>
                        <a:pt x="586" y="324"/>
                        <a:pt x="1" y="1889"/>
                        <a:pt x="806" y="2701"/>
                      </a:cubicBezTo>
                      <a:cubicBezTo>
                        <a:pt x="862" y="2758"/>
                        <a:pt x="927" y="2782"/>
                        <a:pt x="990" y="2782"/>
                      </a:cubicBezTo>
                      <a:cubicBezTo>
                        <a:pt x="1152" y="2782"/>
                        <a:pt x="1304" y="2625"/>
                        <a:pt x="1260" y="2437"/>
                      </a:cubicBezTo>
                      <a:cubicBezTo>
                        <a:pt x="1144" y="1947"/>
                        <a:pt x="1051" y="1516"/>
                        <a:pt x="1350" y="1067"/>
                      </a:cubicBezTo>
                      <a:cubicBezTo>
                        <a:pt x="1535" y="789"/>
                        <a:pt x="1824" y="693"/>
                        <a:pt x="2131" y="693"/>
                      </a:cubicBezTo>
                      <a:cubicBezTo>
                        <a:pt x="2380" y="693"/>
                        <a:pt x="2641" y="756"/>
                        <a:pt x="2869" y="836"/>
                      </a:cubicBezTo>
                      <a:cubicBezTo>
                        <a:pt x="3046" y="1410"/>
                        <a:pt x="3178" y="2034"/>
                        <a:pt x="3084" y="2627"/>
                      </a:cubicBezTo>
                      <a:cubicBezTo>
                        <a:pt x="2486" y="2680"/>
                        <a:pt x="1898" y="2821"/>
                        <a:pt x="1298" y="2821"/>
                      </a:cubicBezTo>
                      <a:cubicBezTo>
                        <a:pt x="1142" y="2821"/>
                        <a:pt x="984" y="2812"/>
                        <a:pt x="826" y="2788"/>
                      </a:cubicBezTo>
                      <a:cubicBezTo>
                        <a:pt x="817" y="2787"/>
                        <a:pt x="809" y="2786"/>
                        <a:pt x="801" y="2786"/>
                      </a:cubicBezTo>
                      <a:cubicBezTo>
                        <a:pt x="650" y="2786"/>
                        <a:pt x="534" y="3005"/>
                        <a:pt x="702" y="3075"/>
                      </a:cubicBezTo>
                      <a:cubicBezTo>
                        <a:pt x="1127" y="3257"/>
                        <a:pt x="1622" y="3298"/>
                        <a:pt x="2120" y="3298"/>
                      </a:cubicBezTo>
                      <a:cubicBezTo>
                        <a:pt x="2526" y="3298"/>
                        <a:pt x="2934" y="3271"/>
                        <a:pt x="3306" y="3271"/>
                      </a:cubicBezTo>
                      <a:cubicBezTo>
                        <a:pt x="3325" y="3271"/>
                        <a:pt x="3343" y="3271"/>
                        <a:pt x="3361" y="3271"/>
                      </a:cubicBezTo>
                      <a:cubicBezTo>
                        <a:pt x="3363" y="3271"/>
                        <a:pt x="3365" y="3271"/>
                        <a:pt x="3368" y="3271"/>
                      </a:cubicBezTo>
                      <a:cubicBezTo>
                        <a:pt x="3516" y="3271"/>
                        <a:pt x="3638" y="3166"/>
                        <a:pt x="3680" y="3027"/>
                      </a:cubicBezTo>
                      <a:cubicBezTo>
                        <a:pt x="3918" y="2253"/>
                        <a:pt x="3738" y="1370"/>
                        <a:pt x="3516" y="612"/>
                      </a:cubicBezTo>
                      <a:cubicBezTo>
                        <a:pt x="3382" y="147"/>
                        <a:pt x="2788" y="0"/>
                        <a:pt x="2256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31"/>
                <p:cNvSpPr/>
                <p:nvPr/>
              </p:nvSpPr>
              <p:spPr>
                <a:xfrm>
                  <a:off x="2637100" y="1559800"/>
                  <a:ext cx="8677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041" extrusionOk="0">
                      <a:moveTo>
                        <a:pt x="1788" y="695"/>
                      </a:moveTo>
                      <a:cubicBezTo>
                        <a:pt x="1964" y="695"/>
                        <a:pt x="2140" y="712"/>
                        <a:pt x="2314" y="744"/>
                      </a:cubicBezTo>
                      <a:cubicBezTo>
                        <a:pt x="2482" y="773"/>
                        <a:pt x="2453" y="777"/>
                        <a:pt x="2507" y="947"/>
                      </a:cubicBezTo>
                      <a:cubicBezTo>
                        <a:pt x="2655" y="1428"/>
                        <a:pt x="2750" y="1936"/>
                        <a:pt x="2801" y="2436"/>
                      </a:cubicBezTo>
                      <a:cubicBezTo>
                        <a:pt x="2454" y="2535"/>
                        <a:pt x="2097" y="2577"/>
                        <a:pt x="1739" y="2577"/>
                      </a:cubicBezTo>
                      <a:cubicBezTo>
                        <a:pt x="1440" y="2577"/>
                        <a:pt x="1139" y="2547"/>
                        <a:pt x="842" y="2498"/>
                      </a:cubicBezTo>
                      <a:cubicBezTo>
                        <a:pt x="877" y="1930"/>
                        <a:pt x="781" y="1364"/>
                        <a:pt x="861" y="793"/>
                      </a:cubicBezTo>
                      <a:cubicBezTo>
                        <a:pt x="1141" y="728"/>
                        <a:pt x="1421" y="703"/>
                        <a:pt x="1712" y="696"/>
                      </a:cubicBezTo>
                      <a:cubicBezTo>
                        <a:pt x="1737" y="696"/>
                        <a:pt x="1763" y="695"/>
                        <a:pt x="1788" y="695"/>
                      </a:cubicBezTo>
                      <a:close/>
                      <a:moveTo>
                        <a:pt x="1657" y="0"/>
                      </a:moveTo>
                      <a:cubicBezTo>
                        <a:pt x="1254" y="0"/>
                        <a:pt x="843" y="64"/>
                        <a:pt x="464" y="178"/>
                      </a:cubicBezTo>
                      <a:cubicBezTo>
                        <a:pt x="355" y="209"/>
                        <a:pt x="249" y="299"/>
                        <a:pt x="223" y="419"/>
                      </a:cubicBezTo>
                      <a:cubicBezTo>
                        <a:pt x="62" y="1153"/>
                        <a:pt x="1" y="2101"/>
                        <a:pt x="326" y="2797"/>
                      </a:cubicBezTo>
                      <a:cubicBezTo>
                        <a:pt x="371" y="2894"/>
                        <a:pt x="443" y="2933"/>
                        <a:pt x="520" y="2933"/>
                      </a:cubicBezTo>
                      <a:cubicBezTo>
                        <a:pt x="565" y="2933"/>
                        <a:pt x="611" y="2919"/>
                        <a:pt x="654" y="2897"/>
                      </a:cubicBezTo>
                      <a:cubicBezTo>
                        <a:pt x="1104" y="3001"/>
                        <a:pt x="1543" y="3041"/>
                        <a:pt x="1987" y="3041"/>
                      </a:cubicBezTo>
                      <a:cubicBezTo>
                        <a:pt x="2364" y="3041"/>
                        <a:pt x="2744" y="3012"/>
                        <a:pt x="3136" y="2971"/>
                      </a:cubicBezTo>
                      <a:cubicBezTo>
                        <a:pt x="3310" y="2955"/>
                        <a:pt x="3442" y="2845"/>
                        <a:pt x="3448" y="2659"/>
                      </a:cubicBezTo>
                      <a:cubicBezTo>
                        <a:pt x="3471" y="1946"/>
                        <a:pt x="3326" y="1060"/>
                        <a:pt x="3033" y="410"/>
                      </a:cubicBezTo>
                      <a:cubicBezTo>
                        <a:pt x="2875" y="61"/>
                        <a:pt x="2337" y="48"/>
                        <a:pt x="2008" y="17"/>
                      </a:cubicBezTo>
                      <a:cubicBezTo>
                        <a:pt x="1893" y="6"/>
                        <a:pt x="1775" y="0"/>
                        <a:pt x="1657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31"/>
                <p:cNvSpPr/>
                <p:nvPr/>
              </p:nvSpPr>
              <p:spPr>
                <a:xfrm>
                  <a:off x="2553950" y="2143725"/>
                  <a:ext cx="76900" cy="8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" h="3427" extrusionOk="0">
                      <a:moveTo>
                        <a:pt x="2315" y="723"/>
                      </a:moveTo>
                      <a:lnTo>
                        <a:pt x="2315" y="723"/>
                      </a:lnTo>
                      <a:cubicBezTo>
                        <a:pt x="2399" y="1271"/>
                        <a:pt x="2293" y="1863"/>
                        <a:pt x="2177" y="2389"/>
                      </a:cubicBezTo>
                      <a:cubicBezTo>
                        <a:pt x="2151" y="2505"/>
                        <a:pt x="2122" y="2614"/>
                        <a:pt x="2090" y="2727"/>
                      </a:cubicBezTo>
                      <a:cubicBezTo>
                        <a:pt x="2090" y="2699"/>
                        <a:pt x="2061" y="2690"/>
                        <a:pt x="2019" y="2690"/>
                      </a:cubicBezTo>
                      <a:cubicBezTo>
                        <a:pt x="1923" y="2690"/>
                        <a:pt x="1758" y="2740"/>
                        <a:pt x="1694" y="2746"/>
                      </a:cubicBezTo>
                      <a:cubicBezTo>
                        <a:pt x="1587" y="2757"/>
                        <a:pt x="1472" y="2764"/>
                        <a:pt x="1354" y="2764"/>
                      </a:cubicBezTo>
                      <a:cubicBezTo>
                        <a:pt x="1155" y="2764"/>
                        <a:pt x="949" y="2744"/>
                        <a:pt x="763" y="2692"/>
                      </a:cubicBezTo>
                      <a:cubicBezTo>
                        <a:pt x="708" y="2080"/>
                        <a:pt x="534" y="1477"/>
                        <a:pt x="589" y="858"/>
                      </a:cubicBezTo>
                      <a:lnTo>
                        <a:pt x="589" y="858"/>
                      </a:lnTo>
                      <a:cubicBezTo>
                        <a:pt x="607" y="862"/>
                        <a:pt x="625" y="865"/>
                        <a:pt x="644" y="865"/>
                      </a:cubicBezTo>
                      <a:cubicBezTo>
                        <a:pt x="648" y="865"/>
                        <a:pt x="652" y="865"/>
                        <a:pt x="655" y="864"/>
                      </a:cubicBezTo>
                      <a:cubicBezTo>
                        <a:pt x="705" y="869"/>
                        <a:pt x="757" y="870"/>
                        <a:pt x="813" y="870"/>
                      </a:cubicBezTo>
                      <a:cubicBezTo>
                        <a:pt x="1229" y="870"/>
                        <a:pt x="1812" y="765"/>
                        <a:pt x="2315" y="723"/>
                      </a:cubicBezTo>
                      <a:close/>
                      <a:moveTo>
                        <a:pt x="2595" y="1"/>
                      </a:moveTo>
                      <a:cubicBezTo>
                        <a:pt x="2147" y="4"/>
                        <a:pt x="1696" y="52"/>
                        <a:pt x="1251" y="107"/>
                      </a:cubicBezTo>
                      <a:cubicBezTo>
                        <a:pt x="968" y="139"/>
                        <a:pt x="655" y="155"/>
                        <a:pt x="433" y="352"/>
                      </a:cubicBezTo>
                      <a:cubicBezTo>
                        <a:pt x="416" y="368"/>
                        <a:pt x="402" y="386"/>
                        <a:pt x="391" y="406"/>
                      </a:cubicBezTo>
                      <a:cubicBezTo>
                        <a:pt x="343" y="419"/>
                        <a:pt x="298" y="456"/>
                        <a:pt x="272" y="522"/>
                      </a:cubicBezTo>
                      <a:cubicBezTo>
                        <a:pt x="1" y="1260"/>
                        <a:pt x="104" y="2156"/>
                        <a:pt x="118" y="2933"/>
                      </a:cubicBezTo>
                      <a:cubicBezTo>
                        <a:pt x="118" y="3039"/>
                        <a:pt x="176" y="3171"/>
                        <a:pt x="282" y="3216"/>
                      </a:cubicBezTo>
                      <a:cubicBezTo>
                        <a:pt x="657" y="3381"/>
                        <a:pt x="1059" y="3426"/>
                        <a:pt x="1467" y="3426"/>
                      </a:cubicBezTo>
                      <a:cubicBezTo>
                        <a:pt x="1496" y="3426"/>
                        <a:pt x="1525" y="3426"/>
                        <a:pt x="1554" y="3425"/>
                      </a:cubicBezTo>
                      <a:cubicBezTo>
                        <a:pt x="1857" y="3423"/>
                        <a:pt x="2495" y="3406"/>
                        <a:pt x="2672" y="3104"/>
                      </a:cubicBezTo>
                      <a:cubicBezTo>
                        <a:pt x="2882" y="2746"/>
                        <a:pt x="2923" y="2192"/>
                        <a:pt x="2975" y="1789"/>
                      </a:cubicBezTo>
                      <a:cubicBezTo>
                        <a:pt x="3040" y="1281"/>
                        <a:pt x="3076" y="758"/>
                        <a:pt x="2936" y="262"/>
                      </a:cubicBezTo>
                      <a:cubicBezTo>
                        <a:pt x="2893" y="109"/>
                        <a:pt x="2755" y="2"/>
                        <a:pt x="2595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31"/>
                <p:cNvSpPr/>
                <p:nvPr/>
              </p:nvSpPr>
              <p:spPr>
                <a:xfrm>
                  <a:off x="2551375" y="1988300"/>
                  <a:ext cx="74550" cy="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" h="3461" extrusionOk="0">
                      <a:moveTo>
                        <a:pt x="2054" y="853"/>
                      </a:moveTo>
                      <a:cubicBezTo>
                        <a:pt x="2119" y="1101"/>
                        <a:pt x="2177" y="1353"/>
                        <a:pt x="2209" y="1610"/>
                      </a:cubicBezTo>
                      <a:cubicBezTo>
                        <a:pt x="2231" y="1778"/>
                        <a:pt x="2235" y="1945"/>
                        <a:pt x="2235" y="2113"/>
                      </a:cubicBezTo>
                      <a:cubicBezTo>
                        <a:pt x="2238" y="2349"/>
                        <a:pt x="2270" y="2439"/>
                        <a:pt x="2119" y="2490"/>
                      </a:cubicBezTo>
                      <a:cubicBezTo>
                        <a:pt x="1654" y="2648"/>
                        <a:pt x="1142" y="2748"/>
                        <a:pt x="643" y="2790"/>
                      </a:cubicBezTo>
                      <a:cubicBezTo>
                        <a:pt x="620" y="2333"/>
                        <a:pt x="608" y="1874"/>
                        <a:pt x="634" y="1421"/>
                      </a:cubicBezTo>
                      <a:lnTo>
                        <a:pt x="634" y="1421"/>
                      </a:lnTo>
                      <a:cubicBezTo>
                        <a:pt x="672" y="1433"/>
                        <a:pt x="713" y="1441"/>
                        <a:pt x="758" y="1441"/>
                      </a:cubicBezTo>
                      <a:cubicBezTo>
                        <a:pt x="802" y="1441"/>
                        <a:pt x="849" y="1433"/>
                        <a:pt x="901" y="1417"/>
                      </a:cubicBezTo>
                      <a:cubicBezTo>
                        <a:pt x="1303" y="1285"/>
                        <a:pt x="1681" y="1062"/>
                        <a:pt x="2054" y="853"/>
                      </a:cubicBezTo>
                      <a:close/>
                      <a:moveTo>
                        <a:pt x="2271" y="1"/>
                      </a:moveTo>
                      <a:cubicBezTo>
                        <a:pt x="2213" y="1"/>
                        <a:pt x="2154" y="15"/>
                        <a:pt x="2096" y="44"/>
                      </a:cubicBezTo>
                      <a:cubicBezTo>
                        <a:pt x="1831" y="176"/>
                        <a:pt x="1574" y="319"/>
                        <a:pt x="1316" y="454"/>
                      </a:cubicBezTo>
                      <a:cubicBezTo>
                        <a:pt x="1158" y="534"/>
                        <a:pt x="1000" y="615"/>
                        <a:pt x="839" y="689"/>
                      </a:cubicBezTo>
                      <a:cubicBezTo>
                        <a:pt x="823" y="698"/>
                        <a:pt x="805" y="706"/>
                        <a:pt x="787" y="711"/>
                      </a:cubicBezTo>
                      <a:cubicBezTo>
                        <a:pt x="777" y="710"/>
                        <a:pt x="768" y="709"/>
                        <a:pt x="758" y="709"/>
                      </a:cubicBezTo>
                      <a:cubicBezTo>
                        <a:pt x="743" y="709"/>
                        <a:pt x="728" y="711"/>
                        <a:pt x="713" y="715"/>
                      </a:cubicBezTo>
                      <a:cubicBezTo>
                        <a:pt x="720" y="679"/>
                        <a:pt x="723" y="644"/>
                        <a:pt x="729" y="605"/>
                      </a:cubicBezTo>
                      <a:cubicBezTo>
                        <a:pt x="758" y="464"/>
                        <a:pt x="657" y="378"/>
                        <a:pt x="552" y="378"/>
                      </a:cubicBezTo>
                      <a:cubicBezTo>
                        <a:pt x="480" y="378"/>
                        <a:pt x="405" y="418"/>
                        <a:pt x="369" y="509"/>
                      </a:cubicBezTo>
                      <a:cubicBezTo>
                        <a:pt x="37" y="1318"/>
                        <a:pt x="57" y="2275"/>
                        <a:pt x="12" y="3134"/>
                      </a:cubicBezTo>
                      <a:cubicBezTo>
                        <a:pt x="1" y="3307"/>
                        <a:pt x="163" y="3460"/>
                        <a:pt x="331" y="3460"/>
                      </a:cubicBezTo>
                      <a:cubicBezTo>
                        <a:pt x="333" y="3460"/>
                        <a:pt x="335" y="3460"/>
                        <a:pt x="337" y="3460"/>
                      </a:cubicBezTo>
                      <a:cubicBezTo>
                        <a:pt x="1097" y="3444"/>
                        <a:pt x="1954" y="3306"/>
                        <a:pt x="2653" y="2992"/>
                      </a:cubicBezTo>
                      <a:cubicBezTo>
                        <a:pt x="2981" y="2844"/>
                        <a:pt x="2915" y="2055"/>
                        <a:pt x="2901" y="1781"/>
                      </a:cubicBezTo>
                      <a:cubicBezTo>
                        <a:pt x="2875" y="1263"/>
                        <a:pt x="2756" y="744"/>
                        <a:pt x="2602" y="250"/>
                      </a:cubicBezTo>
                      <a:cubicBezTo>
                        <a:pt x="2551" y="91"/>
                        <a:pt x="2417" y="1"/>
                        <a:pt x="227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31"/>
                <p:cNvSpPr/>
                <p:nvPr/>
              </p:nvSpPr>
              <p:spPr>
                <a:xfrm>
                  <a:off x="2548075" y="1853650"/>
                  <a:ext cx="79575" cy="7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156" extrusionOk="0">
                      <a:moveTo>
                        <a:pt x="2328" y="742"/>
                      </a:moveTo>
                      <a:lnTo>
                        <a:pt x="2328" y="742"/>
                      </a:lnTo>
                      <a:cubicBezTo>
                        <a:pt x="2402" y="1196"/>
                        <a:pt x="2389" y="1664"/>
                        <a:pt x="2125" y="2063"/>
                      </a:cubicBezTo>
                      <a:cubicBezTo>
                        <a:pt x="1923" y="2369"/>
                        <a:pt x="1564" y="2461"/>
                        <a:pt x="1203" y="2461"/>
                      </a:cubicBezTo>
                      <a:cubicBezTo>
                        <a:pt x="1063" y="2461"/>
                        <a:pt x="922" y="2448"/>
                        <a:pt x="790" y="2427"/>
                      </a:cubicBezTo>
                      <a:cubicBezTo>
                        <a:pt x="729" y="1912"/>
                        <a:pt x="601" y="1412"/>
                        <a:pt x="642" y="887"/>
                      </a:cubicBezTo>
                      <a:lnTo>
                        <a:pt x="642" y="887"/>
                      </a:lnTo>
                      <a:cubicBezTo>
                        <a:pt x="729" y="952"/>
                        <a:pt x="848" y="973"/>
                        <a:pt x="969" y="973"/>
                      </a:cubicBezTo>
                      <a:cubicBezTo>
                        <a:pt x="1095" y="973"/>
                        <a:pt x="1223" y="950"/>
                        <a:pt x="1319" y="932"/>
                      </a:cubicBezTo>
                      <a:cubicBezTo>
                        <a:pt x="1651" y="874"/>
                        <a:pt x="1989" y="787"/>
                        <a:pt x="2328" y="742"/>
                      </a:cubicBezTo>
                      <a:close/>
                      <a:moveTo>
                        <a:pt x="2627" y="1"/>
                      </a:moveTo>
                      <a:cubicBezTo>
                        <a:pt x="2623" y="1"/>
                        <a:pt x="2619" y="1"/>
                        <a:pt x="2614" y="1"/>
                      </a:cubicBezTo>
                      <a:cubicBezTo>
                        <a:pt x="2295" y="7"/>
                        <a:pt x="1976" y="78"/>
                        <a:pt x="1664" y="136"/>
                      </a:cubicBezTo>
                      <a:cubicBezTo>
                        <a:pt x="1484" y="168"/>
                        <a:pt x="1306" y="204"/>
                        <a:pt x="1128" y="236"/>
                      </a:cubicBezTo>
                      <a:cubicBezTo>
                        <a:pt x="1058" y="249"/>
                        <a:pt x="987" y="258"/>
                        <a:pt x="919" y="268"/>
                      </a:cubicBezTo>
                      <a:cubicBezTo>
                        <a:pt x="890" y="276"/>
                        <a:pt x="874" y="279"/>
                        <a:pt x="855" y="282"/>
                      </a:cubicBezTo>
                      <a:cubicBezTo>
                        <a:pt x="852" y="282"/>
                        <a:pt x="848" y="282"/>
                        <a:pt x="845" y="282"/>
                      </a:cubicBezTo>
                      <a:cubicBezTo>
                        <a:pt x="836" y="282"/>
                        <a:pt x="826" y="283"/>
                        <a:pt x="816" y="285"/>
                      </a:cubicBezTo>
                      <a:cubicBezTo>
                        <a:pt x="738" y="306"/>
                        <a:pt x="666" y="343"/>
                        <a:pt x="604" y="395"/>
                      </a:cubicBezTo>
                      <a:cubicBezTo>
                        <a:pt x="601" y="398"/>
                        <a:pt x="601" y="401"/>
                        <a:pt x="597" y="404"/>
                      </a:cubicBezTo>
                      <a:cubicBezTo>
                        <a:pt x="559" y="378"/>
                        <a:pt x="512" y="363"/>
                        <a:pt x="465" y="363"/>
                      </a:cubicBezTo>
                      <a:cubicBezTo>
                        <a:pt x="382" y="363"/>
                        <a:pt x="297" y="409"/>
                        <a:pt x="258" y="514"/>
                      </a:cubicBezTo>
                      <a:cubicBezTo>
                        <a:pt x="1" y="1196"/>
                        <a:pt x="126" y="2008"/>
                        <a:pt x="120" y="2721"/>
                      </a:cubicBezTo>
                      <a:cubicBezTo>
                        <a:pt x="118" y="2872"/>
                        <a:pt x="227" y="3023"/>
                        <a:pt x="375" y="3056"/>
                      </a:cubicBezTo>
                      <a:cubicBezTo>
                        <a:pt x="639" y="3117"/>
                        <a:pt x="909" y="3156"/>
                        <a:pt x="1175" y="3156"/>
                      </a:cubicBezTo>
                      <a:cubicBezTo>
                        <a:pt x="1684" y="3156"/>
                        <a:pt x="2176" y="3014"/>
                        <a:pt x="2566" y="2626"/>
                      </a:cubicBezTo>
                      <a:cubicBezTo>
                        <a:pt x="3182" y="2018"/>
                        <a:pt x="3140" y="1035"/>
                        <a:pt x="2962" y="262"/>
                      </a:cubicBezTo>
                      <a:cubicBezTo>
                        <a:pt x="2928" y="114"/>
                        <a:pt x="2777" y="1"/>
                        <a:pt x="2627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31"/>
                <p:cNvSpPr/>
                <p:nvPr/>
              </p:nvSpPr>
              <p:spPr>
                <a:xfrm>
                  <a:off x="2542700" y="1719450"/>
                  <a:ext cx="79525" cy="7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2939" extrusionOk="0">
                      <a:moveTo>
                        <a:pt x="2175" y="738"/>
                      </a:moveTo>
                      <a:cubicBezTo>
                        <a:pt x="2333" y="1145"/>
                        <a:pt x="2430" y="1605"/>
                        <a:pt x="2466" y="2041"/>
                      </a:cubicBezTo>
                      <a:cubicBezTo>
                        <a:pt x="2061" y="2161"/>
                        <a:pt x="1623" y="2256"/>
                        <a:pt x="1195" y="2256"/>
                      </a:cubicBezTo>
                      <a:cubicBezTo>
                        <a:pt x="1051" y="2256"/>
                        <a:pt x="908" y="2245"/>
                        <a:pt x="767" y="2221"/>
                      </a:cubicBezTo>
                      <a:cubicBezTo>
                        <a:pt x="703" y="1789"/>
                        <a:pt x="632" y="1364"/>
                        <a:pt x="658" y="931"/>
                      </a:cubicBezTo>
                      <a:lnTo>
                        <a:pt x="658" y="931"/>
                      </a:lnTo>
                      <a:cubicBezTo>
                        <a:pt x="732" y="959"/>
                        <a:pt x="809" y="975"/>
                        <a:pt x="878" y="975"/>
                      </a:cubicBezTo>
                      <a:cubicBezTo>
                        <a:pt x="889" y="975"/>
                        <a:pt x="901" y="974"/>
                        <a:pt x="912" y="973"/>
                      </a:cubicBezTo>
                      <a:cubicBezTo>
                        <a:pt x="1341" y="947"/>
                        <a:pt x="1750" y="796"/>
                        <a:pt x="2175" y="738"/>
                      </a:cubicBezTo>
                      <a:close/>
                      <a:moveTo>
                        <a:pt x="2408" y="1"/>
                      </a:moveTo>
                      <a:cubicBezTo>
                        <a:pt x="2405" y="1"/>
                        <a:pt x="2403" y="1"/>
                        <a:pt x="2400" y="1"/>
                      </a:cubicBezTo>
                      <a:cubicBezTo>
                        <a:pt x="2082" y="11"/>
                        <a:pt x="1763" y="85"/>
                        <a:pt x="1453" y="146"/>
                      </a:cubicBezTo>
                      <a:cubicBezTo>
                        <a:pt x="1292" y="178"/>
                        <a:pt x="1134" y="210"/>
                        <a:pt x="973" y="239"/>
                      </a:cubicBezTo>
                      <a:lnTo>
                        <a:pt x="751" y="278"/>
                      </a:lnTo>
                      <a:cubicBezTo>
                        <a:pt x="747" y="280"/>
                        <a:pt x="743" y="281"/>
                        <a:pt x="739" y="281"/>
                      </a:cubicBezTo>
                      <a:cubicBezTo>
                        <a:pt x="738" y="281"/>
                        <a:pt x="736" y="281"/>
                        <a:pt x="735" y="281"/>
                      </a:cubicBezTo>
                      <a:cubicBezTo>
                        <a:pt x="718" y="278"/>
                        <a:pt x="701" y="277"/>
                        <a:pt x="683" y="277"/>
                      </a:cubicBezTo>
                      <a:cubicBezTo>
                        <a:pt x="609" y="277"/>
                        <a:pt x="536" y="302"/>
                        <a:pt x="477" y="349"/>
                      </a:cubicBezTo>
                      <a:cubicBezTo>
                        <a:pt x="473" y="349"/>
                        <a:pt x="470" y="349"/>
                        <a:pt x="467" y="349"/>
                      </a:cubicBezTo>
                      <a:cubicBezTo>
                        <a:pt x="377" y="349"/>
                        <a:pt x="288" y="394"/>
                        <a:pt x="245" y="510"/>
                      </a:cubicBezTo>
                      <a:cubicBezTo>
                        <a:pt x="0" y="1158"/>
                        <a:pt x="174" y="1830"/>
                        <a:pt x="129" y="2504"/>
                      </a:cubicBezTo>
                      <a:cubicBezTo>
                        <a:pt x="116" y="2655"/>
                        <a:pt x="238" y="2791"/>
                        <a:pt x="377" y="2829"/>
                      </a:cubicBezTo>
                      <a:cubicBezTo>
                        <a:pt x="640" y="2906"/>
                        <a:pt x="915" y="2938"/>
                        <a:pt x="1192" y="2938"/>
                      </a:cubicBezTo>
                      <a:cubicBezTo>
                        <a:pt x="1780" y="2938"/>
                        <a:pt x="2382" y="2794"/>
                        <a:pt x="2923" y="2620"/>
                      </a:cubicBezTo>
                      <a:cubicBezTo>
                        <a:pt x="3068" y="2575"/>
                        <a:pt x="3180" y="2446"/>
                        <a:pt x="3177" y="2289"/>
                      </a:cubicBezTo>
                      <a:cubicBezTo>
                        <a:pt x="3161" y="1583"/>
                        <a:pt x="3000" y="815"/>
                        <a:pt x="2707" y="175"/>
                      </a:cubicBezTo>
                      <a:cubicBezTo>
                        <a:pt x="2659" y="70"/>
                        <a:pt x="2522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31"/>
                <p:cNvSpPr/>
                <p:nvPr/>
              </p:nvSpPr>
              <p:spPr>
                <a:xfrm>
                  <a:off x="2537625" y="1456750"/>
                  <a:ext cx="69700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" h="3024" extrusionOk="0">
                      <a:moveTo>
                        <a:pt x="2050" y="729"/>
                      </a:moveTo>
                      <a:cubicBezTo>
                        <a:pt x="2046" y="935"/>
                        <a:pt x="2050" y="1141"/>
                        <a:pt x="2040" y="1344"/>
                      </a:cubicBezTo>
                      <a:cubicBezTo>
                        <a:pt x="2030" y="1667"/>
                        <a:pt x="2034" y="2050"/>
                        <a:pt x="1943" y="2375"/>
                      </a:cubicBezTo>
                      <a:cubicBezTo>
                        <a:pt x="1560" y="2375"/>
                        <a:pt x="1180" y="2378"/>
                        <a:pt x="796" y="2382"/>
                      </a:cubicBezTo>
                      <a:cubicBezTo>
                        <a:pt x="800" y="2267"/>
                        <a:pt x="792" y="2151"/>
                        <a:pt x="774" y="2037"/>
                      </a:cubicBezTo>
                      <a:cubicBezTo>
                        <a:pt x="739" y="1805"/>
                        <a:pt x="648" y="1550"/>
                        <a:pt x="641" y="1309"/>
                      </a:cubicBezTo>
                      <a:lnTo>
                        <a:pt x="641" y="1309"/>
                      </a:lnTo>
                      <a:cubicBezTo>
                        <a:pt x="657" y="1311"/>
                        <a:pt x="674" y="1312"/>
                        <a:pt x="691" y="1312"/>
                      </a:cubicBezTo>
                      <a:cubicBezTo>
                        <a:pt x="744" y="1312"/>
                        <a:pt x="796" y="1300"/>
                        <a:pt x="845" y="1276"/>
                      </a:cubicBezTo>
                      <a:cubicBezTo>
                        <a:pt x="1241" y="1083"/>
                        <a:pt x="1621" y="842"/>
                        <a:pt x="2050" y="729"/>
                      </a:cubicBezTo>
                      <a:close/>
                      <a:moveTo>
                        <a:pt x="2398" y="1"/>
                      </a:moveTo>
                      <a:cubicBezTo>
                        <a:pt x="2395" y="1"/>
                        <a:pt x="2391" y="1"/>
                        <a:pt x="2388" y="1"/>
                      </a:cubicBezTo>
                      <a:cubicBezTo>
                        <a:pt x="1689" y="30"/>
                        <a:pt x="1099" y="358"/>
                        <a:pt x="496" y="684"/>
                      </a:cubicBezTo>
                      <a:cubicBezTo>
                        <a:pt x="453" y="708"/>
                        <a:pt x="415" y="741"/>
                        <a:pt x="383" y="781"/>
                      </a:cubicBezTo>
                      <a:cubicBezTo>
                        <a:pt x="316" y="802"/>
                        <a:pt x="260" y="853"/>
                        <a:pt x="232" y="919"/>
                      </a:cubicBezTo>
                      <a:cubicBezTo>
                        <a:pt x="0" y="1470"/>
                        <a:pt x="354" y="2053"/>
                        <a:pt x="155" y="2618"/>
                      </a:cubicBezTo>
                      <a:cubicBezTo>
                        <a:pt x="84" y="2814"/>
                        <a:pt x="264" y="3007"/>
                        <a:pt x="454" y="3013"/>
                      </a:cubicBezTo>
                      <a:cubicBezTo>
                        <a:pt x="741" y="3022"/>
                        <a:pt x="1028" y="3023"/>
                        <a:pt x="1315" y="3023"/>
                      </a:cubicBezTo>
                      <a:cubicBezTo>
                        <a:pt x="1506" y="3023"/>
                        <a:pt x="1698" y="3022"/>
                        <a:pt x="1889" y="3022"/>
                      </a:cubicBezTo>
                      <a:cubicBezTo>
                        <a:pt x="1984" y="3022"/>
                        <a:pt x="2080" y="3023"/>
                        <a:pt x="2175" y="3023"/>
                      </a:cubicBezTo>
                      <a:cubicBezTo>
                        <a:pt x="2278" y="3023"/>
                        <a:pt x="2410" y="2965"/>
                        <a:pt x="2452" y="2862"/>
                      </a:cubicBezTo>
                      <a:cubicBezTo>
                        <a:pt x="2788" y="2108"/>
                        <a:pt x="2717" y="1148"/>
                        <a:pt x="2727" y="335"/>
                      </a:cubicBezTo>
                      <a:cubicBezTo>
                        <a:pt x="2727" y="162"/>
                        <a:pt x="2578" y="1"/>
                        <a:pt x="2398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31"/>
                <p:cNvSpPr/>
                <p:nvPr/>
              </p:nvSpPr>
              <p:spPr>
                <a:xfrm>
                  <a:off x="2540700" y="1590025"/>
                  <a:ext cx="70125" cy="7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85" extrusionOk="0">
                      <a:moveTo>
                        <a:pt x="1822" y="731"/>
                      </a:moveTo>
                      <a:lnTo>
                        <a:pt x="1822" y="731"/>
                      </a:lnTo>
                      <a:cubicBezTo>
                        <a:pt x="1960" y="1107"/>
                        <a:pt x="2066" y="1565"/>
                        <a:pt x="1815" y="1887"/>
                      </a:cubicBezTo>
                      <a:lnTo>
                        <a:pt x="1814" y="1887"/>
                      </a:lnTo>
                      <a:cubicBezTo>
                        <a:pt x="1602" y="2162"/>
                        <a:pt x="1228" y="2230"/>
                        <a:pt x="866" y="2230"/>
                      </a:cubicBezTo>
                      <a:cubicBezTo>
                        <a:pt x="795" y="2230"/>
                        <a:pt x="723" y="2227"/>
                        <a:pt x="654" y="2223"/>
                      </a:cubicBezTo>
                      <a:cubicBezTo>
                        <a:pt x="639" y="1788"/>
                        <a:pt x="609" y="1353"/>
                        <a:pt x="625" y="917"/>
                      </a:cubicBezTo>
                      <a:lnTo>
                        <a:pt x="625" y="917"/>
                      </a:lnTo>
                      <a:cubicBezTo>
                        <a:pt x="663" y="937"/>
                        <a:pt x="705" y="946"/>
                        <a:pt x="747" y="946"/>
                      </a:cubicBezTo>
                      <a:cubicBezTo>
                        <a:pt x="783" y="946"/>
                        <a:pt x="820" y="939"/>
                        <a:pt x="855" y="924"/>
                      </a:cubicBezTo>
                      <a:cubicBezTo>
                        <a:pt x="1178" y="795"/>
                        <a:pt x="1489" y="747"/>
                        <a:pt x="1822" y="731"/>
                      </a:cubicBezTo>
                      <a:close/>
                      <a:moveTo>
                        <a:pt x="527" y="1"/>
                      </a:moveTo>
                      <a:cubicBezTo>
                        <a:pt x="481" y="1"/>
                        <a:pt x="438" y="24"/>
                        <a:pt x="413" y="83"/>
                      </a:cubicBezTo>
                      <a:cubicBezTo>
                        <a:pt x="97" y="830"/>
                        <a:pt x="20" y="1720"/>
                        <a:pt x="4" y="2526"/>
                      </a:cubicBezTo>
                      <a:cubicBezTo>
                        <a:pt x="1" y="2719"/>
                        <a:pt x="158" y="2832"/>
                        <a:pt x="332" y="2854"/>
                      </a:cubicBezTo>
                      <a:cubicBezTo>
                        <a:pt x="497" y="2872"/>
                        <a:pt x="670" y="2884"/>
                        <a:pt x="844" y="2884"/>
                      </a:cubicBezTo>
                      <a:cubicBezTo>
                        <a:pt x="1406" y="2884"/>
                        <a:pt x="1981" y="2758"/>
                        <a:pt x="2340" y="2304"/>
                      </a:cubicBezTo>
                      <a:cubicBezTo>
                        <a:pt x="2804" y="1720"/>
                        <a:pt x="2642" y="921"/>
                        <a:pt x="2385" y="283"/>
                      </a:cubicBezTo>
                      <a:cubicBezTo>
                        <a:pt x="2326" y="137"/>
                        <a:pt x="2220" y="31"/>
                        <a:pt x="2053" y="31"/>
                      </a:cubicBezTo>
                      <a:cubicBezTo>
                        <a:pt x="2037" y="31"/>
                        <a:pt x="2020" y="31"/>
                        <a:pt x="2004" y="31"/>
                      </a:cubicBezTo>
                      <a:cubicBezTo>
                        <a:pt x="1542" y="31"/>
                        <a:pt x="1116" y="76"/>
                        <a:pt x="690" y="254"/>
                      </a:cubicBezTo>
                      <a:cubicBezTo>
                        <a:pt x="693" y="235"/>
                        <a:pt x="696" y="219"/>
                        <a:pt x="699" y="203"/>
                      </a:cubicBezTo>
                      <a:cubicBezTo>
                        <a:pt x="719" y="95"/>
                        <a:pt x="618" y="1"/>
                        <a:pt x="527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31"/>
                <p:cNvSpPr/>
                <p:nvPr/>
              </p:nvSpPr>
              <p:spPr>
                <a:xfrm>
                  <a:off x="2289675" y="2213025"/>
                  <a:ext cx="112725" cy="1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793" extrusionOk="0">
                      <a:moveTo>
                        <a:pt x="1025" y="748"/>
                      </a:moveTo>
                      <a:cubicBezTo>
                        <a:pt x="1946" y="748"/>
                        <a:pt x="2871" y="761"/>
                        <a:pt x="3783" y="899"/>
                      </a:cubicBezTo>
                      <a:cubicBezTo>
                        <a:pt x="3785" y="1959"/>
                        <a:pt x="3785" y="3019"/>
                        <a:pt x="3799" y="4079"/>
                      </a:cubicBezTo>
                      <a:cubicBezTo>
                        <a:pt x="2997" y="3994"/>
                        <a:pt x="2191" y="3951"/>
                        <a:pt x="1384" y="3951"/>
                      </a:cubicBezTo>
                      <a:cubicBezTo>
                        <a:pt x="1203" y="3951"/>
                        <a:pt x="1022" y="3953"/>
                        <a:pt x="841" y="3957"/>
                      </a:cubicBezTo>
                      <a:cubicBezTo>
                        <a:pt x="944" y="3557"/>
                        <a:pt x="870" y="3052"/>
                        <a:pt x="880" y="2659"/>
                      </a:cubicBezTo>
                      <a:cubicBezTo>
                        <a:pt x="899" y="2020"/>
                        <a:pt x="931" y="1380"/>
                        <a:pt x="1025" y="748"/>
                      </a:cubicBezTo>
                      <a:close/>
                      <a:moveTo>
                        <a:pt x="706" y="0"/>
                      </a:moveTo>
                      <a:cubicBezTo>
                        <a:pt x="552" y="0"/>
                        <a:pt x="374" y="117"/>
                        <a:pt x="348" y="278"/>
                      </a:cubicBezTo>
                      <a:cubicBezTo>
                        <a:pt x="219" y="993"/>
                        <a:pt x="177" y="1718"/>
                        <a:pt x="148" y="2443"/>
                      </a:cubicBezTo>
                      <a:cubicBezTo>
                        <a:pt x="129" y="2939"/>
                        <a:pt x="0" y="3638"/>
                        <a:pt x="193" y="4108"/>
                      </a:cubicBezTo>
                      <a:cubicBezTo>
                        <a:pt x="204" y="4136"/>
                        <a:pt x="218" y="4162"/>
                        <a:pt x="235" y="4186"/>
                      </a:cubicBezTo>
                      <a:cubicBezTo>
                        <a:pt x="206" y="4335"/>
                        <a:pt x="290" y="4509"/>
                        <a:pt x="494" y="4518"/>
                      </a:cubicBezTo>
                      <a:cubicBezTo>
                        <a:pt x="1689" y="4573"/>
                        <a:pt x="2871" y="4557"/>
                        <a:pt x="4054" y="4785"/>
                      </a:cubicBezTo>
                      <a:cubicBezTo>
                        <a:pt x="4080" y="4790"/>
                        <a:pt x="4107" y="4793"/>
                        <a:pt x="4133" y="4793"/>
                      </a:cubicBezTo>
                      <a:cubicBezTo>
                        <a:pt x="4321" y="4793"/>
                        <a:pt x="4483" y="4664"/>
                        <a:pt x="4486" y="4457"/>
                      </a:cubicBezTo>
                      <a:cubicBezTo>
                        <a:pt x="4509" y="3167"/>
                        <a:pt x="4502" y="1879"/>
                        <a:pt x="4509" y="590"/>
                      </a:cubicBezTo>
                      <a:cubicBezTo>
                        <a:pt x="4509" y="439"/>
                        <a:pt x="4395" y="270"/>
                        <a:pt x="4240" y="241"/>
                      </a:cubicBezTo>
                      <a:cubicBezTo>
                        <a:pt x="3074" y="23"/>
                        <a:pt x="1892" y="7"/>
                        <a:pt x="706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31"/>
                <p:cNvSpPr/>
                <p:nvPr/>
              </p:nvSpPr>
              <p:spPr>
                <a:xfrm>
                  <a:off x="2279175" y="2015275"/>
                  <a:ext cx="101725" cy="1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769" extrusionOk="0">
                      <a:moveTo>
                        <a:pt x="2301" y="1"/>
                      </a:moveTo>
                      <a:cubicBezTo>
                        <a:pt x="1788" y="1"/>
                        <a:pt x="1276" y="67"/>
                        <a:pt x="816" y="201"/>
                      </a:cubicBezTo>
                      <a:cubicBezTo>
                        <a:pt x="657" y="244"/>
                        <a:pt x="547" y="388"/>
                        <a:pt x="545" y="552"/>
                      </a:cubicBezTo>
                      <a:cubicBezTo>
                        <a:pt x="529" y="1351"/>
                        <a:pt x="390" y="2153"/>
                        <a:pt x="313" y="2949"/>
                      </a:cubicBezTo>
                      <a:cubicBezTo>
                        <a:pt x="292" y="3181"/>
                        <a:pt x="182" y="4070"/>
                        <a:pt x="604" y="4070"/>
                      </a:cubicBezTo>
                      <a:cubicBezTo>
                        <a:pt x="647" y="4070"/>
                        <a:pt x="695" y="4061"/>
                        <a:pt x="748" y="4041"/>
                      </a:cubicBezTo>
                      <a:cubicBezTo>
                        <a:pt x="829" y="4012"/>
                        <a:pt x="916" y="3952"/>
                        <a:pt x="932" y="3858"/>
                      </a:cubicBezTo>
                      <a:cubicBezTo>
                        <a:pt x="932" y="3852"/>
                        <a:pt x="933" y="3847"/>
                        <a:pt x="935" y="3842"/>
                      </a:cubicBezTo>
                      <a:cubicBezTo>
                        <a:pt x="936" y="3821"/>
                        <a:pt x="936" y="3801"/>
                        <a:pt x="935" y="3780"/>
                      </a:cubicBezTo>
                      <a:cubicBezTo>
                        <a:pt x="938" y="3780"/>
                        <a:pt x="938" y="3784"/>
                        <a:pt x="942" y="3787"/>
                      </a:cubicBezTo>
                      <a:cubicBezTo>
                        <a:pt x="947" y="3831"/>
                        <a:pt x="947" y="3875"/>
                        <a:pt x="942" y="3919"/>
                      </a:cubicBezTo>
                      <a:cubicBezTo>
                        <a:pt x="945" y="3906"/>
                        <a:pt x="951" y="3867"/>
                        <a:pt x="974" y="3790"/>
                      </a:cubicBezTo>
                      <a:cubicBezTo>
                        <a:pt x="1003" y="3684"/>
                        <a:pt x="1000" y="3561"/>
                        <a:pt x="1003" y="3452"/>
                      </a:cubicBezTo>
                      <a:cubicBezTo>
                        <a:pt x="1012" y="3130"/>
                        <a:pt x="1051" y="2807"/>
                        <a:pt x="1086" y="2485"/>
                      </a:cubicBezTo>
                      <a:cubicBezTo>
                        <a:pt x="1144" y="1940"/>
                        <a:pt x="1228" y="1393"/>
                        <a:pt x="1260" y="845"/>
                      </a:cubicBezTo>
                      <a:cubicBezTo>
                        <a:pt x="1596" y="771"/>
                        <a:pt x="1958" y="734"/>
                        <a:pt x="2320" y="734"/>
                      </a:cubicBezTo>
                      <a:cubicBezTo>
                        <a:pt x="2669" y="734"/>
                        <a:pt x="3019" y="769"/>
                        <a:pt x="3345" y="838"/>
                      </a:cubicBezTo>
                      <a:cubicBezTo>
                        <a:pt x="3345" y="1927"/>
                        <a:pt x="3345" y="3013"/>
                        <a:pt x="3355" y="4103"/>
                      </a:cubicBezTo>
                      <a:cubicBezTo>
                        <a:pt x="2330" y="4197"/>
                        <a:pt x="1296" y="4164"/>
                        <a:pt x="268" y="4213"/>
                      </a:cubicBezTo>
                      <a:cubicBezTo>
                        <a:pt x="1" y="4226"/>
                        <a:pt x="1" y="4615"/>
                        <a:pt x="268" y="4628"/>
                      </a:cubicBezTo>
                      <a:cubicBezTo>
                        <a:pt x="1413" y="4679"/>
                        <a:pt x="2566" y="4628"/>
                        <a:pt x="3703" y="4766"/>
                      </a:cubicBezTo>
                      <a:cubicBezTo>
                        <a:pt x="3713" y="4768"/>
                        <a:pt x="3723" y="4768"/>
                        <a:pt x="3733" y="4768"/>
                      </a:cubicBezTo>
                      <a:cubicBezTo>
                        <a:pt x="3909" y="4768"/>
                        <a:pt x="4048" y="4580"/>
                        <a:pt x="4051" y="4418"/>
                      </a:cubicBezTo>
                      <a:cubicBezTo>
                        <a:pt x="4065" y="3129"/>
                        <a:pt x="4062" y="1840"/>
                        <a:pt x="4065" y="552"/>
                      </a:cubicBezTo>
                      <a:cubicBezTo>
                        <a:pt x="4068" y="390"/>
                        <a:pt x="3955" y="247"/>
                        <a:pt x="3800" y="203"/>
                      </a:cubicBezTo>
                      <a:cubicBezTo>
                        <a:pt x="3336" y="68"/>
                        <a:pt x="2818" y="1"/>
                        <a:pt x="2301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31"/>
                <p:cNvSpPr/>
                <p:nvPr/>
              </p:nvSpPr>
              <p:spPr>
                <a:xfrm>
                  <a:off x="2271625" y="1819400"/>
                  <a:ext cx="104175" cy="1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5079" extrusionOk="0">
                      <a:moveTo>
                        <a:pt x="1570" y="716"/>
                      </a:moveTo>
                      <a:cubicBezTo>
                        <a:pt x="2183" y="716"/>
                        <a:pt x="2793" y="801"/>
                        <a:pt x="3397" y="932"/>
                      </a:cubicBezTo>
                      <a:cubicBezTo>
                        <a:pt x="3251" y="2098"/>
                        <a:pt x="3248" y="3261"/>
                        <a:pt x="3407" y="4429"/>
                      </a:cubicBezTo>
                      <a:cubicBezTo>
                        <a:pt x="2775" y="4488"/>
                        <a:pt x="2145" y="4553"/>
                        <a:pt x="1513" y="4553"/>
                      </a:cubicBezTo>
                      <a:cubicBezTo>
                        <a:pt x="1255" y="4553"/>
                        <a:pt x="996" y="4542"/>
                        <a:pt x="737" y="4516"/>
                      </a:cubicBezTo>
                      <a:cubicBezTo>
                        <a:pt x="783" y="4481"/>
                        <a:pt x="817" y="4432"/>
                        <a:pt x="832" y="4377"/>
                      </a:cubicBezTo>
                      <a:cubicBezTo>
                        <a:pt x="1115" y="3259"/>
                        <a:pt x="941" y="1928"/>
                        <a:pt x="925" y="749"/>
                      </a:cubicBezTo>
                      <a:cubicBezTo>
                        <a:pt x="1140" y="726"/>
                        <a:pt x="1355" y="716"/>
                        <a:pt x="1570" y="716"/>
                      </a:cubicBezTo>
                      <a:close/>
                      <a:moveTo>
                        <a:pt x="1593" y="1"/>
                      </a:moveTo>
                      <a:cubicBezTo>
                        <a:pt x="1222" y="1"/>
                        <a:pt x="850" y="30"/>
                        <a:pt x="478" y="97"/>
                      </a:cubicBezTo>
                      <a:cubicBezTo>
                        <a:pt x="326" y="126"/>
                        <a:pt x="217" y="294"/>
                        <a:pt x="219" y="440"/>
                      </a:cubicBezTo>
                      <a:cubicBezTo>
                        <a:pt x="232" y="1690"/>
                        <a:pt x="0" y="3158"/>
                        <a:pt x="310" y="4377"/>
                      </a:cubicBezTo>
                      <a:cubicBezTo>
                        <a:pt x="327" y="4445"/>
                        <a:pt x="372" y="4503"/>
                        <a:pt x="436" y="4535"/>
                      </a:cubicBezTo>
                      <a:cubicBezTo>
                        <a:pt x="297" y="4635"/>
                        <a:pt x="301" y="4921"/>
                        <a:pt x="507" y="4963"/>
                      </a:cubicBezTo>
                      <a:cubicBezTo>
                        <a:pt x="989" y="5057"/>
                        <a:pt x="1470" y="5078"/>
                        <a:pt x="1951" y="5078"/>
                      </a:cubicBezTo>
                      <a:cubicBezTo>
                        <a:pt x="2369" y="5078"/>
                        <a:pt x="2788" y="5062"/>
                        <a:pt x="3209" y="5062"/>
                      </a:cubicBezTo>
                      <a:cubicBezTo>
                        <a:pt x="3403" y="5062"/>
                        <a:pt x="3598" y="5066"/>
                        <a:pt x="3793" y="5076"/>
                      </a:cubicBezTo>
                      <a:cubicBezTo>
                        <a:pt x="3799" y="5076"/>
                        <a:pt x="3806" y="5076"/>
                        <a:pt x="3812" y="5076"/>
                      </a:cubicBezTo>
                      <a:cubicBezTo>
                        <a:pt x="4043" y="5076"/>
                        <a:pt x="4149" y="4845"/>
                        <a:pt x="4121" y="4644"/>
                      </a:cubicBezTo>
                      <a:cubicBezTo>
                        <a:pt x="3941" y="3353"/>
                        <a:pt x="3938" y="2037"/>
                        <a:pt x="4137" y="749"/>
                      </a:cubicBezTo>
                      <a:cubicBezTo>
                        <a:pt x="4166" y="562"/>
                        <a:pt x="4092" y="359"/>
                        <a:pt x="3886" y="308"/>
                      </a:cubicBezTo>
                      <a:cubicBezTo>
                        <a:pt x="3130" y="127"/>
                        <a:pt x="2363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31"/>
                <p:cNvSpPr/>
                <p:nvPr/>
              </p:nvSpPr>
              <p:spPr>
                <a:xfrm>
                  <a:off x="2119450" y="2020150"/>
                  <a:ext cx="112175" cy="10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4352" extrusionOk="0">
                      <a:moveTo>
                        <a:pt x="3458" y="732"/>
                      </a:moveTo>
                      <a:lnTo>
                        <a:pt x="3458" y="732"/>
                      </a:lnTo>
                      <a:cubicBezTo>
                        <a:pt x="3339" y="1722"/>
                        <a:pt x="3343" y="2711"/>
                        <a:pt x="3610" y="3671"/>
                      </a:cubicBezTo>
                      <a:cubicBezTo>
                        <a:pt x="3240" y="3676"/>
                        <a:pt x="2874" y="3683"/>
                        <a:pt x="2508" y="3683"/>
                      </a:cubicBezTo>
                      <a:cubicBezTo>
                        <a:pt x="2078" y="3683"/>
                        <a:pt x="1649" y="3673"/>
                        <a:pt x="1216" y="3636"/>
                      </a:cubicBezTo>
                      <a:cubicBezTo>
                        <a:pt x="919" y="2995"/>
                        <a:pt x="655" y="2492"/>
                        <a:pt x="1122" y="1780"/>
                      </a:cubicBezTo>
                      <a:cubicBezTo>
                        <a:pt x="1602" y="1052"/>
                        <a:pt x="2601" y="803"/>
                        <a:pt x="3458" y="732"/>
                      </a:cubicBezTo>
                      <a:close/>
                      <a:moveTo>
                        <a:pt x="3869" y="1"/>
                      </a:moveTo>
                      <a:cubicBezTo>
                        <a:pt x="3867" y="1"/>
                        <a:pt x="3866" y="1"/>
                        <a:pt x="3864" y="1"/>
                      </a:cubicBezTo>
                      <a:cubicBezTo>
                        <a:pt x="2588" y="23"/>
                        <a:pt x="1306" y="368"/>
                        <a:pt x="500" y="1415"/>
                      </a:cubicBezTo>
                      <a:cubicBezTo>
                        <a:pt x="0" y="2069"/>
                        <a:pt x="10" y="3049"/>
                        <a:pt x="442" y="3739"/>
                      </a:cubicBezTo>
                      <a:cubicBezTo>
                        <a:pt x="404" y="3845"/>
                        <a:pt x="436" y="3971"/>
                        <a:pt x="584" y="4006"/>
                      </a:cubicBezTo>
                      <a:cubicBezTo>
                        <a:pt x="608" y="4009"/>
                        <a:pt x="631" y="4013"/>
                        <a:pt x="655" y="4020"/>
                      </a:cubicBezTo>
                      <a:cubicBezTo>
                        <a:pt x="736" y="4108"/>
                        <a:pt x="828" y="4188"/>
                        <a:pt x="925" y="4258"/>
                      </a:cubicBezTo>
                      <a:cubicBezTo>
                        <a:pt x="977" y="4294"/>
                        <a:pt x="1028" y="4309"/>
                        <a:pt x="1075" y="4309"/>
                      </a:cubicBezTo>
                      <a:cubicBezTo>
                        <a:pt x="1177" y="4309"/>
                        <a:pt x="1263" y="4237"/>
                        <a:pt x="1309" y="4142"/>
                      </a:cubicBezTo>
                      <a:cubicBezTo>
                        <a:pt x="2220" y="4293"/>
                        <a:pt x="3174" y="4348"/>
                        <a:pt x="4080" y="4351"/>
                      </a:cubicBezTo>
                      <a:cubicBezTo>
                        <a:pt x="4290" y="4351"/>
                        <a:pt x="4486" y="4129"/>
                        <a:pt x="4409" y="3916"/>
                      </a:cubicBezTo>
                      <a:cubicBezTo>
                        <a:pt x="4002" y="2792"/>
                        <a:pt x="4025" y="1622"/>
                        <a:pt x="4205" y="451"/>
                      </a:cubicBezTo>
                      <a:cubicBezTo>
                        <a:pt x="4240" y="231"/>
                        <a:pt x="4117" y="1"/>
                        <a:pt x="3869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31"/>
                <p:cNvSpPr/>
                <p:nvPr/>
              </p:nvSpPr>
              <p:spPr>
                <a:xfrm>
                  <a:off x="2098825" y="2200775"/>
                  <a:ext cx="126325" cy="13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3" h="5481" extrusionOk="0">
                      <a:moveTo>
                        <a:pt x="3507" y="720"/>
                      </a:moveTo>
                      <a:cubicBezTo>
                        <a:pt x="3788" y="720"/>
                        <a:pt x="4067" y="739"/>
                        <a:pt x="4324" y="764"/>
                      </a:cubicBezTo>
                      <a:cubicBezTo>
                        <a:pt x="4328" y="2050"/>
                        <a:pt x="4335" y="3336"/>
                        <a:pt x="4338" y="4618"/>
                      </a:cubicBezTo>
                      <a:cubicBezTo>
                        <a:pt x="3310" y="4685"/>
                        <a:pt x="2279" y="4666"/>
                        <a:pt x="1251" y="4753"/>
                      </a:cubicBezTo>
                      <a:cubicBezTo>
                        <a:pt x="1105" y="4766"/>
                        <a:pt x="1047" y="4894"/>
                        <a:pt x="1076" y="4997"/>
                      </a:cubicBezTo>
                      <a:cubicBezTo>
                        <a:pt x="1036" y="5004"/>
                        <a:pt x="996" y="5008"/>
                        <a:pt x="955" y="5008"/>
                      </a:cubicBezTo>
                      <a:cubicBezTo>
                        <a:pt x="886" y="5008"/>
                        <a:pt x="818" y="4998"/>
                        <a:pt x="751" y="4978"/>
                      </a:cubicBezTo>
                      <a:cubicBezTo>
                        <a:pt x="817" y="4942"/>
                        <a:pt x="867" y="4881"/>
                        <a:pt x="890" y="4808"/>
                      </a:cubicBezTo>
                      <a:cubicBezTo>
                        <a:pt x="1228" y="3744"/>
                        <a:pt x="874" y="2594"/>
                        <a:pt x="1482" y="1566"/>
                      </a:cubicBezTo>
                      <a:cubicBezTo>
                        <a:pt x="1886" y="881"/>
                        <a:pt x="2706" y="720"/>
                        <a:pt x="3507" y="720"/>
                      </a:cubicBezTo>
                      <a:close/>
                      <a:moveTo>
                        <a:pt x="3559" y="1"/>
                      </a:moveTo>
                      <a:cubicBezTo>
                        <a:pt x="2584" y="1"/>
                        <a:pt x="1603" y="204"/>
                        <a:pt x="977" y="1006"/>
                      </a:cubicBezTo>
                      <a:cubicBezTo>
                        <a:pt x="285" y="1892"/>
                        <a:pt x="0" y="3760"/>
                        <a:pt x="326" y="4808"/>
                      </a:cubicBezTo>
                      <a:cubicBezTo>
                        <a:pt x="349" y="4888"/>
                        <a:pt x="405" y="4953"/>
                        <a:pt x="481" y="4989"/>
                      </a:cubicBezTo>
                      <a:cubicBezTo>
                        <a:pt x="378" y="5079"/>
                        <a:pt x="352" y="5272"/>
                        <a:pt x="500" y="5349"/>
                      </a:cubicBezTo>
                      <a:cubicBezTo>
                        <a:pt x="677" y="5437"/>
                        <a:pt x="852" y="5480"/>
                        <a:pt x="1036" y="5480"/>
                      </a:cubicBezTo>
                      <a:cubicBezTo>
                        <a:pt x="1130" y="5480"/>
                        <a:pt x="1226" y="5469"/>
                        <a:pt x="1325" y="5446"/>
                      </a:cubicBezTo>
                      <a:cubicBezTo>
                        <a:pt x="1486" y="5407"/>
                        <a:pt x="1689" y="5314"/>
                        <a:pt x="1802" y="5172"/>
                      </a:cubicBezTo>
                      <a:cubicBezTo>
                        <a:pt x="2762" y="5224"/>
                        <a:pt x="3729" y="5214"/>
                        <a:pt x="4689" y="5295"/>
                      </a:cubicBezTo>
                      <a:cubicBezTo>
                        <a:pt x="4697" y="5295"/>
                        <a:pt x="4704" y="5296"/>
                        <a:pt x="4712" y="5296"/>
                      </a:cubicBezTo>
                      <a:cubicBezTo>
                        <a:pt x="4891" y="5296"/>
                        <a:pt x="5037" y="5117"/>
                        <a:pt x="5037" y="4947"/>
                      </a:cubicBezTo>
                      <a:cubicBezTo>
                        <a:pt x="5047" y="3444"/>
                        <a:pt x="5053" y="1941"/>
                        <a:pt x="5053" y="435"/>
                      </a:cubicBezTo>
                      <a:cubicBezTo>
                        <a:pt x="5053" y="220"/>
                        <a:pt x="4885" y="94"/>
                        <a:pt x="4689" y="72"/>
                      </a:cubicBezTo>
                      <a:cubicBezTo>
                        <a:pt x="4328" y="32"/>
                        <a:pt x="3944" y="1"/>
                        <a:pt x="3559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31"/>
                <p:cNvSpPr/>
                <p:nvPr/>
              </p:nvSpPr>
              <p:spPr>
                <a:xfrm>
                  <a:off x="2114300" y="1808450"/>
                  <a:ext cx="110300" cy="1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2" h="6069" extrusionOk="0">
                      <a:moveTo>
                        <a:pt x="1854" y="711"/>
                      </a:moveTo>
                      <a:cubicBezTo>
                        <a:pt x="2413" y="711"/>
                        <a:pt x="2978" y="796"/>
                        <a:pt x="3512" y="932"/>
                      </a:cubicBezTo>
                      <a:cubicBezTo>
                        <a:pt x="3544" y="2404"/>
                        <a:pt x="3679" y="3871"/>
                        <a:pt x="3735" y="5340"/>
                      </a:cubicBezTo>
                      <a:cubicBezTo>
                        <a:pt x="2736" y="5533"/>
                        <a:pt x="1744" y="5589"/>
                        <a:pt x="729" y="5628"/>
                      </a:cubicBezTo>
                      <a:cubicBezTo>
                        <a:pt x="1115" y="4106"/>
                        <a:pt x="1176" y="2327"/>
                        <a:pt x="1202" y="752"/>
                      </a:cubicBezTo>
                      <a:cubicBezTo>
                        <a:pt x="1417" y="724"/>
                        <a:pt x="1635" y="711"/>
                        <a:pt x="1854" y="711"/>
                      </a:cubicBezTo>
                      <a:close/>
                      <a:moveTo>
                        <a:pt x="1839" y="0"/>
                      </a:moveTo>
                      <a:cubicBezTo>
                        <a:pt x="1473" y="0"/>
                        <a:pt x="1109" y="32"/>
                        <a:pt x="755" y="101"/>
                      </a:cubicBezTo>
                      <a:cubicBezTo>
                        <a:pt x="596" y="133"/>
                        <a:pt x="490" y="297"/>
                        <a:pt x="490" y="446"/>
                      </a:cubicBezTo>
                      <a:cubicBezTo>
                        <a:pt x="480" y="1500"/>
                        <a:pt x="370" y="2547"/>
                        <a:pt x="267" y="3594"/>
                      </a:cubicBezTo>
                      <a:cubicBezTo>
                        <a:pt x="197" y="4338"/>
                        <a:pt x="0" y="5147"/>
                        <a:pt x="171" y="5885"/>
                      </a:cubicBezTo>
                      <a:cubicBezTo>
                        <a:pt x="199" y="6010"/>
                        <a:pt x="301" y="6069"/>
                        <a:pt x="406" y="6069"/>
                      </a:cubicBezTo>
                      <a:cubicBezTo>
                        <a:pt x="471" y="6069"/>
                        <a:pt x="539" y="6046"/>
                        <a:pt x="589" y="6001"/>
                      </a:cubicBezTo>
                      <a:cubicBezTo>
                        <a:pt x="979" y="6013"/>
                        <a:pt x="1370" y="6020"/>
                        <a:pt x="1761" y="6020"/>
                      </a:cubicBezTo>
                      <a:cubicBezTo>
                        <a:pt x="2531" y="6020"/>
                        <a:pt x="3302" y="5993"/>
                        <a:pt x="4070" y="5927"/>
                      </a:cubicBezTo>
                      <a:cubicBezTo>
                        <a:pt x="4247" y="5911"/>
                        <a:pt x="4392" y="5792"/>
                        <a:pt x="4395" y="5602"/>
                      </a:cubicBezTo>
                      <a:cubicBezTo>
                        <a:pt x="4411" y="3952"/>
                        <a:pt x="4219" y="2311"/>
                        <a:pt x="4205" y="662"/>
                      </a:cubicBezTo>
                      <a:cubicBezTo>
                        <a:pt x="4204" y="504"/>
                        <a:pt x="4099" y="366"/>
                        <a:pt x="3948" y="323"/>
                      </a:cubicBezTo>
                      <a:cubicBezTo>
                        <a:pt x="3275" y="121"/>
                        <a:pt x="2553" y="0"/>
                        <a:pt x="1839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31"/>
                <p:cNvSpPr/>
                <p:nvPr/>
              </p:nvSpPr>
              <p:spPr>
                <a:xfrm>
                  <a:off x="1961325" y="2003800"/>
                  <a:ext cx="123925" cy="1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5213" extrusionOk="0">
                      <a:moveTo>
                        <a:pt x="1051" y="746"/>
                      </a:moveTo>
                      <a:cubicBezTo>
                        <a:pt x="2124" y="781"/>
                        <a:pt x="3185" y="923"/>
                        <a:pt x="4244" y="1090"/>
                      </a:cubicBezTo>
                      <a:cubicBezTo>
                        <a:pt x="4215" y="2260"/>
                        <a:pt x="4067" y="3416"/>
                        <a:pt x="3887" y="4570"/>
                      </a:cubicBezTo>
                      <a:cubicBezTo>
                        <a:pt x="2878" y="4661"/>
                        <a:pt x="1853" y="4631"/>
                        <a:pt x="838" y="4642"/>
                      </a:cubicBezTo>
                      <a:cubicBezTo>
                        <a:pt x="858" y="4077"/>
                        <a:pt x="790" y="3494"/>
                        <a:pt x="822" y="2924"/>
                      </a:cubicBezTo>
                      <a:cubicBezTo>
                        <a:pt x="861" y="2195"/>
                        <a:pt x="951" y="1467"/>
                        <a:pt x="1051" y="746"/>
                      </a:cubicBezTo>
                      <a:close/>
                      <a:moveTo>
                        <a:pt x="733" y="0"/>
                      </a:moveTo>
                      <a:cubicBezTo>
                        <a:pt x="586" y="0"/>
                        <a:pt x="407" y="116"/>
                        <a:pt x="388" y="268"/>
                      </a:cubicBezTo>
                      <a:cubicBezTo>
                        <a:pt x="261" y="1151"/>
                        <a:pt x="155" y="2034"/>
                        <a:pt x="100" y="2924"/>
                      </a:cubicBezTo>
                      <a:cubicBezTo>
                        <a:pt x="62" y="3494"/>
                        <a:pt x="0" y="4151"/>
                        <a:pt x="152" y="4722"/>
                      </a:cubicBezTo>
                      <a:cubicBezTo>
                        <a:pt x="36" y="4844"/>
                        <a:pt x="87" y="5092"/>
                        <a:pt x="307" y="5102"/>
                      </a:cubicBezTo>
                      <a:cubicBezTo>
                        <a:pt x="358" y="5160"/>
                        <a:pt x="422" y="5185"/>
                        <a:pt x="489" y="5185"/>
                      </a:cubicBezTo>
                      <a:cubicBezTo>
                        <a:pt x="559" y="5185"/>
                        <a:pt x="631" y="5158"/>
                        <a:pt x="690" y="5112"/>
                      </a:cubicBezTo>
                      <a:cubicBezTo>
                        <a:pt x="927" y="5115"/>
                        <a:pt x="1165" y="5116"/>
                        <a:pt x="1403" y="5116"/>
                      </a:cubicBezTo>
                      <a:cubicBezTo>
                        <a:pt x="1540" y="5116"/>
                        <a:pt x="1677" y="5115"/>
                        <a:pt x="1814" y="5115"/>
                      </a:cubicBezTo>
                      <a:cubicBezTo>
                        <a:pt x="2604" y="5115"/>
                        <a:pt x="3395" y="5122"/>
                        <a:pt x="4173" y="5211"/>
                      </a:cubicBezTo>
                      <a:cubicBezTo>
                        <a:pt x="4181" y="5212"/>
                        <a:pt x="4189" y="5213"/>
                        <a:pt x="4196" y="5213"/>
                      </a:cubicBezTo>
                      <a:cubicBezTo>
                        <a:pt x="4327" y="5213"/>
                        <a:pt x="4474" y="5091"/>
                        <a:pt x="4495" y="4967"/>
                      </a:cubicBezTo>
                      <a:cubicBezTo>
                        <a:pt x="4728" y="3584"/>
                        <a:pt x="4927" y="2199"/>
                        <a:pt x="4953" y="797"/>
                      </a:cubicBezTo>
                      <a:cubicBezTo>
                        <a:pt x="4956" y="653"/>
                        <a:pt x="4847" y="484"/>
                        <a:pt x="4696" y="458"/>
                      </a:cubicBezTo>
                      <a:cubicBezTo>
                        <a:pt x="3383" y="233"/>
                        <a:pt x="2072" y="24"/>
                        <a:pt x="739" y="0"/>
                      </a:cubicBezTo>
                      <a:cubicBezTo>
                        <a:pt x="737" y="0"/>
                        <a:pt x="735" y="0"/>
                        <a:pt x="733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31"/>
                <p:cNvSpPr/>
                <p:nvPr/>
              </p:nvSpPr>
              <p:spPr>
                <a:xfrm>
                  <a:off x="1962525" y="1794600"/>
                  <a:ext cx="117500" cy="1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5213" extrusionOk="0">
                      <a:moveTo>
                        <a:pt x="825" y="710"/>
                      </a:moveTo>
                      <a:lnTo>
                        <a:pt x="825" y="710"/>
                      </a:lnTo>
                      <a:cubicBezTo>
                        <a:pt x="1350" y="711"/>
                        <a:pt x="1876" y="712"/>
                        <a:pt x="2401" y="712"/>
                      </a:cubicBezTo>
                      <a:cubicBezTo>
                        <a:pt x="2927" y="712"/>
                        <a:pt x="3452" y="711"/>
                        <a:pt x="3977" y="710"/>
                      </a:cubicBezTo>
                      <a:lnTo>
                        <a:pt x="3977" y="710"/>
                      </a:lnTo>
                      <a:cubicBezTo>
                        <a:pt x="3945" y="1988"/>
                        <a:pt x="3822" y="3262"/>
                        <a:pt x="3792" y="4541"/>
                      </a:cubicBezTo>
                      <a:cubicBezTo>
                        <a:pt x="2845" y="4593"/>
                        <a:pt x="1899" y="4615"/>
                        <a:pt x="948" y="4644"/>
                      </a:cubicBezTo>
                      <a:cubicBezTo>
                        <a:pt x="951" y="4623"/>
                        <a:pt x="952" y="4601"/>
                        <a:pt x="950" y="4580"/>
                      </a:cubicBezTo>
                      <a:cubicBezTo>
                        <a:pt x="776" y="3317"/>
                        <a:pt x="815" y="1992"/>
                        <a:pt x="825" y="710"/>
                      </a:cubicBezTo>
                      <a:close/>
                      <a:moveTo>
                        <a:pt x="2182" y="1"/>
                      </a:moveTo>
                      <a:cubicBezTo>
                        <a:pt x="1613" y="1"/>
                        <a:pt x="1044" y="2"/>
                        <a:pt x="474" y="5"/>
                      </a:cubicBezTo>
                      <a:cubicBezTo>
                        <a:pt x="280" y="5"/>
                        <a:pt x="122" y="161"/>
                        <a:pt x="120" y="355"/>
                      </a:cubicBezTo>
                      <a:cubicBezTo>
                        <a:pt x="123" y="1258"/>
                        <a:pt x="126" y="2157"/>
                        <a:pt x="158" y="3059"/>
                      </a:cubicBezTo>
                      <a:cubicBezTo>
                        <a:pt x="178" y="3561"/>
                        <a:pt x="136" y="4197"/>
                        <a:pt x="384" y="4664"/>
                      </a:cubicBezTo>
                      <a:cubicBezTo>
                        <a:pt x="342" y="4664"/>
                        <a:pt x="300" y="4668"/>
                        <a:pt x="258" y="4668"/>
                      </a:cubicBezTo>
                      <a:cubicBezTo>
                        <a:pt x="1" y="4676"/>
                        <a:pt x="1" y="5056"/>
                        <a:pt x="258" y="5070"/>
                      </a:cubicBezTo>
                      <a:cubicBezTo>
                        <a:pt x="1550" y="5121"/>
                        <a:pt x="2840" y="5128"/>
                        <a:pt x="4125" y="5212"/>
                      </a:cubicBezTo>
                      <a:cubicBezTo>
                        <a:pt x="4132" y="5212"/>
                        <a:pt x="4138" y="5212"/>
                        <a:pt x="4144" y="5212"/>
                      </a:cubicBezTo>
                      <a:cubicBezTo>
                        <a:pt x="4325" y="5212"/>
                        <a:pt x="4466" y="5040"/>
                        <a:pt x="4469" y="4866"/>
                      </a:cubicBezTo>
                      <a:cubicBezTo>
                        <a:pt x="4489" y="3362"/>
                        <a:pt x="4677" y="1863"/>
                        <a:pt x="4696" y="355"/>
                      </a:cubicBezTo>
                      <a:cubicBezTo>
                        <a:pt x="4699" y="162"/>
                        <a:pt x="4532" y="4"/>
                        <a:pt x="4341" y="4"/>
                      </a:cubicBezTo>
                      <a:cubicBezTo>
                        <a:pt x="3621" y="2"/>
                        <a:pt x="2902" y="1"/>
                        <a:pt x="2182" y="1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31"/>
                <p:cNvSpPr/>
                <p:nvPr/>
              </p:nvSpPr>
              <p:spPr>
                <a:xfrm>
                  <a:off x="1950300" y="2207900"/>
                  <a:ext cx="124300" cy="13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" h="5421" extrusionOk="0">
                      <a:moveTo>
                        <a:pt x="4263" y="721"/>
                      </a:moveTo>
                      <a:lnTo>
                        <a:pt x="4263" y="721"/>
                      </a:lnTo>
                      <a:cubicBezTo>
                        <a:pt x="4270" y="2077"/>
                        <a:pt x="4257" y="3430"/>
                        <a:pt x="4105" y="4781"/>
                      </a:cubicBezTo>
                      <a:cubicBezTo>
                        <a:pt x="3061" y="4846"/>
                        <a:pt x="2011" y="4836"/>
                        <a:pt x="963" y="4900"/>
                      </a:cubicBezTo>
                      <a:cubicBezTo>
                        <a:pt x="911" y="4901"/>
                        <a:pt x="862" y="4922"/>
                        <a:pt x="824" y="4958"/>
                      </a:cubicBezTo>
                      <a:cubicBezTo>
                        <a:pt x="1022" y="4456"/>
                        <a:pt x="908" y="3766"/>
                        <a:pt x="931" y="3238"/>
                      </a:cubicBezTo>
                      <a:cubicBezTo>
                        <a:pt x="969" y="2400"/>
                        <a:pt x="1035" y="1546"/>
                        <a:pt x="1244" y="734"/>
                      </a:cubicBezTo>
                      <a:cubicBezTo>
                        <a:pt x="2251" y="732"/>
                        <a:pt x="3258" y="728"/>
                        <a:pt x="4263" y="721"/>
                      </a:cubicBezTo>
                      <a:close/>
                      <a:moveTo>
                        <a:pt x="1274" y="0"/>
                      </a:moveTo>
                      <a:cubicBezTo>
                        <a:pt x="1170" y="0"/>
                        <a:pt x="1067" y="0"/>
                        <a:pt x="963" y="0"/>
                      </a:cubicBezTo>
                      <a:cubicBezTo>
                        <a:pt x="961" y="0"/>
                        <a:pt x="958" y="0"/>
                        <a:pt x="956" y="0"/>
                      </a:cubicBezTo>
                      <a:cubicBezTo>
                        <a:pt x="792" y="0"/>
                        <a:pt x="656" y="115"/>
                        <a:pt x="609" y="267"/>
                      </a:cubicBezTo>
                      <a:cubicBezTo>
                        <a:pt x="363" y="1066"/>
                        <a:pt x="286" y="1907"/>
                        <a:pt x="228" y="2735"/>
                      </a:cubicBezTo>
                      <a:cubicBezTo>
                        <a:pt x="184" y="3382"/>
                        <a:pt x="0" y="4333"/>
                        <a:pt x="242" y="4958"/>
                      </a:cubicBezTo>
                      <a:cubicBezTo>
                        <a:pt x="299" y="5101"/>
                        <a:pt x="417" y="5172"/>
                        <a:pt x="535" y="5172"/>
                      </a:cubicBezTo>
                      <a:cubicBezTo>
                        <a:pt x="629" y="5172"/>
                        <a:pt x="724" y="5126"/>
                        <a:pt x="786" y="5032"/>
                      </a:cubicBezTo>
                      <a:cubicBezTo>
                        <a:pt x="793" y="5006"/>
                        <a:pt x="805" y="4983"/>
                        <a:pt x="821" y="4961"/>
                      </a:cubicBezTo>
                      <a:lnTo>
                        <a:pt x="821" y="4961"/>
                      </a:lnTo>
                      <a:cubicBezTo>
                        <a:pt x="813" y="4987"/>
                        <a:pt x="801" y="5011"/>
                        <a:pt x="786" y="5033"/>
                      </a:cubicBezTo>
                      <a:cubicBezTo>
                        <a:pt x="754" y="5140"/>
                        <a:pt x="812" y="5275"/>
                        <a:pt x="963" y="5284"/>
                      </a:cubicBezTo>
                      <a:cubicBezTo>
                        <a:pt x="2107" y="5352"/>
                        <a:pt x="3257" y="5333"/>
                        <a:pt x="4402" y="5420"/>
                      </a:cubicBezTo>
                      <a:cubicBezTo>
                        <a:pt x="4408" y="5420"/>
                        <a:pt x="4415" y="5421"/>
                        <a:pt x="4422" y="5421"/>
                      </a:cubicBezTo>
                      <a:cubicBezTo>
                        <a:pt x="4548" y="5421"/>
                        <a:pt x="4699" y="5306"/>
                        <a:pt x="4717" y="5178"/>
                      </a:cubicBezTo>
                      <a:cubicBezTo>
                        <a:pt x="4936" y="3584"/>
                        <a:pt x="4958" y="1975"/>
                        <a:pt x="4968" y="367"/>
                      </a:cubicBezTo>
                      <a:cubicBezTo>
                        <a:pt x="4971" y="171"/>
                        <a:pt x="4807" y="13"/>
                        <a:pt x="4614" y="13"/>
                      </a:cubicBezTo>
                      <a:cubicBezTo>
                        <a:pt x="3501" y="5"/>
                        <a:pt x="2388" y="0"/>
                        <a:pt x="1274" y="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31"/>
                <p:cNvSpPr/>
                <p:nvPr/>
              </p:nvSpPr>
              <p:spPr>
                <a:xfrm>
                  <a:off x="1969925" y="2331925"/>
                  <a:ext cx="925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72" extrusionOk="0"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20" y="22"/>
                        <a:pt x="8" y="45"/>
                        <a:pt x="1" y="71"/>
                      </a:cubicBezTo>
                      <a:cubicBezTo>
                        <a:pt x="16" y="50"/>
                        <a:pt x="28" y="25"/>
                        <a:pt x="36" y="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9" name="Google Shape;259;p31"/>
          <p:cNvSpPr/>
          <p:nvPr/>
        </p:nvSpPr>
        <p:spPr>
          <a:xfrm>
            <a:off x="286134" y="1077515"/>
            <a:ext cx="3771900" cy="1521100"/>
          </a:xfrm>
          <a:custGeom>
            <a:avLst/>
            <a:gdLst/>
            <a:ahLst/>
            <a:cxnLst/>
            <a:rect l="l" t="t" r="r" b="b"/>
            <a:pathLst>
              <a:path w="113157" h="45633" extrusionOk="0">
                <a:moveTo>
                  <a:pt x="0" y="2952"/>
                </a:moveTo>
                <a:cubicBezTo>
                  <a:pt x="13335" y="-3715"/>
                  <a:pt x="32079" y="2006"/>
                  <a:pt x="44005" y="10953"/>
                </a:cubicBezTo>
                <a:cubicBezTo>
                  <a:pt x="55129" y="19298"/>
                  <a:pt x="59512" y="35231"/>
                  <a:pt x="71437" y="42385"/>
                </a:cubicBezTo>
                <a:cubicBezTo>
                  <a:pt x="77679" y="46130"/>
                  <a:pt x="85974" y="45867"/>
                  <a:pt x="93154" y="44671"/>
                </a:cubicBezTo>
                <a:cubicBezTo>
                  <a:pt x="100107" y="43513"/>
                  <a:pt x="106108" y="37813"/>
                  <a:pt x="113157" y="37813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60" name="Google Shape;260;p31"/>
          <p:cNvSpPr/>
          <p:nvPr/>
        </p:nvSpPr>
        <p:spPr>
          <a:xfrm>
            <a:off x="7029834" y="1491626"/>
            <a:ext cx="5048233" cy="4732500"/>
          </a:xfrm>
          <a:custGeom>
            <a:avLst/>
            <a:gdLst/>
            <a:ahLst/>
            <a:cxnLst/>
            <a:rect l="l" t="t" r="r" b="b"/>
            <a:pathLst>
              <a:path w="151447" h="141975" extrusionOk="0">
                <a:moveTo>
                  <a:pt x="0" y="11102"/>
                </a:moveTo>
                <a:cubicBezTo>
                  <a:pt x="12598" y="3540"/>
                  <a:pt x="28406" y="-1813"/>
                  <a:pt x="42862" y="815"/>
                </a:cubicBezTo>
                <a:cubicBezTo>
                  <a:pt x="60863" y="4088"/>
                  <a:pt x="79576" y="14167"/>
                  <a:pt x="89725" y="29390"/>
                </a:cubicBezTo>
                <a:cubicBezTo>
                  <a:pt x="97017" y="40328"/>
                  <a:pt x="91729" y="55932"/>
                  <a:pt x="89154" y="68823"/>
                </a:cubicBezTo>
                <a:cubicBezTo>
                  <a:pt x="86727" y="80971"/>
                  <a:pt x="87295" y="93952"/>
                  <a:pt x="90297" y="105971"/>
                </a:cubicBezTo>
                <a:cubicBezTo>
                  <a:pt x="93139" y="117348"/>
                  <a:pt x="105526" y="124730"/>
                  <a:pt x="116014" y="129974"/>
                </a:cubicBezTo>
                <a:cubicBezTo>
                  <a:pt x="127168" y="135551"/>
                  <a:pt x="138977" y="141975"/>
                  <a:pt x="151447" y="141975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61" name="Google Shape;261;p31"/>
          <p:cNvGrpSpPr/>
          <p:nvPr/>
        </p:nvGrpSpPr>
        <p:grpSpPr>
          <a:xfrm rot="1446646">
            <a:off x="1067699" y="1847051"/>
            <a:ext cx="646715" cy="781603"/>
            <a:chOff x="4258100" y="4122500"/>
            <a:chExt cx="271125" cy="327675"/>
          </a:xfrm>
        </p:grpSpPr>
        <p:sp>
          <p:nvSpPr>
            <p:cNvPr id="262" name="Google Shape;262;p31"/>
            <p:cNvSpPr/>
            <p:nvPr/>
          </p:nvSpPr>
          <p:spPr>
            <a:xfrm>
              <a:off x="4429950" y="4327300"/>
              <a:ext cx="32900" cy="102025"/>
            </a:xfrm>
            <a:custGeom>
              <a:avLst/>
              <a:gdLst/>
              <a:ahLst/>
              <a:cxnLst/>
              <a:rect l="l" t="t" r="r" b="b"/>
              <a:pathLst>
                <a:path w="1316" h="4081" extrusionOk="0">
                  <a:moveTo>
                    <a:pt x="52" y="0"/>
                  </a:moveTo>
                  <a:cubicBezTo>
                    <a:pt x="26" y="0"/>
                    <a:pt x="1" y="19"/>
                    <a:pt x="2" y="52"/>
                  </a:cubicBezTo>
                  <a:cubicBezTo>
                    <a:pt x="10" y="367"/>
                    <a:pt x="37" y="683"/>
                    <a:pt x="81" y="995"/>
                  </a:cubicBezTo>
                  <a:cubicBezTo>
                    <a:pt x="106" y="1150"/>
                    <a:pt x="134" y="1306"/>
                    <a:pt x="153" y="1463"/>
                  </a:cubicBezTo>
                  <a:cubicBezTo>
                    <a:pt x="172" y="1619"/>
                    <a:pt x="186" y="1776"/>
                    <a:pt x="197" y="1934"/>
                  </a:cubicBezTo>
                  <a:cubicBezTo>
                    <a:pt x="217" y="2249"/>
                    <a:pt x="244" y="2563"/>
                    <a:pt x="278" y="2877"/>
                  </a:cubicBezTo>
                  <a:cubicBezTo>
                    <a:pt x="314" y="3190"/>
                    <a:pt x="332" y="3504"/>
                    <a:pt x="363" y="3819"/>
                  </a:cubicBezTo>
                  <a:cubicBezTo>
                    <a:pt x="368" y="3858"/>
                    <a:pt x="395" y="3892"/>
                    <a:pt x="432" y="3903"/>
                  </a:cubicBezTo>
                  <a:lnTo>
                    <a:pt x="434" y="3903"/>
                  </a:lnTo>
                  <a:cubicBezTo>
                    <a:pt x="563" y="3944"/>
                    <a:pt x="695" y="3978"/>
                    <a:pt x="827" y="4010"/>
                  </a:cubicBezTo>
                  <a:cubicBezTo>
                    <a:pt x="893" y="4026"/>
                    <a:pt x="961" y="4040"/>
                    <a:pt x="1028" y="4053"/>
                  </a:cubicBezTo>
                  <a:cubicBezTo>
                    <a:pt x="1061" y="4060"/>
                    <a:pt x="1095" y="4064"/>
                    <a:pt x="1129" y="4070"/>
                  </a:cubicBezTo>
                  <a:lnTo>
                    <a:pt x="1182" y="4077"/>
                  </a:lnTo>
                  <a:cubicBezTo>
                    <a:pt x="1199" y="4080"/>
                    <a:pt x="1217" y="4081"/>
                    <a:pt x="1235" y="4081"/>
                  </a:cubicBezTo>
                  <a:cubicBezTo>
                    <a:pt x="1241" y="4081"/>
                    <a:pt x="1247" y="4081"/>
                    <a:pt x="1253" y="4081"/>
                  </a:cubicBezTo>
                  <a:cubicBezTo>
                    <a:pt x="1315" y="4072"/>
                    <a:pt x="1305" y="3983"/>
                    <a:pt x="1248" y="3983"/>
                  </a:cubicBezTo>
                  <a:cubicBezTo>
                    <a:pt x="1245" y="3983"/>
                    <a:pt x="1241" y="3983"/>
                    <a:pt x="1237" y="3984"/>
                  </a:cubicBezTo>
                  <a:cubicBezTo>
                    <a:pt x="1246" y="3980"/>
                    <a:pt x="1220" y="3974"/>
                    <a:pt x="1208" y="3968"/>
                  </a:cubicBezTo>
                  <a:lnTo>
                    <a:pt x="1162" y="3950"/>
                  </a:lnTo>
                  <a:lnTo>
                    <a:pt x="1068" y="3913"/>
                  </a:lnTo>
                  <a:cubicBezTo>
                    <a:pt x="1005" y="3890"/>
                    <a:pt x="942" y="3864"/>
                    <a:pt x="878" y="3841"/>
                  </a:cubicBezTo>
                  <a:cubicBezTo>
                    <a:pt x="771" y="3803"/>
                    <a:pt x="664" y="3765"/>
                    <a:pt x="556" y="3730"/>
                  </a:cubicBezTo>
                  <a:lnTo>
                    <a:pt x="556" y="3730"/>
                  </a:lnTo>
                  <a:cubicBezTo>
                    <a:pt x="519" y="3439"/>
                    <a:pt x="474" y="3149"/>
                    <a:pt x="443" y="2857"/>
                  </a:cubicBezTo>
                  <a:cubicBezTo>
                    <a:pt x="407" y="2544"/>
                    <a:pt x="366" y="2232"/>
                    <a:pt x="317" y="1920"/>
                  </a:cubicBezTo>
                  <a:cubicBezTo>
                    <a:pt x="295" y="1763"/>
                    <a:pt x="274" y="1607"/>
                    <a:pt x="258" y="1450"/>
                  </a:cubicBezTo>
                  <a:cubicBezTo>
                    <a:pt x="242" y="1293"/>
                    <a:pt x="238" y="1135"/>
                    <a:pt x="228" y="978"/>
                  </a:cubicBezTo>
                  <a:cubicBezTo>
                    <a:pt x="202" y="663"/>
                    <a:pt x="160" y="350"/>
                    <a:pt x="99" y="40"/>
                  </a:cubicBezTo>
                  <a:lnTo>
                    <a:pt x="99" y="41"/>
                  </a:lnTo>
                  <a:cubicBezTo>
                    <a:pt x="95" y="13"/>
                    <a:pt x="73" y="0"/>
                    <a:pt x="5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438800" y="4419975"/>
              <a:ext cx="16775" cy="21250"/>
            </a:xfrm>
            <a:custGeom>
              <a:avLst/>
              <a:gdLst/>
              <a:ahLst/>
              <a:cxnLst/>
              <a:rect l="l" t="t" r="r" b="b"/>
              <a:pathLst>
                <a:path w="671" h="850" extrusionOk="0">
                  <a:moveTo>
                    <a:pt x="111" y="1"/>
                  </a:moveTo>
                  <a:cubicBezTo>
                    <a:pt x="54" y="1"/>
                    <a:pt x="1" y="50"/>
                    <a:pt x="13" y="117"/>
                  </a:cubicBezTo>
                  <a:lnTo>
                    <a:pt x="14" y="121"/>
                  </a:lnTo>
                  <a:cubicBezTo>
                    <a:pt x="56" y="358"/>
                    <a:pt x="106" y="592"/>
                    <a:pt x="186" y="820"/>
                  </a:cubicBezTo>
                  <a:lnTo>
                    <a:pt x="185" y="820"/>
                  </a:lnTo>
                  <a:cubicBezTo>
                    <a:pt x="192" y="840"/>
                    <a:pt x="208" y="849"/>
                    <a:pt x="225" y="849"/>
                  </a:cubicBezTo>
                  <a:cubicBezTo>
                    <a:pt x="246" y="849"/>
                    <a:pt x="267" y="834"/>
                    <a:pt x="266" y="807"/>
                  </a:cubicBezTo>
                  <a:lnTo>
                    <a:pt x="266" y="802"/>
                  </a:lnTo>
                  <a:cubicBezTo>
                    <a:pt x="268" y="655"/>
                    <a:pt x="259" y="510"/>
                    <a:pt x="243" y="367"/>
                  </a:cubicBezTo>
                  <a:lnTo>
                    <a:pt x="243" y="367"/>
                  </a:lnTo>
                  <a:cubicBezTo>
                    <a:pt x="353" y="467"/>
                    <a:pt x="469" y="561"/>
                    <a:pt x="596" y="645"/>
                  </a:cubicBezTo>
                  <a:lnTo>
                    <a:pt x="598" y="647"/>
                  </a:lnTo>
                  <a:cubicBezTo>
                    <a:pt x="605" y="652"/>
                    <a:pt x="612" y="654"/>
                    <a:pt x="619" y="654"/>
                  </a:cubicBezTo>
                  <a:cubicBezTo>
                    <a:pt x="647" y="654"/>
                    <a:pt x="670" y="622"/>
                    <a:pt x="652" y="593"/>
                  </a:cubicBezTo>
                  <a:cubicBezTo>
                    <a:pt x="518" y="385"/>
                    <a:pt x="353" y="204"/>
                    <a:pt x="180" y="30"/>
                  </a:cubicBezTo>
                  <a:cubicBezTo>
                    <a:pt x="159" y="10"/>
                    <a:pt x="135" y="1"/>
                    <a:pt x="11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258100" y="4125375"/>
              <a:ext cx="254050" cy="219350"/>
            </a:xfrm>
            <a:custGeom>
              <a:avLst/>
              <a:gdLst/>
              <a:ahLst/>
              <a:cxnLst/>
              <a:rect l="l" t="t" r="r" b="b"/>
              <a:pathLst>
                <a:path w="10162" h="8774" extrusionOk="0">
                  <a:moveTo>
                    <a:pt x="7046" y="0"/>
                  </a:moveTo>
                  <a:cubicBezTo>
                    <a:pt x="6628" y="0"/>
                    <a:pt x="6148" y="101"/>
                    <a:pt x="5597" y="331"/>
                  </a:cubicBezTo>
                  <a:cubicBezTo>
                    <a:pt x="4564" y="760"/>
                    <a:pt x="5233" y="3561"/>
                    <a:pt x="3570" y="3842"/>
                  </a:cubicBezTo>
                  <a:cubicBezTo>
                    <a:pt x="1906" y="4124"/>
                    <a:pt x="593" y="3913"/>
                    <a:pt x="291" y="4719"/>
                  </a:cubicBezTo>
                  <a:cubicBezTo>
                    <a:pt x="0" y="5495"/>
                    <a:pt x="3001" y="8774"/>
                    <a:pt x="5660" y="8774"/>
                  </a:cubicBezTo>
                  <a:cubicBezTo>
                    <a:pt x="5756" y="8774"/>
                    <a:pt x="5852" y="8769"/>
                    <a:pt x="5948" y="8761"/>
                  </a:cubicBezTo>
                  <a:cubicBezTo>
                    <a:pt x="8674" y="8506"/>
                    <a:pt x="10161" y="6690"/>
                    <a:pt x="9964" y="4752"/>
                  </a:cubicBezTo>
                  <a:cubicBezTo>
                    <a:pt x="9796" y="3111"/>
                    <a:pt x="9367" y="0"/>
                    <a:pt x="7046" y="0"/>
                  </a:cubicBezTo>
                  <a:close/>
                </a:path>
              </a:pathLst>
            </a:custGeom>
            <a:solidFill>
              <a:srgbClr val="ED47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310050" y="4185950"/>
              <a:ext cx="93825" cy="70850"/>
            </a:xfrm>
            <a:custGeom>
              <a:avLst/>
              <a:gdLst/>
              <a:ahLst/>
              <a:cxnLst/>
              <a:rect l="l" t="t" r="r" b="b"/>
              <a:pathLst>
                <a:path w="3753" h="2834" extrusionOk="0">
                  <a:moveTo>
                    <a:pt x="573" y="0"/>
                  </a:moveTo>
                  <a:cubicBezTo>
                    <a:pt x="556" y="0"/>
                    <a:pt x="542" y="3"/>
                    <a:pt x="531" y="8"/>
                  </a:cubicBezTo>
                  <a:cubicBezTo>
                    <a:pt x="221" y="162"/>
                    <a:pt x="1" y="2306"/>
                    <a:pt x="1360" y="2670"/>
                  </a:cubicBezTo>
                  <a:cubicBezTo>
                    <a:pt x="1767" y="2779"/>
                    <a:pt x="2142" y="2833"/>
                    <a:pt x="2469" y="2833"/>
                  </a:cubicBezTo>
                  <a:cubicBezTo>
                    <a:pt x="3234" y="2833"/>
                    <a:pt x="3734" y="2538"/>
                    <a:pt x="3753" y="1964"/>
                  </a:cubicBezTo>
                  <a:cubicBezTo>
                    <a:pt x="3753" y="1964"/>
                    <a:pt x="1044" y="0"/>
                    <a:pt x="573" y="0"/>
                  </a:cubicBezTo>
                  <a:close/>
                </a:path>
              </a:pathLst>
            </a:custGeom>
            <a:solidFill>
              <a:srgbClr val="A62D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261775" y="4191275"/>
              <a:ext cx="249550" cy="155500"/>
            </a:xfrm>
            <a:custGeom>
              <a:avLst/>
              <a:gdLst/>
              <a:ahLst/>
              <a:cxnLst/>
              <a:rect l="l" t="t" r="r" b="b"/>
              <a:pathLst>
                <a:path w="9982" h="6220" extrusionOk="0">
                  <a:moveTo>
                    <a:pt x="9596" y="0"/>
                  </a:moveTo>
                  <a:cubicBezTo>
                    <a:pt x="9549" y="0"/>
                    <a:pt x="9502" y="36"/>
                    <a:pt x="9504" y="94"/>
                  </a:cubicBezTo>
                  <a:cubicBezTo>
                    <a:pt x="9504" y="94"/>
                    <a:pt x="9503" y="114"/>
                    <a:pt x="9507" y="148"/>
                  </a:cubicBezTo>
                  <a:cubicBezTo>
                    <a:pt x="9509" y="184"/>
                    <a:pt x="9513" y="236"/>
                    <a:pt x="9518" y="304"/>
                  </a:cubicBezTo>
                  <a:cubicBezTo>
                    <a:pt x="9532" y="436"/>
                    <a:pt x="9552" y="630"/>
                    <a:pt x="9576" y="876"/>
                  </a:cubicBezTo>
                  <a:cubicBezTo>
                    <a:pt x="9598" y="1121"/>
                    <a:pt x="9656" y="1417"/>
                    <a:pt x="9661" y="1762"/>
                  </a:cubicBezTo>
                  <a:cubicBezTo>
                    <a:pt x="9661" y="2106"/>
                    <a:pt x="9644" y="2495"/>
                    <a:pt x="9554" y="2914"/>
                  </a:cubicBezTo>
                  <a:cubicBezTo>
                    <a:pt x="9471" y="3326"/>
                    <a:pt x="9333" y="3773"/>
                    <a:pt x="9102" y="4195"/>
                  </a:cubicBezTo>
                  <a:cubicBezTo>
                    <a:pt x="8870" y="4618"/>
                    <a:pt x="8540" y="5017"/>
                    <a:pt x="8110" y="5320"/>
                  </a:cubicBezTo>
                  <a:cubicBezTo>
                    <a:pt x="7680" y="5626"/>
                    <a:pt x="7162" y="5828"/>
                    <a:pt x="6613" y="5934"/>
                  </a:cubicBezTo>
                  <a:cubicBezTo>
                    <a:pt x="6262" y="6001"/>
                    <a:pt x="5901" y="6028"/>
                    <a:pt x="5537" y="6028"/>
                  </a:cubicBezTo>
                  <a:cubicBezTo>
                    <a:pt x="5330" y="6028"/>
                    <a:pt x="5121" y="6019"/>
                    <a:pt x="4913" y="6003"/>
                  </a:cubicBezTo>
                  <a:cubicBezTo>
                    <a:pt x="4628" y="5977"/>
                    <a:pt x="4343" y="5945"/>
                    <a:pt x="4060" y="5892"/>
                  </a:cubicBezTo>
                  <a:cubicBezTo>
                    <a:pt x="3783" y="5848"/>
                    <a:pt x="3509" y="5777"/>
                    <a:pt x="3245" y="5679"/>
                  </a:cubicBezTo>
                  <a:cubicBezTo>
                    <a:pt x="2722" y="5482"/>
                    <a:pt x="2256" y="5178"/>
                    <a:pt x="1867" y="4820"/>
                  </a:cubicBezTo>
                  <a:cubicBezTo>
                    <a:pt x="1493" y="4473"/>
                    <a:pt x="1170" y="4075"/>
                    <a:pt x="908" y="3639"/>
                  </a:cubicBezTo>
                  <a:cubicBezTo>
                    <a:pt x="654" y="3224"/>
                    <a:pt x="466" y="2798"/>
                    <a:pt x="357" y="2395"/>
                  </a:cubicBezTo>
                  <a:cubicBezTo>
                    <a:pt x="303" y="2194"/>
                    <a:pt x="269" y="1993"/>
                    <a:pt x="276" y="1823"/>
                  </a:cubicBezTo>
                  <a:cubicBezTo>
                    <a:pt x="277" y="1787"/>
                    <a:pt x="284" y="1751"/>
                    <a:pt x="295" y="1716"/>
                  </a:cubicBezTo>
                  <a:cubicBezTo>
                    <a:pt x="298" y="1707"/>
                    <a:pt x="302" y="1699"/>
                    <a:pt x="307" y="1691"/>
                  </a:cubicBezTo>
                  <a:cubicBezTo>
                    <a:pt x="315" y="1686"/>
                    <a:pt x="323" y="1680"/>
                    <a:pt x="332" y="1676"/>
                  </a:cubicBezTo>
                  <a:cubicBezTo>
                    <a:pt x="375" y="1653"/>
                    <a:pt x="467" y="1633"/>
                    <a:pt x="545" y="1625"/>
                  </a:cubicBezTo>
                  <a:cubicBezTo>
                    <a:pt x="878" y="1596"/>
                    <a:pt x="1195" y="1613"/>
                    <a:pt x="1449" y="1602"/>
                  </a:cubicBezTo>
                  <a:cubicBezTo>
                    <a:pt x="1962" y="1590"/>
                    <a:pt x="2256" y="1537"/>
                    <a:pt x="2256" y="1537"/>
                  </a:cubicBezTo>
                  <a:lnTo>
                    <a:pt x="2260" y="1536"/>
                  </a:lnTo>
                  <a:cubicBezTo>
                    <a:pt x="2308" y="1528"/>
                    <a:pt x="2341" y="1483"/>
                    <a:pt x="2333" y="1435"/>
                  </a:cubicBezTo>
                  <a:cubicBezTo>
                    <a:pt x="2326" y="1391"/>
                    <a:pt x="2289" y="1361"/>
                    <a:pt x="2246" y="1361"/>
                  </a:cubicBezTo>
                  <a:cubicBezTo>
                    <a:pt x="2242" y="1361"/>
                    <a:pt x="2237" y="1361"/>
                    <a:pt x="2232" y="1362"/>
                  </a:cubicBezTo>
                  <a:cubicBezTo>
                    <a:pt x="2232" y="1362"/>
                    <a:pt x="2026" y="1390"/>
                    <a:pt x="1650" y="1390"/>
                  </a:cubicBezTo>
                  <a:cubicBezTo>
                    <a:pt x="1587" y="1390"/>
                    <a:pt x="1520" y="1389"/>
                    <a:pt x="1448" y="1388"/>
                  </a:cubicBezTo>
                  <a:cubicBezTo>
                    <a:pt x="1270" y="1385"/>
                    <a:pt x="1070" y="1372"/>
                    <a:pt x="837" y="1372"/>
                  </a:cubicBezTo>
                  <a:cubicBezTo>
                    <a:pt x="738" y="1372"/>
                    <a:pt x="633" y="1374"/>
                    <a:pt x="522" y="1381"/>
                  </a:cubicBezTo>
                  <a:cubicBezTo>
                    <a:pt x="425" y="1392"/>
                    <a:pt x="332" y="1396"/>
                    <a:pt x="206" y="1457"/>
                  </a:cubicBezTo>
                  <a:cubicBezTo>
                    <a:pt x="195" y="1464"/>
                    <a:pt x="183" y="1470"/>
                    <a:pt x="171" y="1478"/>
                  </a:cubicBezTo>
                  <a:cubicBezTo>
                    <a:pt x="151" y="1491"/>
                    <a:pt x="133" y="1507"/>
                    <a:pt x="117" y="1524"/>
                  </a:cubicBezTo>
                  <a:cubicBezTo>
                    <a:pt x="92" y="1553"/>
                    <a:pt x="71" y="1587"/>
                    <a:pt x="58" y="1623"/>
                  </a:cubicBezTo>
                  <a:cubicBezTo>
                    <a:pt x="36" y="1680"/>
                    <a:pt x="22" y="1741"/>
                    <a:pt x="18" y="1803"/>
                  </a:cubicBezTo>
                  <a:cubicBezTo>
                    <a:pt x="0" y="2029"/>
                    <a:pt x="43" y="2244"/>
                    <a:pt x="97" y="2464"/>
                  </a:cubicBezTo>
                  <a:cubicBezTo>
                    <a:pt x="211" y="2900"/>
                    <a:pt x="404" y="3347"/>
                    <a:pt x="667" y="3786"/>
                  </a:cubicBezTo>
                  <a:cubicBezTo>
                    <a:pt x="936" y="4219"/>
                    <a:pt x="1274" y="4647"/>
                    <a:pt x="1699" y="5010"/>
                  </a:cubicBezTo>
                  <a:cubicBezTo>
                    <a:pt x="2359" y="5581"/>
                    <a:pt x="3167" y="5951"/>
                    <a:pt x="4029" y="6077"/>
                  </a:cubicBezTo>
                  <a:cubicBezTo>
                    <a:pt x="4317" y="6127"/>
                    <a:pt x="4608" y="6161"/>
                    <a:pt x="4898" y="6190"/>
                  </a:cubicBezTo>
                  <a:cubicBezTo>
                    <a:pt x="5121" y="6209"/>
                    <a:pt x="5345" y="6219"/>
                    <a:pt x="5568" y="6219"/>
                  </a:cubicBezTo>
                  <a:cubicBezTo>
                    <a:pt x="5931" y="6219"/>
                    <a:pt x="6294" y="6192"/>
                    <a:pt x="6649" y="6131"/>
                  </a:cubicBezTo>
                  <a:cubicBezTo>
                    <a:pt x="7222" y="6030"/>
                    <a:pt x="7776" y="5825"/>
                    <a:pt x="8239" y="5507"/>
                  </a:cubicBezTo>
                  <a:cubicBezTo>
                    <a:pt x="8705" y="5189"/>
                    <a:pt x="9069" y="4765"/>
                    <a:pt x="9322" y="4318"/>
                  </a:cubicBezTo>
                  <a:cubicBezTo>
                    <a:pt x="9575" y="3868"/>
                    <a:pt x="9728" y="3406"/>
                    <a:pt x="9823" y="2968"/>
                  </a:cubicBezTo>
                  <a:cubicBezTo>
                    <a:pt x="9918" y="2537"/>
                    <a:pt x="9966" y="2126"/>
                    <a:pt x="9969" y="1764"/>
                  </a:cubicBezTo>
                  <a:cubicBezTo>
                    <a:pt x="9982" y="1402"/>
                    <a:pt x="9981" y="1083"/>
                    <a:pt x="9932" y="825"/>
                  </a:cubicBezTo>
                  <a:cubicBezTo>
                    <a:pt x="9882" y="568"/>
                    <a:pt x="9819" y="374"/>
                    <a:pt x="9765" y="242"/>
                  </a:cubicBezTo>
                  <a:cubicBezTo>
                    <a:pt x="9738" y="175"/>
                    <a:pt x="9708" y="111"/>
                    <a:pt x="9674" y="49"/>
                  </a:cubicBezTo>
                  <a:lnTo>
                    <a:pt x="9673" y="45"/>
                  </a:lnTo>
                  <a:cubicBezTo>
                    <a:pt x="9655" y="14"/>
                    <a:pt x="9625" y="0"/>
                    <a:pt x="959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359100" y="4122500"/>
              <a:ext cx="135950" cy="75750"/>
            </a:xfrm>
            <a:custGeom>
              <a:avLst/>
              <a:gdLst/>
              <a:ahLst/>
              <a:cxnLst/>
              <a:rect l="l" t="t" r="r" b="b"/>
              <a:pathLst>
                <a:path w="5438" h="3030" extrusionOk="0">
                  <a:moveTo>
                    <a:pt x="2690" y="0"/>
                  </a:moveTo>
                  <a:cubicBezTo>
                    <a:pt x="2555" y="0"/>
                    <a:pt x="2419" y="8"/>
                    <a:pt x="2283" y="26"/>
                  </a:cubicBezTo>
                  <a:cubicBezTo>
                    <a:pt x="2032" y="58"/>
                    <a:pt x="1789" y="131"/>
                    <a:pt x="1561" y="242"/>
                  </a:cubicBezTo>
                  <a:cubicBezTo>
                    <a:pt x="1332" y="352"/>
                    <a:pt x="1136" y="517"/>
                    <a:pt x="977" y="694"/>
                  </a:cubicBezTo>
                  <a:cubicBezTo>
                    <a:pt x="820" y="874"/>
                    <a:pt x="704" y="1070"/>
                    <a:pt x="609" y="1258"/>
                  </a:cubicBezTo>
                  <a:cubicBezTo>
                    <a:pt x="525" y="1434"/>
                    <a:pt x="452" y="1614"/>
                    <a:pt x="390" y="1799"/>
                  </a:cubicBezTo>
                  <a:cubicBezTo>
                    <a:pt x="271" y="2136"/>
                    <a:pt x="194" y="2417"/>
                    <a:pt x="130" y="2609"/>
                  </a:cubicBezTo>
                  <a:cubicBezTo>
                    <a:pt x="67" y="2798"/>
                    <a:pt x="25" y="2909"/>
                    <a:pt x="25" y="2909"/>
                  </a:cubicBezTo>
                  <a:lnTo>
                    <a:pt x="25" y="2910"/>
                  </a:lnTo>
                  <a:cubicBezTo>
                    <a:pt x="1" y="2978"/>
                    <a:pt x="55" y="3029"/>
                    <a:pt x="110" y="3029"/>
                  </a:cubicBezTo>
                  <a:cubicBezTo>
                    <a:pt x="138" y="3029"/>
                    <a:pt x="166" y="3016"/>
                    <a:pt x="185" y="2984"/>
                  </a:cubicBezTo>
                  <a:lnTo>
                    <a:pt x="187" y="2980"/>
                  </a:lnTo>
                  <a:cubicBezTo>
                    <a:pt x="187" y="2980"/>
                    <a:pt x="244" y="2878"/>
                    <a:pt x="327" y="2685"/>
                  </a:cubicBezTo>
                  <a:cubicBezTo>
                    <a:pt x="413" y="2496"/>
                    <a:pt x="518" y="2220"/>
                    <a:pt x="650" y="1900"/>
                  </a:cubicBezTo>
                  <a:cubicBezTo>
                    <a:pt x="787" y="1584"/>
                    <a:pt x="957" y="1219"/>
                    <a:pt x="1232" y="924"/>
                  </a:cubicBezTo>
                  <a:cubicBezTo>
                    <a:pt x="1370" y="775"/>
                    <a:pt x="1536" y="653"/>
                    <a:pt x="1720" y="564"/>
                  </a:cubicBezTo>
                  <a:cubicBezTo>
                    <a:pt x="1913" y="472"/>
                    <a:pt x="2120" y="412"/>
                    <a:pt x="2333" y="387"/>
                  </a:cubicBezTo>
                  <a:cubicBezTo>
                    <a:pt x="2477" y="368"/>
                    <a:pt x="2623" y="359"/>
                    <a:pt x="2769" y="359"/>
                  </a:cubicBezTo>
                  <a:cubicBezTo>
                    <a:pt x="2844" y="359"/>
                    <a:pt x="2919" y="361"/>
                    <a:pt x="2994" y="366"/>
                  </a:cubicBezTo>
                  <a:lnTo>
                    <a:pt x="3152" y="377"/>
                  </a:lnTo>
                  <a:cubicBezTo>
                    <a:pt x="3209" y="381"/>
                    <a:pt x="3268" y="382"/>
                    <a:pt x="3322" y="389"/>
                  </a:cubicBezTo>
                  <a:cubicBezTo>
                    <a:pt x="3371" y="397"/>
                    <a:pt x="3422" y="404"/>
                    <a:pt x="3471" y="414"/>
                  </a:cubicBezTo>
                  <a:lnTo>
                    <a:pt x="3620" y="456"/>
                  </a:lnTo>
                  <a:cubicBezTo>
                    <a:pt x="3818" y="517"/>
                    <a:pt x="3995" y="610"/>
                    <a:pt x="4163" y="701"/>
                  </a:cubicBezTo>
                  <a:cubicBezTo>
                    <a:pt x="4333" y="791"/>
                    <a:pt x="4486" y="898"/>
                    <a:pt x="4604" y="1022"/>
                  </a:cubicBezTo>
                  <a:cubicBezTo>
                    <a:pt x="4722" y="1145"/>
                    <a:pt x="4794" y="1289"/>
                    <a:pt x="4869" y="1404"/>
                  </a:cubicBezTo>
                  <a:cubicBezTo>
                    <a:pt x="4947" y="1516"/>
                    <a:pt x="5021" y="1612"/>
                    <a:pt x="5075" y="1694"/>
                  </a:cubicBezTo>
                  <a:lnTo>
                    <a:pt x="5212" y="1882"/>
                  </a:lnTo>
                  <a:cubicBezTo>
                    <a:pt x="5245" y="1926"/>
                    <a:pt x="5264" y="1949"/>
                    <a:pt x="5264" y="1949"/>
                  </a:cubicBezTo>
                  <a:lnTo>
                    <a:pt x="5267" y="1952"/>
                  </a:lnTo>
                  <a:cubicBezTo>
                    <a:pt x="5286" y="1972"/>
                    <a:pt x="5309" y="1981"/>
                    <a:pt x="5332" y="1981"/>
                  </a:cubicBezTo>
                  <a:cubicBezTo>
                    <a:pt x="5386" y="1981"/>
                    <a:pt x="5437" y="1932"/>
                    <a:pt x="5422" y="1868"/>
                  </a:cubicBezTo>
                  <a:cubicBezTo>
                    <a:pt x="5422" y="1868"/>
                    <a:pt x="5414" y="1839"/>
                    <a:pt x="5395" y="1786"/>
                  </a:cubicBezTo>
                  <a:cubicBezTo>
                    <a:pt x="5368" y="1708"/>
                    <a:pt x="5336" y="1632"/>
                    <a:pt x="5298" y="1560"/>
                  </a:cubicBezTo>
                  <a:cubicBezTo>
                    <a:pt x="5271" y="1508"/>
                    <a:pt x="5242" y="1457"/>
                    <a:pt x="5210" y="1408"/>
                  </a:cubicBezTo>
                  <a:cubicBezTo>
                    <a:pt x="5176" y="1348"/>
                    <a:pt x="5136" y="1291"/>
                    <a:pt x="5092" y="1237"/>
                  </a:cubicBezTo>
                  <a:cubicBezTo>
                    <a:pt x="5000" y="1120"/>
                    <a:pt x="4864" y="1016"/>
                    <a:pt x="4736" y="890"/>
                  </a:cubicBezTo>
                  <a:cubicBezTo>
                    <a:pt x="4599" y="749"/>
                    <a:pt x="4455" y="615"/>
                    <a:pt x="4304" y="490"/>
                  </a:cubicBezTo>
                  <a:cubicBezTo>
                    <a:pt x="4137" y="359"/>
                    <a:pt x="3937" y="251"/>
                    <a:pt x="3717" y="171"/>
                  </a:cubicBezTo>
                  <a:lnTo>
                    <a:pt x="3548" y="117"/>
                  </a:lnTo>
                  <a:lnTo>
                    <a:pt x="3369" y="70"/>
                  </a:lnTo>
                  <a:lnTo>
                    <a:pt x="3201" y="32"/>
                  </a:lnTo>
                  <a:cubicBezTo>
                    <a:pt x="3131" y="20"/>
                    <a:pt x="3079" y="21"/>
                    <a:pt x="3017" y="13"/>
                  </a:cubicBezTo>
                  <a:cubicBezTo>
                    <a:pt x="2910" y="5"/>
                    <a:pt x="2800" y="0"/>
                    <a:pt x="269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457375" y="4164975"/>
              <a:ext cx="12400" cy="13450"/>
            </a:xfrm>
            <a:custGeom>
              <a:avLst/>
              <a:gdLst/>
              <a:ahLst/>
              <a:cxnLst/>
              <a:rect l="l" t="t" r="r" b="b"/>
              <a:pathLst>
                <a:path w="496" h="538" extrusionOk="0">
                  <a:moveTo>
                    <a:pt x="236" y="0"/>
                  </a:moveTo>
                  <a:cubicBezTo>
                    <a:pt x="226" y="0"/>
                    <a:pt x="216" y="1"/>
                    <a:pt x="205" y="3"/>
                  </a:cubicBezTo>
                  <a:cubicBezTo>
                    <a:pt x="82" y="23"/>
                    <a:pt x="0" y="159"/>
                    <a:pt x="25" y="306"/>
                  </a:cubicBezTo>
                  <a:cubicBezTo>
                    <a:pt x="47" y="440"/>
                    <a:pt x="150" y="537"/>
                    <a:pt x="262" y="537"/>
                  </a:cubicBezTo>
                  <a:cubicBezTo>
                    <a:pt x="272" y="537"/>
                    <a:pt x="282" y="537"/>
                    <a:pt x="292" y="535"/>
                  </a:cubicBezTo>
                  <a:cubicBezTo>
                    <a:pt x="415" y="515"/>
                    <a:pt x="496" y="378"/>
                    <a:pt x="472" y="233"/>
                  </a:cubicBezTo>
                  <a:cubicBezTo>
                    <a:pt x="450" y="98"/>
                    <a:pt x="348" y="0"/>
                    <a:pt x="23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476100" y="4147525"/>
              <a:ext cx="52275" cy="48850"/>
            </a:xfrm>
            <a:custGeom>
              <a:avLst/>
              <a:gdLst/>
              <a:ahLst/>
              <a:cxnLst/>
              <a:rect l="l" t="t" r="r" b="b"/>
              <a:pathLst>
                <a:path w="2091" h="1954" extrusionOk="0">
                  <a:moveTo>
                    <a:pt x="1690" y="1"/>
                  </a:moveTo>
                  <a:cubicBezTo>
                    <a:pt x="1354" y="1"/>
                    <a:pt x="11" y="1319"/>
                    <a:pt x="6" y="1543"/>
                  </a:cubicBezTo>
                  <a:cubicBezTo>
                    <a:pt x="0" y="1806"/>
                    <a:pt x="888" y="1953"/>
                    <a:pt x="1493" y="1953"/>
                  </a:cubicBezTo>
                  <a:cubicBezTo>
                    <a:pt x="1789" y="1953"/>
                    <a:pt x="2017" y="1918"/>
                    <a:pt x="2041" y="1844"/>
                  </a:cubicBezTo>
                  <a:cubicBezTo>
                    <a:pt x="2090" y="1692"/>
                    <a:pt x="891" y="1254"/>
                    <a:pt x="891" y="1254"/>
                  </a:cubicBezTo>
                  <a:cubicBezTo>
                    <a:pt x="1393" y="857"/>
                    <a:pt x="1880" y="35"/>
                    <a:pt x="1709" y="2"/>
                  </a:cubicBezTo>
                  <a:cubicBezTo>
                    <a:pt x="1703" y="1"/>
                    <a:pt x="1697" y="1"/>
                    <a:pt x="1690" y="1"/>
                  </a:cubicBez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473825" y="4145725"/>
              <a:ext cx="55400" cy="51900"/>
            </a:xfrm>
            <a:custGeom>
              <a:avLst/>
              <a:gdLst/>
              <a:ahLst/>
              <a:cxnLst/>
              <a:rect l="l" t="t" r="r" b="b"/>
              <a:pathLst>
                <a:path w="2216" h="2076" extrusionOk="0">
                  <a:moveTo>
                    <a:pt x="1781" y="146"/>
                  </a:moveTo>
                  <a:cubicBezTo>
                    <a:pt x="1784" y="147"/>
                    <a:pt x="1785" y="147"/>
                    <a:pt x="1782" y="147"/>
                  </a:cubicBezTo>
                  <a:cubicBezTo>
                    <a:pt x="1781" y="147"/>
                    <a:pt x="1780" y="146"/>
                    <a:pt x="1778" y="146"/>
                  </a:cubicBezTo>
                  <a:lnTo>
                    <a:pt x="1778" y="146"/>
                  </a:lnTo>
                  <a:cubicBezTo>
                    <a:pt x="1780" y="146"/>
                    <a:pt x="1781" y="146"/>
                    <a:pt x="1781" y="146"/>
                  </a:cubicBezTo>
                  <a:close/>
                  <a:moveTo>
                    <a:pt x="1763" y="147"/>
                  </a:moveTo>
                  <a:cubicBezTo>
                    <a:pt x="1763" y="147"/>
                    <a:pt x="1763" y="147"/>
                    <a:pt x="1763" y="147"/>
                  </a:cubicBezTo>
                  <a:cubicBezTo>
                    <a:pt x="1763" y="221"/>
                    <a:pt x="1728" y="318"/>
                    <a:pt x="1689" y="402"/>
                  </a:cubicBezTo>
                  <a:cubicBezTo>
                    <a:pt x="1647" y="489"/>
                    <a:pt x="1598" y="571"/>
                    <a:pt x="1542" y="650"/>
                  </a:cubicBezTo>
                  <a:cubicBezTo>
                    <a:pt x="1429" y="808"/>
                    <a:pt x="1301" y="956"/>
                    <a:pt x="1161" y="1091"/>
                  </a:cubicBezTo>
                  <a:cubicBezTo>
                    <a:pt x="1088" y="1158"/>
                    <a:pt x="1009" y="1216"/>
                    <a:pt x="923" y="1265"/>
                  </a:cubicBezTo>
                  <a:cubicBezTo>
                    <a:pt x="838" y="1316"/>
                    <a:pt x="749" y="1359"/>
                    <a:pt x="657" y="1394"/>
                  </a:cubicBezTo>
                  <a:cubicBezTo>
                    <a:pt x="502" y="1453"/>
                    <a:pt x="342" y="1498"/>
                    <a:pt x="180" y="1526"/>
                  </a:cubicBezTo>
                  <a:lnTo>
                    <a:pt x="180" y="1526"/>
                  </a:lnTo>
                  <a:cubicBezTo>
                    <a:pt x="211" y="1478"/>
                    <a:pt x="252" y="1431"/>
                    <a:pt x="289" y="1387"/>
                  </a:cubicBezTo>
                  <a:cubicBezTo>
                    <a:pt x="355" y="1314"/>
                    <a:pt x="426" y="1243"/>
                    <a:pt x="499" y="1173"/>
                  </a:cubicBezTo>
                  <a:lnTo>
                    <a:pt x="720" y="969"/>
                  </a:lnTo>
                  <a:cubicBezTo>
                    <a:pt x="793" y="900"/>
                    <a:pt x="869" y="836"/>
                    <a:pt x="940" y="765"/>
                  </a:cubicBezTo>
                  <a:cubicBezTo>
                    <a:pt x="1014" y="698"/>
                    <a:pt x="1080" y="622"/>
                    <a:pt x="1152" y="552"/>
                  </a:cubicBezTo>
                  <a:cubicBezTo>
                    <a:pt x="1223" y="482"/>
                    <a:pt x="1299" y="417"/>
                    <a:pt x="1380" y="358"/>
                  </a:cubicBezTo>
                  <a:cubicBezTo>
                    <a:pt x="1458" y="299"/>
                    <a:pt x="1541" y="246"/>
                    <a:pt x="1627" y="198"/>
                  </a:cubicBezTo>
                  <a:cubicBezTo>
                    <a:pt x="1666" y="176"/>
                    <a:pt x="1708" y="160"/>
                    <a:pt x="1751" y="148"/>
                  </a:cubicBezTo>
                  <a:cubicBezTo>
                    <a:pt x="1754" y="147"/>
                    <a:pt x="1759" y="147"/>
                    <a:pt x="1763" y="147"/>
                  </a:cubicBezTo>
                  <a:close/>
                  <a:moveTo>
                    <a:pt x="2065" y="1885"/>
                  </a:moveTo>
                  <a:cubicBezTo>
                    <a:pt x="2066" y="1885"/>
                    <a:pt x="2063" y="1891"/>
                    <a:pt x="2060" y="1893"/>
                  </a:cubicBezTo>
                  <a:cubicBezTo>
                    <a:pt x="2059" y="1894"/>
                    <a:pt x="2059" y="1894"/>
                    <a:pt x="2058" y="1894"/>
                  </a:cubicBezTo>
                  <a:lnTo>
                    <a:pt x="2058" y="1894"/>
                  </a:lnTo>
                  <a:cubicBezTo>
                    <a:pt x="2059" y="1892"/>
                    <a:pt x="2060" y="1889"/>
                    <a:pt x="2061" y="1887"/>
                  </a:cubicBezTo>
                  <a:lnTo>
                    <a:pt x="2061" y="1887"/>
                  </a:lnTo>
                  <a:lnTo>
                    <a:pt x="2059" y="1893"/>
                  </a:lnTo>
                  <a:cubicBezTo>
                    <a:pt x="2060" y="1891"/>
                    <a:pt x="2061" y="1889"/>
                    <a:pt x="2063" y="1887"/>
                  </a:cubicBezTo>
                  <a:cubicBezTo>
                    <a:pt x="2064" y="1886"/>
                    <a:pt x="2065" y="1885"/>
                    <a:pt x="2065" y="1885"/>
                  </a:cubicBezTo>
                  <a:close/>
                  <a:moveTo>
                    <a:pt x="177" y="1697"/>
                  </a:moveTo>
                  <a:lnTo>
                    <a:pt x="177" y="1697"/>
                  </a:lnTo>
                  <a:cubicBezTo>
                    <a:pt x="502" y="1725"/>
                    <a:pt x="827" y="1754"/>
                    <a:pt x="1150" y="1798"/>
                  </a:cubicBezTo>
                  <a:lnTo>
                    <a:pt x="1673" y="1878"/>
                  </a:lnTo>
                  <a:cubicBezTo>
                    <a:pt x="1759" y="1893"/>
                    <a:pt x="1847" y="1902"/>
                    <a:pt x="1929" y="1918"/>
                  </a:cubicBezTo>
                  <a:cubicBezTo>
                    <a:pt x="1949" y="1922"/>
                    <a:pt x="1969" y="1926"/>
                    <a:pt x="1989" y="1930"/>
                  </a:cubicBezTo>
                  <a:lnTo>
                    <a:pt x="1989" y="1930"/>
                  </a:lnTo>
                  <a:cubicBezTo>
                    <a:pt x="1942" y="1946"/>
                    <a:pt x="1886" y="1956"/>
                    <a:pt x="1835" y="1963"/>
                  </a:cubicBezTo>
                  <a:cubicBezTo>
                    <a:pt x="1749" y="1971"/>
                    <a:pt x="1661" y="1975"/>
                    <a:pt x="1573" y="1975"/>
                  </a:cubicBezTo>
                  <a:cubicBezTo>
                    <a:pt x="1398" y="1969"/>
                    <a:pt x="1222" y="1954"/>
                    <a:pt x="1048" y="1930"/>
                  </a:cubicBezTo>
                  <a:cubicBezTo>
                    <a:pt x="874" y="1906"/>
                    <a:pt x="702" y="1878"/>
                    <a:pt x="532" y="1842"/>
                  </a:cubicBezTo>
                  <a:cubicBezTo>
                    <a:pt x="447" y="1824"/>
                    <a:pt x="365" y="1799"/>
                    <a:pt x="285" y="1765"/>
                  </a:cubicBezTo>
                  <a:cubicBezTo>
                    <a:pt x="246" y="1749"/>
                    <a:pt x="206" y="1725"/>
                    <a:pt x="177" y="1697"/>
                  </a:cubicBezTo>
                  <a:close/>
                  <a:moveTo>
                    <a:pt x="1780" y="1"/>
                  </a:moveTo>
                  <a:cubicBezTo>
                    <a:pt x="1755" y="1"/>
                    <a:pt x="1739" y="8"/>
                    <a:pt x="1717" y="11"/>
                  </a:cubicBezTo>
                  <a:cubicBezTo>
                    <a:pt x="1663" y="28"/>
                    <a:pt x="1612" y="52"/>
                    <a:pt x="1563" y="82"/>
                  </a:cubicBezTo>
                  <a:cubicBezTo>
                    <a:pt x="1473" y="135"/>
                    <a:pt x="1387" y="194"/>
                    <a:pt x="1306" y="258"/>
                  </a:cubicBezTo>
                  <a:cubicBezTo>
                    <a:pt x="1225" y="321"/>
                    <a:pt x="1143" y="383"/>
                    <a:pt x="1061" y="445"/>
                  </a:cubicBezTo>
                  <a:cubicBezTo>
                    <a:pt x="978" y="505"/>
                    <a:pt x="894" y="565"/>
                    <a:pt x="820" y="635"/>
                  </a:cubicBezTo>
                  <a:cubicBezTo>
                    <a:pt x="741" y="700"/>
                    <a:pt x="674" y="777"/>
                    <a:pt x="602" y="850"/>
                  </a:cubicBezTo>
                  <a:cubicBezTo>
                    <a:pt x="530" y="924"/>
                    <a:pt x="466" y="1004"/>
                    <a:pt x="401" y="1083"/>
                  </a:cubicBezTo>
                  <a:cubicBezTo>
                    <a:pt x="337" y="1162"/>
                    <a:pt x="273" y="1242"/>
                    <a:pt x="215" y="1328"/>
                  </a:cubicBezTo>
                  <a:cubicBezTo>
                    <a:pt x="168" y="1396"/>
                    <a:pt x="114" y="1457"/>
                    <a:pt x="81" y="1541"/>
                  </a:cubicBezTo>
                  <a:lnTo>
                    <a:pt x="81" y="1541"/>
                  </a:lnTo>
                  <a:cubicBezTo>
                    <a:pt x="1" y="1556"/>
                    <a:pt x="1" y="1670"/>
                    <a:pt x="77" y="1687"/>
                  </a:cubicBezTo>
                  <a:lnTo>
                    <a:pt x="77" y="1687"/>
                  </a:lnTo>
                  <a:cubicBezTo>
                    <a:pt x="91" y="1715"/>
                    <a:pt x="111" y="1739"/>
                    <a:pt x="131" y="1757"/>
                  </a:cubicBezTo>
                  <a:cubicBezTo>
                    <a:pt x="167" y="1789"/>
                    <a:pt x="207" y="1816"/>
                    <a:pt x="249" y="1838"/>
                  </a:cubicBezTo>
                  <a:cubicBezTo>
                    <a:pt x="330" y="1882"/>
                    <a:pt x="416" y="1918"/>
                    <a:pt x="504" y="1946"/>
                  </a:cubicBezTo>
                  <a:cubicBezTo>
                    <a:pt x="677" y="2004"/>
                    <a:pt x="856" y="2035"/>
                    <a:pt x="1035" y="2053"/>
                  </a:cubicBezTo>
                  <a:cubicBezTo>
                    <a:pt x="1195" y="2068"/>
                    <a:pt x="1354" y="2076"/>
                    <a:pt x="1514" y="2076"/>
                  </a:cubicBezTo>
                  <a:cubicBezTo>
                    <a:pt x="1534" y="2076"/>
                    <a:pt x="1554" y="2076"/>
                    <a:pt x="1574" y="2075"/>
                  </a:cubicBezTo>
                  <a:cubicBezTo>
                    <a:pt x="1664" y="2075"/>
                    <a:pt x="1754" y="2073"/>
                    <a:pt x="1845" y="2066"/>
                  </a:cubicBezTo>
                  <a:cubicBezTo>
                    <a:pt x="1939" y="2057"/>
                    <a:pt x="2025" y="2059"/>
                    <a:pt x="2136" y="2015"/>
                  </a:cubicBezTo>
                  <a:cubicBezTo>
                    <a:pt x="2153" y="2006"/>
                    <a:pt x="2171" y="1994"/>
                    <a:pt x="2183" y="1979"/>
                  </a:cubicBezTo>
                  <a:cubicBezTo>
                    <a:pt x="2189" y="1972"/>
                    <a:pt x="2194" y="1966"/>
                    <a:pt x="2198" y="1959"/>
                  </a:cubicBezTo>
                  <a:lnTo>
                    <a:pt x="2203" y="1951"/>
                  </a:lnTo>
                  <a:cubicBezTo>
                    <a:pt x="2215" y="1925"/>
                    <a:pt x="2216" y="1896"/>
                    <a:pt x="2205" y="1871"/>
                  </a:cubicBezTo>
                  <a:cubicBezTo>
                    <a:pt x="2160" y="1799"/>
                    <a:pt x="2135" y="1806"/>
                    <a:pt x="2110" y="1789"/>
                  </a:cubicBezTo>
                  <a:cubicBezTo>
                    <a:pt x="2065" y="1768"/>
                    <a:pt x="2019" y="1751"/>
                    <a:pt x="1972" y="1739"/>
                  </a:cubicBezTo>
                  <a:cubicBezTo>
                    <a:pt x="1884" y="1715"/>
                    <a:pt x="1795" y="1696"/>
                    <a:pt x="1705" y="1681"/>
                  </a:cubicBezTo>
                  <a:cubicBezTo>
                    <a:pt x="1527" y="1651"/>
                    <a:pt x="1348" y="1640"/>
                    <a:pt x="1169" y="1624"/>
                  </a:cubicBezTo>
                  <a:cubicBezTo>
                    <a:pt x="957" y="1606"/>
                    <a:pt x="744" y="1588"/>
                    <a:pt x="532" y="1571"/>
                  </a:cubicBezTo>
                  <a:lnTo>
                    <a:pt x="532" y="1571"/>
                  </a:lnTo>
                  <a:cubicBezTo>
                    <a:pt x="589" y="1549"/>
                    <a:pt x="646" y="1526"/>
                    <a:pt x="702" y="1500"/>
                  </a:cubicBezTo>
                  <a:cubicBezTo>
                    <a:pt x="892" y="1416"/>
                    <a:pt x="1065" y="1304"/>
                    <a:pt x="1238" y="1187"/>
                  </a:cubicBezTo>
                  <a:cubicBezTo>
                    <a:pt x="1411" y="1071"/>
                    <a:pt x="1569" y="924"/>
                    <a:pt x="1686" y="747"/>
                  </a:cubicBezTo>
                  <a:cubicBezTo>
                    <a:pt x="1745" y="659"/>
                    <a:pt x="1795" y="565"/>
                    <a:pt x="1836" y="467"/>
                  </a:cubicBezTo>
                  <a:cubicBezTo>
                    <a:pt x="1875" y="366"/>
                    <a:pt x="1914" y="269"/>
                    <a:pt x="1912" y="139"/>
                  </a:cubicBezTo>
                  <a:cubicBezTo>
                    <a:pt x="1911" y="120"/>
                    <a:pt x="1908" y="100"/>
                    <a:pt x="1901" y="81"/>
                  </a:cubicBezTo>
                  <a:cubicBezTo>
                    <a:pt x="1896" y="66"/>
                    <a:pt x="1888" y="52"/>
                    <a:pt x="1878" y="40"/>
                  </a:cubicBezTo>
                  <a:cubicBezTo>
                    <a:pt x="1870" y="32"/>
                    <a:pt x="1860" y="23"/>
                    <a:pt x="1851" y="17"/>
                  </a:cubicBezTo>
                  <a:cubicBezTo>
                    <a:pt x="1848" y="14"/>
                    <a:pt x="1843" y="12"/>
                    <a:pt x="1839" y="11"/>
                  </a:cubicBezTo>
                  <a:cubicBezTo>
                    <a:pt x="1814" y="3"/>
                    <a:pt x="1796" y="1"/>
                    <a:pt x="1780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433850" y="4181375"/>
              <a:ext cx="46325" cy="43775"/>
            </a:xfrm>
            <a:custGeom>
              <a:avLst/>
              <a:gdLst/>
              <a:ahLst/>
              <a:cxnLst/>
              <a:rect l="l" t="t" r="r" b="b"/>
              <a:pathLst>
                <a:path w="1853" h="1751" extrusionOk="0">
                  <a:moveTo>
                    <a:pt x="920" y="1"/>
                  </a:moveTo>
                  <a:cubicBezTo>
                    <a:pt x="761" y="1"/>
                    <a:pt x="601" y="44"/>
                    <a:pt x="460" y="132"/>
                  </a:cubicBezTo>
                  <a:cubicBezTo>
                    <a:pt x="159" y="319"/>
                    <a:pt x="0" y="668"/>
                    <a:pt x="57" y="1016"/>
                  </a:cubicBezTo>
                  <a:cubicBezTo>
                    <a:pt x="128" y="1446"/>
                    <a:pt x="498" y="1750"/>
                    <a:pt x="919" y="1750"/>
                  </a:cubicBezTo>
                  <a:cubicBezTo>
                    <a:pt x="966" y="1750"/>
                    <a:pt x="1013" y="1746"/>
                    <a:pt x="1061" y="1739"/>
                  </a:cubicBezTo>
                  <a:cubicBezTo>
                    <a:pt x="1410" y="1682"/>
                    <a:pt x="1691" y="1420"/>
                    <a:pt x="1772" y="1075"/>
                  </a:cubicBezTo>
                  <a:cubicBezTo>
                    <a:pt x="1852" y="731"/>
                    <a:pt x="1718" y="372"/>
                    <a:pt x="1431" y="166"/>
                  </a:cubicBezTo>
                  <a:cubicBezTo>
                    <a:pt x="1278" y="56"/>
                    <a:pt x="1099" y="1"/>
                    <a:pt x="920" y="1"/>
                  </a:cubicBezTo>
                  <a:close/>
                </a:path>
              </a:pathLst>
            </a:custGeom>
            <a:solidFill>
              <a:srgbClr val="FA91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78950" y="4331900"/>
              <a:ext cx="12900" cy="118275"/>
            </a:xfrm>
            <a:custGeom>
              <a:avLst/>
              <a:gdLst/>
              <a:ahLst/>
              <a:cxnLst/>
              <a:rect l="l" t="t" r="r" b="b"/>
              <a:pathLst>
                <a:path w="516" h="4731" extrusionOk="0">
                  <a:moveTo>
                    <a:pt x="114" y="0"/>
                  </a:moveTo>
                  <a:cubicBezTo>
                    <a:pt x="91" y="0"/>
                    <a:pt x="68" y="15"/>
                    <a:pt x="65" y="46"/>
                  </a:cubicBezTo>
                  <a:lnTo>
                    <a:pt x="65" y="49"/>
                  </a:lnTo>
                  <a:cubicBezTo>
                    <a:pt x="65" y="49"/>
                    <a:pt x="60" y="123"/>
                    <a:pt x="50" y="253"/>
                  </a:cubicBezTo>
                  <a:cubicBezTo>
                    <a:pt x="43" y="383"/>
                    <a:pt x="38" y="568"/>
                    <a:pt x="33" y="790"/>
                  </a:cubicBezTo>
                  <a:cubicBezTo>
                    <a:pt x="29" y="1012"/>
                    <a:pt x="58" y="1270"/>
                    <a:pt x="58" y="1548"/>
                  </a:cubicBezTo>
                  <a:cubicBezTo>
                    <a:pt x="58" y="1825"/>
                    <a:pt x="41" y="2122"/>
                    <a:pt x="31" y="2418"/>
                  </a:cubicBezTo>
                  <a:cubicBezTo>
                    <a:pt x="24" y="2714"/>
                    <a:pt x="21" y="3010"/>
                    <a:pt x="17" y="3288"/>
                  </a:cubicBezTo>
                  <a:cubicBezTo>
                    <a:pt x="13" y="3427"/>
                    <a:pt x="10" y="3561"/>
                    <a:pt x="5" y="3688"/>
                  </a:cubicBezTo>
                  <a:cubicBezTo>
                    <a:pt x="3" y="3752"/>
                    <a:pt x="2" y="3814"/>
                    <a:pt x="0" y="3874"/>
                  </a:cubicBezTo>
                  <a:lnTo>
                    <a:pt x="0" y="3962"/>
                  </a:lnTo>
                  <a:lnTo>
                    <a:pt x="0" y="4005"/>
                  </a:lnTo>
                  <a:lnTo>
                    <a:pt x="0" y="4019"/>
                  </a:lnTo>
                  <a:lnTo>
                    <a:pt x="2" y="4034"/>
                  </a:lnTo>
                  <a:lnTo>
                    <a:pt x="3" y="4039"/>
                  </a:lnTo>
                  <a:lnTo>
                    <a:pt x="6" y="4060"/>
                  </a:lnTo>
                  <a:cubicBezTo>
                    <a:pt x="46" y="4203"/>
                    <a:pt x="104" y="4277"/>
                    <a:pt x="152" y="4362"/>
                  </a:cubicBezTo>
                  <a:cubicBezTo>
                    <a:pt x="201" y="4440"/>
                    <a:pt x="250" y="4503"/>
                    <a:pt x="289" y="4556"/>
                  </a:cubicBezTo>
                  <a:cubicBezTo>
                    <a:pt x="370" y="4660"/>
                    <a:pt x="422" y="4715"/>
                    <a:pt x="422" y="4715"/>
                  </a:cubicBezTo>
                  <a:cubicBezTo>
                    <a:pt x="431" y="4726"/>
                    <a:pt x="445" y="4731"/>
                    <a:pt x="459" y="4731"/>
                  </a:cubicBezTo>
                  <a:cubicBezTo>
                    <a:pt x="466" y="4731"/>
                    <a:pt x="474" y="4729"/>
                    <a:pt x="481" y="4726"/>
                  </a:cubicBezTo>
                  <a:cubicBezTo>
                    <a:pt x="505" y="4714"/>
                    <a:pt x="515" y="4684"/>
                    <a:pt x="502" y="4659"/>
                  </a:cubicBezTo>
                  <a:lnTo>
                    <a:pt x="411" y="4479"/>
                  </a:lnTo>
                  <a:cubicBezTo>
                    <a:pt x="382" y="4422"/>
                    <a:pt x="348" y="4354"/>
                    <a:pt x="307" y="4274"/>
                  </a:cubicBezTo>
                  <a:cubicBezTo>
                    <a:pt x="268" y="4200"/>
                    <a:pt x="222" y="4096"/>
                    <a:pt x="204" y="4025"/>
                  </a:cubicBezTo>
                  <a:cubicBezTo>
                    <a:pt x="200" y="3807"/>
                    <a:pt x="194" y="3553"/>
                    <a:pt x="189" y="3281"/>
                  </a:cubicBezTo>
                  <a:cubicBezTo>
                    <a:pt x="187" y="3004"/>
                    <a:pt x="187" y="2707"/>
                    <a:pt x="181" y="2412"/>
                  </a:cubicBezTo>
                  <a:cubicBezTo>
                    <a:pt x="173" y="2117"/>
                    <a:pt x="158" y="1821"/>
                    <a:pt x="161" y="1544"/>
                  </a:cubicBezTo>
                  <a:cubicBezTo>
                    <a:pt x="163" y="1266"/>
                    <a:pt x="192" y="1006"/>
                    <a:pt x="190" y="784"/>
                  </a:cubicBezTo>
                  <a:cubicBezTo>
                    <a:pt x="189" y="562"/>
                    <a:pt x="183" y="376"/>
                    <a:pt x="177" y="247"/>
                  </a:cubicBezTo>
                  <a:cubicBezTo>
                    <a:pt x="171" y="119"/>
                    <a:pt x="163" y="45"/>
                    <a:pt x="163" y="45"/>
                  </a:cubicBezTo>
                  <a:cubicBezTo>
                    <a:pt x="160" y="15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380425" y="4431450"/>
              <a:ext cx="24600" cy="13400"/>
            </a:xfrm>
            <a:custGeom>
              <a:avLst/>
              <a:gdLst/>
              <a:ahLst/>
              <a:cxnLst/>
              <a:rect l="l" t="t" r="r" b="b"/>
              <a:pathLst>
                <a:path w="984" h="536" extrusionOk="0">
                  <a:moveTo>
                    <a:pt x="54" y="0"/>
                  </a:moveTo>
                  <a:cubicBezTo>
                    <a:pt x="20" y="0"/>
                    <a:pt x="0" y="41"/>
                    <a:pt x="25" y="68"/>
                  </a:cubicBezTo>
                  <a:cubicBezTo>
                    <a:pt x="63" y="106"/>
                    <a:pt x="104" y="140"/>
                    <a:pt x="147" y="173"/>
                  </a:cubicBezTo>
                  <a:cubicBezTo>
                    <a:pt x="240" y="242"/>
                    <a:pt x="340" y="302"/>
                    <a:pt x="443" y="353"/>
                  </a:cubicBezTo>
                  <a:cubicBezTo>
                    <a:pt x="546" y="407"/>
                    <a:pt x="653" y="452"/>
                    <a:pt x="763" y="491"/>
                  </a:cubicBezTo>
                  <a:cubicBezTo>
                    <a:pt x="813" y="508"/>
                    <a:pt x="865" y="522"/>
                    <a:pt x="917" y="534"/>
                  </a:cubicBezTo>
                  <a:lnTo>
                    <a:pt x="916" y="535"/>
                  </a:lnTo>
                  <a:cubicBezTo>
                    <a:pt x="919" y="535"/>
                    <a:pt x="923" y="536"/>
                    <a:pt x="926" y="536"/>
                  </a:cubicBezTo>
                  <a:cubicBezTo>
                    <a:pt x="963" y="536"/>
                    <a:pt x="984" y="489"/>
                    <a:pt x="955" y="462"/>
                  </a:cubicBezTo>
                  <a:cubicBezTo>
                    <a:pt x="915" y="425"/>
                    <a:pt x="873" y="392"/>
                    <a:pt x="829" y="361"/>
                  </a:cubicBezTo>
                  <a:cubicBezTo>
                    <a:pt x="736" y="293"/>
                    <a:pt x="637" y="232"/>
                    <a:pt x="534" y="178"/>
                  </a:cubicBezTo>
                  <a:cubicBezTo>
                    <a:pt x="432" y="124"/>
                    <a:pt x="325" y="78"/>
                    <a:pt x="216" y="41"/>
                  </a:cubicBezTo>
                  <a:cubicBezTo>
                    <a:pt x="164" y="24"/>
                    <a:pt x="112" y="11"/>
                    <a:pt x="59" y="0"/>
                  </a:cubicBezTo>
                  <a:cubicBezTo>
                    <a:pt x="57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382575" y="4429525"/>
              <a:ext cx="16350" cy="5000"/>
            </a:xfrm>
            <a:custGeom>
              <a:avLst/>
              <a:gdLst/>
              <a:ahLst/>
              <a:cxnLst/>
              <a:rect l="l" t="t" r="r" b="b"/>
              <a:pathLst>
                <a:path w="654" h="200" extrusionOk="0">
                  <a:moveTo>
                    <a:pt x="304" y="1"/>
                  </a:moveTo>
                  <a:cubicBezTo>
                    <a:pt x="243" y="1"/>
                    <a:pt x="182" y="9"/>
                    <a:pt x="122" y="25"/>
                  </a:cubicBezTo>
                  <a:cubicBezTo>
                    <a:pt x="90" y="33"/>
                    <a:pt x="60" y="45"/>
                    <a:pt x="30" y="60"/>
                  </a:cubicBezTo>
                  <a:cubicBezTo>
                    <a:pt x="22" y="64"/>
                    <a:pt x="17" y="70"/>
                    <a:pt x="13" y="77"/>
                  </a:cubicBezTo>
                  <a:cubicBezTo>
                    <a:pt x="1" y="98"/>
                    <a:pt x="8" y="125"/>
                    <a:pt x="30" y="135"/>
                  </a:cubicBezTo>
                  <a:cubicBezTo>
                    <a:pt x="59" y="151"/>
                    <a:pt x="89" y="163"/>
                    <a:pt x="121" y="173"/>
                  </a:cubicBezTo>
                  <a:cubicBezTo>
                    <a:pt x="183" y="190"/>
                    <a:pt x="248" y="200"/>
                    <a:pt x="313" y="200"/>
                  </a:cubicBezTo>
                  <a:cubicBezTo>
                    <a:pt x="316" y="200"/>
                    <a:pt x="319" y="200"/>
                    <a:pt x="323" y="200"/>
                  </a:cubicBezTo>
                  <a:cubicBezTo>
                    <a:pt x="391" y="200"/>
                    <a:pt x="459" y="192"/>
                    <a:pt x="526" y="176"/>
                  </a:cubicBezTo>
                  <a:cubicBezTo>
                    <a:pt x="557" y="167"/>
                    <a:pt x="588" y="158"/>
                    <a:pt x="618" y="144"/>
                  </a:cubicBezTo>
                  <a:lnTo>
                    <a:pt x="619" y="143"/>
                  </a:lnTo>
                  <a:cubicBezTo>
                    <a:pt x="653" y="127"/>
                    <a:pt x="653" y="77"/>
                    <a:pt x="619" y="61"/>
                  </a:cubicBezTo>
                  <a:cubicBezTo>
                    <a:pt x="589" y="47"/>
                    <a:pt x="558" y="37"/>
                    <a:pt x="527" y="28"/>
                  </a:cubicBezTo>
                  <a:cubicBezTo>
                    <a:pt x="460" y="11"/>
                    <a:pt x="393" y="2"/>
                    <a:pt x="325" y="1"/>
                  </a:cubicBezTo>
                  <a:cubicBezTo>
                    <a:pt x="318" y="1"/>
                    <a:pt x="311" y="1"/>
                    <a:pt x="304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311275" y="4175625"/>
              <a:ext cx="102425" cy="91225"/>
            </a:xfrm>
            <a:custGeom>
              <a:avLst/>
              <a:gdLst/>
              <a:ahLst/>
              <a:cxnLst/>
              <a:rect l="l" t="t" r="r" b="b"/>
              <a:pathLst>
                <a:path w="4097" h="3649" extrusionOk="0">
                  <a:moveTo>
                    <a:pt x="420" y="324"/>
                  </a:moveTo>
                  <a:cubicBezTo>
                    <a:pt x="418" y="325"/>
                    <a:pt x="416" y="326"/>
                    <a:pt x="414" y="327"/>
                  </a:cubicBezTo>
                  <a:lnTo>
                    <a:pt x="414" y="327"/>
                  </a:lnTo>
                  <a:cubicBezTo>
                    <a:pt x="416" y="326"/>
                    <a:pt x="418" y="325"/>
                    <a:pt x="420" y="324"/>
                  </a:cubicBezTo>
                  <a:close/>
                  <a:moveTo>
                    <a:pt x="446" y="332"/>
                  </a:moveTo>
                  <a:cubicBezTo>
                    <a:pt x="514" y="340"/>
                    <a:pt x="579" y="356"/>
                    <a:pt x="643" y="381"/>
                  </a:cubicBezTo>
                  <a:cubicBezTo>
                    <a:pt x="783" y="431"/>
                    <a:pt x="926" y="502"/>
                    <a:pt x="1063" y="576"/>
                  </a:cubicBezTo>
                  <a:cubicBezTo>
                    <a:pt x="1328" y="726"/>
                    <a:pt x="1585" y="890"/>
                    <a:pt x="1831" y="1068"/>
                  </a:cubicBezTo>
                  <a:lnTo>
                    <a:pt x="2505" y="1545"/>
                  </a:lnTo>
                  <a:cubicBezTo>
                    <a:pt x="2924" y="1840"/>
                    <a:pt x="3281" y="2078"/>
                    <a:pt x="3531" y="2244"/>
                  </a:cubicBezTo>
                  <a:cubicBezTo>
                    <a:pt x="3679" y="2341"/>
                    <a:pt x="3791" y="2411"/>
                    <a:pt x="3858" y="2453"/>
                  </a:cubicBezTo>
                  <a:lnTo>
                    <a:pt x="3840" y="2482"/>
                  </a:lnTo>
                  <a:cubicBezTo>
                    <a:pt x="3819" y="2522"/>
                    <a:pt x="3792" y="2560"/>
                    <a:pt x="3762" y="2594"/>
                  </a:cubicBezTo>
                  <a:cubicBezTo>
                    <a:pt x="3724" y="2644"/>
                    <a:pt x="3683" y="2691"/>
                    <a:pt x="3638" y="2734"/>
                  </a:cubicBezTo>
                  <a:cubicBezTo>
                    <a:pt x="3547" y="2839"/>
                    <a:pt x="3410" y="2943"/>
                    <a:pt x="3245" y="3045"/>
                  </a:cubicBezTo>
                  <a:cubicBezTo>
                    <a:pt x="3079" y="3149"/>
                    <a:pt x="2873" y="3235"/>
                    <a:pt x="2640" y="3288"/>
                  </a:cubicBezTo>
                  <a:cubicBezTo>
                    <a:pt x="2471" y="3329"/>
                    <a:pt x="2297" y="3349"/>
                    <a:pt x="2123" y="3349"/>
                  </a:cubicBezTo>
                  <a:cubicBezTo>
                    <a:pt x="2040" y="3349"/>
                    <a:pt x="1957" y="3345"/>
                    <a:pt x="1874" y="3335"/>
                  </a:cubicBezTo>
                  <a:cubicBezTo>
                    <a:pt x="1585" y="3301"/>
                    <a:pt x="1309" y="3190"/>
                    <a:pt x="1075" y="3015"/>
                  </a:cubicBezTo>
                  <a:cubicBezTo>
                    <a:pt x="845" y="2829"/>
                    <a:pt x="685" y="2538"/>
                    <a:pt x="572" y="2234"/>
                  </a:cubicBezTo>
                  <a:cubicBezTo>
                    <a:pt x="460" y="1927"/>
                    <a:pt x="388" y="1597"/>
                    <a:pt x="348" y="1268"/>
                  </a:cubicBezTo>
                  <a:cubicBezTo>
                    <a:pt x="329" y="1103"/>
                    <a:pt x="315" y="937"/>
                    <a:pt x="319" y="776"/>
                  </a:cubicBezTo>
                  <a:cubicBezTo>
                    <a:pt x="321" y="622"/>
                    <a:pt x="339" y="445"/>
                    <a:pt x="389" y="354"/>
                  </a:cubicBezTo>
                  <a:cubicBezTo>
                    <a:pt x="392" y="349"/>
                    <a:pt x="399" y="338"/>
                    <a:pt x="399" y="338"/>
                  </a:cubicBezTo>
                  <a:lnTo>
                    <a:pt x="399" y="338"/>
                  </a:lnTo>
                  <a:cubicBezTo>
                    <a:pt x="398" y="338"/>
                    <a:pt x="397" y="339"/>
                    <a:pt x="395" y="342"/>
                  </a:cubicBezTo>
                  <a:cubicBezTo>
                    <a:pt x="391" y="344"/>
                    <a:pt x="389" y="345"/>
                    <a:pt x="389" y="345"/>
                  </a:cubicBezTo>
                  <a:cubicBezTo>
                    <a:pt x="387" y="345"/>
                    <a:pt x="393" y="340"/>
                    <a:pt x="402" y="334"/>
                  </a:cubicBezTo>
                  <a:lnTo>
                    <a:pt x="407" y="334"/>
                  </a:lnTo>
                  <a:cubicBezTo>
                    <a:pt x="409" y="334"/>
                    <a:pt x="411" y="333"/>
                    <a:pt x="412" y="332"/>
                  </a:cubicBezTo>
                  <a:close/>
                  <a:moveTo>
                    <a:pt x="461" y="1"/>
                  </a:moveTo>
                  <a:cubicBezTo>
                    <a:pt x="456" y="1"/>
                    <a:pt x="451" y="1"/>
                    <a:pt x="447" y="1"/>
                  </a:cubicBezTo>
                  <a:cubicBezTo>
                    <a:pt x="439" y="1"/>
                    <a:pt x="432" y="1"/>
                    <a:pt x="425" y="1"/>
                  </a:cubicBezTo>
                  <a:cubicBezTo>
                    <a:pt x="378" y="1"/>
                    <a:pt x="335" y="3"/>
                    <a:pt x="241" y="46"/>
                  </a:cubicBezTo>
                  <a:cubicBezTo>
                    <a:pt x="214" y="62"/>
                    <a:pt x="189" y="81"/>
                    <a:pt x="167" y="105"/>
                  </a:cubicBezTo>
                  <a:cubicBezTo>
                    <a:pt x="126" y="146"/>
                    <a:pt x="119" y="168"/>
                    <a:pt x="100" y="197"/>
                  </a:cubicBezTo>
                  <a:cubicBezTo>
                    <a:pt x="44" y="308"/>
                    <a:pt x="30" y="402"/>
                    <a:pt x="17" y="498"/>
                  </a:cubicBezTo>
                  <a:cubicBezTo>
                    <a:pt x="5" y="589"/>
                    <a:pt x="0" y="681"/>
                    <a:pt x="1" y="774"/>
                  </a:cubicBezTo>
                  <a:cubicBezTo>
                    <a:pt x="2" y="954"/>
                    <a:pt x="18" y="1133"/>
                    <a:pt x="49" y="1310"/>
                  </a:cubicBezTo>
                  <a:cubicBezTo>
                    <a:pt x="106" y="1658"/>
                    <a:pt x="208" y="1999"/>
                    <a:pt x="351" y="2323"/>
                  </a:cubicBezTo>
                  <a:cubicBezTo>
                    <a:pt x="496" y="2640"/>
                    <a:pt x="670" y="2951"/>
                    <a:pt x="945" y="3176"/>
                  </a:cubicBezTo>
                  <a:cubicBezTo>
                    <a:pt x="1207" y="3381"/>
                    <a:pt x="1520" y="3533"/>
                    <a:pt x="1827" y="3600"/>
                  </a:cubicBezTo>
                  <a:cubicBezTo>
                    <a:pt x="1967" y="3632"/>
                    <a:pt x="2109" y="3648"/>
                    <a:pt x="2252" y="3648"/>
                  </a:cubicBezTo>
                  <a:cubicBezTo>
                    <a:pt x="2407" y="3648"/>
                    <a:pt x="2562" y="3629"/>
                    <a:pt x="2713" y="3592"/>
                  </a:cubicBezTo>
                  <a:cubicBezTo>
                    <a:pt x="2981" y="3522"/>
                    <a:pt x="3215" y="3417"/>
                    <a:pt x="3401" y="3293"/>
                  </a:cubicBezTo>
                  <a:cubicBezTo>
                    <a:pt x="3585" y="3163"/>
                    <a:pt x="3732" y="3031"/>
                    <a:pt x="3830" y="2902"/>
                  </a:cubicBezTo>
                  <a:cubicBezTo>
                    <a:pt x="3877" y="2846"/>
                    <a:pt x="3918" y="2787"/>
                    <a:pt x="3954" y="2724"/>
                  </a:cubicBezTo>
                  <a:cubicBezTo>
                    <a:pt x="3984" y="2680"/>
                    <a:pt x="4008" y="2633"/>
                    <a:pt x="4029" y="2584"/>
                  </a:cubicBezTo>
                  <a:lnTo>
                    <a:pt x="4081" y="2462"/>
                  </a:lnTo>
                  <a:cubicBezTo>
                    <a:pt x="4096" y="2426"/>
                    <a:pt x="4089" y="2385"/>
                    <a:pt x="4062" y="2357"/>
                  </a:cubicBezTo>
                  <a:lnTo>
                    <a:pt x="4052" y="2346"/>
                  </a:lnTo>
                  <a:cubicBezTo>
                    <a:pt x="4052" y="2346"/>
                    <a:pt x="3932" y="2220"/>
                    <a:pt x="3709" y="2016"/>
                  </a:cubicBezTo>
                  <a:cubicBezTo>
                    <a:pt x="3399" y="1735"/>
                    <a:pt x="3076" y="1469"/>
                    <a:pt x="2739" y="1220"/>
                  </a:cubicBezTo>
                  <a:cubicBezTo>
                    <a:pt x="2322" y="908"/>
                    <a:pt x="1808" y="587"/>
                    <a:pt x="1224" y="273"/>
                  </a:cubicBezTo>
                  <a:cubicBezTo>
                    <a:pt x="1077" y="197"/>
                    <a:pt x="924" y="122"/>
                    <a:pt x="752" y="63"/>
                  </a:cubicBezTo>
                  <a:cubicBezTo>
                    <a:pt x="659" y="29"/>
                    <a:pt x="561" y="8"/>
                    <a:pt x="46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1"/>
          <p:cNvGrpSpPr/>
          <p:nvPr/>
        </p:nvGrpSpPr>
        <p:grpSpPr>
          <a:xfrm rot="3285651">
            <a:off x="11364797" y="4836701"/>
            <a:ext cx="411804" cy="807643"/>
            <a:chOff x="4963525" y="4346500"/>
            <a:chExt cx="132850" cy="260550"/>
          </a:xfrm>
        </p:grpSpPr>
        <p:sp>
          <p:nvSpPr>
            <p:cNvPr id="277" name="Google Shape;277;p31"/>
            <p:cNvSpPr/>
            <p:nvPr/>
          </p:nvSpPr>
          <p:spPr>
            <a:xfrm>
              <a:off x="4963525" y="4358150"/>
              <a:ext cx="122375" cy="192225"/>
            </a:xfrm>
            <a:custGeom>
              <a:avLst/>
              <a:gdLst/>
              <a:ahLst/>
              <a:cxnLst/>
              <a:rect l="l" t="t" r="r" b="b"/>
              <a:pathLst>
                <a:path w="4895" h="7689" extrusionOk="0">
                  <a:moveTo>
                    <a:pt x="3502" y="1699"/>
                  </a:moveTo>
                  <a:cubicBezTo>
                    <a:pt x="3513" y="1699"/>
                    <a:pt x="3591" y="1897"/>
                    <a:pt x="3675" y="2124"/>
                  </a:cubicBezTo>
                  <a:cubicBezTo>
                    <a:pt x="3647" y="2117"/>
                    <a:pt x="3619" y="2114"/>
                    <a:pt x="3590" y="2114"/>
                  </a:cubicBezTo>
                  <a:cubicBezTo>
                    <a:pt x="3481" y="2114"/>
                    <a:pt x="3374" y="2165"/>
                    <a:pt x="3323" y="2268"/>
                  </a:cubicBezTo>
                  <a:cubicBezTo>
                    <a:pt x="3358" y="2038"/>
                    <a:pt x="3415" y="1734"/>
                    <a:pt x="3502" y="1700"/>
                  </a:cubicBezTo>
                  <a:cubicBezTo>
                    <a:pt x="3502" y="1700"/>
                    <a:pt x="3502" y="1699"/>
                    <a:pt x="3502" y="1699"/>
                  </a:cubicBezTo>
                  <a:close/>
                  <a:moveTo>
                    <a:pt x="2469" y="3777"/>
                  </a:moveTo>
                  <a:lnTo>
                    <a:pt x="2469" y="3777"/>
                  </a:lnTo>
                  <a:cubicBezTo>
                    <a:pt x="2337" y="4355"/>
                    <a:pt x="2196" y="4932"/>
                    <a:pt x="2059" y="5510"/>
                  </a:cubicBezTo>
                  <a:cubicBezTo>
                    <a:pt x="2042" y="5115"/>
                    <a:pt x="2130" y="4686"/>
                    <a:pt x="2191" y="4416"/>
                  </a:cubicBezTo>
                  <a:lnTo>
                    <a:pt x="2193" y="4416"/>
                  </a:lnTo>
                  <a:cubicBezTo>
                    <a:pt x="2199" y="4386"/>
                    <a:pt x="2208" y="4356"/>
                    <a:pt x="2214" y="4325"/>
                  </a:cubicBezTo>
                  <a:cubicBezTo>
                    <a:pt x="2293" y="4139"/>
                    <a:pt x="2379" y="3957"/>
                    <a:pt x="2469" y="3777"/>
                  </a:cubicBezTo>
                  <a:close/>
                  <a:moveTo>
                    <a:pt x="2382" y="1925"/>
                  </a:moveTo>
                  <a:cubicBezTo>
                    <a:pt x="2150" y="2667"/>
                    <a:pt x="1873" y="3395"/>
                    <a:pt x="1679" y="4160"/>
                  </a:cubicBezTo>
                  <a:cubicBezTo>
                    <a:pt x="1678" y="4164"/>
                    <a:pt x="1676" y="4169"/>
                    <a:pt x="1674" y="4174"/>
                  </a:cubicBezTo>
                  <a:cubicBezTo>
                    <a:pt x="1477" y="4642"/>
                    <a:pt x="1330" y="5125"/>
                    <a:pt x="1332" y="5644"/>
                  </a:cubicBezTo>
                  <a:cubicBezTo>
                    <a:pt x="1333" y="5720"/>
                    <a:pt x="1337" y="5795"/>
                    <a:pt x="1346" y="5870"/>
                  </a:cubicBezTo>
                  <a:cubicBezTo>
                    <a:pt x="909" y="5238"/>
                    <a:pt x="1027" y="4477"/>
                    <a:pt x="1320" y="3774"/>
                  </a:cubicBezTo>
                  <a:cubicBezTo>
                    <a:pt x="1595" y="3114"/>
                    <a:pt x="1993" y="2521"/>
                    <a:pt x="2382" y="1925"/>
                  </a:cubicBezTo>
                  <a:close/>
                  <a:moveTo>
                    <a:pt x="3003" y="0"/>
                  </a:moveTo>
                  <a:cubicBezTo>
                    <a:pt x="2905" y="0"/>
                    <a:pt x="2808" y="44"/>
                    <a:pt x="2769" y="135"/>
                  </a:cubicBezTo>
                  <a:cubicBezTo>
                    <a:pt x="2052" y="1784"/>
                    <a:pt x="1" y="3554"/>
                    <a:pt x="554" y="5532"/>
                  </a:cubicBezTo>
                  <a:cubicBezTo>
                    <a:pt x="762" y="6278"/>
                    <a:pt x="1216" y="6740"/>
                    <a:pt x="1745" y="6941"/>
                  </a:cubicBezTo>
                  <a:cubicBezTo>
                    <a:pt x="1720" y="7067"/>
                    <a:pt x="1695" y="7194"/>
                    <a:pt x="1671" y="7322"/>
                  </a:cubicBezTo>
                  <a:cubicBezTo>
                    <a:pt x="1639" y="7498"/>
                    <a:pt x="1798" y="7689"/>
                    <a:pt x="1961" y="7689"/>
                  </a:cubicBezTo>
                  <a:cubicBezTo>
                    <a:pt x="2024" y="7689"/>
                    <a:pt x="2087" y="7661"/>
                    <a:pt x="2141" y="7594"/>
                  </a:cubicBezTo>
                  <a:cubicBezTo>
                    <a:pt x="2276" y="7425"/>
                    <a:pt x="2397" y="7244"/>
                    <a:pt x="2503" y="7054"/>
                  </a:cubicBezTo>
                  <a:cubicBezTo>
                    <a:pt x="3230" y="7007"/>
                    <a:pt x="3955" y="6537"/>
                    <a:pt x="4320" y="5683"/>
                  </a:cubicBezTo>
                  <a:cubicBezTo>
                    <a:pt x="4515" y="5225"/>
                    <a:pt x="4608" y="4725"/>
                    <a:pt x="4624" y="4222"/>
                  </a:cubicBezTo>
                  <a:cubicBezTo>
                    <a:pt x="4646" y="4113"/>
                    <a:pt x="4666" y="4004"/>
                    <a:pt x="4681" y="3901"/>
                  </a:cubicBezTo>
                  <a:cubicBezTo>
                    <a:pt x="4894" y="2453"/>
                    <a:pt x="4162" y="1120"/>
                    <a:pt x="3203" y="79"/>
                  </a:cubicBezTo>
                  <a:cubicBezTo>
                    <a:pt x="3155" y="27"/>
                    <a:pt x="3079" y="0"/>
                    <a:pt x="3003" y="0"/>
                  </a:cubicBezTo>
                  <a:close/>
                </a:path>
              </a:pathLst>
            </a:custGeom>
            <a:solidFill>
              <a:srgbClr val="9AC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983325" y="4396850"/>
              <a:ext cx="79400" cy="210200"/>
            </a:xfrm>
            <a:custGeom>
              <a:avLst/>
              <a:gdLst/>
              <a:ahLst/>
              <a:cxnLst/>
              <a:rect l="l" t="t" r="r" b="b"/>
              <a:pathLst>
                <a:path w="3176" h="8408" extrusionOk="0">
                  <a:moveTo>
                    <a:pt x="3074" y="0"/>
                  </a:moveTo>
                  <a:cubicBezTo>
                    <a:pt x="3029" y="0"/>
                    <a:pt x="2980" y="25"/>
                    <a:pt x="2961" y="72"/>
                  </a:cubicBezTo>
                  <a:cubicBezTo>
                    <a:pt x="2451" y="1396"/>
                    <a:pt x="2272" y="2836"/>
                    <a:pt x="1877" y="4197"/>
                  </a:cubicBezTo>
                  <a:cubicBezTo>
                    <a:pt x="1457" y="5641"/>
                    <a:pt x="890" y="7083"/>
                    <a:pt x="30" y="8324"/>
                  </a:cubicBezTo>
                  <a:cubicBezTo>
                    <a:pt x="0" y="8367"/>
                    <a:pt x="40" y="8407"/>
                    <a:pt x="81" y="8407"/>
                  </a:cubicBezTo>
                  <a:cubicBezTo>
                    <a:pt x="99" y="8407"/>
                    <a:pt x="117" y="8400"/>
                    <a:pt x="129" y="8382"/>
                  </a:cubicBezTo>
                  <a:cubicBezTo>
                    <a:pt x="1849" y="5958"/>
                    <a:pt x="2893" y="3074"/>
                    <a:pt x="3169" y="100"/>
                  </a:cubicBezTo>
                  <a:cubicBezTo>
                    <a:pt x="3175" y="32"/>
                    <a:pt x="3127" y="0"/>
                    <a:pt x="30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974400" y="4346500"/>
              <a:ext cx="121975" cy="207750"/>
            </a:xfrm>
            <a:custGeom>
              <a:avLst/>
              <a:gdLst/>
              <a:ahLst/>
              <a:cxnLst/>
              <a:rect l="l" t="t" r="r" b="b"/>
              <a:pathLst>
                <a:path w="4879" h="8310" extrusionOk="0">
                  <a:moveTo>
                    <a:pt x="2800" y="524"/>
                  </a:moveTo>
                  <a:cubicBezTo>
                    <a:pt x="2837" y="524"/>
                    <a:pt x="2875" y="566"/>
                    <a:pt x="2913" y="651"/>
                  </a:cubicBezTo>
                  <a:cubicBezTo>
                    <a:pt x="3166" y="720"/>
                    <a:pt x="3460" y="1386"/>
                    <a:pt x="3607" y="1639"/>
                  </a:cubicBezTo>
                  <a:cubicBezTo>
                    <a:pt x="4400" y="3012"/>
                    <a:pt x="4573" y="4674"/>
                    <a:pt x="3868" y="6124"/>
                  </a:cubicBezTo>
                  <a:lnTo>
                    <a:pt x="3867" y="6124"/>
                  </a:lnTo>
                  <a:cubicBezTo>
                    <a:pt x="3544" y="6789"/>
                    <a:pt x="2867" y="7882"/>
                    <a:pt x="2011" y="7882"/>
                  </a:cubicBezTo>
                  <a:cubicBezTo>
                    <a:pt x="1932" y="7882"/>
                    <a:pt x="1851" y="7873"/>
                    <a:pt x="1769" y="7853"/>
                  </a:cubicBezTo>
                  <a:cubicBezTo>
                    <a:pt x="952" y="7656"/>
                    <a:pt x="586" y="6610"/>
                    <a:pt x="572" y="5863"/>
                  </a:cubicBezTo>
                  <a:cubicBezTo>
                    <a:pt x="550" y="4683"/>
                    <a:pt x="1203" y="3492"/>
                    <a:pt x="1804" y="2408"/>
                  </a:cubicBezTo>
                  <a:cubicBezTo>
                    <a:pt x="1813" y="2411"/>
                    <a:pt x="1822" y="2412"/>
                    <a:pt x="1832" y="2412"/>
                  </a:cubicBezTo>
                  <a:cubicBezTo>
                    <a:pt x="1857" y="2412"/>
                    <a:pt x="1881" y="2403"/>
                    <a:pt x="1900" y="2386"/>
                  </a:cubicBezTo>
                  <a:cubicBezTo>
                    <a:pt x="2260" y="2052"/>
                    <a:pt x="2420" y="1632"/>
                    <a:pt x="2554" y="1164"/>
                  </a:cubicBezTo>
                  <a:cubicBezTo>
                    <a:pt x="2597" y="1020"/>
                    <a:pt x="2633" y="873"/>
                    <a:pt x="2663" y="724"/>
                  </a:cubicBezTo>
                  <a:cubicBezTo>
                    <a:pt x="2707" y="590"/>
                    <a:pt x="2753" y="524"/>
                    <a:pt x="2800" y="524"/>
                  </a:cubicBezTo>
                  <a:close/>
                  <a:moveTo>
                    <a:pt x="2722" y="1"/>
                  </a:moveTo>
                  <a:cubicBezTo>
                    <a:pt x="2630" y="1"/>
                    <a:pt x="2549" y="90"/>
                    <a:pt x="2567" y="200"/>
                  </a:cubicBezTo>
                  <a:cubicBezTo>
                    <a:pt x="2664" y="786"/>
                    <a:pt x="2084" y="1471"/>
                    <a:pt x="1819" y="2058"/>
                  </a:cubicBezTo>
                  <a:cubicBezTo>
                    <a:pt x="985" y="3317"/>
                    <a:pt x="0" y="4615"/>
                    <a:pt x="181" y="6198"/>
                  </a:cubicBezTo>
                  <a:cubicBezTo>
                    <a:pt x="293" y="7167"/>
                    <a:pt x="980" y="8310"/>
                    <a:pt x="2011" y="8310"/>
                  </a:cubicBezTo>
                  <a:cubicBezTo>
                    <a:pt x="2147" y="8310"/>
                    <a:pt x="2288" y="8290"/>
                    <a:pt x="2435" y="8248"/>
                  </a:cubicBezTo>
                  <a:cubicBezTo>
                    <a:pt x="3799" y="7854"/>
                    <a:pt x="4618" y="5935"/>
                    <a:pt x="4730" y="4652"/>
                  </a:cubicBezTo>
                  <a:cubicBezTo>
                    <a:pt x="4879" y="2948"/>
                    <a:pt x="4073" y="1189"/>
                    <a:pt x="2832" y="46"/>
                  </a:cubicBezTo>
                  <a:cubicBezTo>
                    <a:pt x="2797" y="15"/>
                    <a:pt x="2759" y="1"/>
                    <a:pt x="272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000950" y="4457475"/>
              <a:ext cx="80800" cy="70975"/>
            </a:xfrm>
            <a:custGeom>
              <a:avLst/>
              <a:gdLst/>
              <a:ahLst/>
              <a:cxnLst/>
              <a:rect l="l" t="t" r="r" b="b"/>
              <a:pathLst>
                <a:path w="3232" h="2839" extrusionOk="0">
                  <a:moveTo>
                    <a:pt x="74" y="0"/>
                  </a:moveTo>
                  <a:cubicBezTo>
                    <a:pt x="35" y="0"/>
                    <a:pt x="0" y="49"/>
                    <a:pt x="20" y="91"/>
                  </a:cubicBezTo>
                  <a:cubicBezTo>
                    <a:pt x="410" y="957"/>
                    <a:pt x="565" y="1913"/>
                    <a:pt x="1072" y="2726"/>
                  </a:cubicBezTo>
                  <a:cubicBezTo>
                    <a:pt x="1113" y="2791"/>
                    <a:pt x="1194" y="2839"/>
                    <a:pt x="1273" y="2839"/>
                  </a:cubicBezTo>
                  <a:cubicBezTo>
                    <a:pt x="1309" y="2839"/>
                    <a:pt x="1345" y="2829"/>
                    <a:pt x="1376" y="2807"/>
                  </a:cubicBezTo>
                  <a:cubicBezTo>
                    <a:pt x="1809" y="2496"/>
                    <a:pt x="3232" y="2025"/>
                    <a:pt x="3113" y="1338"/>
                  </a:cubicBezTo>
                  <a:cubicBezTo>
                    <a:pt x="3108" y="1309"/>
                    <a:pt x="3080" y="1294"/>
                    <a:pt x="3054" y="1294"/>
                  </a:cubicBezTo>
                  <a:cubicBezTo>
                    <a:pt x="3043" y="1294"/>
                    <a:pt x="3033" y="1297"/>
                    <a:pt x="3024" y="1302"/>
                  </a:cubicBezTo>
                  <a:cubicBezTo>
                    <a:pt x="2726" y="1469"/>
                    <a:pt x="2478" y="1708"/>
                    <a:pt x="2174" y="1875"/>
                  </a:cubicBezTo>
                  <a:cubicBezTo>
                    <a:pt x="1899" y="2025"/>
                    <a:pt x="1615" y="2155"/>
                    <a:pt x="1343" y="2309"/>
                  </a:cubicBezTo>
                  <a:cubicBezTo>
                    <a:pt x="912" y="1552"/>
                    <a:pt x="709" y="678"/>
                    <a:pt x="113" y="19"/>
                  </a:cubicBezTo>
                  <a:cubicBezTo>
                    <a:pt x="101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016550" y="4420750"/>
              <a:ext cx="57400" cy="53300"/>
            </a:xfrm>
            <a:custGeom>
              <a:avLst/>
              <a:gdLst/>
              <a:ahLst/>
              <a:cxnLst/>
              <a:rect l="l" t="t" r="r" b="b"/>
              <a:pathLst>
                <a:path w="2296" h="2132" extrusionOk="0">
                  <a:moveTo>
                    <a:pt x="152" y="1"/>
                  </a:moveTo>
                  <a:cubicBezTo>
                    <a:pt x="79" y="1"/>
                    <a:pt x="1" y="61"/>
                    <a:pt x="6" y="139"/>
                  </a:cubicBezTo>
                  <a:cubicBezTo>
                    <a:pt x="55" y="810"/>
                    <a:pt x="547" y="1491"/>
                    <a:pt x="933" y="2016"/>
                  </a:cubicBezTo>
                  <a:cubicBezTo>
                    <a:pt x="985" y="2087"/>
                    <a:pt x="1065" y="2131"/>
                    <a:pt x="1145" y="2131"/>
                  </a:cubicBezTo>
                  <a:cubicBezTo>
                    <a:pt x="1200" y="2131"/>
                    <a:pt x="1255" y="2111"/>
                    <a:pt x="1301" y="2064"/>
                  </a:cubicBezTo>
                  <a:cubicBezTo>
                    <a:pt x="1541" y="1815"/>
                    <a:pt x="1761" y="1545"/>
                    <a:pt x="1958" y="1259"/>
                  </a:cubicBezTo>
                  <a:cubicBezTo>
                    <a:pt x="2117" y="1028"/>
                    <a:pt x="2296" y="796"/>
                    <a:pt x="2238" y="507"/>
                  </a:cubicBezTo>
                  <a:cubicBezTo>
                    <a:pt x="2227" y="452"/>
                    <a:pt x="2181" y="429"/>
                    <a:pt x="2134" y="429"/>
                  </a:cubicBezTo>
                  <a:cubicBezTo>
                    <a:pt x="2114" y="429"/>
                    <a:pt x="2094" y="434"/>
                    <a:pt x="2076" y="441"/>
                  </a:cubicBezTo>
                  <a:cubicBezTo>
                    <a:pt x="1845" y="539"/>
                    <a:pt x="1741" y="776"/>
                    <a:pt x="1603" y="972"/>
                  </a:cubicBezTo>
                  <a:cubicBezTo>
                    <a:pt x="1465" y="1163"/>
                    <a:pt x="1318" y="1347"/>
                    <a:pt x="1159" y="1521"/>
                  </a:cubicBezTo>
                  <a:cubicBezTo>
                    <a:pt x="844" y="1032"/>
                    <a:pt x="598" y="494"/>
                    <a:pt x="240" y="42"/>
                  </a:cubicBezTo>
                  <a:cubicBezTo>
                    <a:pt x="217" y="13"/>
                    <a:pt x="185" y="1"/>
                    <a:pt x="15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252E6F-02BD-7047-9BCD-043FB36E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9" y="5979133"/>
            <a:ext cx="3321692" cy="10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ctrTitle" idx="2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SOMMAIRES</a:t>
            </a:r>
            <a:endParaRPr dirty="0"/>
          </a:p>
        </p:txBody>
      </p:sp>
      <p:sp>
        <p:nvSpPr>
          <p:cNvPr id="297" name="Google Shape;297;p33"/>
          <p:cNvSpPr/>
          <p:nvPr/>
        </p:nvSpPr>
        <p:spPr>
          <a:xfrm>
            <a:off x="-686433" y="1671434"/>
            <a:ext cx="3790967" cy="3314700"/>
          </a:xfrm>
          <a:custGeom>
            <a:avLst/>
            <a:gdLst/>
            <a:ahLst/>
            <a:cxnLst/>
            <a:rect l="l" t="t" r="r" b="b"/>
            <a:pathLst>
              <a:path w="113729" h="99441" extrusionOk="0">
                <a:moveTo>
                  <a:pt x="0" y="99441"/>
                </a:moveTo>
                <a:cubicBezTo>
                  <a:pt x="12853" y="99441"/>
                  <a:pt x="27128" y="98722"/>
                  <a:pt x="37719" y="91440"/>
                </a:cubicBezTo>
                <a:cubicBezTo>
                  <a:pt x="48741" y="83862"/>
                  <a:pt x="57095" y="71611"/>
                  <a:pt x="61151" y="58865"/>
                </a:cubicBezTo>
                <a:cubicBezTo>
                  <a:pt x="65374" y="45593"/>
                  <a:pt x="67263" y="30537"/>
                  <a:pt x="63437" y="17145"/>
                </a:cubicBezTo>
                <a:cubicBezTo>
                  <a:pt x="61876" y="11681"/>
                  <a:pt x="58091" y="5379"/>
                  <a:pt x="52578" y="4001"/>
                </a:cubicBezTo>
                <a:cubicBezTo>
                  <a:pt x="49351" y="3194"/>
                  <a:pt x="45631" y="4442"/>
                  <a:pt x="42863" y="6287"/>
                </a:cubicBezTo>
                <a:cubicBezTo>
                  <a:pt x="35300" y="11327"/>
                  <a:pt x="48810" y="27365"/>
                  <a:pt x="57722" y="29147"/>
                </a:cubicBezTo>
                <a:cubicBezTo>
                  <a:pt x="69822" y="31567"/>
                  <a:pt x="83465" y="29341"/>
                  <a:pt x="94298" y="23432"/>
                </a:cubicBezTo>
                <a:cubicBezTo>
                  <a:pt x="103206" y="18573"/>
                  <a:pt x="109188" y="9074"/>
                  <a:pt x="113729" y="0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98" name="Google Shape;298;p33"/>
          <p:cNvSpPr/>
          <p:nvPr/>
        </p:nvSpPr>
        <p:spPr>
          <a:xfrm>
            <a:off x="7853933" y="-546567"/>
            <a:ext cx="4483179" cy="2470976"/>
          </a:xfrm>
          <a:custGeom>
            <a:avLst/>
            <a:gdLst/>
            <a:ahLst/>
            <a:cxnLst/>
            <a:rect l="l" t="t" r="r" b="b"/>
            <a:pathLst>
              <a:path w="124016" h="124587" extrusionOk="0">
                <a:moveTo>
                  <a:pt x="0" y="0"/>
                </a:moveTo>
                <a:cubicBezTo>
                  <a:pt x="7956" y="39736"/>
                  <a:pt x="35316" y="76448"/>
                  <a:pt x="67437" y="101155"/>
                </a:cubicBezTo>
                <a:cubicBezTo>
                  <a:pt x="83617" y="113601"/>
                  <a:pt x="103603" y="124587"/>
                  <a:pt x="124016" y="124587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99" name="Google Shape;299;p33"/>
          <p:cNvGrpSpPr/>
          <p:nvPr/>
        </p:nvGrpSpPr>
        <p:grpSpPr>
          <a:xfrm rot="1369625">
            <a:off x="9261023" y="1660280"/>
            <a:ext cx="2705439" cy="2996509"/>
            <a:chOff x="4286800" y="3139300"/>
            <a:chExt cx="639000" cy="748950"/>
          </a:xfrm>
        </p:grpSpPr>
        <p:sp>
          <p:nvSpPr>
            <p:cNvPr id="300" name="Google Shape;300;p33"/>
            <p:cNvSpPr/>
            <p:nvPr/>
          </p:nvSpPr>
          <p:spPr>
            <a:xfrm>
              <a:off x="4677900" y="3208625"/>
              <a:ext cx="84550" cy="80650"/>
            </a:xfrm>
            <a:custGeom>
              <a:avLst/>
              <a:gdLst/>
              <a:ahLst/>
              <a:cxnLst/>
              <a:rect l="l" t="t" r="r" b="b"/>
              <a:pathLst>
                <a:path w="3382" h="3226" extrusionOk="0">
                  <a:moveTo>
                    <a:pt x="1464" y="1"/>
                  </a:moveTo>
                  <a:cubicBezTo>
                    <a:pt x="1419" y="1"/>
                    <a:pt x="1373" y="2"/>
                    <a:pt x="1327" y="4"/>
                  </a:cubicBezTo>
                  <a:cubicBezTo>
                    <a:pt x="466" y="37"/>
                    <a:pt x="1" y="1058"/>
                    <a:pt x="1" y="1058"/>
                  </a:cubicBezTo>
                  <a:cubicBezTo>
                    <a:pt x="74" y="1603"/>
                    <a:pt x="1559" y="3226"/>
                    <a:pt x="1559" y="3226"/>
                  </a:cubicBezTo>
                  <a:cubicBezTo>
                    <a:pt x="2620" y="3200"/>
                    <a:pt x="3382" y="2223"/>
                    <a:pt x="3117" y="1230"/>
                  </a:cubicBezTo>
                  <a:cubicBezTo>
                    <a:pt x="2866" y="289"/>
                    <a:pt x="2259" y="1"/>
                    <a:pt x="1464" y="1"/>
                  </a:cubicBezTo>
                  <a:close/>
                </a:path>
              </a:pathLst>
            </a:custGeom>
            <a:solidFill>
              <a:srgbClr val="FFD4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455200" y="3147775"/>
              <a:ext cx="354525" cy="543575"/>
            </a:xfrm>
            <a:custGeom>
              <a:avLst/>
              <a:gdLst/>
              <a:ahLst/>
              <a:cxnLst/>
              <a:rect l="l" t="t" r="r" b="b"/>
              <a:pathLst>
                <a:path w="14181" h="21743" extrusionOk="0">
                  <a:moveTo>
                    <a:pt x="5038" y="0"/>
                  </a:moveTo>
                  <a:cubicBezTo>
                    <a:pt x="4187" y="0"/>
                    <a:pt x="3175" y="263"/>
                    <a:pt x="1983" y="940"/>
                  </a:cubicBezTo>
                  <a:cubicBezTo>
                    <a:pt x="447" y="1812"/>
                    <a:pt x="0" y="3453"/>
                    <a:pt x="15" y="4924"/>
                  </a:cubicBezTo>
                  <a:cubicBezTo>
                    <a:pt x="31" y="6393"/>
                    <a:pt x="992" y="10027"/>
                    <a:pt x="3973" y="10292"/>
                  </a:cubicBezTo>
                  <a:cubicBezTo>
                    <a:pt x="3973" y="10292"/>
                    <a:pt x="4140" y="11883"/>
                    <a:pt x="3410" y="13607"/>
                  </a:cubicBezTo>
                  <a:cubicBezTo>
                    <a:pt x="2679" y="15330"/>
                    <a:pt x="2592" y="19704"/>
                    <a:pt x="4955" y="20831"/>
                  </a:cubicBezTo>
                  <a:cubicBezTo>
                    <a:pt x="6260" y="21453"/>
                    <a:pt x="7219" y="21742"/>
                    <a:pt x="8163" y="21742"/>
                  </a:cubicBezTo>
                  <a:cubicBezTo>
                    <a:pt x="8928" y="21742"/>
                    <a:pt x="9682" y="21552"/>
                    <a:pt x="10602" y="21196"/>
                  </a:cubicBezTo>
                  <a:cubicBezTo>
                    <a:pt x="12656" y="20401"/>
                    <a:pt x="14180" y="18611"/>
                    <a:pt x="13716" y="16291"/>
                  </a:cubicBezTo>
                  <a:cubicBezTo>
                    <a:pt x="13252" y="13971"/>
                    <a:pt x="9087" y="8896"/>
                    <a:pt x="9087" y="8896"/>
                  </a:cubicBezTo>
                  <a:cubicBezTo>
                    <a:pt x="9087" y="8896"/>
                    <a:pt x="10835" y="8076"/>
                    <a:pt x="10602" y="6085"/>
                  </a:cubicBezTo>
                  <a:cubicBezTo>
                    <a:pt x="10368" y="4094"/>
                    <a:pt x="8951" y="3744"/>
                    <a:pt x="8877" y="3120"/>
                  </a:cubicBezTo>
                  <a:cubicBezTo>
                    <a:pt x="8820" y="2644"/>
                    <a:pt x="7738" y="0"/>
                    <a:pt x="5038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469125" y="3191150"/>
              <a:ext cx="238650" cy="203800"/>
            </a:xfrm>
            <a:custGeom>
              <a:avLst/>
              <a:gdLst/>
              <a:ahLst/>
              <a:cxnLst/>
              <a:rect l="l" t="t" r="r" b="b"/>
              <a:pathLst>
                <a:path w="9546" h="8152" extrusionOk="0">
                  <a:moveTo>
                    <a:pt x="5497" y="0"/>
                  </a:moveTo>
                  <a:cubicBezTo>
                    <a:pt x="4520" y="0"/>
                    <a:pt x="3895" y="1050"/>
                    <a:pt x="3895" y="1050"/>
                  </a:cubicBezTo>
                  <a:cubicBezTo>
                    <a:pt x="3895" y="1050"/>
                    <a:pt x="3563" y="718"/>
                    <a:pt x="2900" y="718"/>
                  </a:cubicBezTo>
                  <a:cubicBezTo>
                    <a:pt x="2547" y="718"/>
                    <a:pt x="2099" y="812"/>
                    <a:pt x="1558" y="1101"/>
                  </a:cubicBezTo>
                  <a:cubicBezTo>
                    <a:pt x="0" y="1929"/>
                    <a:pt x="697" y="5024"/>
                    <a:pt x="895" y="5697"/>
                  </a:cubicBezTo>
                  <a:cubicBezTo>
                    <a:pt x="1089" y="6349"/>
                    <a:pt x="1886" y="8152"/>
                    <a:pt x="3845" y="8152"/>
                  </a:cubicBezTo>
                  <a:cubicBezTo>
                    <a:pt x="3907" y="8152"/>
                    <a:pt x="3969" y="8150"/>
                    <a:pt x="4033" y="8147"/>
                  </a:cubicBezTo>
                  <a:cubicBezTo>
                    <a:pt x="6131" y="8026"/>
                    <a:pt x="8315" y="6863"/>
                    <a:pt x="8814" y="5871"/>
                  </a:cubicBezTo>
                  <a:cubicBezTo>
                    <a:pt x="9313" y="4878"/>
                    <a:pt x="9545" y="3719"/>
                    <a:pt x="8219" y="3022"/>
                  </a:cubicBezTo>
                  <a:cubicBezTo>
                    <a:pt x="8219" y="3022"/>
                    <a:pt x="8138" y="771"/>
                    <a:pt x="5932" y="69"/>
                  </a:cubicBezTo>
                  <a:cubicBezTo>
                    <a:pt x="5781" y="21"/>
                    <a:pt x="5635" y="0"/>
                    <a:pt x="5497" y="0"/>
                  </a:cubicBezTo>
                  <a:close/>
                </a:path>
              </a:pathLst>
            </a:custGeom>
            <a:solidFill>
              <a:srgbClr val="FFD4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567250" y="3422700"/>
              <a:ext cx="182275" cy="211925"/>
            </a:xfrm>
            <a:custGeom>
              <a:avLst/>
              <a:gdLst/>
              <a:ahLst/>
              <a:cxnLst/>
              <a:rect l="l" t="t" r="r" b="b"/>
              <a:pathLst>
                <a:path w="7291" h="8477" extrusionOk="0">
                  <a:moveTo>
                    <a:pt x="3591" y="0"/>
                  </a:moveTo>
                  <a:cubicBezTo>
                    <a:pt x="3036" y="0"/>
                    <a:pt x="2397" y="148"/>
                    <a:pt x="1660" y="471"/>
                  </a:cubicBezTo>
                  <a:cubicBezTo>
                    <a:pt x="1104" y="716"/>
                    <a:pt x="0" y="2676"/>
                    <a:pt x="109" y="4498"/>
                  </a:cubicBezTo>
                  <a:cubicBezTo>
                    <a:pt x="218" y="6321"/>
                    <a:pt x="1723" y="8442"/>
                    <a:pt x="3389" y="8476"/>
                  </a:cubicBezTo>
                  <a:cubicBezTo>
                    <a:pt x="3420" y="8476"/>
                    <a:pt x="3452" y="8476"/>
                    <a:pt x="3483" y="8476"/>
                  </a:cubicBezTo>
                  <a:cubicBezTo>
                    <a:pt x="5139" y="8476"/>
                    <a:pt x="7291" y="7604"/>
                    <a:pt x="6857" y="4473"/>
                  </a:cubicBezTo>
                  <a:cubicBezTo>
                    <a:pt x="6511" y="1969"/>
                    <a:pt x="5619" y="0"/>
                    <a:pt x="3591" y="0"/>
                  </a:cubicBezTo>
                  <a:close/>
                </a:path>
              </a:pathLst>
            </a:custGeom>
            <a:solidFill>
              <a:srgbClr val="FFD4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393725" y="3307225"/>
              <a:ext cx="82725" cy="73250"/>
            </a:xfrm>
            <a:custGeom>
              <a:avLst/>
              <a:gdLst/>
              <a:ahLst/>
              <a:cxnLst/>
              <a:rect l="l" t="t" r="r" b="b"/>
              <a:pathLst>
                <a:path w="3309" h="2930" extrusionOk="0">
                  <a:moveTo>
                    <a:pt x="1631" y="1"/>
                  </a:moveTo>
                  <a:cubicBezTo>
                    <a:pt x="1374" y="1"/>
                    <a:pt x="1090" y="80"/>
                    <a:pt x="818" y="318"/>
                  </a:cubicBezTo>
                  <a:cubicBezTo>
                    <a:pt x="0" y="1030"/>
                    <a:pt x="379" y="2703"/>
                    <a:pt x="1458" y="2887"/>
                  </a:cubicBezTo>
                  <a:cubicBezTo>
                    <a:pt x="1629" y="2916"/>
                    <a:pt x="1791" y="2929"/>
                    <a:pt x="1942" y="2929"/>
                  </a:cubicBezTo>
                  <a:cubicBezTo>
                    <a:pt x="2743" y="2929"/>
                    <a:pt x="3244" y="2553"/>
                    <a:pt x="3308" y="2189"/>
                  </a:cubicBezTo>
                  <a:lnTo>
                    <a:pt x="2554" y="318"/>
                  </a:lnTo>
                  <a:cubicBezTo>
                    <a:pt x="2554" y="318"/>
                    <a:pt x="2146" y="1"/>
                    <a:pt x="1631" y="1"/>
                  </a:cubicBezTo>
                  <a:close/>
                </a:path>
              </a:pathLst>
            </a:custGeom>
            <a:solidFill>
              <a:srgbClr val="FFD4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448250" y="3139300"/>
              <a:ext cx="276000" cy="274175"/>
            </a:xfrm>
            <a:custGeom>
              <a:avLst/>
              <a:gdLst/>
              <a:ahLst/>
              <a:cxnLst/>
              <a:rect l="l" t="t" r="r" b="b"/>
              <a:pathLst>
                <a:path w="11040" h="10967" extrusionOk="0">
                  <a:moveTo>
                    <a:pt x="5018" y="259"/>
                  </a:moveTo>
                  <a:cubicBezTo>
                    <a:pt x="5364" y="259"/>
                    <a:pt x="5710" y="298"/>
                    <a:pt x="6050" y="375"/>
                  </a:cubicBezTo>
                  <a:cubicBezTo>
                    <a:pt x="6391" y="457"/>
                    <a:pt x="6721" y="577"/>
                    <a:pt x="7035" y="735"/>
                  </a:cubicBezTo>
                  <a:cubicBezTo>
                    <a:pt x="7249" y="847"/>
                    <a:pt x="7361" y="914"/>
                    <a:pt x="7361" y="914"/>
                  </a:cubicBezTo>
                  <a:lnTo>
                    <a:pt x="7360" y="913"/>
                  </a:lnTo>
                  <a:lnTo>
                    <a:pt x="7669" y="1132"/>
                  </a:lnTo>
                  <a:cubicBezTo>
                    <a:pt x="7763" y="1208"/>
                    <a:pt x="7876" y="1303"/>
                    <a:pt x="8005" y="1421"/>
                  </a:cubicBezTo>
                  <a:cubicBezTo>
                    <a:pt x="8066" y="1485"/>
                    <a:pt x="8131" y="1552"/>
                    <a:pt x="8200" y="1626"/>
                  </a:cubicBezTo>
                  <a:cubicBezTo>
                    <a:pt x="8267" y="1700"/>
                    <a:pt x="8330" y="1788"/>
                    <a:pt x="8400" y="1876"/>
                  </a:cubicBezTo>
                  <a:cubicBezTo>
                    <a:pt x="8537" y="2057"/>
                    <a:pt x="8670" y="2269"/>
                    <a:pt x="8800" y="2509"/>
                  </a:cubicBezTo>
                  <a:cubicBezTo>
                    <a:pt x="8923" y="2753"/>
                    <a:pt x="9043" y="3021"/>
                    <a:pt x="9158" y="3318"/>
                  </a:cubicBezTo>
                  <a:cubicBezTo>
                    <a:pt x="9273" y="3616"/>
                    <a:pt x="9371" y="3938"/>
                    <a:pt x="9515" y="4281"/>
                  </a:cubicBezTo>
                  <a:cubicBezTo>
                    <a:pt x="9555" y="4367"/>
                    <a:pt x="9591" y="4454"/>
                    <a:pt x="9647" y="4541"/>
                  </a:cubicBezTo>
                  <a:cubicBezTo>
                    <a:pt x="9691" y="4626"/>
                    <a:pt x="9786" y="4727"/>
                    <a:pt x="9848" y="4781"/>
                  </a:cubicBezTo>
                  <a:cubicBezTo>
                    <a:pt x="9991" y="4912"/>
                    <a:pt x="10134" y="5035"/>
                    <a:pt x="10262" y="5173"/>
                  </a:cubicBezTo>
                  <a:cubicBezTo>
                    <a:pt x="10518" y="5446"/>
                    <a:pt x="10700" y="5801"/>
                    <a:pt x="10772" y="6208"/>
                  </a:cubicBezTo>
                  <a:cubicBezTo>
                    <a:pt x="10814" y="6409"/>
                    <a:pt x="10830" y="6621"/>
                    <a:pt x="10837" y="6835"/>
                  </a:cubicBezTo>
                  <a:lnTo>
                    <a:pt x="10837" y="6999"/>
                  </a:lnTo>
                  <a:cubicBezTo>
                    <a:pt x="10836" y="7023"/>
                    <a:pt x="10837" y="7059"/>
                    <a:pt x="10835" y="7074"/>
                  </a:cubicBezTo>
                  <a:lnTo>
                    <a:pt x="10827" y="7157"/>
                  </a:lnTo>
                  <a:cubicBezTo>
                    <a:pt x="10821" y="7274"/>
                    <a:pt x="10795" y="7363"/>
                    <a:pt x="10767" y="7468"/>
                  </a:cubicBezTo>
                  <a:cubicBezTo>
                    <a:pt x="10644" y="7880"/>
                    <a:pt x="10371" y="8259"/>
                    <a:pt x="10037" y="8577"/>
                  </a:cubicBezTo>
                  <a:cubicBezTo>
                    <a:pt x="9700" y="8897"/>
                    <a:pt x="9297" y="9156"/>
                    <a:pt x="8881" y="9399"/>
                  </a:cubicBezTo>
                  <a:cubicBezTo>
                    <a:pt x="8043" y="9869"/>
                    <a:pt x="7125" y="10300"/>
                    <a:pt x="6126" y="10508"/>
                  </a:cubicBezTo>
                  <a:cubicBezTo>
                    <a:pt x="5681" y="10601"/>
                    <a:pt x="5224" y="10656"/>
                    <a:pt x="4768" y="10656"/>
                  </a:cubicBezTo>
                  <a:cubicBezTo>
                    <a:pt x="4205" y="10656"/>
                    <a:pt x="3643" y="10572"/>
                    <a:pt x="3107" y="10368"/>
                  </a:cubicBezTo>
                  <a:cubicBezTo>
                    <a:pt x="2635" y="10195"/>
                    <a:pt x="2174" y="9935"/>
                    <a:pt x="1809" y="9578"/>
                  </a:cubicBezTo>
                  <a:cubicBezTo>
                    <a:pt x="1721" y="9485"/>
                    <a:pt x="1631" y="9393"/>
                    <a:pt x="1550" y="9297"/>
                  </a:cubicBezTo>
                  <a:cubicBezTo>
                    <a:pt x="1467" y="9199"/>
                    <a:pt x="1399" y="9090"/>
                    <a:pt x="1323" y="8988"/>
                  </a:cubicBezTo>
                  <a:cubicBezTo>
                    <a:pt x="1190" y="8771"/>
                    <a:pt x="1070" y="8548"/>
                    <a:pt x="978" y="8312"/>
                  </a:cubicBezTo>
                  <a:cubicBezTo>
                    <a:pt x="782" y="7852"/>
                    <a:pt x="626" y="7374"/>
                    <a:pt x="511" y="6887"/>
                  </a:cubicBezTo>
                  <a:cubicBezTo>
                    <a:pt x="401" y="6401"/>
                    <a:pt x="337" y="5908"/>
                    <a:pt x="303" y="5421"/>
                  </a:cubicBezTo>
                  <a:cubicBezTo>
                    <a:pt x="298" y="5301"/>
                    <a:pt x="287" y="5175"/>
                    <a:pt x="285" y="5062"/>
                  </a:cubicBezTo>
                  <a:cubicBezTo>
                    <a:pt x="285" y="4940"/>
                    <a:pt x="281" y="4816"/>
                    <a:pt x="284" y="4697"/>
                  </a:cubicBezTo>
                  <a:cubicBezTo>
                    <a:pt x="291" y="4580"/>
                    <a:pt x="299" y="4464"/>
                    <a:pt x="306" y="4348"/>
                  </a:cubicBezTo>
                  <a:cubicBezTo>
                    <a:pt x="323" y="4232"/>
                    <a:pt x="340" y="4117"/>
                    <a:pt x="356" y="4002"/>
                  </a:cubicBezTo>
                  <a:cubicBezTo>
                    <a:pt x="432" y="3555"/>
                    <a:pt x="574" y="3122"/>
                    <a:pt x="778" y="2717"/>
                  </a:cubicBezTo>
                  <a:cubicBezTo>
                    <a:pt x="1184" y="1925"/>
                    <a:pt x="1841" y="1370"/>
                    <a:pt x="2483" y="976"/>
                  </a:cubicBezTo>
                  <a:cubicBezTo>
                    <a:pt x="3132" y="574"/>
                    <a:pt x="3821" y="380"/>
                    <a:pt x="4437" y="296"/>
                  </a:cubicBezTo>
                  <a:cubicBezTo>
                    <a:pt x="4630" y="271"/>
                    <a:pt x="4824" y="259"/>
                    <a:pt x="5018" y="259"/>
                  </a:cubicBezTo>
                  <a:close/>
                  <a:moveTo>
                    <a:pt x="4729" y="0"/>
                  </a:moveTo>
                  <a:cubicBezTo>
                    <a:pt x="4622" y="0"/>
                    <a:pt x="4516" y="4"/>
                    <a:pt x="4409" y="10"/>
                  </a:cubicBezTo>
                  <a:cubicBezTo>
                    <a:pt x="3751" y="56"/>
                    <a:pt x="3004" y="244"/>
                    <a:pt x="2297" y="666"/>
                  </a:cubicBezTo>
                  <a:cubicBezTo>
                    <a:pt x="1585" y="1082"/>
                    <a:pt x="975" y="1777"/>
                    <a:pt x="558" y="2605"/>
                  </a:cubicBezTo>
                  <a:cubicBezTo>
                    <a:pt x="340" y="3031"/>
                    <a:pt x="184" y="3485"/>
                    <a:pt x="98" y="3955"/>
                  </a:cubicBezTo>
                  <a:cubicBezTo>
                    <a:pt x="80" y="4076"/>
                    <a:pt x="62" y="4197"/>
                    <a:pt x="42" y="4318"/>
                  </a:cubicBezTo>
                  <a:cubicBezTo>
                    <a:pt x="32" y="4443"/>
                    <a:pt x="22" y="4567"/>
                    <a:pt x="11" y="4693"/>
                  </a:cubicBezTo>
                  <a:cubicBezTo>
                    <a:pt x="5" y="4816"/>
                    <a:pt x="5" y="4936"/>
                    <a:pt x="2" y="5060"/>
                  </a:cubicBezTo>
                  <a:cubicBezTo>
                    <a:pt x="0" y="5192"/>
                    <a:pt x="9" y="5310"/>
                    <a:pt x="11" y="5437"/>
                  </a:cubicBezTo>
                  <a:cubicBezTo>
                    <a:pt x="63" y="6429"/>
                    <a:pt x="190" y="7495"/>
                    <a:pt x="696" y="8447"/>
                  </a:cubicBezTo>
                  <a:cubicBezTo>
                    <a:pt x="956" y="8917"/>
                    <a:pt x="1282" y="9349"/>
                    <a:pt x="1661" y="9729"/>
                  </a:cubicBezTo>
                  <a:cubicBezTo>
                    <a:pt x="2053" y="10108"/>
                    <a:pt x="2513" y="10408"/>
                    <a:pt x="3016" y="10613"/>
                  </a:cubicBezTo>
                  <a:cubicBezTo>
                    <a:pt x="3277" y="10732"/>
                    <a:pt x="3518" y="10785"/>
                    <a:pt x="3788" y="10863"/>
                  </a:cubicBezTo>
                  <a:cubicBezTo>
                    <a:pt x="4054" y="10918"/>
                    <a:pt x="4323" y="10951"/>
                    <a:pt x="4595" y="10963"/>
                  </a:cubicBezTo>
                  <a:cubicBezTo>
                    <a:pt x="4669" y="10965"/>
                    <a:pt x="4743" y="10967"/>
                    <a:pt x="4817" y="10967"/>
                  </a:cubicBezTo>
                  <a:cubicBezTo>
                    <a:pt x="5278" y="10967"/>
                    <a:pt x="5738" y="10920"/>
                    <a:pt x="6190" y="10829"/>
                  </a:cubicBezTo>
                  <a:cubicBezTo>
                    <a:pt x="7225" y="10620"/>
                    <a:pt x="8232" y="10280"/>
                    <a:pt x="9076" y="9714"/>
                  </a:cubicBezTo>
                  <a:cubicBezTo>
                    <a:pt x="9493" y="9439"/>
                    <a:pt x="9873" y="9114"/>
                    <a:pt x="10207" y="8744"/>
                  </a:cubicBezTo>
                  <a:cubicBezTo>
                    <a:pt x="10375" y="8568"/>
                    <a:pt x="10524" y="8376"/>
                    <a:pt x="10654" y="8171"/>
                  </a:cubicBezTo>
                  <a:cubicBezTo>
                    <a:pt x="10785" y="7971"/>
                    <a:pt x="10898" y="7756"/>
                    <a:pt x="10963" y="7525"/>
                  </a:cubicBezTo>
                  <a:cubicBezTo>
                    <a:pt x="10995" y="7413"/>
                    <a:pt x="11025" y="7282"/>
                    <a:pt x="11029" y="7176"/>
                  </a:cubicBezTo>
                  <a:lnTo>
                    <a:pt x="11037" y="7092"/>
                  </a:lnTo>
                  <a:cubicBezTo>
                    <a:pt x="11040" y="7052"/>
                    <a:pt x="11038" y="7032"/>
                    <a:pt x="11039" y="7001"/>
                  </a:cubicBezTo>
                  <a:lnTo>
                    <a:pt x="11040" y="6832"/>
                  </a:lnTo>
                  <a:cubicBezTo>
                    <a:pt x="11037" y="6608"/>
                    <a:pt x="11024" y="6385"/>
                    <a:pt x="10983" y="6168"/>
                  </a:cubicBezTo>
                  <a:cubicBezTo>
                    <a:pt x="10915" y="5732"/>
                    <a:pt x="10721" y="5318"/>
                    <a:pt x="10441" y="5009"/>
                  </a:cubicBezTo>
                  <a:cubicBezTo>
                    <a:pt x="10305" y="4853"/>
                    <a:pt x="10154" y="4723"/>
                    <a:pt x="10018" y="4597"/>
                  </a:cubicBezTo>
                  <a:cubicBezTo>
                    <a:pt x="9983" y="4564"/>
                    <a:pt x="9947" y="4533"/>
                    <a:pt x="9928" y="4504"/>
                  </a:cubicBezTo>
                  <a:cubicBezTo>
                    <a:pt x="9902" y="4476"/>
                    <a:pt x="9879" y="4444"/>
                    <a:pt x="9861" y="4410"/>
                  </a:cubicBezTo>
                  <a:cubicBezTo>
                    <a:pt x="9818" y="4341"/>
                    <a:pt x="9783" y="4259"/>
                    <a:pt x="9748" y="4181"/>
                  </a:cubicBezTo>
                  <a:cubicBezTo>
                    <a:pt x="9618" y="3857"/>
                    <a:pt x="9507" y="3528"/>
                    <a:pt x="9382" y="3228"/>
                  </a:cubicBezTo>
                  <a:cubicBezTo>
                    <a:pt x="9139" y="2624"/>
                    <a:pt x="8836" y="2130"/>
                    <a:pt x="8537" y="1768"/>
                  </a:cubicBezTo>
                  <a:cubicBezTo>
                    <a:pt x="8243" y="1401"/>
                    <a:pt x="7952" y="1165"/>
                    <a:pt x="7755" y="1007"/>
                  </a:cubicBezTo>
                  <a:lnTo>
                    <a:pt x="7443" y="791"/>
                  </a:lnTo>
                  <a:lnTo>
                    <a:pt x="7440" y="788"/>
                  </a:lnTo>
                  <a:cubicBezTo>
                    <a:pt x="7440" y="788"/>
                    <a:pt x="7328" y="716"/>
                    <a:pt x="7109" y="593"/>
                  </a:cubicBezTo>
                  <a:cubicBezTo>
                    <a:pt x="6375" y="203"/>
                    <a:pt x="5557" y="0"/>
                    <a:pt x="472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394650" y="3301050"/>
              <a:ext cx="87025" cy="89250"/>
            </a:xfrm>
            <a:custGeom>
              <a:avLst/>
              <a:gdLst/>
              <a:ahLst/>
              <a:cxnLst/>
              <a:rect l="l" t="t" r="r" b="b"/>
              <a:pathLst>
                <a:path w="3481" h="3570" extrusionOk="0">
                  <a:moveTo>
                    <a:pt x="1514" y="0"/>
                  </a:moveTo>
                  <a:cubicBezTo>
                    <a:pt x="1503" y="0"/>
                    <a:pt x="1492" y="0"/>
                    <a:pt x="1481" y="1"/>
                  </a:cubicBezTo>
                  <a:cubicBezTo>
                    <a:pt x="1433" y="3"/>
                    <a:pt x="1391" y="2"/>
                    <a:pt x="1334" y="8"/>
                  </a:cubicBezTo>
                  <a:cubicBezTo>
                    <a:pt x="1279" y="16"/>
                    <a:pt x="1219" y="20"/>
                    <a:pt x="1165" y="34"/>
                  </a:cubicBezTo>
                  <a:cubicBezTo>
                    <a:pt x="1049" y="60"/>
                    <a:pt x="937" y="99"/>
                    <a:pt x="831" y="151"/>
                  </a:cubicBezTo>
                  <a:cubicBezTo>
                    <a:pt x="603" y="268"/>
                    <a:pt x="408" y="443"/>
                    <a:pt x="269" y="658"/>
                  </a:cubicBezTo>
                  <a:cubicBezTo>
                    <a:pt x="122" y="877"/>
                    <a:pt x="42" y="1141"/>
                    <a:pt x="20" y="1407"/>
                  </a:cubicBezTo>
                  <a:cubicBezTo>
                    <a:pt x="1" y="1675"/>
                    <a:pt x="40" y="1945"/>
                    <a:pt x="135" y="2197"/>
                  </a:cubicBezTo>
                  <a:cubicBezTo>
                    <a:pt x="228" y="2443"/>
                    <a:pt x="370" y="2669"/>
                    <a:pt x="552" y="2860"/>
                  </a:cubicBezTo>
                  <a:cubicBezTo>
                    <a:pt x="637" y="2953"/>
                    <a:pt x="738" y="3040"/>
                    <a:pt x="829" y="3114"/>
                  </a:cubicBezTo>
                  <a:cubicBezTo>
                    <a:pt x="926" y="3194"/>
                    <a:pt x="1030" y="3263"/>
                    <a:pt x="1140" y="3324"/>
                  </a:cubicBezTo>
                  <a:cubicBezTo>
                    <a:pt x="1354" y="3442"/>
                    <a:pt x="1583" y="3528"/>
                    <a:pt x="1814" y="3556"/>
                  </a:cubicBezTo>
                  <a:cubicBezTo>
                    <a:pt x="1879" y="3565"/>
                    <a:pt x="1945" y="3570"/>
                    <a:pt x="2011" y="3570"/>
                  </a:cubicBezTo>
                  <a:cubicBezTo>
                    <a:pt x="2163" y="3570"/>
                    <a:pt x="2314" y="3546"/>
                    <a:pt x="2459" y="3499"/>
                  </a:cubicBezTo>
                  <a:cubicBezTo>
                    <a:pt x="2767" y="3400"/>
                    <a:pt x="3043" y="3222"/>
                    <a:pt x="3260" y="2982"/>
                  </a:cubicBezTo>
                  <a:cubicBezTo>
                    <a:pt x="3323" y="2914"/>
                    <a:pt x="3376" y="2837"/>
                    <a:pt x="3420" y="2756"/>
                  </a:cubicBezTo>
                  <a:cubicBezTo>
                    <a:pt x="3437" y="2724"/>
                    <a:pt x="3450" y="2690"/>
                    <a:pt x="3461" y="2656"/>
                  </a:cubicBezTo>
                  <a:cubicBezTo>
                    <a:pt x="3480" y="2583"/>
                    <a:pt x="3422" y="2532"/>
                    <a:pt x="3363" y="2532"/>
                  </a:cubicBezTo>
                  <a:cubicBezTo>
                    <a:pt x="3331" y="2532"/>
                    <a:pt x="3299" y="2547"/>
                    <a:pt x="3279" y="2583"/>
                  </a:cubicBezTo>
                  <a:lnTo>
                    <a:pt x="3279" y="2584"/>
                  </a:lnTo>
                  <a:cubicBezTo>
                    <a:pt x="3267" y="2605"/>
                    <a:pt x="3253" y="2624"/>
                    <a:pt x="3238" y="2642"/>
                  </a:cubicBezTo>
                  <a:cubicBezTo>
                    <a:pt x="3191" y="2700"/>
                    <a:pt x="3138" y="2754"/>
                    <a:pt x="3080" y="2801"/>
                  </a:cubicBezTo>
                  <a:cubicBezTo>
                    <a:pt x="2990" y="2880"/>
                    <a:pt x="2891" y="2950"/>
                    <a:pt x="2787" y="3010"/>
                  </a:cubicBezTo>
                  <a:cubicBezTo>
                    <a:pt x="2654" y="3090"/>
                    <a:pt x="2512" y="3153"/>
                    <a:pt x="2364" y="3200"/>
                  </a:cubicBezTo>
                  <a:cubicBezTo>
                    <a:pt x="2203" y="3251"/>
                    <a:pt x="2025" y="3291"/>
                    <a:pt x="1832" y="3292"/>
                  </a:cubicBezTo>
                  <a:cubicBezTo>
                    <a:pt x="1824" y="3293"/>
                    <a:pt x="1816" y="3293"/>
                    <a:pt x="1808" y="3293"/>
                  </a:cubicBezTo>
                  <a:cubicBezTo>
                    <a:pt x="1609" y="3293"/>
                    <a:pt x="1413" y="3241"/>
                    <a:pt x="1240" y="3144"/>
                  </a:cubicBezTo>
                  <a:cubicBezTo>
                    <a:pt x="1146" y="3089"/>
                    <a:pt x="1055" y="3024"/>
                    <a:pt x="972" y="2953"/>
                  </a:cubicBezTo>
                  <a:cubicBezTo>
                    <a:pt x="715" y="2723"/>
                    <a:pt x="525" y="2427"/>
                    <a:pt x="422" y="2096"/>
                  </a:cubicBezTo>
                  <a:cubicBezTo>
                    <a:pt x="280" y="1667"/>
                    <a:pt x="323" y="1180"/>
                    <a:pt x="554" y="850"/>
                  </a:cubicBezTo>
                  <a:cubicBezTo>
                    <a:pt x="665" y="694"/>
                    <a:pt x="817" y="574"/>
                    <a:pt x="994" y="503"/>
                  </a:cubicBezTo>
                  <a:cubicBezTo>
                    <a:pt x="1078" y="471"/>
                    <a:pt x="1162" y="443"/>
                    <a:pt x="1248" y="430"/>
                  </a:cubicBezTo>
                  <a:cubicBezTo>
                    <a:pt x="1290" y="420"/>
                    <a:pt x="1330" y="417"/>
                    <a:pt x="1367" y="410"/>
                  </a:cubicBezTo>
                  <a:cubicBezTo>
                    <a:pt x="1404" y="404"/>
                    <a:pt x="1459" y="403"/>
                    <a:pt x="1503" y="400"/>
                  </a:cubicBezTo>
                  <a:cubicBezTo>
                    <a:pt x="1527" y="399"/>
                    <a:pt x="1552" y="398"/>
                    <a:pt x="1576" y="398"/>
                  </a:cubicBezTo>
                  <a:cubicBezTo>
                    <a:pt x="1705" y="398"/>
                    <a:pt x="1832" y="412"/>
                    <a:pt x="1935" y="437"/>
                  </a:cubicBezTo>
                  <a:cubicBezTo>
                    <a:pt x="2045" y="463"/>
                    <a:pt x="2151" y="504"/>
                    <a:pt x="2249" y="560"/>
                  </a:cubicBezTo>
                  <a:cubicBezTo>
                    <a:pt x="2313" y="596"/>
                    <a:pt x="2373" y="638"/>
                    <a:pt x="2429" y="687"/>
                  </a:cubicBezTo>
                  <a:cubicBezTo>
                    <a:pt x="2447" y="703"/>
                    <a:pt x="2465" y="721"/>
                    <a:pt x="2482" y="739"/>
                  </a:cubicBezTo>
                  <a:cubicBezTo>
                    <a:pt x="2500" y="770"/>
                    <a:pt x="2533" y="787"/>
                    <a:pt x="2567" y="787"/>
                  </a:cubicBezTo>
                  <a:cubicBezTo>
                    <a:pt x="2584" y="787"/>
                    <a:pt x="2601" y="782"/>
                    <a:pt x="2617" y="773"/>
                  </a:cubicBezTo>
                  <a:cubicBezTo>
                    <a:pt x="2663" y="746"/>
                    <a:pt x="2679" y="686"/>
                    <a:pt x="2651" y="640"/>
                  </a:cubicBezTo>
                  <a:cubicBezTo>
                    <a:pt x="2638" y="607"/>
                    <a:pt x="2622" y="576"/>
                    <a:pt x="2603" y="546"/>
                  </a:cubicBezTo>
                  <a:cubicBezTo>
                    <a:pt x="2552" y="465"/>
                    <a:pt x="2491" y="392"/>
                    <a:pt x="2421" y="328"/>
                  </a:cubicBezTo>
                  <a:cubicBezTo>
                    <a:pt x="2311" y="228"/>
                    <a:pt x="2183" y="150"/>
                    <a:pt x="2045" y="97"/>
                  </a:cubicBezTo>
                  <a:cubicBezTo>
                    <a:pt x="1875" y="33"/>
                    <a:pt x="1695" y="0"/>
                    <a:pt x="151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419600" y="3328625"/>
              <a:ext cx="38825" cy="15725"/>
            </a:xfrm>
            <a:custGeom>
              <a:avLst/>
              <a:gdLst/>
              <a:ahLst/>
              <a:cxnLst/>
              <a:rect l="l" t="t" r="r" b="b"/>
              <a:pathLst>
                <a:path w="1553" h="629" extrusionOk="0">
                  <a:moveTo>
                    <a:pt x="792" y="1"/>
                  </a:moveTo>
                  <a:cubicBezTo>
                    <a:pt x="775" y="1"/>
                    <a:pt x="757" y="2"/>
                    <a:pt x="740" y="4"/>
                  </a:cubicBezTo>
                  <a:cubicBezTo>
                    <a:pt x="627" y="11"/>
                    <a:pt x="516" y="41"/>
                    <a:pt x="415" y="93"/>
                  </a:cubicBezTo>
                  <a:cubicBezTo>
                    <a:pt x="369" y="115"/>
                    <a:pt x="326" y="141"/>
                    <a:pt x="286" y="172"/>
                  </a:cubicBezTo>
                  <a:cubicBezTo>
                    <a:pt x="245" y="198"/>
                    <a:pt x="215" y="232"/>
                    <a:pt x="185" y="259"/>
                  </a:cubicBezTo>
                  <a:cubicBezTo>
                    <a:pt x="139" y="305"/>
                    <a:pt x="98" y="358"/>
                    <a:pt x="64" y="415"/>
                  </a:cubicBezTo>
                  <a:cubicBezTo>
                    <a:pt x="52" y="433"/>
                    <a:pt x="42" y="451"/>
                    <a:pt x="33" y="472"/>
                  </a:cubicBezTo>
                  <a:lnTo>
                    <a:pt x="27" y="488"/>
                  </a:lnTo>
                  <a:lnTo>
                    <a:pt x="26" y="488"/>
                  </a:lnTo>
                  <a:cubicBezTo>
                    <a:pt x="0" y="563"/>
                    <a:pt x="59" y="628"/>
                    <a:pt x="125" y="628"/>
                  </a:cubicBezTo>
                  <a:cubicBezTo>
                    <a:pt x="146" y="628"/>
                    <a:pt x="168" y="622"/>
                    <a:pt x="188" y="607"/>
                  </a:cubicBezTo>
                  <a:lnTo>
                    <a:pt x="192" y="604"/>
                  </a:lnTo>
                  <a:lnTo>
                    <a:pt x="207" y="593"/>
                  </a:lnTo>
                  <a:cubicBezTo>
                    <a:pt x="215" y="588"/>
                    <a:pt x="223" y="588"/>
                    <a:pt x="238" y="579"/>
                  </a:cubicBezTo>
                  <a:cubicBezTo>
                    <a:pt x="270" y="561"/>
                    <a:pt x="317" y="536"/>
                    <a:pt x="371" y="509"/>
                  </a:cubicBezTo>
                  <a:cubicBezTo>
                    <a:pt x="399" y="497"/>
                    <a:pt x="428" y="482"/>
                    <a:pt x="460" y="471"/>
                  </a:cubicBezTo>
                  <a:cubicBezTo>
                    <a:pt x="490" y="457"/>
                    <a:pt x="524" y="448"/>
                    <a:pt x="557" y="436"/>
                  </a:cubicBezTo>
                  <a:cubicBezTo>
                    <a:pt x="591" y="425"/>
                    <a:pt x="625" y="418"/>
                    <a:pt x="659" y="412"/>
                  </a:cubicBezTo>
                  <a:cubicBezTo>
                    <a:pt x="694" y="404"/>
                    <a:pt x="729" y="400"/>
                    <a:pt x="765" y="400"/>
                  </a:cubicBezTo>
                  <a:cubicBezTo>
                    <a:pt x="782" y="398"/>
                    <a:pt x="799" y="397"/>
                    <a:pt x="817" y="397"/>
                  </a:cubicBezTo>
                  <a:cubicBezTo>
                    <a:pt x="834" y="397"/>
                    <a:pt x="852" y="398"/>
                    <a:pt x="870" y="400"/>
                  </a:cubicBezTo>
                  <a:cubicBezTo>
                    <a:pt x="904" y="400"/>
                    <a:pt x="938" y="409"/>
                    <a:pt x="973" y="412"/>
                  </a:cubicBezTo>
                  <a:cubicBezTo>
                    <a:pt x="1007" y="418"/>
                    <a:pt x="1040" y="430"/>
                    <a:pt x="1074" y="435"/>
                  </a:cubicBezTo>
                  <a:cubicBezTo>
                    <a:pt x="1108" y="441"/>
                    <a:pt x="1137" y="457"/>
                    <a:pt x="1168" y="463"/>
                  </a:cubicBezTo>
                  <a:cubicBezTo>
                    <a:pt x="1228" y="479"/>
                    <a:pt x="1277" y="503"/>
                    <a:pt x="1315" y="516"/>
                  </a:cubicBezTo>
                  <a:cubicBezTo>
                    <a:pt x="1352" y="528"/>
                    <a:pt x="1376" y="534"/>
                    <a:pt x="1376" y="534"/>
                  </a:cubicBezTo>
                  <a:lnTo>
                    <a:pt x="1391" y="538"/>
                  </a:lnTo>
                  <a:cubicBezTo>
                    <a:pt x="1401" y="541"/>
                    <a:pt x="1410" y="542"/>
                    <a:pt x="1419" y="542"/>
                  </a:cubicBezTo>
                  <a:cubicBezTo>
                    <a:pt x="1498" y="542"/>
                    <a:pt x="1553" y="450"/>
                    <a:pt x="1504" y="377"/>
                  </a:cubicBezTo>
                  <a:cubicBezTo>
                    <a:pt x="1504" y="377"/>
                    <a:pt x="1489" y="355"/>
                    <a:pt x="1460" y="320"/>
                  </a:cubicBezTo>
                  <a:cubicBezTo>
                    <a:pt x="1430" y="287"/>
                    <a:pt x="1390" y="233"/>
                    <a:pt x="1322" y="186"/>
                  </a:cubicBezTo>
                  <a:cubicBezTo>
                    <a:pt x="1290" y="163"/>
                    <a:pt x="1256" y="134"/>
                    <a:pt x="1214" y="112"/>
                  </a:cubicBezTo>
                  <a:cubicBezTo>
                    <a:pt x="1171" y="92"/>
                    <a:pt x="1127" y="65"/>
                    <a:pt x="1076" y="50"/>
                  </a:cubicBezTo>
                  <a:cubicBezTo>
                    <a:pt x="1024" y="36"/>
                    <a:pt x="973" y="13"/>
                    <a:pt x="915" y="10"/>
                  </a:cubicBezTo>
                  <a:cubicBezTo>
                    <a:pt x="875" y="6"/>
                    <a:pt x="834" y="1"/>
                    <a:pt x="79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679650" y="3195875"/>
              <a:ext cx="83800" cy="97950"/>
            </a:xfrm>
            <a:custGeom>
              <a:avLst/>
              <a:gdLst/>
              <a:ahLst/>
              <a:cxnLst/>
              <a:rect l="l" t="t" r="r" b="b"/>
              <a:pathLst>
                <a:path w="3352" h="3918" extrusionOk="0">
                  <a:moveTo>
                    <a:pt x="1380" y="0"/>
                  </a:moveTo>
                  <a:cubicBezTo>
                    <a:pt x="1352" y="0"/>
                    <a:pt x="1324" y="1"/>
                    <a:pt x="1296" y="4"/>
                  </a:cubicBezTo>
                  <a:cubicBezTo>
                    <a:pt x="1081" y="15"/>
                    <a:pt x="872" y="71"/>
                    <a:pt x="682" y="172"/>
                  </a:cubicBezTo>
                  <a:cubicBezTo>
                    <a:pt x="522" y="262"/>
                    <a:pt x="383" y="385"/>
                    <a:pt x="271" y="532"/>
                  </a:cubicBezTo>
                  <a:cubicBezTo>
                    <a:pt x="137" y="712"/>
                    <a:pt x="51" y="923"/>
                    <a:pt x="20" y="1147"/>
                  </a:cubicBezTo>
                  <a:cubicBezTo>
                    <a:pt x="16" y="1178"/>
                    <a:pt x="12" y="1209"/>
                    <a:pt x="12" y="1241"/>
                  </a:cubicBezTo>
                  <a:lnTo>
                    <a:pt x="12" y="1240"/>
                  </a:lnTo>
                  <a:lnTo>
                    <a:pt x="12" y="1240"/>
                  </a:lnTo>
                  <a:cubicBezTo>
                    <a:pt x="1" y="1294"/>
                    <a:pt x="36" y="1346"/>
                    <a:pt x="90" y="1356"/>
                  </a:cubicBezTo>
                  <a:cubicBezTo>
                    <a:pt x="96" y="1357"/>
                    <a:pt x="102" y="1358"/>
                    <a:pt x="109" y="1358"/>
                  </a:cubicBezTo>
                  <a:cubicBezTo>
                    <a:pt x="155" y="1358"/>
                    <a:pt x="196" y="1324"/>
                    <a:pt x="205" y="1276"/>
                  </a:cubicBezTo>
                  <a:cubicBezTo>
                    <a:pt x="205" y="1274"/>
                    <a:pt x="214" y="1252"/>
                    <a:pt x="237" y="1208"/>
                  </a:cubicBezTo>
                  <a:cubicBezTo>
                    <a:pt x="268" y="1142"/>
                    <a:pt x="303" y="1079"/>
                    <a:pt x="343" y="1018"/>
                  </a:cubicBezTo>
                  <a:cubicBezTo>
                    <a:pt x="402" y="927"/>
                    <a:pt x="470" y="842"/>
                    <a:pt x="545" y="764"/>
                  </a:cubicBezTo>
                  <a:cubicBezTo>
                    <a:pt x="641" y="669"/>
                    <a:pt x="751" y="590"/>
                    <a:pt x="870" y="525"/>
                  </a:cubicBezTo>
                  <a:cubicBezTo>
                    <a:pt x="1004" y="466"/>
                    <a:pt x="1155" y="408"/>
                    <a:pt x="1332" y="387"/>
                  </a:cubicBezTo>
                  <a:cubicBezTo>
                    <a:pt x="1420" y="372"/>
                    <a:pt x="1515" y="373"/>
                    <a:pt x="1610" y="370"/>
                  </a:cubicBezTo>
                  <a:cubicBezTo>
                    <a:pt x="1703" y="380"/>
                    <a:pt x="1815" y="380"/>
                    <a:pt x="1901" y="400"/>
                  </a:cubicBezTo>
                  <a:lnTo>
                    <a:pt x="1981" y="418"/>
                  </a:lnTo>
                  <a:lnTo>
                    <a:pt x="2044" y="439"/>
                  </a:lnTo>
                  <a:cubicBezTo>
                    <a:pt x="2088" y="454"/>
                    <a:pt x="2130" y="474"/>
                    <a:pt x="2172" y="495"/>
                  </a:cubicBezTo>
                  <a:cubicBezTo>
                    <a:pt x="2261" y="541"/>
                    <a:pt x="2345" y="598"/>
                    <a:pt x="2422" y="664"/>
                  </a:cubicBezTo>
                  <a:cubicBezTo>
                    <a:pt x="2580" y="797"/>
                    <a:pt x="2712" y="970"/>
                    <a:pt x="2822" y="1156"/>
                  </a:cubicBezTo>
                  <a:cubicBezTo>
                    <a:pt x="2934" y="1344"/>
                    <a:pt x="3019" y="1547"/>
                    <a:pt x="3074" y="1758"/>
                  </a:cubicBezTo>
                  <a:cubicBezTo>
                    <a:pt x="3127" y="1965"/>
                    <a:pt x="3141" y="2180"/>
                    <a:pt x="3118" y="2391"/>
                  </a:cubicBezTo>
                  <a:cubicBezTo>
                    <a:pt x="3092" y="2585"/>
                    <a:pt x="3023" y="2772"/>
                    <a:pt x="2915" y="2935"/>
                  </a:cubicBezTo>
                  <a:cubicBezTo>
                    <a:pt x="2742" y="3199"/>
                    <a:pt x="2496" y="3406"/>
                    <a:pt x="2208" y="3531"/>
                  </a:cubicBezTo>
                  <a:cubicBezTo>
                    <a:pt x="2104" y="3579"/>
                    <a:pt x="1996" y="3619"/>
                    <a:pt x="1886" y="3646"/>
                  </a:cubicBezTo>
                  <a:cubicBezTo>
                    <a:pt x="1814" y="3670"/>
                    <a:pt x="1741" y="3688"/>
                    <a:pt x="1666" y="3702"/>
                  </a:cubicBezTo>
                  <a:lnTo>
                    <a:pt x="1588" y="3723"/>
                  </a:lnTo>
                  <a:lnTo>
                    <a:pt x="1579" y="3725"/>
                  </a:lnTo>
                  <a:cubicBezTo>
                    <a:pt x="1466" y="3751"/>
                    <a:pt x="1487" y="3918"/>
                    <a:pt x="1603" y="3918"/>
                  </a:cubicBezTo>
                  <a:cubicBezTo>
                    <a:pt x="1603" y="3918"/>
                    <a:pt x="1604" y="3918"/>
                    <a:pt x="1605" y="3918"/>
                  </a:cubicBezTo>
                  <a:lnTo>
                    <a:pt x="1692" y="3916"/>
                  </a:lnTo>
                  <a:cubicBezTo>
                    <a:pt x="1747" y="3913"/>
                    <a:pt x="1832" y="3915"/>
                    <a:pt x="1938" y="3896"/>
                  </a:cubicBezTo>
                  <a:cubicBezTo>
                    <a:pt x="2148" y="3865"/>
                    <a:pt x="2464" y="3791"/>
                    <a:pt x="2773" y="3552"/>
                  </a:cubicBezTo>
                  <a:cubicBezTo>
                    <a:pt x="2934" y="3421"/>
                    <a:pt x="3064" y="3254"/>
                    <a:pt x="3151" y="3065"/>
                  </a:cubicBezTo>
                  <a:cubicBezTo>
                    <a:pt x="3245" y="2868"/>
                    <a:pt x="3294" y="2644"/>
                    <a:pt x="3322" y="2416"/>
                  </a:cubicBezTo>
                  <a:cubicBezTo>
                    <a:pt x="3351" y="2188"/>
                    <a:pt x="3343" y="1950"/>
                    <a:pt x="3309" y="1711"/>
                  </a:cubicBezTo>
                  <a:cubicBezTo>
                    <a:pt x="3272" y="1468"/>
                    <a:pt x="3198" y="1232"/>
                    <a:pt x="3089" y="1012"/>
                  </a:cubicBezTo>
                  <a:cubicBezTo>
                    <a:pt x="2975" y="788"/>
                    <a:pt x="2822" y="586"/>
                    <a:pt x="2638" y="417"/>
                  </a:cubicBezTo>
                  <a:cubicBezTo>
                    <a:pt x="2544" y="332"/>
                    <a:pt x="2441" y="259"/>
                    <a:pt x="2329" y="198"/>
                  </a:cubicBezTo>
                  <a:cubicBezTo>
                    <a:pt x="2273" y="167"/>
                    <a:pt x="2214" y="140"/>
                    <a:pt x="2153" y="118"/>
                  </a:cubicBezTo>
                  <a:cubicBezTo>
                    <a:pt x="2122" y="107"/>
                    <a:pt x="2089" y="94"/>
                    <a:pt x="2059" y="85"/>
                  </a:cubicBezTo>
                  <a:lnTo>
                    <a:pt x="1979" y="65"/>
                  </a:lnTo>
                  <a:cubicBezTo>
                    <a:pt x="1853" y="37"/>
                    <a:pt x="1747" y="29"/>
                    <a:pt x="1633" y="10"/>
                  </a:cubicBezTo>
                  <a:cubicBezTo>
                    <a:pt x="1548" y="9"/>
                    <a:pt x="1464" y="0"/>
                    <a:pt x="138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701425" y="3221100"/>
              <a:ext cx="37050" cy="25300"/>
            </a:xfrm>
            <a:custGeom>
              <a:avLst/>
              <a:gdLst/>
              <a:ahLst/>
              <a:cxnLst/>
              <a:rect l="l" t="t" r="r" b="b"/>
              <a:pathLst>
                <a:path w="1482" h="1012" extrusionOk="0">
                  <a:moveTo>
                    <a:pt x="772" y="0"/>
                  </a:moveTo>
                  <a:cubicBezTo>
                    <a:pt x="732" y="0"/>
                    <a:pt x="692" y="3"/>
                    <a:pt x="652" y="8"/>
                  </a:cubicBezTo>
                  <a:cubicBezTo>
                    <a:pt x="590" y="12"/>
                    <a:pt x="523" y="36"/>
                    <a:pt x="459" y="53"/>
                  </a:cubicBezTo>
                  <a:cubicBezTo>
                    <a:pt x="396" y="84"/>
                    <a:pt x="329" y="109"/>
                    <a:pt x="276" y="157"/>
                  </a:cubicBezTo>
                  <a:cubicBezTo>
                    <a:pt x="249" y="179"/>
                    <a:pt x="220" y="202"/>
                    <a:pt x="195" y="226"/>
                  </a:cubicBezTo>
                  <a:lnTo>
                    <a:pt x="133" y="308"/>
                  </a:lnTo>
                  <a:cubicBezTo>
                    <a:pt x="89" y="361"/>
                    <a:pt x="72" y="422"/>
                    <a:pt x="50" y="476"/>
                  </a:cubicBezTo>
                  <a:cubicBezTo>
                    <a:pt x="26" y="530"/>
                    <a:pt x="23" y="583"/>
                    <a:pt x="18" y="630"/>
                  </a:cubicBezTo>
                  <a:cubicBezTo>
                    <a:pt x="1" y="726"/>
                    <a:pt x="16" y="800"/>
                    <a:pt x="23" y="852"/>
                  </a:cubicBezTo>
                  <a:cubicBezTo>
                    <a:pt x="32" y="904"/>
                    <a:pt x="38" y="933"/>
                    <a:pt x="38" y="933"/>
                  </a:cubicBezTo>
                  <a:cubicBezTo>
                    <a:pt x="51" y="984"/>
                    <a:pt x="95" y="1012"/>
                    <a:pt x="139" y="1012"/>
                  </a:cubicBezTo>
                  <a:cubicBezTo>
                    <a:pt x="177" y="1012"/>
                    <a:pt x="215" y="991"/>
                    <a:pt x="233" y="950"/>
                  </a:cubicBezTo>
                  <a:lnTo>
                    <a:pt x="240" y="933"/>
                  </a:lnTo>
                  <a:cubicBezTo>
                    <a:pt x="240" y="933"/>
                    <a:pt x="251" y="908"/>
                    <a:pt x="265" y="866"/>
                  </a:cubicBezTo>
                  <a:cubicBezTo>
                    <a:pt x="272" y="846"/>
                    <a:pt x="283" y="822"/>
                    <a:pt x="288" y="793"/>
                  </a:cubicBezTo>
                  <a:cubicBezTo>
                    <a:pt x="295" y="764"/>
                    <a:pt x="312" y="737"/>
                    <a:pt x="325" y="707"/>
                  </a:cubicBezTo>
                  <a:cubicBezTo>
                    <a:pt x="340" y="678"/>
                    <a:pt x="351" y="644"/>
                    <a:pt x="371" y="617"/>
                  </a:cubicBezTo>
                  <a:cubicBezTo>
                    <a:pt x="393" y="590"/>
                    <a:pt x="405" y="557"/>
                    <a:pt x="432" y="537"/>
                  </a:cubicBezTo>
                  <a:lnTo>
                    <a:pt x="467" y="500"/>
                  </a:lnTo>
                  <a:cubicBezTo>
                    <a:pt x="481" y="493"/>
                    <a:pt x="494" y="483"/>
                    <a:pt x="507" y="473"/>
                  </a:cubicBezTo>
                  <a:cubicBezTo>
                    <a:pt x="530" y="449"/>
                    <a:pt x="571" y="443"/>
                    <a:pt x="600" y="423"/>
                  </a:cubicBezTo>
                  <a:cubicBezTo>
                    <a:pt x="638" y="414"/>
                    <a:pt x="671" y="396"/>
                    <a:pt x="714" y="393"/>
                  </a:cubicBezTo>
                  <a:cubicBezTo>
                    <a:pt x="755" y="383"/>
                    <a:pt x="796" y="377"/>
                    <a:pt x="838" y="374"/>
                  </a:cubicBezTo>
                  <a:cubicBezTo>
                    <a:pt x="906" y="367"/>
                    <a:pt x="974" y="365"/>
                    <a:pt x="1042" y="365"/>
                  </a:cubicBezTo>
                  <a:cubicBezTo>
                    <a:pt x="1055" y="365"/>
                    <a:pt x="1068" y="365"/>
                    <a:pt x="1080" y="365"/>
                  </a:cubicBezTo>
                  <a:lnTo>
                    <a:pt x="1331" y="374"/>
                  </a:lnTo>
                  <a:lnTo>
                    <a:pt x="1333" y="374"/>
                  </a:lnTo>
                  <a:cubicBezTo>
                    <a:pt x="1335" y="374"/>
                    <a:pt x="1336" y="374"/>
                    <a:pt x="1337" y="374"/>
                  </a:cubicBezTo>
                  <a:cubicBezTo>
                    <a:pt x="1439" y="374"/>
                    <a:pt x="1482" y="244"/>
                    <a:pt x="1399" y="184"/>
                  </a:cubicBezTo>
                  <a:cubicBezTo>
                    <a:pt x="1376" y="168"/>
                    <a:pt x="1353" y="154"/>
                    <a:pt x="1329" y="142"/>
                  </a:cubicBezTo>
                  <a:cubicBezTo>
                    <a:pt x="1267" y="109"/>
                    <a:pt x="1202" y="81"/>
                    <a:pt x="1135" y="59"/>
                  </a:cubicBezTo>
                  <a:cubicBezTo>
                    <a:pt x="1090" y="44"/>
                    <a:pt x="1044" y="32"/>
                    <a:pt x="998" y="23"/>
                  </a:cubicBezTo>
                  <a:cubicBezTo>
                    <a:pt x="946" y="15"/>
                    <a:pt x="894" y="2"/>
                    <a:pt x="835" y="2"/>
                  </a:cubicBezTo>
                  <a:cubicBezTo>
                    <a:pt x="814" y="1"/>
                    <a:pt x="793" y="0"/>
                    <a:pt x="77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478550" y="3185925"/>
              <a:ext cx="228875" cy="211325"/>
            </a:xfrm>
            <a:custGeom>
              <a:avLst/>
              <a:gdLst/>
              <a:ahLst/>
              <a:cxnLst/>
              <a:rect l="l" t="t" r="r" b="b"/>
              <a:pathLst>
                <a:path w="9155" h="8453" extrusionOk="0">
                  <a:moveTo>
                    <a:pt x="8755" y="5256"/>
                  </a:moveTo>
                  <a:lnTo>
                    <a:pt x="8755" y="5256"/>
                  </a:lnTo>
                  <a:cubicBezTo>
                    <a:pt x="8755" y="5256"/>
                    <a:pt x="8755" y="5256"/>
                    <a:pt x="8755" y="5256"/>
                  </a:cubicBezTo>
                  <a:cubicBezTo>
                    <a:pt x="8755" y="5256"/>
                    <a:pt x="8755" y="5256"/>
                    <a:pt x="8755" y="5256"/>
                  </a:cubicBezTo>
                  <a:close/>
                  <a:moveTo>
                    <a:pt x="5038" y="216"/>
                  </a:moveTo>
                  <a:cubicBezTo>
                    <a:pt x="5152" y="216"/>
                    <a:pt x="5270" y="223"/>
                    <a:pt x="5381" y="246"/>
                  </a:cubicBezTo>
                  <a:cubicBezTo>
                    <a:pt x="5449" y="255"/>
                    <a:pt x="5500" y="274"/>
                    <a:pt x="5558" y="290"/>
                  </a:cubicBezTo>
                  <a:cubicBezTo>
                    <a:pt x="5616" y="310"/>
                    <a:pt x="5672" y="332"/>
                    <a:pt x="5727" y="357"/>
                  </a:cubicBezTo>
                  <a:cubicBezTo>
                    <a:pt x="5840" y="409"/>
                    <a:pt x="5946" y="473"/>
                    <a:pt x="6046" y="546"/>
                  </a:cubicBezTo>
                  <a:cubicBezTo>
                    <a:pt x="6450" y="841"/>
                    <a:pt x="6757" y="1267"/>
                    <a:pt x="7016" y="1711"/>
                  </a:cubicBezTo>
                  <a:cubicBezTo>
                    <a:pt x="7143" y="1936"/>
                    <a:pt x="7259" y="2169"/>
                    <a:pt x="7360" y="2407"/>
                  </a:cubicBezTo>
                  <a:cubicBezTo>
                    <a:pt x="7464" y="2644"/>
                    <a:pt x="7552" y="2888"/>
                    <a:pt x="7625" y="3137"/>
                  </a:cubicBezTo>
                  <a:cubicBezTo>
                    <a:pt x="7635" y="3170"/>
                    <a:pt x="7662" y="3195"/>
                    <a:pt x="7696" y="3202"/>
                  </a:cubicBezTo>
                  <a:lnTo>
                    <a:pt x="7700" y="3203"/>
                  </a:lnTo>
                  <a:cubicBezTo>
                    <a:pt x="8099" y="3283"/>
                    <a:pt x="8481" y="3558"/>
                    <a:pt x="8649" y="3939"/>
                  </a:cubicBezTo>
                  <a:cubicBezTo>
                    <a:pt x="8819" y="4321"/>
                    <a:pt x="8818" y="4754"/>
                    <a:pt x="8764" y="5172"/>
                  </a:cubicBezTo>
                  <a:lnTo>
                    <a:pt x="8755" y="5250"/>
                  </a:lnTo>
                  <a:lnTo>
                    <a:pt x="8754" y="5254"/>
                  </a:lnTo>
                  <a:lnTo>
                    <a:pt x="8749" y="5273"/>
                  </a:lnTo>
                  <a:lnTo>
                    <a:pt x="8739" y="5314"/>
                  </a:lnTo>
                  <a:lnTo>
                    <a:pt x="8699" y="5476"/>
                  </a:lnTo>
                  <a:cubicBezTo>
                    <a:pt x="8663" y="5570"/>
                    <a:pt x="8624" y="5649"/>
                    <a:pt x="8584" y="5738"/>
                  </a:cubicBezTo>
                  <a:cubicBezTo>
                    <a:pt x="8530" y="5826"/>
                    <a:pt x="8482" y="5918"/>
                    <a:pt x="8423" y="6005"/>
                  </a:cubicBezTo>
                  <a:cubicBezTo>
                    <a:pt x="8359" y="6088"/>
                    <a:pt x="8299" y="6175"/>
                    <a:pt x="8232" y="6258"/>
                  </a:cubicBezTo>
                  <a:cubicBezTo>
                    <a:pt x="7960" y="6588"/>
                    <a:pt x="7616" y="6862"/>
                    <a:pt x="7257" y="7106"/>
                  </a:cubicBezTo>
                  <a:cubicBezTo>
                    <a:pt x="6898" y="7351"/>
                    <a:pt x="6508" y="7552"/>
                    <a:pt x="6106" y="7723"/>
                  </a:cubicBezTo>
                  <a:cubicBezTo>
                    <a:pt x="5706" y="7902"/>
                    <a:pt x="5285" y="8024"/>
                    <a:pt x="4860" y="8132"/>
                  </a:cubicBezTo>
                  <a:cubicBezTo>
                    <a:pt x="4645" y="8168"/>
                    <a:pt x="4431" y="8224"/>
                    <a:pt x="4211" y="8232"/>
                  </a:cubicBezTo>
                  <a:cubicBezTo>
                    <a:pt x="4103" y="8240"/>
                    <a:pt x="3993" y="8255"/>
                    <a:pt x="3884" y="8257"/>
                  </a:cubicBezTo>
                  <a:cubicBezTo>
                    <a:pt x="3774" y="8257"/>
                    <a:pt x="3665" y="8254"/>
                    <a:pt x="3556" y="8249"/>
                  </a:cubicBezTo>
                  <a:cubicBezTo>
                    <a:pt x="3504" y="8246"/>
                    <a:pt x="3442" y="8249"/>
                    <a:pt x="3397" y="8239"/>
                  </a:cubicBezTo>
                  <a:lnTo>
                    <a:pt x="3231" y="8213"/>
                  </a:lnTo>
                  <a:cubicBezTo>
                    <a:pt x="3123" y="8194"/>
                    <a:pt x="3007" y="8184"/>
                    <a:pt x="2904" y="8156"/>
                  </a:cubicBezTo>
                  <a:cubicBezTo>
                    <a:pt x="2801" y="8129"/>
                    <a:pt x="2698" y="8103"/>
                    <a:pt x="2595" y="8080"/>
                  </a:cubicBezTo>
                  <a:cubicBezTo>
                    <a:pt x="2492" y="8054"/>
                    <a:pt x="2392" y="8014"/>
                    <a:pt x="2289" y="7985"/>
                  </a:cubicBezTo>
                  <a:cubicBezTo>
                    <a:pt x="1889" y="7847"/>
                    <a:pt x="1509" y="7645"/>
                    <a:pt x="1209" y="7348"/>
                  </a:cubicBezTo>
                  <a:cubicBezTo>
                    <a:pt x="906" y="7054"/>
                    <a:pt x="685" y="6680"/>
                    <a:pt x="536" y="6275"/>
                  </a:cubicBezTo>
                  <a:cubicBezTo>
                    <a:pt x="386" y="5870"/>
                    <a:pt x="306" y="5436"/>
                    <a:pt x="269" y="4999"/>
                  </a:cubicBezTo>
                  <a:cubicBezTo>
                    <a:pt x="250" y="4782"/>
                    <a:pt x="242" y="4562"/>
                    <a:pt x="246" y="4343"/>
                  </a:cubicBezTo>
                  <a:cubicBezTo>
                    <a:pt x="249" y="4117"/>
                    <a:pt x="266" y="3900"/>
                    <a:pt x="288" y="3684"/>
                  </a:cubicBezTo>
                  <a:cubicBezTo>
                    <a:pt x="337" y="3249"/>
                    <a:pt x="418" y="2825"/>
                    <a:pt x="552" y="2422"/>
                  </a:cubicBezTo>
                  <a:cubicBezTo>
                    <a:pt x="691" y="2022"/>
                    <a:pt x="916" y="1656"/>
                    <a:pt x="1243" y="1402"/>
                  </a:cubicBezTo>
                  <a:cubicBezTo>
                    <a:pt x="1566" y="1152"/>
                    <a:pt x="1985" y="975"/>
                    <a:pt x="2395" y="969"/>
                  </a:cubicBezTo>
                  <a:cubicBezTo>
                    <a:pt x="2409" y="969"/>
                    <a:pt x="2423" y="969"/>
                    <a:pt x="2438" y="969"/>
                  </a:cubicBezTo>
                  <a:cubicBezTo>
                    <a:pt x="2839" y="969"/>
                    <a:pt x="3252" y="1113"/>
                    <a:pt x="3579" y="1358"/>
                  </a:cubicBezTo>
                  <a:lnTo>
                    <a:pt x="3588" y="1366"/>
                  </a:lnTo>
                  <a:cubicBezTo>
                    <a:pt x="3598" y="1374"/>
                    <a:pt x="3610" y="1378"/>
                    <a:pt x="3623" y="1378"/>
                  </a:cubicBezTo>
                  <a:cubicBezTo>
                    <a:pt x="3633" y="1378"/>
                    <a:pt x="3643" y="1376"/>
                    <a:pt x="3652" y="1371"/>
                  </a:cubicBezTo>
                  <a:cubicBezTo>
                    <a:pt x="3664" y="1365"/>
                    <a:pt x="3675" y="1359"/>
                    <a:pt x="3684" y="1351"/>
                  </a:cubicBezTo>
                  <a:cubicBezTo>
                    <a:pt x="3696" y="1342"/>
                    <a:pt x="3707" y="1330"/>
                    <a:pt x="3715" y="1317"/>
                  </a:cubicBezTo>
                  <a:cubicBezTo>
                    <a:pt x="3727" y="1301"/>
                    <a:pt x="3738" y="1284"/>
                    <a:pt x="3747" y="1266"/>
                  </a:cubicBezTo>
                  <a:cubicBezTo>
                    <a:pt x="3764" y="1233"/>
                    <a:pt x="3777" y="1202"/>
                    <a:pt x="3790" y="1171"/>
                  </a:cubicBezTo>
                  <a:lnTo>
                    <a:pt x="3870" y="993"/>
                  </a:lnTo>
                  <a:cubicBezTo>
                    <a:pt x="3921" y="879"/>
                    <a:pt x="3986" y="771"/>
                    <a:pt x="4062" y="671"/>
                  </a:cubicBezTo>
                  <a:cubicBezTo>
                    <a:pt x="4206" y="474"/>
                    <a:pt x="4412" y="331"/>
                    <a:pt x="4648" y="266"/>
                  </a:cubicBezTo>
                  <a:cubicBezTo>
                    <a:pt x="4766" y="234"/>
                    <a:pt x="4887" y="217"/>
                    <a:pt x="5009" y="216"/>
                  </a:cubicBezTo>
                  <a:cubicBezTo>
                    <a:pt x="5019" y="216"/>
                    <a:pt x="5028" y="216"/>
                    <a:pt x="5038" y="216"/>
                  </a:cubicBezTo>
                  <a:close/>
                  <a:moveTo>
                    <a:pt x="5079" y="0"/>
                  </a:moveTo>
                  <a:cubicBezTo>
                    <a:pt x="5054" y="0"/>
                    <a:pt x="5029" y="1"/>
                    <a:pt x="5004" y="2"/>
                  </a:cubicBezTo>
                  <a:cubicBezTo>
                    <a:pt x="4863" y="5"/>
                    <a:pt x="4724" y="27"/>
                    <a:pt x="4590" y="69"/>
                  </a:cubicBezTo>
                  <a:cubicBezTo>
                    <a:pt x="4316" y="155"/>
                    <a:pt x="4080" y="330"/>
                    <a:pt x="3919" y="566"/>
                  </a:cubicBezTo>
                  <a:cubicBezTo>
                    <a:pt x="3842" y="680"/>
                    <a:pt x="3778" y="802"/>
                    <a:pt x="3727" y="930"/>
                  </a:cubicBezTo>
                  <a:lnTo>
                    <a:pt x="3656" y="1116"/>
                  </a:lnTo>
                  <a:cubicBezTo>
                    <a:pt x="3646" y="1146"/>
                    <a:pt x="3634" y="1177"/>
                    <a:pt x="3622" y="1203"/>
                  </a:cubicBezTo>
                  <a:cubicBezTo>
                    <a:pt x="3620" y="1208"/>
                    <a:pt x="3617" y="1213"/>
                    <a:pt x="3615" y="1218"/>
                  </a:cubicBezTo>
                  <a:cubicBezTo>
                    <a:pt x="3275" y="932"/>
                    <a:pt x="2848" y="755"/>
                    <a:pt x="2396" y="741"/>
                  </a:cubicBezTo>
                  <a:cubicBezTo>
                    <a:pt x="2380" y="741"/>
                    <a:pt x="2365" y="740"/>
                    <a:pt x="2350" y="740"/>
                  </a:cubicBezTo>
                  <a:cubicBezTo>
                    <a:pt x="1883" y="740"/>
                    <a:pt x="1444" y="900"/>
                    <a:pt x="1068" y="1173"/>
                  </a:cubicBezTo>
                  <a:cubicBezTo>
                    <a:pt x="682" y="1458"/>
                    <a:pt x="412" y="1876"/>
                    <a:pt x="250" y="2312"/>
                  </a:cubicBezTo>
                  <a:cubicBezTo>
                    <a:pt x="85" y="2751"/>
                    <a:pt x="23" y="3212"/>
                    <a:pt x="8" y="3665"/>
                  </a:cubicBezTo>
                  <a:cubicBezTo>
                    <a:pt x="1" y="3894"/>
                    <a:pt x="6" y="4121"/>
                    <a:pt x="12" y="4342"/>
                  </a:cubicBezTo>
                  <a:cubicBezTo>
                    <a:pt x="20" y="4570"/>
                    <a:pt x="29" y="4793"/>
                    <a:pt x="48" y="5019"/>
                  </a:cubicBezTo>
                  <a:cubicBezTo>
                    <a:pt x="88" y="5469"/>
                    <a:pt x="163" y="5922"/>
                    <a:pt x="309" y="6356"/>
                  </a:cubicBezTo>
                  <a:cubicBezTo>
                    <a:pt x="455" y="6790"/>
                    <a:pt x="683" y="7208"/>
                    <a:pt x="1011" y="7545"/>
                  </a:cubicBezTo>
                  <a:cubicBezTo>
                    <a:pt x="1339" y="7883"/>
                    <a:pt x="1743" y="8136"/>
                    <a:pt x="2191" y="8282"/>
                  </a:cubicBezTo>
                  <a:cubicBezTo>
                    <a:pt x="2302" y="8314"/>
                    <a:pt x="2412" y="8352"/>
                    <a:pt x="2527" y="8374"/>
                  </a:cubicBezTo>
                  <a:cubicBezTo>
                    <a:pt x="2641" y="8393"/>
                    <a:pt x="2757" y="8408"/>
                    <a:pt x="2872" y="8425"/>
                  </a:cubicBezTo>
                  <a:cubicBezTo>
                    <a:pt x="2988" y="8441"/>
                    <a:pt x="3096" y="8437"/>
                    <a:pt x="3209" y="8445"/>
                  </a:cubicBezTo>
                  <a:lnTo>
                    <a:pt x="3376" y="8451"/>
                  </a:lnTo>
                  <a:cubicBezTo>
                    <a:pt x="3395" y="8452"/>
                    <a:pt x="3412" y="8453"/>
                    <a:pt x="3429" y="8453"/>
                  </a:cubicBezTo>
                  <a:cubicBezTo>
                    <a:pt x="3471" y="8453"/>
                    <a:pt x="3509" y="8450"/>
                    <a:pt x="3550" y="8450"/>
                  </a:cubicBezTo>
                  <a:cubicBezTo>
                    <a:pt x="3586" y="8451"/>
                    <a:pt x="3622" y="8451"/>
                    <a:pt x="3657" y="8451"/>
                  </a:cubicBezTo>
                  <a:cubicBezTo>
                    <a:pt x="4075" y="8451"/>
                    <a:pt x="4490" y="8406"/>
                    <a:pt x="4903" y="8343"/>
                  </a:cubicBezTo>
                  <a:cubicBezTo>
                    <a:pt x="5346" y="8256"/>
                    <a:pt x="5792" y="8152"/>
                    <a:pt x="6210" y="7975"/>
                  </a:cubicBezTo>
                  <a:cubicBezTo>
                    <a:pt x="6629" y="7803"/>
                    <a:pt x="7038" y="7599"/>
                    <a:pt x="7418" y="7347"/>
                  </a:cubicBezTo>
                  <a:cubicBezTo>
                    <a:pt x="7797" y="7095"/>
                    <a:pt x="8159" y="6814"/>
                    <a:pt x="8476" y="6474"/>
                  </a:cubicBezTo>
                  <a:cubicBezTo>
                    <a:pt x="8554" y="6387"/>
                    <a:pt x="8627" y="6294"/>
                    <a:pt x="8702" y="6205"/>
                  </a:cubicBezTo>
                  <a:cubicBezTo>
                    <a:pt x="8774" y="6111"/>
                    <a:pt x="8834" y="6007"/>
                    <a:pt x="8900" y="5907"/>
                  </a:cubicBezTo>
                  <a:cubicBezTo>
                    <a:pt x="8957" y="5794"/>
                    <a:pt x="9007" y="5677"/>
                    <a:pt x="9049" y="5557"/>
                  </a:cubicBezTo>
                  <a:lnTo>
                    <a:pt x="9088" y="5394"/>
                  </a:lnTo>
                  <a:lnTo>
                    <a:pt x="9097" y="5355"/>
                  </a:lnTo>
                  <a:lnTo>
                    <a:pt x="9102" y="5334"/>
                  </a:lnTo>
                  <a:lnTo>
                    <a:pt x="9104" y="5323"/>
                  </a:lnTo>
                  <a:lnTo>
                    <a:pt x="9107" y="5301"/>
                  </a:lnTo>
                  <a:lnTo>
                    <a:pt x="9107" y="5296"/>
                  </a:lnTo>
                  <a:lnTo>
                    <a:pt x="9112" y="5208"/>
                  </a:lnTo>
                  <a:cubicBezTo>
                    <a:pt x="9154" y="4746"/>
                    <a:pt x="9084" y="4252"/>
                    <a:pt x="8846" y="3835"/>
                  </a:cubicBezTo>
                  <a:cubicBezTo>
                    <a:pt x="8614" y="3439"/>
                    <a:pt x="8236" y="3140"/>
                    <a:pt x="7786" y="3035"/>
                  </a:cubicBezTo>
                  <a:lnTo>
                    <a:pt x="7786" y="3035"/>
                  </a:lnTo>
                  <a:cubicBezTo>
                    <a:pt x="7713" y="2796"/>
                    <a:pt x="7629" y="2564"/>
                    <a:pt x="7537" y="2333"/>
                  </a:cubicBezTo>
                  <a:cubicBezTo>
                    <a:pt x="7437" y="2086"/>
                    <a:pt x="7325" y="1844"/>
                    <a:pt x="7199" y="1609"/>
                  </a:cubicBezTo>
                  <a:cubicBezTo>
                    <a:pt x="6946" y="1141"/>
                    <a:pt x="6627" y="689"/>
                    <a:pt x="6182" y="359"/>
                  </a:cubicBezTo>
                  <a:cubicBezTo>
                    <a:pt x="6069" y="276"/>
                    <a:pt x="5948" y="207"/>
                    <a:pt x="5822" y="150"/>
                  </a:cubicBezTo>
                  <a:cubicBezTo>
                    <a:pt x="5757" y="122"/>
                    <a:pt x="5691" y="97"/>
                    <a:pt x="5624" y="77"/>
                  </a:cubicBezTo>
                  <a:cubicBezTo>
                    <a:pt x="5553" y="59"/>
                    <a:pt x="5480" y="36"/>
                    <a:pt x="5418" y="28"/>
                  </a:cubicBezTo>
                  <a:cubicBezTo>
                    <a:pt x="5306" y="10"/>
                    <a:pt x="5192" y="0"/>
                    <a:pt x="507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614700" y="3248250"/>
              <a:ext cx="19650" cy="17400"/>
            </a:xfrm>
            <a:custGeom>
              <a:avLst/>
              <a:gdLst/>
              <a:ahLst/>
              <a:cxnLst/>
              <a:rect l="l" t="t" r="r" b="b"/>
              <a:pathLst>
                <a:path w="786" h="696" extrusionOk="0">
                  <a:moveTo>
                    <a:pt x="428" y="1"/>
                  </a:moveTo>
                  <a:cubicBezTo>
                    <a:pt x="186" y="1"/>
                    <a:pt x="1" y="261"/>
                    <a:pt x="119" y="502"/>
                  </a:cubicBezTo>
                  <a:cubicBezTo>
                    <a:pt x="180" y="625"/>
                    <a:pt x="302" y="696"/>
                    <a:pt x="430" y="696"/>
                  </a:cubicBezTo>
                  <a:cubicBezTo>
                    <a:pt x="482" y="696"/>
                    <a:pt x="534" y="684"/>
                    <a:pt x="584" y="660"/>
                  </a:cubicBezTo>
                  <a:cubicBezTo>
                    <a:pt x="709" y="598"/>
                    <a:pt x="785" y="467"/>
                    <a:pt x="776" y="326"/>
                  </a:cubicBezTo>
                  <a:cubicBezTo>
                    <a:pt x="767" y="187"/>
                    <a:pt x="675" y="67"/>
                    <a:pt x="542" y="20"/>
                  </a:cubicBezTo>
                  <a:cubicBezTo>
                    <a:pt x="503" y="7"/>
                    <a:pt x="465" y="1"/>
                    <a:pt x="428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524500" y="3278375"/>
              <a:ext cx="19625" cy="17375"/>
            </a:xfrm>
            <a:custGeom>
              <a:avLst/>
              <a:gdLst/>
              <a:ahLst/>
              <a:cxnLst/>
              <a:rect l="l" t="t" r="r" b="b"/>
              <a:pathLst>
                <a:path w="785" h="695" extrusionOk="0">
                  <a:moveTo>
                    <a:pt x="427" y="1"/>
                  </a:moveTo>
                  <a:cubicBezTo>
                    <a:pt x="185" y="1"/>
                    <a:pt x="1" y="261"/>
                    <a:pt x="119" y="501"/>
                  </a:cubicBezTo>
                  <a:cubicBezTo>
                    <a:pt x="179" y="624"/>
                    <a:pt x="302" y="695"/>
                    <a:pt x="430" y="695"/>
                  </a:cubicBezTo>
                  <a:cubicBezTo>
                    <a:pt x="482" y="695"/>
                    <a:pt x="533" y="684"/>
                    <a:pt x="582" y="660"/>
                  </a:cubicBezTo>
                  <a:cubicBezTo>
                    <a:pt x="708" y="598"/>
                    <a:pt x="784" y="467"/>
                    <a:pt x="775" y="326"/>
                  </a:cubicBezTo>
                  <a:cubicBezTo>
                    <a:pt x="767" y="187"/>
                    <a:pt x="674" y="65"/>
                    <a:pt x="542" y="20"/>
                  </a:cubicBezTo>
                  <a:cubicBezTo>
                    <a:pt x="503" y="7"/>
                    <a:pt x="464" y="1"/>
                    <a:pt x="427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40750" y="3274675"/>
              <a:ext cx="56150" cy="53375"/>
            </a:xfrm>
            <a:custGeom>
              <a:avLst/>
              <a:gdLst/>
              <a:ahLst/>
              <a:cxnLst/>
              <a:rect l="l" t="t" r="r" b="b"/>
              <a:pathLst>
                <a:path w="2246" h="2135" extrusionOk="0">
                  <a:moveTo>
                    <a:pt x="1097" y="0"/>
                  </a:moveTo>
                  <a:cubicBezTo>
                    <a:pt x="933" y="0"/>
                    <a:pt x="769" y="38"/>
                    <a:pt x="617" y="115"/>
                  </a:cubicBezTo>
                  <a:cubicBezTo>
                    <a:pt x="232" y="309"/>
                    <a:pt x="1" y="717"/>
                    <a:pt x="33" y="1147"/>
                  </a:cubicBezTo>
                  <a:cubicBezTo>
                    <a:pt x="75" y="1707"/>
                    <a:pt x="544" y="2135"/>
                    <a:pt x="1097" y="2135"/>
                  </a:cubicBezTo>
                  <a:cubicBezTo>
                    <a:pt x="1123" y="2135"/>
                    <a:pt x="1149" y="2134"/>
                    <a:pt x="1176" y="2132"/>
                  </a:cubicBezTo>
                  <a:cubicBezTo>
                    <a:pt x="1606" y="2100"/>
                    <a:pt x="1975" y="1811"/>
                    <a:pt x="2110" y="1401"/>
                  </a:cubicBezTo>
                  <a:cubicBezTo>
                    <a:pt x="2246" y="992"/>
                    <a:pt x="2120" y="541"/>
                    <a:pt x="1794" y="260"/>
                  </a:cubicBezTo>
                  <a:cubicBezTo>
                    <a:pt x="1596" y="89"/>
                    <a:pt x="1347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498900" y="3316875"/>
              <a:ext cx="56100" cy="53350"/>
            </a:xfrm>
            <a:custGeom>
              <a:avLst/>
              <a:gdLst/>
              <a:ahLst/>
              <a:cxnLst/>
              <a:rect l="l" t="t" r="r" b="b"/>
              <a:pathLst>
                <a:path w="2244" h="2134" extrusionOk="0">
                  <a:moveTo>
                    <a:pt x="1096" y="0"/>
                  </a:moveTo>
                  <a:cubicBezTo>
                    <a:pt x="933" y="0"/>
                    <a:pt x="768" y="38"/>
                    <a:pt x="616" y="114"/>
                  </a:cubicBezTo>
                  <a:cubicBezTo>
                    <a:pt x="230" y="309"/>
                    <a:pt x="0" y="715"/>
                    <a:pt x="32" y="1145"/>
                  </a:cubicBezTo>
                  <a:cubicBezTo>
                    <a:pt x="73" y="1706"/>
                    <a:pt x="541" y="2133"/>
                    <a:pt x="1094" y="2133"/>
                  </a:cubicBezTo>
                  <a:cubicBezTo>
                    <a:pt x="1121" y="2133"/>
                    <a:pt x="1148" y="2132"/>
                    <a:pt x="1175" y="2130"/>
                  </a:cubicBezTo>
                  <a:cubicBezTo>
                    <a:pt x="1605" y="2098"/>
                    <a:pt x="1973" y="1811"/>
                    <a:pt x="2108" y="1401"/>
                  </a:cubicBezTo>
                  <a:cubicBezTo>
                    <a:pt x="2244" y="991"/>
                    <a:pt x="2119" y="540"/>
                    <a:pt x="1792" y="258"/>
                  </a:cubicBezTo>
                  <a:cubicBezTo>
                    <a:pt x="1595" y="88"/>
                    <a:pt x="1347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590125" y="3288100"/>
              <a:ext cx="11325" cy="24625"/>
            </a:xfrm>
            <a:custGeom>
              <a:avLst/>
              <a:gdLst/>
              <a:ahLst/>
              <a:cxnLst/>
              <a:rect l="l" t="t" r="r" b="b"/>
              <a:pathLst>
                <a:path w="453" h="985" extrusionOk="0">
                  <a:moveTo>
                    <a:pt x="64" y="0"/>
                  </a:moveTo>
                  <a:cubicBezTo>
                    <a:pt x="28" y="1"/>
                    <a:pt x="0" y="30"/>
                    <a:pt x="1" y="66"/>
                  </a:cubicBezTo>
                  <a:cubicBezTo>
                    <a:pt x="3" y="113"/>
                    <a:pt x="10" y="160"/>
                    <a:pt x="21" y="207"/>
                  </a:cubicBezTo>
                  <a:cubicBezTo>
                    <a:pt x="33" y="292"/>
                    <a:pt x="76" y="396"/>
                    <a:pt x="112" y="503"/>
                  </a:cubicBezTo>
                  <a:cubicBezTo>
                    <a:pt x="147" y="609"/>
                    <a:pt x="169" y="719"/>
                    <a:pt x="200" y="799"/>
                  </a:cubicBezTo>
                  <a:cubicBezTo>
                    <a:pt x="227" y="878"/>
                    <a:pt x="250" y="928"/>
                    <a:pt x="250" y="928"/>
                  </a:cubicBezTo>
                  <a:cubicBezTo>
                    <a:pt x="270" y="968"/>
                    <a:pt x="304" y="985"/>
                    <a:pt x="338" y="985"/>
                  </a:cubicBezTo>
                  <a:cubicBezTo>
                    <a:pt x="395" y="985"/>
                    <a:pt x="452" y="937"/>
                    <a:pt x="438" y="866"/>
                  </a:cubicBezTo>
                  <a:cubicBezTo>
                    <a:pt x="438" y="866"/>
                    <a:pt x="426" y="810"/>
                    <a:pt x="399" y="731"/>
                  </a:cubicBezTo>
                  <a:cubicBezTo>
                    <a:pt x="377" y="650"/>
                    <a:pt x="325" y="549"/>
                    <a:pt x="291" y="441"/>
                  </a:cubicBezTo>
                  <a:cubicBezTo>
                    <a:pt x="257" y="335"/>
                    <a:pt x="227" y="227"/>
                    <a:pt x="187" y="152"/>
                  </a:cubicBezTo>
                  <a:cubicBezTo>
                    <a:pt x="167" y="109"/>
                    <a:pt x="144" y="67"/>
                    <a:pt x="117" y="27"/>
                  </a:cubicBezTo>
                  <a:cubicBezTo>
                    <a:pt x="104" y="10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552750" y="3276225"/>
              <a:ext cx="77800" cy="42150"/>
            </a:xfrm>
            <a:custGeom>
              <a:avLst/>
              <a:gdLst/>
              <a:ahLst/>
              <a:cxnLst/>
              <a:rect l="l" t="t" r="r" b="b"/>
              <a:pathLst>
                <a:path w="3112" h="1686" extrusionOk="0">
                  <a:moveTo>
                    <a:pt x="3051" y="1"/>
                  </a:moveTo>
                  <a:cubicBezTo>
                    <a:pt x="3027" y="1"/>
                    <a:pt x="3003" y="15"/>
                    <a:pt x="2995" y="45"/>
                  </a:cubicBezTo>
                  <a:cubicBezTo>
                    <a:pt x="2982" y="95"/>
                    <a:pt x="2966" y="144"/>
                    <a:pt x="2948" y="192"/>
                  </a:cubicBezTo>
                  <a:cubicBezTo>
                    <a:pt x="2931" y="239"/>
                    <a:pt x="2908" y="295"/>
                    <a:pt x="2878" y="357"/>
                  </a:cubicBezTo>
                  <a:cubicBezTo>
                    <a:pt x="2848" y="420"/>
                    <a:pt x="2808" y="486"/>
                    <a:pt x="2766" y="559"/>
                  </a:cubicBezTo>
                  <a:cubicBezTo>
                    <a:pt x="2717" y="634"/>
                    <a:pt x="2664" y="707"/>
                    <a:pt x="2605" y="775"/>
                  </a:cubicBezTo>
                  <a:cubicBezTo>
                    <a:pt x="2538" y="849"/>
                    <a:pt x="2466" y="917"/>
                    <a:pt x="2389" y="981"/>
                  </a:cubicBezTo>
                  <a:cubicBezTo>
                    <a:pt x="2306" y="1047"/>
                    <a:pt x="2217" y="1106"/>
                    <a:pt x="2125" y="1158"/>
                  </a:cubicBezTo>
                  <a:lnTo>
                    <a:pt x="1979" y="1231"/>
                  </a:lnTo>
                  <a:lnTo>
                    <a:pt x="1824" y="1291"/>
                  </a:lnTo>
                  <a:cubicBezTo>
                    <a:pt x="1727" y="1321"/>
                    <a:pt x="1596" y="1365"/>
                    <a:pt x="1500" y="1381"/>
                  </a:cubicBezTo>
                  <a:cubicBezTo>
                    <a:pt x="1447" y="1394"/>
                    <a:pt x="1394" y="1402"/>
                    <a:pt x="1342" y="1408"/>
                  </a:cubicBezTo>
                  <a:cubicBezTo>
                    <a:pt x="1289" y="1416"/>
                    <a:pt x="1237" y="1422"/>
                    <a:pt x="1184" y="1424"/>
                  </a:cubicBezTo>
                  <a:cubicBezTo>
                    <a:pt x="1143" y="1427"/>
                    <a:pt x="1101" y="1428"/>
                    <a:pt x="1059" y="1428"/>
                  </a:cubicBezTo>
                  <a:cubicBezTo>
                    <a:pt x="1001" y="1428"/>
                    <a:pt x="943" y="1425"/>
                    <a:pt x="885" y="1420"/>
                  </a:cubicBezTo>
                  <a:cubicBezTo>
                    <a:pt x="796" y="1412"/>
                    <a:pt x="707" y="1397"/>
                    <a:pt x="620" y="1376"/>
                  </a:cubicBezTo>
                  <a:cubicBezTo>
                    <a:pt x="546" y="1357"/>
                    <a:pt x="472" y="1335"/>
                    <a:pt x="401" y="1307"/>
                  </a:cubicBezTo>
                  <a:cubicBezTo>
                    <a:pt x="345" y="1287"/>
                    <a:pt x="290" y="1262"/>
                    <a:pt x="239" y="1234"/>
                  </a:cubicBezTo>
                  <a:cubicBezTo>
                    <a:pt x="195" y="1210"/>
                    <a:pt x="162" y="1190"/>
                    <a:pt x="139" y="1177"/>
                  </a:cubicBezTo>
                  <a:lnTo>
                    <a:pt x="107" y="1156"/>
                  </a:lnTo>
                  <a:lnTo>
                    <a:pt x="100" y="1151"/>
                  </a:lnTo>
                  <a:cubicBezTo>
                    <a:pt x="91" y="1145"/>
                    <a:pt x="81" y="1143"/>
                    <a:pt x="72" y="1143"/>
                  </a:cubicBezTo>
                  <a:cubicBezTo>
                    <a:pt x="32" y="1143"/>
                    <a:pt x="1" y="1194"/>
                    <a:pt x="34" y="1231"/>
                  </a:cubicBezTo>
                  <a:lnTo>
                    <a:pt x="66" y="1266"/>
                  </a:lnTo>
                  <a:cubicBezTo>
                    <a:pt x="96" y="1296"/>
                    <a:pt x="127" y="1325"/>
                    <a:pt x="162" y="1351"/>
                  </a:cubicBezTo>
                  <a:cubicBezTo>
                    <a:pt x="281" y="1445"/>
                    <a:pt x="415" y="1520"/>
                    <a:pt x="556" y="1574"/>
                  </a:cubicBezTo>
                  <a:cubicBezTo>
                    <a:pt x="652" y="1612"/>
                    <a:pt x="751" y="1640"/>
                    <a:pt x="851" y="1657"/>
                  </a:cubicBezTo>
                  <a:cubicBezTo>
                    <a:pt x="954" y="1676"/>
                    <a:pt x="1058" y="1686"/>
                    <a:pt x="1162" y="1686"/>
                  </a:cubicBezTo>
                  <a:cubicBezTo>
                    <a:pt x="1172" y="1686"/>
                    <a:pt x="1182" y="1686"/>
                    <a:pt x="1193" y="1686"/>
                  </a:cubicBezTo>
                  <a:cubicBezTo>
                    <a:pt x="1315" y="1686"/>
                    <a:pt x="1438" y="1674"/>
                    <a:pt x="1559" y="1648"/>
                  </a:cubicBezTo>
                  <a:cubicBezTo>
                    <a:pt x="1692" y="1626"/>
                    <a:pt x="1787" y="1596"/>
                    <a:pt x="1917" y="1552"/>
                  </a:cubicBezTo>
                  <a:lnTo>
                    <a:pt x="2093" y="1481"/>
                  </a:lnTo>
                  <a:lnTo>
                    <a:pt x="2260" y="1394"/>
                  </a:lnTo>
                  <a:cubicBezTo>
                    <a:pt x="2365" y="1329"/>
                    <a:pt x="2464" y="1257"/>
                    <a:pt x="2556" y="1175"/>
                  </a:cubicBezTo>
                  <a:cubicBezTo>
                    <a:pt x="2716" y="1027"/>
                    <a:pt x="2848" y="852"/>
                    <a:pt x="2946" y="659"/>
                  </a:cubicBezTo>
                  <a:cubicBezTo>
                    <a:pt x="3111" y="317"/>
                    <a:pt x="3111" y="59"/>
                    <a:pt x="3111" y="59"/>
                  </a:cubicBezTo>
                  <a:lnTo>
                    <a:pt x="3110" y="58"/>
                  </a:lnTo>
                  <a:cubicBezTo>
                    <a:pt x="3109" y="21"/>
                    <a:pt x="3080" y="1"/>
                    <a:pt x="305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523700" y="3372375"/>
              <a:ext cx="271675" cy="316525"/>
            </a:xfrm>
            <a:custGeom>
              <a:avLst/>
              <a:gdLst/>
              <a:ahLst/>
              <a:cxnLst/>
              <a:rect l="l" t="t" r="r" b="b"/>
              <a:pathLst>
                <a:path w="10867" h="12661" extrusionOk="0">
                  <a:moveTo>
                    <a:pt x="6209" y="0"/>
                  </a:moveTo>
                  <a:cubicBezTo>
                    <a:pt x="6186" y="0"/>
                    <a:pt x="6163" y="11"/>
                    <a:pt x="6149" y="31"/>
                  </a:cubicBezTo>
                  <a:cubicBezTo>
                    <a:pt x="6124" y="64"/>
                    <a:pt x="6130" y="110"/>
                    <a:pt x="6164" y="135"/>
                  </a:cubicBezTo>
                  <a:cubicBezTo>
                    <a:pt x="6164" y="135"/>
                    <a:pt x="6260" y="207"/>
                    <a:pt x="6433" y="355"/>
                  </a:cubicBezTo>
                  <a:cubicBezTo>
                    <a:pt x="6606" y="504"/>
                    <a:pt x="6851" y="733"/>
                    <a:pt x="7150" y="1037"/>
                  </a:cubicBezTo>
                  <a:cubicBezTo>
                    <a:pt x="7506" y="1406"/>
                    <a:pt x="7842" y="1793"/>
                    <a:pt x="8154" y="2200"/>
                  </a:cubicBezTo>
                  <a:cubicBezTo>
                    <a:pt x="8513" y="2672"/>
                    <a:pt x="8905" y="3217"/>
                    <a:pt x="9268" y="3852"/>
                  </a:cubicBezTo>
                  <a:cubicBezTo>
                    <a:pt x="9632" y="4484"/>
                    <a:pt x="9996" y="5193"/>
                    <a:pt x="10280" y="5982"/>
                  </a:cubicBezTo>
                  <a:cubicBezTo>
                    <a:pt x="10347" y="6171"/>
                    <a:pt x="10405" y="6386"/>
                    <a:pt x="10467" y="6591"/>
                  </a:cubicBezTo>
                  <a:cubicBezTo>
                    <a:pt x="10484" y="6695"/>
                    <a:pt x="10500" y="6799"/>
                    <a:pt x="10518" y="6904"/>
                  </a:cubicBezTo>
                  <a:cubicBezTo>
                    <a:pt x="10531" y="7009"/>
                    <a:pt x="10559" y="7112"/>
                    <a:pt x="10557" y="7221"/>
                  </a:cubicBezTo>
                  <a:cubicBezTo>
                    <a:pt x="10558" y="7438"/>
                    <a:pt x="10579" y="7656"/>
                    <a:pt x="10545" y="7875"/>
                  </a:cubicBezTo>
                  <a:cubicBezTo>
                    <a:pt x="10533" y="7983"/>
                    <a:pt x="10524" y="8093"/>
                    <a:pt x="10510" y="8201"/>
                  </a:cubicBezTo>
                  <a:cubicBezTo>
                    <a:pt x="10484" y="8308"/>
                    <a:pt x="10464" y="8417"/>
                    <a:pt x="10441" y="8525"/>
                  </a:cubicBezTo>
                  <a:cubicBezTo>
                    <a:pt x="10262" y="9386"/>
                    <a:pt x="9827" y="10226"/>
                    <a:pt x="9142" y="10867"/>
                  </a:cubicBezTo>
                  <a:cubicBezTo>
                    <a:pt x="8458" y="11511"/>
                    <a:pt x="7556" y="11911"/>
                    <a:pt x="6631" y="12173"/>
                  </a:cubicBezTo>
                  <a:cubicBezTo>
                    <a:pt x="6397" y="12233"/>
                    <a:pt x="6166" y="12303"/>
                    <a:pt x="5924" y="12333"/>
                  </a:cubicBezTo>
                  <a:lnTo>
                    <a:pt x="5565" y="12391"/>
                  </a:lnTo>
                  <a:cubicBezTo>
                    <a:pt x="5508" y="12398"/>
                    <a:pt x="5440" y="12411"/>
                    <a:pt x="5390" y="12414"/>
                  </a:cubicBezTo>
                  <a:lnTo>
                    <a:pt x="5207" y="12424"/>
                  </a:lnTo>
                  <a:cubicBezTo>
                    <a:pt x="5066" y="12432"/>
                    <a:pt x="4923" y="12441"/>
                    <a:pt x="4783" y="12441"/>
                  </a:cubicBezTo>
                  <a:cubicBezTo>
                    <a:pt x="4681" y="12441"/>
                    <a:pt x="4580" y="12436"/>
                    <a:pt x="4482" y="12422"/>
                  </a:cubicBezTo>
                  <a:lnTo>
                    <a:pt x="4131" y="12381"/>
                  </a:lnTo>
                  <a:cubicBezTo>
                    <a:pt x="4016" y="12360"/>
                    <a:pt x="3902" y="12328"/>
                    <a:pt x="3788" y="12301"/>
                  </a:cubicBezTo>
                  <a:cubicBezTo>
                    <a:pt x="3329" y="12203"/>
                    <a:pt x="2899" y="12034"/>
                    <a:pt x="2497" y="11822"/>
                  </a:cubicBezTo>
                  <a:cubicBezTo>
                    <a:pt x="2096" y="11607"/>
                    <a:pt x="1757" y="11302"/>
                    <a:pt x="1456" y="10976"/>
                  </a:cubicBezTo>
                  <a:cubicBezTo>
                    <a:pt x="882" y="10292"/>
                    <a:pt x="540" y="9460"/>
                    <a:pt x="393" y="8646"/>
                  </a:cubicBezTo>
                  <a:cubicBezTo>
                    <a:pt x="353" y="8444"/>
                    <a:pt x="341" y="8239"/>
                    <a:pt x="321" y="8039"/>
                  </a:cubicBezTo>
                  <a:cubicBezTo>
                    <a:pt x="313" y="7839"/>
                    <a:pt x="315" y="7639"/>
                    <a:pt x="321" y="7449"/>
                  </a:cubicBezTo>
                  <a:cubicBezTo>
                    <a:pt x="336" y="7253"/>
                    <a:pt x="339" y="7052"/>
                    <a:pt x="363" y="6868"/>
                  </a:cubicBezTo>
                  <a:cubicBezTo>
                    <a:pt x="379" y="6682"/>
                    <a:pt x="392" y="6498"/>
                    <a:pt x="419" y="6318"/>
                  </a:cubicBezTo>
                  <a:cubicBezTo>
                    <a:pt x="498" y="5597"/>
                    <a:pt x="629" y="4939"/>
                    <a:pt x="769" y="4361"/>
                  </a:cubicBezTo>
                  <a:cubicBezTo>
                    <a:pt x="909" y="3778"/>
                    <a:pt x="1032" y="3271"/>
                    <a:pt x="1133" y="2852"/>
                  </a:cubicBezTo>
                  <a:cubicBezTo>
                    <a:pt x="1229" y="2431"/>
                    <a:pt x="1276" y="2086"/>
                    <a:pt x="1284" y="1848"/>
                  </a:cubicBezTo>
                  <a:cubicBezTo>
                    <a:pt x="1289" y="1757"/>
                    <a:pt x="1286" y="1666"/>
                    <a:pt x="1275" y="1575"/>
                  </a:cubicBezTo>
                  <a:cubicBezTo>
                    <a:pt x="1270" y="1512"/>
                    <a:pt x="1268" y="1481"/>
                    <a:pt x="1268" y="1481"/>
                  </a:cubicBezTo>
                  <a:cubicBezTo>
                    <a:pt x="1263" y="1437"/>
                    <a:pt x="1228" y="1415"/>
                    <a:pt x="1194" y="1415"/>
                  </a:cubicBezTo>
                  <a:cubicBezTo>
                    <a:pt x="1158" y="1415"/>
                    <a:pt x="1121" y="1440"/>
                    <a:pt x="1120" y="1487"/>
                  </a:cubicBezTo>
                  <a:lnTo>
                    <a:pt x="1120" y="1498"/>
                  </a:lnTo>
                  <a:lnTo>
                    <a:pt x="1120" y="1584"/>
                  </a:lnTo>
                  <a:cubicBezTo>
                    <a:pt x="1122" y="1669"/>
                    <a:pt x="1118" y="1753"/>
                    <a:pt x="1106" y="1836"/>
                  </a:cubicBezTo>
                  <a:cubicBezTo>
                    <a:pt x="1084" y="2057"/>
                    <a:pt x="1012" y="2381"/>
                    <a:pt x="894" y="2792"/>
                  </a:cubicBezTo>
                  <a:cubicBezTo>
                    <a:pt x="781" y="3204"/>
                    <a:pt x="619" y="3701"/>
                    <a:pt x="462" y="4284"/>
                  </a:cubicBezTo>
                  <a:cubicBezTo>
                    <a:pt x="309" y="4866"/>
                    <a:pt x="150" y="5533"/>
                    <a:pt x="61" y="6276"/>
                  </a:cubicBezTo>
                  <a:cubicBezTo>
                    <a:pt x="14" y="6647"/>
                    <a:pt x="1" y="7049"/>
                    <a:pt x="10" y="7440"/>
                  </a:cubicBezTo>
                  <a:cubicBezTo>
                    <a:pt x="30" y="7851"/>
                    <a:pt x="63" y="8269"/>
                    <a:pt x="152" y="8691"/>
                  </a:cubicBezTo>
                  <a:cubicBezTo>
                    <a:pt x="296" y="9539"/>
                    <a:pt x="644" y="10409"/>
                    <a:pt x="1233" y="11162"/>
                  </a:cubicBezTo>
                  <a:cubicBezTo>
                    <a:pt x="1398" y="11334"/>
                    <a:pt x="1545" y="11528"/>
                    <a:pt x="1739" y="11676"/>
                  </a:cubicBezTo>
                  <a:cubicBezTo>
                    <a:pt x="1833" y="11752"/>
                    <a:pt x="1920" y="11842"/>
                    <a:pt x="2022" y="11908"/>
                  </a:cubicBezTo>
                  <a:lnTo>
                    <a:pt x="2331" y="12111"/>
                  </a:lnTo>
                  <a:cubicBezTo>
                    <a:pt x="2431" y="12186"/>
                    <a:pt x="2549" y="12227"/>
                    <a:pt x="2659" y="12284"/>
                  </a:cubicBezTo>
                  <a:cubicBezTo>
                    <a:pt x="2773" y="12334"/>
                    <a:pt x="2880" y="12403"/>
                    <a:pt x="3003" y="12432"/>
                  </a:cubicBezTo>
                  <a:cubicBezTo>
                    <a:pt x="3241" y="12507"/>
                    <a:pt x="3479" y="12584"/>
                    <a:pt x="3729" y="12608"/>
                  </a:cubicBezTo>
                  <a:cubicBezTo>
                    <a:pt x="3854" y="12622"/>
                    <a:pt x="3977" y="12642"/>
                    <a:pt x="4101" y="12651"/>
                  </a:cubicBezTo>
                  <a:lnTo>
                    <a:pt x="4479" y="12655"/>
                  </a:lnTo>
                  <a:cubicBezTo>
                    <a:pt x="4536" y="12659"/>
                    <a:pt x="4593" y="12661"/>
                    <a:pt x="4649" y="12661"/>
                  </a:cubicBezTo>
                  <a:cubicBezTo>
                    <a:pt x="4841" y="12661"/>
                    <a:pt x="5028" y="12641"/>
                    <a:pt x="5218" y="12637"/>
                  </a:cubicBezTo>
                  <a:lnTo>
                    <a:pt x="5402" y="12629"/>
                  </a:lnTo>
                  <a:cubicBezTo>
                    <a:pt x="5474" y="12625"/>
                    <a:pt x="5527" y="12613"/>
                    <a:pt x="5592" y="12605"/>
                  </a:cubicBezTo>
                  <a:lnTo>
                    <a:pt x="5961" y="12560"/>
                  </a:lnTo>
                  <a:cubicBezTo>
                    <a:pt x="6210" y="12540"/>
                    <a:pt x="6452" y="12480"/>
                    <a:pt x="6697" y="12428"/>
                  </a:cubicBezTo>
                  <a:cubicBezTo>
                    <a:pt x="6944" y="12387"/>
                    <a:pt x="7181" y="12303"/>
                    <a:pt x="7420" y="12228"/>
                  </a:cubicBezTo>
                  <a:cubicBezTo>
                    <a:pt x="7664" y="12161"/>
                    <a:pt x="7886" y="12040"/>
                    <a:pt x="8115" y="11940"/>
                  </a:cubicBezTo>
                  <a:cubicBezTo>
                    <a:pt x="8232" y="11893"/>
                    <a:pt x="8341" y="11830"/>
                    <a:pt x="8448" y="11763"/>
                  </a:cubicBezTo>
                  <a:lnTo>
                    <a:pt x="8771" y="11570"/>
                  </a:lnTo>
                  <a:cubicBezTo>
                    <a:pt x="8877" y="11504"/>
                    <a:pt x="8973" y="11421"/>
                    <a:pt x="9073" y="11347"/>
                  </a:cubicBezTo>
                  <a:cubicBezTo>
                    <a:pt x="9170" y="11266"/>
                    <a:pt x="9278" y="11202"/>
                    <a:pt x="9364" y="11110"/>
                  </a:cubicBezTo>
                  <a:cubicBezTo>
                    <a:pt x="9540" y="10933"/>
                    <a:pt x="9732" y="10771"/>
                    <a:pt x="9882" y="10570"/>
                  </a:cubicBezTo>
                  <a:cubicBezTo>
                    <a:pt x="9960" y="10472"/>
                    <a:pt x="10044" y="10380"/>
                    <a:pt x="10115" y="10279"/>
                  </a:cubicBezTo>
                  <a:lnTo>
                    <a:pt x="10315" y="9965"/>
                  </a:lnTo>
                  <a:cubicBezTo>
                    <a:pt x="10346" y="9911"/>
                    <a:pt x="10383" y="9862"/>
                    <a:pt x="10410" y="9806"/>
                  </a:cubicBezTo>
                  <a:lnTo>
                    <a:pt x="10489" y="9638"/>
                  </a:lnTo>
                  <a:cubicBezTo>
                    <a:pt x="10540" y="9526"/>
                    <a:pt x="10590" y="9413"/>
                    <a:pt x="10636" y="9301"/>
                  </a:cubicBezTo>
                  <a:cubicBezTo>
                    <a:pt x="10670" y="9183"/>
                    <a:pt x="10707" y="9067"/>
                    <a:pt x="10739" y="8949"/>
                  </a:cubicBezTo>
                  <a:lnTo>
                    <a:pt x="10784" y="8773"/>
                  </a:lnTo>
                  <a:lnTo>
                    <a:pt x="10809" y="8594"/>
                  </a:lnTo>
                  <a:cubicBezTo>
                    <a:pt x="10825" y="8476"/>
                    <a:pt x="10843" y="8357"/>
                    <a:pt x="10856" y="8239"/>
                  </a:cubicBezTo>
                  <a:cubicBezTo>
                    <a:pt x="10858" y="8121"/>
                    <a:pt x="10856" y="8001"/>
                    <a:pt x="10856" y="7885"/>
                  </a:cubicBezTo>
                  <a:cubicBezTo>
                    <a:pt x="10866" y="7651"/>
                    <a:pt x="10819" y="7422"/>
                    <a:pt x="10798" y="7196"/>
                  </a:cubicBezTo>
                  <a:cubicBezTo>
                    <a:pt x="10773" y="6969"/>
                    <a:pt x="10709" y="6749"/>
                    <a:pt x="10668" y="6530"/>
                  </a:cubicBezTo>
                  <a:cubicBezTo>
                    <a:pt x="10602" y="6321"/>
                    <a:pt x="10549" y="6123"/>
                    <a:pt x="10475" y="5912"/>
                  </a:cubicBezTo>
                  <a:cubicBezTo>
                    <a:pt x="10177" y="5115"/>
                    <a:pt x="9841" y="4382"/>
                    <a:pt x="9481" y="3731"/>
                  </a:cubicBezTo>
                  <a:cubicBezTo>
                    <a:pt x="9153" y="3139"/>
                    <a:pt x="8774" y="2576"/>
                    <a:pt x="8350" y="2047"/>
                  </a:cubicBezTo>
                  <a:cubicBezTo>
                    <a:pt x="7974" y="1573"/>
                    <a:pt x="7616" y="1185"/>
                    <a:pt x="7301" y="887"/>
                  </a:cubicBezTo>
                  <a:cubicBezTo>
                    <a:pt x="7059" y="653"/>
                    <a:pt x="6806" y="432"/>
                    <a:pt x="6541" y="226"/>
                  </a:cubicBezTo>
                  <a:cubicBezTo>
                    <a:pt x="6357" y="83"/>
                    <a:pt x="6252" y="13"/>
                    <a:pt x="6252" y="13"/>
                  </a:cubicBezTo>
                  <a:cubicBezTo>
                    <a:pt x="6239" y="5"/>
                    <a:pt x="6224" y="0"/>
                    <a:pt x="620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561825" y="3421725"/>
              <a:ext cx="182925" cy="217750"/>
            </a:xfrm>
            <a:custGeom>
              <a:avLst/>
              <a:gdLst/>
              <a:ahLst/>
              <a:cxnLst/>
              <a:rect l="l" t="t" r="r" b="b"/>
              <a:pathLst>
                <a:path w="7317" h="8710" extrusionOk="0">
                  <a:moveTo>
                    <a:pt x="3287" y="227"/>
                  </a:moveTo>
                  <a:cubicBezTo>
                    <a:pt x="3602" y="227"/>
                    <a:pt x="3929" y="269"/>
                    <a:pt x="4239" y="385"/>
                  </a:cubicBezTo>
                  <a:cubicBezTo>
                    <a:pt x="4886" y="613"/>
                    <a:pt x="5473" y="1069"/>
                    <a:pt x="5907" y="1648"/>
                  </a:cubicBezTo>
                  <a:cubicBezTo>
                    <a:pt x="6129" y="1937"/>
                    <a:pt x="6313" y="2254"/>
                    <a:pt x="6458" y="2589"/>
                  </a:cubicBezTo>
                  <a:cubicBezTo>
                    <a:pt x="6538" y="2755"/>
                    <a:pt x="6592" y="2928"/>
                    <a:pt x="6650" y="3098"/>
                  </a:cubicBezTo>
                  <a:cubicBezTo>
                    <a:pt x="6704" y="3270"/>
                    <a:pt x="6752" y="3469"/>
                    <a:pt x="6789" y="3637"/>
                  </a:cubicBezTo>
                  <a:cubicBezTo>
                    <a:pt x="6860" y="4001"/>
                    <a:pt x="6913" y="4368"/>
                    <a:pt x="6929" y="4734"/>
                  </a:cubicBezTo>
                  <a:cubicBezTo>
                    <a:pt x="6938" y="5098"/>
                    <a:pt x="6925" y="5463"/>
                    <a:pt x="6849" y="5811"/>
                  </a:cubicBezTo>
                  <a:cubicBezTo>
                    <a:pt x="6774" y="6158"/>
                    <a:pt x="6651" y="6490"/>
                    <a:pt x="6479" y="6788"/>
                  </a:cubicBezTo>
                  <a:cubicBezTo>
                    <a:pt x="6299" y="7083"/>
                    <a:pt x="6068" y="7336"/>
                    <a:pt x="5810" y="7551"/>
                  </a:cubicBezTo>
                  <a:cubicBezTo>
                    <a:pt x="5674" y="7650"/>
                    <a:pt x="5544" y="7754"/>
                    <a:pt x="5394" y="7829"/>
                  </a:cubicBezTo>
                  <a:cubicBezTo>
                    <a:pt x="5252" y="7918"/>
                    <a:pt x="5103" y="7980"/>
                    <a:pt x="4957" y="8046"/>
                  </a:cubicBezTo>
                  <a:cubicBezTo>
                    <a:pt x="4815" y="8113"/>
                    <a:pt x="4641" y="8158"/>
                    <a:pt x="4487" y="8215"/>
                  </a:cubicBezTo>
                  <a:cubicBezTo>
                    <a:pt x="4424" y="8238"/>
                    <a:pt x="4340" y="8248"/>
                    <a:pt x="4268" y="8267"/>
                  </a:cubicBezTo>
                  <a:cubicBezTo>
                    <a:pt x="4195" y="8284"/>
                    <a:pt x="4121" y="8301"/>
                    <a:pt x="4046" y="8301"/>
                  </a:cubicBezTo>
                  <a:lnTo>
                    <a:pt x="3824" y="8318"/>
                  </a:lnTo>
                  <a:lnTo>
                    <a:pt x="3604" y="8305"/>
                  </a:lnTo>
                  <a:cubicBezTo>
                    <a:pt x="3532" y="8303"/>
                    <a:pt x="3460" y="8292"/>
                    <a:pt x="3390" y="8275"/>
                  </a:cubicBezTo>
                  <a:cubicBezTo>
                    <a:pt x="3320" y="8260"/>
                    <a:pt x="3249" y="8251"/>
                    <a:pt x="3180" y="8232"/>
                  </a:cubicBezTo>
                  <a:cubicBezTo>
                    <a:pt x="3047" y="8183"/>
                    <a:pt x="2909" y="8156"/>
                    <a:pt x="2786" y="8092"/>
                  </a:cubicBezTo>
                  <a:lnTo>
                    <a:pt x="2598" y="8009"/>
                  </a:lnTo>
                  <a:lnTo>
                    <a:pt x="2423" y="7907"/>
                  </a:lnTo>
                  <a:cubicBezTo>
                    <a:pt x="1964" y="7634"/>
                    <a:pt x="1599" y="7286"/>
                    <a:pt x="1314" y="6947"/>
                  </a:cubicBezTo>
                  <a:cubicBezTo>
                    <a:pt x="1031" y="6604"/>
                    <a:pt x="820" y="6270"/>
                    <a:pt x="684" y="5977"/>
                  </a:cubicBezTo>
                  <a:cubicBezTo>
                    <a:pt x="606" y="5833"/>
                    <a:pt x="560" y="5698"/>
                    <a:pt x="514" y="5582"/>
                  </a:cubicBezTo>
                  <a:cubicBezTo>
                    <a:pt x="473" y="5483"/>
                    <a:pt x="439" y="5382"/>
                    <a:pt x="413" y="5277"/>
                  </a:cubicBezTo>
                  <a:cubicBezTo>
                    <a:pt x="365" y="5107"/>
                    <a:pt x="340" y="5017"/>
                    <a:pt x="340" y="5017"/>
                  </a:cubicBezTo>
                  <a:lnTo>
                    <a:pt x="340" y="5020"/>
                  </a:lnTo>
                  <a:cubicBezTo>
                    <a:pt x="340" y="5020"/>
                    <a:pt x="323" y="4929"/>
                    <a:pt x="293" y="4757"/>
                  </a:cubicBezTo>
                  <a:cubicBezTo>
                    <a:pt x="271" y="4653"/>
                    <a:pt x="256" y="4547"/>
                    <a:pt x="249" y="4441"/>
                  </a:cubicBezTo>
                  <a:cubicBezTo>
                    <a:pt x="238" y="4315"/>
                    <a:pt x="222" y="4171"/>
                    <a:pt x="227" y="4009"/>
                  </a:cubicBezTo>
                  <a:cubicBezTo>
                    <a:pt x="221" y="3685"/>
                    <a:pt x="264" y="3291"/>
                    <a:pt x="375" y="2858"/>
                  </a:cubicBezTo>
                  <a:cubicBezTo>
                    <a:pt x="490" y="2428"/>
                    <a:pt x="677" y="1954"/>
                    <a:pt x="994" y="1511"/>
                  </a:cubicBezTo>
                  <a:cubicBezTo>
                    <a:pt x="1146" y="1287"/>
                    <a:pt x="1338" y="1080"/>
                    <a:pt x="1557" y="888"/>
                  </a:cubicBezTo>
                  <a:cubicBezTo>
                    <a:pt x="1782" y="708"/>
                    <a:pt x="2039" y="537"/>
                    <a:pt x="2316" y="425"/>
                  </a:cubicBezTo>
                  <a:cubicBezTo>
                    <a:pt x="2381" y="390"/>
                    <a:pt x="2468" y="373"/>
                    <a:pt x="2543" y="346"/>
                  </a:cubicBezTo>
                  <a:lnTo>
                    <a:pt x="2662" y="310"/>
                  </a:lnTo>
                  <a:lnTo>
                    <a:pt x="2691" y="300"/>
                  </a:lnTo>
                  <a:lnTo>
                    <a:pt x="2713" y="296"/>
                  </a:lnTo>
                  <a:lnTo>
                    <a:pt x="2772" y="285"/>
                  </a:lnTo>
                  <a:lnTo>
                    <a:pt x="3009" y="242"/>
                  </a:lnTo>
                  <a:lnTo>
                    <a:pt x="3251" y="227"/>
                  </a:lnTo>
                  <a:cubicBezTo>
                    <a:pt x="3263" y="227"/>
                    <a:pt x="3275" y="227"/>
                    <a:pt x="3287" y="227"/>
                  </a:cubicBezTo>
                  <a:close/>
                  <a:moveTo>
                    <a:pt x="3235" y="0"/>
                  </a:moveTo>
                  <a:cubicBezTo>
                    <a:pt x="2885" y="0"/>
                    <a:pt x="2542" y="59"/>
                    <a:pt x="2233" y="169"/>
                  </a:cubicBezTo>
                  <a:cubicBezTo>
                    <a:pt x="2071" y="233"/>
                    <a:pt x="1910" y="296"/>
                    <a:pt x="1770" y="383"/>
                  </a:cubicBezTo>
                  <a:cubicBezTo>
                    <a:pt x="1619" y="456"/>
                    <a:pt x="1495" y="562"/>
                    <a:pt x="1365" y="656"/>
                  </a:cubicBezTo>
                  <a:cubicBezTo>
                    <a:pt x="1121" y="863"/>
                    <a:pt x="903" y="1087"/>
                    <a:pt x="740" y="1333"/>
                  </a:cubicBezTo>
                  <a:cubicBezTo>
                    <a:pt x="436" y="1774"/>
                    <a:pt x="226" y="2273"/>
                    <a:pt x="119" y="2799"/>
                  </a:cubicBezTo>
                  <a:cubicBezTo>
                    <a:pt x="26" y="3263"/>
                    <a:pt x="0" y="3677"/>
                    <a:pt x="21" y="4014"/>
                  </a:cubicBezTo>
                  <a:cubicBezTo>
                    <a:pt x="21" y="4182"/>
                    <a:pt x="40" y="4332"/>
                    <a:pt x="54" y="4462"/>
                  </a:cubicBezTo>
                  <a:cubicBezTo>
                    <a:pt x="63" y="4573"/>
                    <a:pt x="78" y="4682"/>
                    <a:pt x="100" y="4790"/>
                  </a:cubicBezTo>
                  <a:cubicBezTo>
                    <a:pt x="132" y="4968"/>
                    <a:pt x="149" y="5063"/>
                    <a:pt x="149" y="5063"/>
                  </a:cubicBezTo>
                  <a:lnTo>
                    <a:pt x="150" y="5067"/>
                  </a:lnTo>
                  <a:lnTo>
                    <a:pt x="217" y="5330"/>
                  </a:lnTo>
                  <a:cubicBezTo>
                    <a:pt x="243" y="5437"/>
                    <a:pt x="274" y="5544"/>
                    <a:pt x="311" y="5648"/>
                  </a:cubicBezTo>
                  <a:cubicBezTo>
                    <a:pt x="355" y="5792"/>
                    <a:pt x="407" y="5934"/>
                    <a:pt x="466" y="6074"/>
                  </a:cubicBezTo>
                  <a:cubicBezTo>
                    <a:pt x="584" y="6391"/>
                    <a:pt x="778" y="6758"/>
                    <a:pt x="1050" y="7150"/>
                  </a:cubicBezTo>
                  <a:cubicBezTo>
                    <a:pt x="1323" y="7539"/>
                    <a:pt x="1703" y="7943"/>
                    <a:pt x="2219" y="8252"/>
                  </a:cubicBezTo>
                  <a:lnTo>
                    <a:pt x="2414" y="8366"/>
                  </a:lnTo>
                  <a:lnTo>
                    <a:pt x="2627" y="8463"/>
                  </a:lnTo>
                  <a:cubicBezTo>
                    <a:pt x="2766" y="8535"/>
                    <a:pt x="2925" y="8571"/>
                    <a:pt x="3080" y="8622"/>
                  </a:cubicBezTo>
                  <a:cubicBezTo>
                    <a:pt x="3159" y="8642"/>
                    <a:pt x="3242" y="8653"/>
                    <a:pt x="3323" y="8669"/>
                  </a:cubicBezTo>
                  <a:cubicBezTo>
                    <a:pt x="3406" y="8686"/>
                    <a:pt x="3489" y="8697"/>
                    <a:pt x="3574" y="8698"/>
                  </a:cubicBezTo>
                  <a:lnTo>
                    <a:pt x="3831" y="8710"/>
                  </a:lnTo>
                  <a:lnTo>
                    <a:pt x="4090" y="8685"/>
                  </a:lnTo>
                  <a:cubicBezTo>
                    <a:pt x="4178" y="8681"/>
                    <a:pt x="4263" y="8662"/>
                    <a:pt x="4350" y="8638"/>
                  </a:cubicBezTo>
                  <a:cubicBezTo>
                    <a:pt x="4438" y="8614"/>
                    <a:pt x="4519" y="8603"/>
                    <a:pt x="4613" y="8568"/>
                  </a:cubicBezTo>
                  <a:cubicBezTo>
                    <a:pt x="4771" y="8506"/>
                    <a:pt x="4925" y="8463"/>
                    <a:pt x="5090" y="8383"/>
                  </a:cubicBezTo>
                  <a:cubicBezTo>
                    <a:pt x="5254" y="8307"/>
                    <a:pt x="5421" y="8231"/>
                    <a:pt x="5573" y="8131"/>
                  </a:cubicBezTo>
                  <a:cubicBezTo>
                    <a:pt x="5733" y="8046"/>
                    <a:pt x="5877" y="7928"/>
                    <a:pt x="6027" y="7817"/>
                  </a:cubicBezTo>
                  <a:cubicBezTo>
                    <a:pt x="6311" y="7577"/>
                    <a:pt x="6570" y="7291"/>
                    <a:pt x="6767" y="6960"/>
                  </a:cubicBezTo>
                  <a:cubicBezTo>
                    <a:pt x="6958" y="6622"/>
                    <a:pt x="7093" y="6257"/>
                    <a:pt x="7171" y="5876"/>
                  </a:cubicBezTo>
                  <a:cubicBezTo>
                    <a:pt x="7317" y="5112"/>
                    <a:pt x="7251" y="4324"/>
                    <a:pt x="7082" y="3574"/>
                  </a:cubicBezTo>
                  <a:cubicBezTo>
                    <a:pt x="7033" y="3375"/>
                    <a:pt x="6987" y="3207"/>
                    <a:pt x="6924" y="3019"/>
                  </a:cubicBezTo>
                  <a:cubicBezTo>
                    <a:pt x="6856" y="2834"/>
                    <a:pt x="6791" y="2649"/>
                    <a:pt x="6703" y="2477"/>
                  </a:cubicBezTo>
                  <a:cubicBezTo>
                    <a:pt x="6541" y="2128"/>
                    <a:pt x="6337" y="1800"/>
                    <a:pt x="6096" y="1501"/>
                  </a:cubicBezTo>
                  <a:cubicBezTo>
                    <a:pt x="5618" y="907"/>
                    <a:pt x="4999" y="433"/>
                    <a:pt x="4308" y="191"/>
                  </a:cubicBezTo>
                  <a:cubicBezTo>
                    <a:pt x="3961" y="62"/>
                    <a:pt x="3594" y="0"/>
                    <a:pt x="323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685700" y="3364225"/>
              <a:ext cx="240100" cy="168775"/>
            </a:xfrm>
            <a:custGeom>
              <a:avLst/>
              <a:gdLst/>
              <a:ahLst/>
              <a:cxnLst/>
              <a:rect l="l" t="t" r="r" b="b"/>
              <a:pathLst>
                <a:path w="9604" h="6751" extrusionOk="0">
                  <a:moveTo>
                    <a:pt x="2631" y="0"/>
                  </a:moveTo>
                  <a:cubicBezTo>
                    <a:pt x="2591" y="0"/>
                    <a:pt x="2552" y="1"/>
                    <a:pt x="2513" y="3"/>
                  </a:cubicBezTo>
                  <a:cubicBezTo>
                    <a:pt x="2354" y="4"/>
                    <a:pt x="2194" y="15"/>
                    <a:pt x="2037" y="36"/>
                  </a:cubicBezTo>
                  <a:cubicBezTo>
                    <a:pt x="1732" y="66"/>
                    <a:pt x="1458" y="128"/>
                    <a:pt x="1219" y="189"/>
                  </a:cubicBezTo>
                  <a:cubicBezTo>
                    <a:pt x="1012" y="244"/>
                    <a:pt x="809" y="310"/>
                    <a:pt x="611" y="389"/>
                  </a:cubicBezTo>
                  <a:cubicBezTo>
                    <a:pt x="446" y="454"/>
                    <a:pt x="321" y="516"/>
                    <a:pt x="235" y="557"/>
                  </a:cubicBezTo>
                  <a:cubicBezTo>
                    <a:pt x="148" y="603"/>
                    <a:pt x="106" y="629"/>
                    <a:pt x="106" y="629"/>
                  </a:cubicBezTo>
                  <a:lnTo>
                    <a:pt x="107" y="628"/>
                  </a:lnTo>
                  <a:lnTo>
                    <a:pt x="107" y="628"/>
                  </a:lnTo>
                  <a:cubicBezTo>
                    <a:pt x="0" y="694"/>
                    <a:pt x="55" y="849"/>
                    <a:pt x="167" y="849"/>
                  </a:cubicBezTo>
                  <a:cubicBezTo>
                    <a:pt x="177" y="849"/>
                    <a:pt x="188" y="848"/>
                    <a:pt x="200" y="845"/>
                  </a:cubicBezTo>
                  <a:lnTo>
                    <a:pt x="333" y="809"/>
                  </a:lnTo>
                  <a:cubicBezTo>
                    <a:pt x="420" y="787"/>
                    <a:pt x="549" y="758"/>
                    <a:pt x="715" y="721"/>
                  </a:cubicBezTo>
                  <a:cubicBezTo>
                    <a:pt x="1167" y="624"/>
                    <a:pt x="1626" y="554"/>
                    <a:pt x="2086" y="513"/>
                  </a:cubicBezTo>
                  <a:lnTo>
                    <a:pt x="2304" y="493"/>
                  </a:lnTo>
                  <a:cubicBezTo>
                    <a:pt x="2378" y="491"/>
                    <a:pt x="2453" y="491"/>
                    <a:pt x="2530" y="485"/>
                  </a:cubicBezTo>
                  <a:cubicBezTo>
                    <a:pt x="2616" y="477"/>
                    <a:pt x="2704" y="476"/>
                    <a:pt x="2794" y="476"/>
                  </a:cubicBezTo>
                  <a:cubicBezTo>
                    <a:pt x="2863" y="476"/>
                    <a:pt x="2933" y="477"/>
                    <a:pt x="3004" y="477"/>
                  </a:cubicBezTo>
                  <a:cubicBezTo>
                    <a:pt x="3021" y="476"/>
                    <a:pt x="3038" y="476"/>
                    <a:pt x="3055" y="476"/>
                  </a:cubicBezTo>
                  <a:cubicBezTo>
                    <a:pt x="3203" y="476"/>
                    <a:pt x="3351" y="495"/>
                    <a:pt x="3505" y="506"/>
                  </a:cubicBezTo>
                  <a:cubicBezTo>
                    <a:pt x="3675" y="523"/>
                    <a:pt x="3845" y="559"/>
                    <a:pt x="4021" y="589"/>
                  </a:cubicBezTo>
                  <a:cubicBezTo>
                    <a:pt x="4190" y="641"/>
                    <a:pt x="4367" y="681"/>
                    <a:pt x="4539" y="743"/>
                  </a:cubicBezTo>
                  <a:lnTo>
                    <a:pt x="4795" y="845"/>
                  </a:lnTo>
                  <a:lnTo>
                    <a:pt x="4924" y="895"/>
                  </a:lnTo>
                  <a:lnTo>
                    <a:pt x="5047" y="959"/>
                  </a:lnTo>
                  <a:lnTo>
                    <a:pt x="5296" y="1088"/>
                  </a:lnTo>
                  <a:lnTo>
                    <a:pt x="5358" y="1121"/>
                  </a:lnTo>
                  <a:lnTo>
                    <a:pt x="5374" y="1129"/>
                  </a:lnTo>
                  <a:cubicBezTo>
                    <a:pt x="5374" y="1129"/>
                    <a:pt x="5374" y="1129"/>
                    <a:pt x="5374" y="1129"/>
                  </a:cubicBezTo>
                  <a:lnTo>
                    <a:pt x="5374" y="1129"/>
                  </a:lnTo>
                  <a:cubicBezTo>
                    <a:pt x="5375" y="1129"/>
                    <a:pt x="5379" y="1132"/>
                    <a:pt x="5380" y="1132"/>
                  </a:cubicBezTo>
                  <a:lnTo>
                    <a:pt x="5380" y="1132"/>
                  </a:lnTo>
                  <a:lnTo>
                    <a:pt x="5382" y="1133"/>
                  </a:lnTo>
                  <a:lnTo>
                    <a:pt x="5413" y="1154"/>
                  </a:lnTo>
                  <a:lnTo>
                    <a:pt x="5535" y="1234"/>
                  </a:lnTo>
                  <a:cubicBezTo>
                    <a:pt x="5694" y="1344"/>
                    <a:pt x="5873" y="1446"/>
                    <a:pt x="6018" y="1564"/>
                  </a:cubicBezTo>
                  <a:cubicBezTo>
                    <a:pt x="6167" y="1682"/>
                    <a:pt x="6322" y="1790"/>
                    <a:pt x="6467" y="1916"/>
                  </a:cubicBezTo>
                  <a:cubicBezTo>
                    <a:pt x="6608" y="2044"/>
                    <a:pt x="6756" y="2169"/>
                    <a:pt x="6894" y="2301"/>
                  </a:cubicBezTo>
                  <a:cubicBezTo>
                    <a:pt x="7024" y="2440"/>
                    <a:pt x="7159" y="2574"/>
                    <a:pt x="7283" y="2714"/>
                  </a:cubicBezTo>
                  <a:lnTo>
                    <a:pt x="7629" y="3148"/>
                  </a:lnTo>
                  <a:cubicBezTo>
                    <a:pt x="7735" y="3298"/>
                    <a:pt x="7831" y="3449"/>
                    <a:pt x="7926" y="3597"/>
                  </a:cubicBezTo>
                  <a:cubicBezTo>
                    <a:pt x="8015" y="3747"/>
                    <a:pt x="8094" y="3901"/>
                    <a:pt x="8176" y="4046"/>
                  </a:cubicBezTo>
                  <a:cubicBezTo>
                    <a:pt x="8326" y="4345"/>
                    <a:pt x="8468" y="4627"/>
                    <a:pt x="8599" y="4887"/>
                  </a:cubicBezTo>
                  <a:cubicBezTo>
                    <a:pt x="8729" y="5146"/>
                    <a:pt x="8842" y="5389"/>
                    <a:pt x="8933" y="5608"/>
                  </a:cubicBezTo>
                  <a:cubicBezTo>
                    <a:pt x="9032" y="5822"/>
                    <a:pt x="9110" y="6014"/>
                    <a:pt x="9172" y="6172"/>
                  </a:cubicBezTo>
                  <a:cubicBezTo>
                    <a:pt x="9237" y="6330"/>
                    <a:pt x="9284" y="6454"/>
                    <a:pt x="9316" y="6539"/>
                  </a:cubicBezTo>
                  <a:lnTo>
                    <a:pt x="9365" y="6669"/>
                  </a:lnTo>
                  <a:lnTo>
                    <a:pt x="9367" y="6674"/>
                  </a:lnTo>
                  <a:cubicBezTo>
                    <a:pt x="9384" y="6722"/>
                    <a:pt x="9429" y="6750"/>
                    <a:pt x="9477" y="6750"/>
                  </a:cubicBezTo>
                  <a:cubicBezTo>
                    <a:pt x="9488" y="6750"/>
                    <a:pt x="9499" y="6749"/>
                    <a:pt x="9510" y="6746"/>
                  </a:cubicBezTo>
                  <a:cubicBezTo>
                    <a:pt x="9567" y="6729"/>
                    <a:pt x="9604" y="6670"/>
                    <a:pt x="9592" y="6610"/>
                  </a:cubicBezTo>
                  <a:lnTo>
                    <a:pt x="9563" y="6467"/>
                  </a:lnTo>
                  <a:cubicBezTo>
                    <a:pt x="9542" y="6375"/>
                    <a:pt x="9510" y="6241"/>
                    <a:pt x="9461" y="6072"/>
                  </a:cubicBezTo>
                  <a:cubicBezTo>
                    <a:pt x="9410" y="5905"/>
                    <a:pt x="9345" y="5702"/>
                    <a:pt x="9260" y="5473"/>
                  </a:cubicBezTo>
                  <a:cubicBezTo>
                    <a:pt x="9172" y="5246"/>
                    <a:pt x="9063" y="4994"/>
                    <a:pt x="8935" y="4722"/>
                  </a:cubicBezTo>
                  <a:cubicBezTo>
                    <a:pt x="8795" y="4431"/>
                    <a:pt x="8634" y="4149"/>
                    <a:pt x="8455" y="3881"/>
                  </a:cubicBezTo>
                  <a:cubicBezTo>
                    <a:pt x="8356" y="3740"/>
                    <a:pt x="8261" y="3592"/>
                    <a:pt x="8153" y="3447"/>
                  </a:cubicBezTo>
                  <a:cubicBezTo>
                    <a:pt x="8044" y="3303"/>
                    <a:pt x="7938" y="3153"/>
                    <a:pt x="7828" y="3001"/>
                  </a:cubicBezTo>
                  <a:lnTo>
                    <a:pt x="7480" y="2550"/>
                  </a:lnTo>
                  <a:cubicBezTo>
                    <a:pt x="7352" y="2405"/>
                    <a:pt x="7228" y="2254"/>
                    <a:pt x="7101" y="2103"/>
                  </a:cubicBezTo>
                  <a:cubicBezTo>
                    <a:pt x="6967" y="1959"/>
                    <a:pt x="6826" y="1817"/>
                    <a:pt x="6687" y="1672"/>
                  </a:cubicBezTo>
                  <a:cubicBezTo>
                    <a:pt x="6545" y="1530"/>
                    <a:pt x="6382" y="1404"/>
                    <a:pt x="6228" y="1269"/>
                  </a:cubicBezTo>
                  <a:cubicBezTo>
                    <a:pt x="6153" y="1202"/>
                    <a:pt x="6074" y="1141"/>
                    <a:pt x="5989" y="1086"/>
                  </a:cubicBezTo>
                  <a:lnTo>
                    <a:pt x="5747" y="919"/>
                  </a:lnTo>
                  <a:lnTo>
                    <a:pt x="5627" y="835"/>
                  </a:lnTo>
                  <a:lnTo>
                    <a:pt x="5595" y="815"/>
                  </a:lnTo>
                  <a:lnTo>
                    <a:pt x="5588" y="809"/>
                  </a:lnTo>
                  <a:lnTo>
                    <a:pt x="5573" y="800"/>
                  </a:lnTo>
                  <a:lnTo>
                    <a:pt x="5556" y="791"/>
                  </a:lnTo>
                  <a:lnTo>
                    <a:pt x="5489" y="754"/>
                  </a:lnTo>
                  <a:lnTo>
                    <a:pt x="5222" y="608"/>
                  </a:lnTo>
                  <a:lnTo>
                    <a:pt x="5089" y="536"/>
                  </a:lnTo>
                  <a:lnTo>
                    <a:pt x="4951" y="478"/>
                  </a:lnTo>
                  <a:lnTo>
                    <a:pt x="4675" y="364"/>
                  </a:lnTo>
                  <a:cubicBezTo>
                    <a:pt x="4489" y="294"/>
                    <a:pt x="4299" y="247"/>
                    <a:pt x="4116" y="190"/>
                  </a:cubicBezTo>
                  <a:cubicBezTo>
                    <a:pt x="3928" y="155"/>
                    <a:pt x="3745" y="104"/>
                    <a:pt x="3562" y="79"/>
                  </a:cubicBezTo>
                  <a:cubicBezTo>
                    <a:pt x="3379" y="59"/>
                    <a:pt x="3201" y="20"/>
                    <a:pt x="3025" y="16"/>
                  </a:cubicBezTo>
                  <a:cubicBezTo>
                    <a:pt x="2890" y="7"/>
                    <a:pt x="2759" y="0"/>
                    <a:pt x="263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319400" y="3181800"/>
              <a:ext cx="237175" cy="279200"/>
            </a:xfrm>
            <a:custGeom>
              <a:avLst/>
              <a:gdLst/>
              <a:ahLst/>
              <a:cxnLst/>
              <a:rect l="l" t="t" r="r" b="b"/>
              <a:pathLst>
                <a:path w="9487" h="11168" extrusionOk="0">
                  <a:moveTo>
                    <a:pt x="1264" y="0"/>
                  </a:moveTo>
                  <a:cubicBezTo>
                    <a:pt x="1258" y="0"/>
                    <a:pt x="1252" y="1"/>
                    <a:pt x="1246" y="1"/>
                  </a:cubicBezTo>
                  <a:cubicBezTo>
                    <a:pt x="1223" y="9"/>
                    <a:pt x="1203" y="20"/>
                    <a:pt x="1185" y="36"/>
                  </a:cubicBezTo>
                  <a:cubicBezTo>
                    <a:pt x="1134" y="86"/>
                    <a:pt x="1145" y="88"/>
                    <a:pt x="1131" y="107"/>
                  </a:cubicBezTo>
                  <a:cubicBezTo>
                    <a:pt x="1110" y="144"/>
                    <a:pt x="1087" y="189"/>
                    <a:pt x="1056" y="252"/>
                  </a:cubicBezTo>
                  <a:cubicBezTo>
                    <a:pt x="997" y="378"/>
                    <a:pt x="917" y="561"/>
                    <a:pt x="825" y="799"/>
                  </a:cubicBezTo>
                  <a:cubicBezTo>
                    <a:pt x="735" y="1037"/>
                    <a:pt x="633" y="1329"/>
                    <a:pt x="529" y="1668"/>
                  </a:cubicBezTo>
                  <a:cubicBezTo>
                    <a:pt x="429" y="2008"/>
                    <a:pt x="328" y="2394"/>
                    <a:pt x="236" y="2821"/>
                  </a:cubicBezTo>
                  <a:cubicBezTo>
                    <a:pt x="151" y="3248"/>
                    <a:pt x="77" y="3717"/>
                    <a:pt x="44" y="4217"/>
                  </a:cubicBezTo>
                  <a:cubicBezTo>
                    <a:pt x="8" y="4741"/>
                    <a:pt x="0" y="5266"/>
                    <a:pt x="23" y="5791"/>
                  </a:cubicBezTo>
                  <a:cubicBezTo>
                    <a:pt x="44" y="6336"/>
                    <a:pt x="104" y="6901"/>
                    <a:pt x="247" y="7465"/>
                  </a:cubicBezTo>
                  <a:cubicBezTo>
                    <a:pt x="389" y="8028"/>
                    <a:pt x="610" y="8582"/>
                    <a:pt x="957" y="9086"/>
                  </a:cubicBezTo>
                  <a:cubicBezTo>
                    <a:pt x="1040" y="9220"/>
                    <a:pt x="1134" y="9318"/>
                    <a:pt x="1223" y="9434"/>
                  </a:cubicBezTo>
                  <a:cubicBezTo>
                    <a:pt x="1328" y="9557"/>
                    <a:pt x="1429" y="9652"/>
                    <a:pt x="1532" y="9763"/>
                  </a:cubicBezTo>
                  <a:cubicBezTo>
                    <a:pt x="1638" y="9867"/>
                    <a:pt x="1753" y="9962"/>
                    <a:pt x="1863" y="10061"/>
                  </a:cubicBezTo>
                  <a:cubicBezTo>
                    <a:pt x="1979" y="10155"/>
                    <a:pt x="2099" y="10240"/>
                    <a:pt x="2216" y="10330"/>
                  </a:cubicBezTo>
                  <a:cubicBezTo>
                    <a:pt x="2696" y="10655"/>
                    <a:pt x="3233" y="10889"/>
                    <a:pt x="3798" y="11020"/>
                  </a:cubicBezTo>
                  <a:cubicBezTo>
                    <a:pt x="4227" y="11124"/>
                    <a:pt x="4657" y="11167"/>
                    <a:pt x="5068" y="11167"/>
                  </a:cubicBezTo>
                  <a:cubicBezTo>
                    <a:pt x="5182" y="11167"/>
                    <a:pt x="5294" y="11164"/>
                    <a:pt x="5404" y="11158"/>
                  </a:cubicBezTo>
                  <a:cubicBezTo>
                    <a:pt x="5884" y="11131"/>
                    <a:pt x="6359" y="11051"/>
                    <a:pt x="6821" y="10916"/>
                  </a:cubicBezTo>
                  <a:cubicBezTo>
                    <a:pt x="7677" y="10673"/>
                    <a:pt x="8329" y="10322"/>
                    <a:pt x="8768" y="10059"/>
                  </a:cubicBezTo>
                  <a:cubicBezTo>
                    <a:pt x="9205" y="9792"/>
                    <a:pt x="9432" y="9600"/>
                    <a:pt x="9432" y="9600"/>
                  </a:cubicBezTo>
                  <a:lnTo>
                    <a:pt x="9432" y="9599"/>
                  </a:lnTo>
                  <a:cubicBezTo>
                    <a:pt x="9478" y="9560"/>
                    <a:pt x="9487" y="9493"/>
                    <a:pt x="9454" y="9442"/>
                  </a:cubicBezTo>
                  <a:cubicBezTo>
                    <a:pt x="9431" y="9409"/>
                    <a:pt x="9394" y="9391"/>
                    <a:pt x="9356" y="9391"/>
                  </a:cubicBezTo>
                  <a:cubicBezTo>
                    <a:pt x="9337" y="9391"/>
                    <a:pt x="9318" y="9395"/>
                    <a:pt x="9300" y="9405"/>
                  </a:cubicBezTo>
                  <a:lnTo>
                    <a:pt x="9299" y="9405"/>
                  </a:lnTo>
                  <a:lnTo>
                    <a:pt x="9121" y="9499"/>
                  </a:lnTo>
                  <a:cubicBezTo>
                    <a:pt x="9004" y="9561"/>
                    <a:pt x="8827" y="9644"/>
                    <a:pt x="8604" y="9751"/>
                  </a:cubicBezTo>
                  <a:cubicBezTo>
                    <a:pt x="8381" y="9857"/>
                    <a:pt x="8103" y="9973"/>
                    <a:pt x="7783" y="10098"/>
                  </a:cubicBezTo>
                  <a:cubicBezTo>
                    <a:pt x="7426" y="10234"/>
                    <a:pt x="7062" y="10352"/>
                    <a:pt x="6693" y="10453"/>
                  </a:cubicBezTo>
                  <a:cubicBezTo>
                    <a:pt x="6289" y="10558"/>
                    <a:pt x="5845" y="10651"/>
                    <a:pt x="5371" y="10696"/>
                  </a:cubicBezTo>
                  <a:cubicBezTo>
                    <a:pt x="5205" y="10713"/>
                    <a:pt x="5034" y="10723"/>
                    <a:pt x="4862" y="10723"/>
                  </a:cubicBezTo>
                  <a:cubicBezTo>
                    <a:pt x="4543" y="10723"/>
                    <a:pt x="4216" y="10691"/>
                    <a:pt x="3889" y="10618"/>
                  </a:cubicBezTo>
                  <a:cubicBezTo>
                    <a:pt x="3371" y="10503"/>
                    <a:pt x="2879" y="10294"/>
                    <a:pt x="2436" y="10002"/>
                  </a:cubicBezTo>
                  <a:cubicBezTo>
                    <a:pt x="2326" y="9923"/>
                    <a:pt x="2215" y="9845"/>
                    <a:pt x="2106" y="9761"/>
                  </a:cubicBezTo>
                  <a:cubicBezTo>
                    <a:pt x="2004" y="9670"/>
                    <a:pt x="1896" y="9585"/>
                    <a:pt x="1796" y="9489"/>
                  </a:cubicBezTo>
                  <a:cubicBezTo>
                    <a:pt x="1703" y="9392"/>
                    <a:pt x="1594" y="9290"/>
                    <a:pt x="1512" y="9196"/>
                  </a:cubicBezTo>
                  <a:lnTo>
                    <a:pt x="1373" y="9031"/>
                  </a:lnTo>
                  <a:cubicBezTo>
                    <a:pt x="1326" y="8980"/>
                    <a:pt x="1283" y="8924"/>
                    <a:pt x="1245" y="8866"/>
                  </a:cubicBezTo>
                  <a:cubicBezTo>
                    <a:pt x="927" y="8431"/>
                    <a:pt x="680" y="7915"/>
                    <a:pt x="523" y="7389"/>
                  </a:cubicBezTo>
                  <a:cubicBezTo>
                    <a:pt x="361" y="6860"/>
                    <a:pt x="293" y="6311"/>
                    <a:pt x="270" y="5780"/>
                  </a:cubicBezTo>
                  <a:cubicBezTo>
                    <a:pt x="253" y="5249"/>
                    <a:pt x="294" y="4733"/>
                    <a:pt x="365" y="4250"/>
                  </a:cubicBezTo>
                  <a:cubicBezTo>
                    <a:pt x="437" y="3767"/>
                    <a:pt x="516" y="3313"/>
                    <a:pt x="604" y="2896"/>
                  </a:cubicBezTo>
                  <a:cubicBezTo>
                    <a:pt x="686" y="2478"/>
                    <a:pt x="778" y="2097"/>
                    <a:pt x="869" y="1762"/>
                  </a:cubicBezTo>
                  <a:cubicBezTo>
                    <a:pt x="955" y="1426"/>
                    <a:pt x="1039" y="1136"/>
                    <a:pt x="1114" y="898"/>
                  </a:cubicBezTo>
                  <a:cubicBezTo>
                    <a:pt x="1187" y="660"/>
                    <a:pt x="1248" y="475"/>
                    <a:pt x="1294" y="352"/>
                  </a:cubicBezTo>
                  <a:cubicBezTo>
                    <a:pt x="1316" y="292"/>
                    <a:pt x="1334" y="243"/>
                    <a:pt x="1344" y="218"/>
                  </a:cubicBezTo>
                  <a:cubicBezTo>
                    <a:pt x="1346" y="211"/>
                    <a:pt x="1354" y="200"/>
                    <a:pt x="1352" y="200"/>
                  </a:cubicBezTo>
                  <a:lnTo>
                    <a:pt x="1352" y="200"/>
                  </a:lnTo>
                  <a:cubicBezTo>
                    <a:pt x="1352" y="200"/>
                    <a:pt x="1346" y="206"/>
                    <a:pt x="1331" y="221"/>
                  </a:cubicBezTo>
                  <a:cubicBezTo>
                    <a:pt x="1319" y="229"/>
                    <a:pt x="1305" y="233"/>
                    <a:pt x="1290" y="233"/>
                  </a:cubicBezTo>
                  <a:cubicBezTo>
                    <a:pt x="1289" y="233"/>
                    <a:pt x="1287" y="233"/>
                    <a:pt x="1285" y="233"/>
                  </a:cubicBezTo>
                  <a:cubicBezTo>
                    <a:pt x="1349" y="221"/>
                    <a:pt x="1392" y="161"/>
                    <a:pt x="1380" y="98"/>
                  </a:cubicBezTo>
                  <a:cubicBezTo>
                    <a:pt x="1370" y="41"/>
                    <a:pt x="1320" y="0"/>
                    <a:pt x="126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326375" y="3150300"/>
              <a:ext cx="55500" cy="42625"/>
            </a:xfrm>
            <a:custGeom>
              <a:avLst/>
              <a:gdLst/>
              <a:ahLst/>
              <a:cxnLst/>
              <a:rect l="l" t="t" r="r" b="b"/>
              <a:pathLst>
                <a:path w="2220" h="1705" extrusionOk="0">
                  <a:moveTo>
                    <a:pt x="1046" y="0"/>
                  </a:moveTo>
                  <a:cubicBezTo>
                    <a:pt x="391" y="0"/>
                    <a:pt x="65" y="571"/>
                    <a:pt x="33" y="951"/>
                  </a:cubicBezTo>
                  <a:cubicBezTo>
                    <a:pt x="0" y="1352"/>
                    <a:pt x="853" y="1584"/>
                    <a:pt x="853" y="1584"/>
                  </a:cubicBezTo>
                  <a:cubicBezTo>
                    <a:pt x="1175" y="1669"/>
                    <a:pt x="1425" y="1704"/>
                    <a:pt x="1619" y="1704"/>
                  </a:cubicBezTo>
                  <a:cubicBezTo>
                    <a:pt x="2084" y="1704"/>
                    <a:pt x="2220" y="1501"/>
                    <a:pt x="2215" y="1284"/>
                  </a:cubicBezTo>
                  <a:cubicBezTo>
                    <a:pt x="2208" y="978"/>
                    <a:pt x="1820" y="1031"/>
                    <a:pt x="1812" y="1011"/>
                  </a:cubicBezTo>
                  <a:cubicBezTo>
                    <a:pt x="1806" y="991"/>
                    <a:pt x="2186" y="985"/>
                    <a:pt x="2146" y="665"/>
                  </a:cubicBezTo>
                  <a:cubicBezTo>
                    <a:pt x="2106" y="345"/>
                    <a:pt x="1880" y="72"/>
                    <a:pt x="1153" y="5"/>
                  </a:cubicBezTo>
                  <a:cubicBezTo>
                    <a:pt x="1117" y="2"/>
                    <a:pt x="1081" y="0"/>
                    <a:pt x="104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732400" y="3641300"/>
              <a:ext cx="41425" cy="246950"/>
            </a:xfrm>
            <a:custGeom>
              <a:avLst/>
              <a:gdLst/>
              <a:ahLst/>
              <a:cxnLst/>
              <a:rect l="l" t="t" r="r" b="b"/>
              <a:pathLst>
                <a:path w="1657" h="9878" extrusionOk="0">
                  <a:moveTo>
                    <a:pt x="1057" y="1"/>
                  </a:moveTo>
                  <a:cubicBezTo>
                    <a:pt x="993" y="1"/>
                    <a:pt x="930" y="50"/>
                    <a:pt x="936" y="130"/>
                  </a:cubicBezTo>
                  <a:cubicBezTo>
                    <a:pt x="936" y="130"/>
                    <a:pt x="949" y="282"/>
                    <a:pt x="971" y="550"/>
                  </a:cubicBezTo>
                  <a:cubicBezTo>
                    <a:pt x="998" y="816"/>
                    <a:pt x="1035" y="1197"/>
                    <a:pt x="1081" y="1653"/>
                  </a:cubicBezTo>
                  <a:cubicBezTo>
                    <a:pt x="1106" y="1880"/>
                    <a:pt x="1135" y="2126"/>
                    <a:pt x="1166" y="2386"/>
                  </a:cubicBezTo>
                  <a:cubicBezTo>
                    <a:pt x="1205" y="2647"/>
                    <a:pt x="1218" y="2924"/>
                    <a:pt x="1239" y="3209"/>
                  </a:cubicBezTo>
                  <a:cubicBezTo>
                    <a:pt x="1247" y="3495"/>
                    <a:pt x="1256" y="3792"/>
                    <a:pt x="1253" y="4092"/>
                  </a:cubicBezTo>
                  <a:cubicBezTo>
                    <a:pt x="1245" y="4393"/>
                    <a:pt x="1246" y="4699"/>
                    <a:pt x="1221" y="5004"/>
                  </a:cubicBezTo>
                  <a:cubicBezTo>
                    <a:pt x="1206" y="5310"/>
                    <a:pt x="1194" y="5616"/>
                    <a:pt x="1158" y="5915"/>
                  </a:cubicBezTo>
                  <a:cubicBezTo>
                    <a:pt x="1141" y="6065"/>
                    <a:pt x="1131" y="6215"/>
                    <a:pt x="1108" y="6361"/>
                  </a:cubicBezTo>
                  <a:cubicBezTo>
                    <a:pt x="1079" y="6506"/>
                    <a:pt x="1052" y="6649"/>
                    <a:pt x="1024" y="6790"/>
                  </a:cubicBezTo>
                  <a:cubicBezTo>
                    <a:pt x="994" y="6930"/>
                    <a:pt x="962" y="7068"/>
                    <a:pt x="924" y="7201"/>
                  </a:cubicBezTo>
                  <a:lnTo>
                    <a:pt x="791" y="7583"/>
                  </a:lnTo>
                  <a:cubicBezTo>
                    <a:pt x="704" y="7832"/>
                    <a:pt x="630" y="8067"/>
                    <a:pt x="547" y="8281"/>
                  </a:cubicBezTo>
                  <a:lnTo>
                    <a:pt x="343" y="8870"/>
                  </a:lnTo>
                  <a:cubicBezTo>
                    <a:pt x="275" y="9041"/>
                    <a:pt x="215" y="9192"/>
                    <a:pt x="165" y="9316"/>
                  </a:cubicBezTo>
                  <a:cubicBezTo>
                    <a:pt x="71" y="9566"/>
                    <a:pt x="22" y="9713"/>
                    <a:pt x="22" y="9713"/>
                  </a:cubicBezTo>
                  <a:lnTo>
                    <a:pt x="18" y="9723"/>
                  </a:lnTo>
                  <a:cubicBezTo>
                    <a:pt x="0" y="9780"/>
                    <a:pt x="27" y="9842"/>
                    <a:pt x="82" y="9868"/>
                  </a:cubicBezTo>
                  <a:cubicBezTo>
                    <a:pt x="97" y="9875"/>
                    <a:pt x="113" y="9878"/>
                    <a:pt x="130" y="9878"/>
                  </a:cubicBezTo>
                  <a:cubicBezTo>
                    <a:pt x="170" y="9878"/>
                    <a:pt x="209" y="9857"/>
                    <a:pt x="231" y="9820"/>
                  </a:cubicBezTo>
                  <a:cubicBezTo>
                    <a:pt x="231" y="9820"/>
                    <a:pt x="311" y="9686"/>
                    <a:pt x="442" y="9445"/>
                  </a:cubicBezTo>
                  <a:cubicBezTo>
                    <a:pt x="505" y="9323"/>
                    <a:pt x="583" y="9174"/>
                    <a:pt x="671" y="9004"/>
                  </a:cubicBezTo>
                  <a:cubicBezTo>
                    <a:pt x="744" y="8827"/>
                    <a:pt x="820" y="8625"/>
                    <a:pt x="901" y="8404"/>
                  </a:cubicBezTo>
                  <a:cubicBezTo>
                    <a:pt x="939" y="8293"/>
                    <a:pt x="988" y="8179"/>
                    <a:pt x="1017" y="8055"/>
                  </a:cubicBezTo>
                  <a:cubicBezTo>
                    <a:pt x="1049" y="7932"/>
                    <a:pt x="1073" y="7802"/>
                    <a:pt x="1103" y="7671"/>
                  </a:cubicBezTo>
                  <a:cubicBezTo>
                    <a:pt x="1131" y="7539"/>
                    <a:pt x="1160" y="7404"/>
                    <a:pt x="1190" y="7266"/>
                  </a:cubicBezTo>
                  <a:cubicBezTo>
                    <a:pt x="1214" y="7126"/>
                    <a:pt x="1235" y="6984"/>
                    <a:pt x="1266" y="6841"/>
                  </a:cubicBezTo>
                  <a:cubicBezTo>
                    <a:pt x="1297" y="6698"/>
                    <a:pt x="1329" y="6553"/>
                    <a:pt x="1361" y="6405"/>
                  </a:cubicBezTo>
                  <a:cubicBezTo>
                    <a:pt x="1384" y="6257"/>
                    <a:pt x="1415" y="6107"/>
                    <a:pt x="1441" y="5956"/>
                  </a:cubicBezTo>
                  <a:cubicBezTo>
                    <a:pt x="1468" y="5804"/>
                    <a:pt x="1502" y="5652"/>
                    <a:pt x="1525" y="5499"/>
                  </a:cubicBezTo>
                  <a:cubicBezTo>
                    <a:pt x="1544" y="5343"/>
                    <a:pt x="1563" y="5188"/>
                    <a:pt x="1582" y="5033"/>
                  </a:cubicBezTo>
                  <a:cubicBezTo>
                    <a:pt x="1626" y="4722"/>
                    <a:pt x="1627" y="4408"/>
                    <a:pt x="1646" y="4101"/>
                  </a:cubicBezTo>
                  <a:cubicBezTo>
                    <a:pt x="1657" y="3793"/>
                    <a:pt x="1652" y="3490"/>
                    <a:pt x="1651" y="3196"/>
                  </a:cubicBezTo>
                  <a:cubicBezTo>
                    <a:pt x="1638" y="2903"/>
                    <a:pt x="1643" y="2619"/>
                    <a:pt x="1626" y="2350"/>
                  </a:cubicBezTo>
                  <a:cubicBezTo>
                    <a:pt x="1618" y="2215"/>
                    <a:pt x="1611" y="2084"/>
                    <a:pt x="1603" y="1958"/>
                  </a:cubicBezTo>
                  <a:cubicBezTo>
                    <a:pt x="1590" y="1831"/>
                    <a:pt x="1575" y="1710"/>
                    <a:pt x="1559" y="1593"/>
                  </a:cubicBezTo>
                  <a:cubicBezTo>
                    <a:pt x="1529" y="1360"/>
                    <a:pt x="1481" y="1149"/>
                    <a:pt x="1442" y="961"/>
                  </a:cubicBezTo>
                  <a:cubicBezTo>
                    <a:pt x="1397" y="776"/>
                    <a:pt x="1356" y="613"/>
                    <a:pt x="1312" y="483"/>
                  </a:cubicBezTo>
                  <a:cubicBezTo>
                    <a:pt x="1273" y="351"/>
                    <a:pt x="1234" y="249"/>
                    <a:pt x="1207" y="178"/>
                  </a:cubicBezTo>
                  <a:cubicBezTo>
                    <a:pt x="1180" y="107"/>
                    <a:pt x="1164" y="73"/>
                    <a:pt x="1164" y="73"/>
                  </a:cubicBezTo>
                  <a:lnTo>
                    <a:pt x="1162" y="67"/>
                  </a:lnTo>
                  <a:cubicBezTo>
                    <a:pt x="1139" y="21"/>
                    <a:pt x="1098" y="1"/>
                    <a:pt x="1057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518675" y="3683750"/>
              <a:ext cx="103600" cy="192575"/>
            </a:xfrm>
            <a:custGeom>
              <a:avLst/>
              <a:gdLst/>
              <a:ahLst/>
              <a:cxnLst/>
              <a:rect l="l" t="t" r="r" b="b"/>
              <a:pathLst>
                <a:path w="4144" h="7703" extrusionOk="0">
                  <a:moveTo>
                    <a:pt x="3946" y="0"/>
                  </a:moveTo>
                  <a:cubicBezTo>
                    <a:pt x="3892" y="0"/>
                    <a:pt x="3838" y="35"/>
                    <a:pt x="3828" y="102"/>
                  </a:cubicBezTo>
                  <a:lnTo>
                    <a:pt x="3622" y="1436"/>
                  </a:lnTo>
                  <a:cubicBezTo>
                    <a:pt x="3559" y="1833"/>
                    <a:pt x="3514" y="2303"/>
                    <a:pt x="3388" y="2793"/>
                  </a:cubicBezTo>
                  <a:cubicBezTo>
                    <a:pt x="3257" y="3303"/>
                    <a:pt x="3086" y="3802"/>
                    <a:pt x="2875" y="4284"/>
                  </a:cubicBezTo>
                  <a:cubicBezTo>
                    <a:pt x="2771" y="4532"/>
                    <a:pt x="2657" y="4777"/>
                    <a:pt x="2534" y="5013"/>
                  </a:cubicBezTo>
                  <a:cubicBezTo>
                    <a:pt x="2471" y="5129"/>
                    <a:pt x="2407" y="5245"/>
                    <a:pt x="2337" y="5355"/>
                  </a:cubicBezTo>
                  <a:cubicBezTo>
                    <a:pt x="2263" y="5463"/>
                    <a:pt x="2193" y="5570"/>
                    <a:pt x="2118" y="5672"/>
                  </a:cubicBezTo>
                  <a:cubicBezTo>
                    <a:pt x="2037" y="5770"/>
                    <a:pt x="1960" y="5867"/>
                    <a:pt x="1876" y="5956"/>
                  </a:cubicBezTo>
                  <a:lnTo>
                    <a:pt x="1623" y="6207"/>
                  </a:lnTo>
                  <a:lnTo>
                    <a:pt x="1140" y="6641"/>
                  </a:lnTo>
                  <a:cubicBezTo>
                    <a:pt x="1070" y="6711"/>
                    <a:pt x="993" y="6770"/>
                    <a:pt x="924" y="6829"/>
                  </a:cubicBezTo>
                  <a:cubicBezTo>
                    <a:pt x="854" y="6888"/>
                    <a:pt x="791" y="6947"/>
                    <a:pt x="726" y="6997"/>
                  </a:cubicBezTo>
                  <a:cubicBezTo>
                    <a:pt x="598" y="7098"/>
                    <a:pt x="489" y="7191"/>
                    <a:pt x="394" y="7260"/>
                  </a:cubicBezTo>
                  <a:cubicBezTo>
                    <a:pt x="205" y="7400"/>
                    <a:pt x="99" y="7487"/>
                    <a:pt x="99" y="7487"/>
                  </a:cubicBezTo>
                  <a:lnTo>
                    <a:pt x="92" y="7491"/>
                  </a:lnTo>
                  <a:cubicBezTo>
                    <a:pt x="0" y="7567"/>
                    <a:pt x="65" y="7702"/>
                    <a:pt x="165" y="7702"/>
                  </a:cubicBezTo>
                  <a:cubicBezTo>
                    <a:pt x="182" y="7702"/>
                    <a:pt x="200" y="7698"/>
                    <a:pt x="218" y="7690"/>
                  </a:cubicBezTo>
                  <a:cubicBezTo>
                    <a:pt x="218" y="7690"/>
                    <a:pt x="344" y="7630"/>
                    <a:pt x="562" y="7515"/>
                  </a:cubicBezTo>
                  <a:cubicBezTo>
                    <a:pt x="669" y="7455"/>
                    <a:pt x="793" y="7370"/>
                    <a:pt x="939" y="7279"/>
                  </a:cubicBezTo>
                  <a:cubicBezTo>
                    <a:pt x="1076" y="7177"/>
                    <a:pt x="1235" y="7063"/>
                    <a:pt x="1390" y="6921"/>
                  </a:cubicBezTo>
                  <a:cubicBezTo>
                    <a:pt x="1469" y="6849"/>
                    <a:pt x="1551" y="6777"/>
                    <a:pt x="1630" y="6693"/>
                  </a:cubicBezTo>
                  <a:cubicBezTo>
                    <a:pt x="1707" y="6610"/>
                    <a:pt x="1782" y="6517"/>
                    <a:pt x="1860" y="6426"/>
                  </a:cubicBezTo>
                  <a:lnTo>
                    <a:pt x="2086" y="6131"/>
                  </a:lnTo>
                  <a:cubicBezTo>
                    <a:pt x="2160" y="6029"/>
                    <a:pt x="2235" y="5924"/>
                    <a:pt x="2315" y="5821"/>
                  </a:cubicBezTo>
                  <a:lnTo>
                    <a:pt x="2549" y="5499"/>
                  </a:lnTo>
                  <a:cubicBezTo>
                    <a:pt x="2621" y="5384"/>
                    <a:pt x="2705" y="5276"/>
                    <a:pt x="2780" y="5160"/>
                  </a:cubicBezTo>
                  <a:cubicBezTo>
                    <a:pt x="2929" y="4929"/>
                    <a:pt x="3078" y="4690"/>
                    <a:pt x="3202" y="4439"/>
                  </a:cubicBezTo>
                  <a:cubicBezTo>
                    <a:pt x="3331" y="4190"/>
                    <a:pt x="3434" y="3928"/>
                    <a:pt x="3535" y="3671"/>
                  </a:cubicBezTo>
                  <a:cubicBezTo>
                    <a:pt x="3631" y="3412"/>
                    <a:pt x="3715" y="3154"/>
                    <a:pt x="3785" y="2900"/>
                  </a:cubicBezTo>
                  <a:cubicBezTo>
                    <a:pt x="3929" y="2396"/>
                    <a:pt x="4058" y="1919"/>
                    <a:pt x="4100" y="1499"/>
                  </a:cubicBezTo>
                  <a:cubicBezTo>
                    <a:pt x="4137" y="1161"/>
                    <a:pt x="4144" y="820"/>
                    <a:pt x="4117" y="482"/>
                  </a:cubicBezTo>
                  <a:cubicBezTo>
                    <a:pt x="4106" y="351"/>
                    <a:pt x="4088" y="222"/>
                    <a:pt x="4062" y="95"/>
                  </a:cubicBezTo>
                  <a:lnTo>
                    <a:pt x="4063" y="94"/>
                  </a:lnTo>
                  <a:cubicBezTo>
                    <a:pt x="4049" y="31"/>
                    <a:pt x="3997" y="0"/>
                    <a:pt x="394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286800" y="3472475"/>
              <a:ext cx="258825" cy="203475"/>
            </a:xfrm>
            <a:custGeom>
              <a:avLst/>
              <a:gdLst/>
              <a:ahLst/>
              <a:cxnLst/>
              <a:rect l="l" t="t" r="r" b="b"/>
              <a:pathLst>
                <a:path w="10353" h="8139" extrusionOk="0">
                  <a:moveTo>
                    <a:pt x="2608" y="1"/>
                  </a:moveTo>
                  <a:cubicBezTo>
                    <a:pt x="2395" y="1"/>
                    <a:pt x="2182" y="24"/>
                    <a:pt x="1974" y="65"/>
                  </a:cubicBezTo>
                  <a:cubicBezTo>
                    <a:pt x="1682" y="130"/>
                    <a:pt x="1439" y="284"/>
                    <a:pt x="1240" y="460"/>
                  </a:cubicBezTo>
                  <a:cubicBezTo>
                    <a:pt x="1047" y="636"/>
                    <a:pt x="878" y="836"/>
                    <a:pt x="737" y="1054"/>
                  </a:cubicBezTo>
                  <a:cubicBezTo>
                    <a:pt x="456" y="1483"/>
                    <a:pt x="273" y="1956"/>
                    <a:pt x="158" y="2440"/>
                  </a:cubicBezTo>
                  <a:cubicBezTo>
                    <a:pt x="42" y="2923"/>
                    <a:pt x="0" y="3422"/>
                    <a:pt x="33" y="3919"/>
                  </a:cubicBezTo>
                  <a:cubicBezTo>
                    <a:pt x="67" y="4414"/>
                    <a:pt x="182" y="4905"/>
                    <a:pt x="385" y="5357"/>
                  </a:cubicBezTo>
                  <a:cubicBezTo>
                    <a:pt x="584" y="5804"/>
                    <a:pt x="866" y="6210"/>
                    <a:pt x="1216" y="6553"/>
                  </a:cubicBezTo>
                  <a:cubicBezTo>
                    <a:pt x="1553" y="6879"/>
                    <a:pt x="1937" y="7153"/>
                    <a:pt x="2356" y="7365"/>
                  </a:cubicBezTo>
                  <a:cubicBezTo>
                    <a:pt x="2557" y="7466"/>
                    <a:pt x="2764" y="7556"/>
                    <a:pt x="2977" y="7636"/>
                  </a:cubicBezTo>
                  <a:lnTo>
                    <a:pt x="3122" y="7687"/>
                  </a:lnTo>
                  <a:lnTo>
                    <a:pt x="3202" y="7714"/>
                  </a:lnTo>
                  <a:lnTo>
                    <a:pt x="3278" y="7738"/>
                  </a:lnTo>
                  <a:lnTo>
                    <a:pt x="3581" y="7832"/>
                  </a:lnTo>
                  <a:cubicBezTo>
                    <a:pt x="3976" y="7943"/>
                    <a:pt x="4377" y="8026"/>
                    <a:pt x="4783" y="8082"/>
                  </a:cubicBezTo>
                  <a:cubicBezTo>
                    <a:pt x="5096" y="8124"/>
                    <a:pt x="5405" y="8139"/>
                    <a:pt x="5705" y="8139"/>
                  </a:cubicBezTo>
                  <a:cubicBezTo>
                    <a:pt x="5783" y="8139"/>
                    <a:pt x="5860" y="8138"/>
                    <a:pt x="5937" y="8136"/>
                  </a:cubicBezTo>
                  <a:cubicBezTo>
                    <a:pt x="6681" y="8109"/>
                    <a:pt x="7358" y="7961"/>
                    <a:pt x="7923" y="7748"/>
                  </a:cubicBezTo>
                  <a:cubicBezTo>
                    <a:pt x="8493" y="7542"/>
                    <a:pt x="8946" y="7267"/>
                    <a:pt x="9300" y="7025"/>
                  </a:cubicBezTo>
                  <a:cubicBezTo>
                    <a:pt x="9572" y="6833"/>
                    <a:pt x="9826" y="6615"/>
                    <a:pt x="10057" y="6375"/>
                  </a:cubicBezTo>
                  <a:cubicBezTo>
                    <a:pt x="10141" y="6288"/>
                    <a:pt x="10220" y="6196"/>
                    <a:pt x="10292" y="6100"/>
                  </a:cubicBezTo>
                  <a:lnTo>
                    <a:pt x="10293" y="6098"/>
                  </a:lnTo>
                  <a:cubicBezTo>
                    <a:pt x="10352" y="6017"/>
                    <a:pt x="10339" y="5902"/>
                    <a:pt x="10263" y="5835"/>
                  </a:cubicBezTo>
                  <a:cubicBezTo>
                    <a:pt x="10226" y="5803"/>
                    <a:pt x="10180" y="5787"/>
                    <a:pt x="10134" y="5787"/>
                  </a:cubicBezTo>
                  <a:cubicBezTo>
                    <a:pt x="10085" y="5787"/>
                    <a:pt x="10036" y="5805"/>
                    <a:pt x="9998" y="5841"/>
                  </a:cubicBezTo>
                  <a:cubicBezTo>
                    <a:pt x="9998" y="5841"/>
                    <a:pt x="9923" y="5911"/>
                    <a:pt x="9755" y="6039"/>
                  </a:cubicBezTo>
                  <a:cubicBezTo>
                    <a:pt x="9590" y="6169"/>
                    <a:pt x="9333" y="6342"/>
                    <a:pt x="8992" y="6533"/>
                  </a:cubicBezTo>
                  <a:cubicBezTo>
                    <a:pt x="8650" y="6724"/>
                    <a:pt x="8214" y="6914"/>
                    <a:pt x="7697" y="7065"/>
                  </a:cubicBezTo>
                  <a:cubicBezTo>
                    <a:pt x="7422" y="7145"/>
                    <a:pt x="7143" y="7208"/>
                    <a:pt x="6860" y="7252"/>
                  </a:cubicBezTo>
                  <a:cubicBezTo>
                    <a:pt x="6546" y="7298"/>
                    <a:pt x="6231" y="7326"/>
                    <a:pt x="5914" y="7335"/>
                  </a:cubicBezTo>
                  <a:cubicBezTo>
                    <a:pt x="5888" y="7336"/>
                    <a:pt x="5862" y="7336"/>
                    <a:pt x="5836" y="7336"/>
                  </a:cubicBezTo>
                  <a:cubicBezTo>
                    <a:pt x="5143" y="7336"/>
                    <a:pt x="4451" y="7253"/>
                    <a:pt x="3777" y="7090"/>
                  </a:cubicBezTo>
                  <a:lnTo>
                    <a:pt x="3494" y="7016"/>
                  </a:lnTo>
                  <a:lnTo>
                    <a:pt x="3423" y="6997"/>
                  </a:lnTo>
                  <a:lnTo>
                    <a:pt x="3393" y="6990"/>
                  </a:lnTo>
                  <a:lnTo>
                    <a:pt x="3357" y="6978"/>
                  </a:lnTo>
                  <a:lnTo>
                    <a:pt x="3209" y="6933"/>
                  </a:lnTo>
                  <a:cubicBezTo>
                    <a:pt x="3026" y="6873"/>
                    <a:pt x="2847" y="6802"/>
                    <a:pt x="2672" y="6722"/>
                  </a:cubicBezTo>
                  <a:cubicBezTo>
                    <a:pt x="2320" y="6553"/>
                    <a:pt x="1981" y="6340"/>
                    <a:pt x="1695" y="6061"/>
                  </a:cubicBezTo>
                  <a:cubicBezTo>
                    <a:pt x="1113" y="5512"/>
                    <a:pt x="752" y="4722"/>
                    <a:pt x="684" y="3869"/>
                  </a:cubicBezTo>
                  <a:cubicBezTo>
                    <a:pt x="613" y="3020"/>
                    <a:pt x="807" y="2111"/>
                    <a:pt x="1243" y="1372"/>
                  </a:cubicBezTo>
                  <a:cubicBezTo>
                    <a:pt x="1459" y="1010"/>
                    <a:pt x="1765" y="682"/>
                    <a:pt x="2099" y="589"/>
                  </a:cubicBezTo>
                  <a:cubicBezTo>
                    <a:pt x="2310" y="536"/>
                    <a:pt x="2530" y="505"/>
                    <a:pt x="2746" y="505"/>
                  </a:cubicBezTo>
                  <a:cubicBezTo>
                    <a:pt x="2948" y="505"/>
                    <a:pt x="3148" y="532"/>
                    <a:pt x="3335" y="592"/>
                  </a:cubicBezTo>
                  <a:cubicBezTo>
                    <a:pt x="3725" y="712"/>
                    <a:pt x="4057" y="981"/>
                    <a:pt x="4283" y="1329"/>
                  </a:cubicBezTo>
                  <a:cubicBezTo>
                    <a:pt x="4508" y="1678"/>
                    <a:pt x="4651" y="2083"/>
                    <a:pt x="4707" y="2495"/>
                  </a:cubicBezTo>
                  <a:cubicBezTo>
                    <a:pt x="4773" y="2911"/>
                    <a:pt x="4744" y="3310"/>
                    <a:pt x="4590" y="3651"/>
                  </a:cubicBezTo>
                  <a:cubicBezTo>
                    <a:pt x="4442" y="3990"/>
                    <a:pt x="4175" y="4240"/>
                    <a:pt x="3869" y="4326"/>
                  </a:cubicBezTo>
                  <a:cubicBezTo>
                    <a:pt x="3770" y="4355"/>
                    <a:pt x="3667" y="4368"/>
                    <a:pt x="3563" y="4368"/>
                  </a:cubicBezTo>
                  <a:cubicBezTo>
                    <a:pt x="3350" y="4368"/>
                    <a:pt x="3133" y="4312"/>
                    <a:pt x="2932" y="4224"/>
                  </a:cubicBezTo>
                  <a:cubicBezTo>
                    <a:pt x="2780" y="4159"/>
                    <a:pt x="2638" y="4078"/>
                    <a:pt x="2505" y="3982"/>
                  </a:cubicBezTo>
                  <a:cubicBezTo>
                    <a:pt x="2388" y="3896"/>
                    <a:pt x="2272" y="3793"/>
                    <a:pt x="2191" y="3682"/>
                  </a:cubicBezTo>
                  <a:cubicBezTo>
                    <a:pt x="2022" y="3462"/>
                    <a:pt x="1961" y="3202"/>
                    <a:pt x="2004" y="2970"/>
                  </a:cubicBezTo>
                  <a:cubicBezTo>
                    <a:pt x="2042" y="2735"/>
                    <a:pt x="2186" y="2543"/>
                    <a:pt x="2350" y="2443"/>
                  </a:cubicBezTo>
                  <a:cubicBezTo>
                    <a:pt x="2446" y="2384"/>
                    <a:pt x="2548" y="2358"/>
                    <a:pt x="2654" y="2358"/>
                  </a:cubicBezTo>
                  <a:cubicBezTo>
                    <a:pt x="2734" y="2358"/>
                    <a:pt x="2817" y="2373"/>
                    <a:pt x="2901" y="2398"/>
                  </a:cubicBezTo>
                  <a:cubicBezTo>
                    <a:pt x="3083" y="2451"/>
                    <a:pt x="3216" y="2562"/>
                    <a:pt x="3292" y="2680"/>
                  </a:cubicBezTo>
                  <a:cubicBezTo>
                    <a:pt x="3372" y="2799"/>
                    <a:pt x="3382" y="2923"/>
                    <a:pt x="3360" y="3008"/>
                  </a:cubicBezTo>
                  <a:cubicBezTo>
                    <a:pt x="3338" y="3084"/>
                    <a:pt x="3287" y="3148"/>
                    <a:pt x="3217" y="3184"/>
                  </a:cubicBezTo>
                  <a:cubicBezTo>
                    <a:pt x="3087" y="3256"/>
                    <a:pt x="2974" y="3252"/>
                    <a:pt x="2979" y="3255"/>
                  </a:cubicBezTo>
                  <a:cubicBezTo>
                    <a:pt x="2871" y="3259"/>
                    <a:pt x="2786" y="3349"/>
                    <a:pt x="2789" y="3458"/>
                  </a:cubicBezTo>
                  <a:cubicBezTo>
                    <a:pt x="2793" y="3564"/>
                    <a:pt x="2879" y="3647"/>
                    <a:pt x="2984" y="3647"/>
                  </a:cubicBezTo>
                  <a:cubicBezTo>
                    <a:pt x="2987" y="3647"/>
                    <a:pt x="2989" y="3647"/>
                    <a:pt x="2992" y="3647"/>
                  </a:cubicBezTo>
                  <a:cubicBezTo>
                    <a:pt x="2992" y="3646"/>
                    <a:pt x="2994" y="3645"/>
                    <a:pt x="2998" y="3645"/>
                  </a:cubicBezTo>
                  <a:cubicBezTo>
                    <a:pt x="3006" y="3645"/>
                    <a:pt x="3021" y="3646"/>
                    <a:pt x="3043" y="3646"/>
                  </a:cubicBezTo>
                  <a:cubicBezTo>
                    <a:pt x="3106" y="3646"/>
                    <a:pt x="3227" y="3637"/>
                    <a:pt x="3405" y="3566"/>
                  </a:cubicBezTo>
                  <a:cubicBezTo>
                    <a:pt x="3583" y="3487"/>
                    <a:pt x="3721" y="3340"/>
                    <a:pt x="3790" y="3158"/>
                  </a:cubicBezTo>
                  <a:cubicBezTo>
                    <a:pt x="3873" y="2943"/>
                    <a:pt x="3853" y="2668"/>
                    <a:pt x="3724" y="2433"/>
                  </a:cubicBezTo>
                  <a:cubicBezTo>
                    <a:pt x="3598" y="2194"/>
                    <a:pt x="3359" y="1995"/>
                    <a:pt x="3071" y="1893"/>
                  </a:cubicBezTo>
                  <a:cubicBezTo>
                    <a:pt x="3034" y="1879"/>
                    <a:pt x="2996" y="1868"/>
                    <a:pt x="2957" y="1858"/>
                  </a:cubicBezTo>
                  <a:lnTo>
                    <a:pt x="2896" y="1842"/>
                  </a:lnTo>
                  <a:lnTo>
                    <a:pt x="2849" y="1832"/>
                  </a:lnTo>
                  <a:cubicBezTo>
                    <a:pt x="2767" y="1815"/>
                    <a:pt x="2683" y="1808"/>
                    <a:pt x="2599" y="1808"/>
                  </a:cubicBezTo>
                  <a:cubicBezTo>
                    <a:pt x="2416" y="1809"/>
                    <a:pt x="2234" y="1854"/>
                    <a:pt x="2072" y="1940"/>
                  </a:cubicBezTo>
                  <a:cubicBezTo>
                    <a:pt x="1734" y="2113"/>
                    <a:pt x="1488" y="2462"/>
                    <a:pt x="1411" y="2859"/>
                  </a:cubicBezTo>
                  <a:cubicBezTo>
                    <a:pt x="1329" y="3256"/>
                    <a:pt x="1436" y="3708"/>
                    <a:pt x="1690" y="4050"/>
                  </a:cubicBezTo>
                  <a:cubicBezTo>
                    <a:pt x="1817" y="4223"/>
                    <a:pt x="1970" y="4374"/>
                    <a:pt x="2145" y="4496"/>
                  </a:cubicBezTo>
                  <a:cubicBezTo>
                    <a:pt x="2317" y="4617"/>
                    <a:pt x="2500" y="4716"/>
                    <a:pt x="2694" y="4795"/>
                  </a:cubicBezTo>
                  <a:cubicBezTo>
                    <a:pt x="2902" y="4878"/>
                    <a:pt x="3121" y="4931"/>
                    <a:pt x="3343" y="4949"/>
                  </a:cubicBezTo>
                  <a:cubicBezTo>
                    <a:pt x="3383" y="4952"/>
                    <a:pt x="3424" y="4954"/>
                    <a:pt x="3465" y="4954"/>
                  </a:cubicBezTo>
                  <a:cubicBezTo>
                    <a:pt x="3663" y="4954"/>
                    <a:pt x="3861" y="4919"/>
                    <a:pt x="4048" y="4850"/>
                  </a:cubicBezTo>
                  <a:cubicBezTo>
                    <a:pt x="4514" y="4683"/>
                    <a:pt x="4868" y="4274"/>
                    <a:pt x="5025" y="3826"/>
                  </a:cubicBezTo>
                  <a:cubicBezTo>
                    <a:pt x="5109" y="3602"/>
                    <a:pt x="5147" y="3366"/>
                    <a:pt x="5162" y="3131"/>
                  </a:cubicBezTo>
                  <a:cubicBezTo>
                    <a:pt x="5174" y="2892"/>
                    <a:pt x="5152" y="2661"/>
                    <a:pt x="5116" y="2433"/>
                  </a:cubicBezTo>
                  <a:cubicBezTo>
                    <a:pt x="5039" y="1979"/>
                    <a:pt x="4903" y="1515"/>
                    <a:pt x="4639" y="1099"/>
                  </a:cubicBezTo>
                  <a:cubicBezTo>
                    <a:pt x="4376" y="687"/>
                    <a:pt x="3978" y="326"/>
                    <a:pt x="3489" y="149"/>
                  </a:cubicBezTo>
                  <a:cubicBezTo>
                    <a:pt x="3203" y="46"/>
                    <a:pt x="2905" y="1"/>
                    <a:pt x="2608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571175" y="3267450"/>
              <a:ext cx="31175" cy="21275"/>
            </a:xfrm>
            <a:custGeom>
              <a:avLst/>
              <a:gdLst/>
              <a:ahLst/>
              <a:cxnLst/>
              <a:rect l="l" t="t" r="r" b="b"/>
              <a:pathLst>
                <a:path w="1247" h="851" extrusionOk="0">
                  <a:moveTo>
                    <a:pt x="754" y="0"/>
                  </a:moveTo>
                  <a:cubicBezTo>
                    <a:pt x="670" y="0"/>
                    <a:pt x="581" y="15"/>
                    <a:pt x="491" y="46"/>
                  </a:cubicBezTo>
                  <a:cubicBezTo>
                    <a:pt x="187" y="152"/>
                    <a:pt x="1" y="408"/>
                    <a:pt x="74" y="617"/>
                  </a:cubicBezTo>
                  <a:cubicBezTo>
                    <a:pt x="125" y="765"/>
                    <a:pt x="292" y="850"/>
                    <a:pt x="494" y="850"/>
                  </a:cubicBezTo>
                  <a:cubicBezTo>
                    <a:pt x="577" y="850"/>
                    <a:pt x="666" y="836"/>
                    <a:pt x="755" y="805"/>
                  </a:cubicBezTo>
                  <a:cubicBezTo>
                    <a:pt x="1060" y="699"/>
                    <a:pt x="1246" y="443"/>
                    <a:pt x="1173" y="234"/>
                  </a:cubicBezTo>
                  <a:cubicBezTo>
                    <a:pt x="1122" y="86"/>
                    <a:pt x="955" y="0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586450" y="3158150"/>
              <a:ext cx="14725" cy="6650"/>
            </a:xfrm>
            <a:custGeom>
              <a:avLst/>
              <a:gdLst/>
              <a:ahLst/>
              <a:cxnLst/>
              <a:rect l="l" t="t" r="r" b="b"/>
              <a:pathLst>
                <a:path w="589" h="266" extrusionOk="0">
                  <a:moveTo>
                    <a:pt x="46" y="1"/>
                  </a:moveTo>
                  <a:cubicBezTo>
                    <a:pt x="17" y="1"/>
                    <a:pt x="0" y="48"/>
                    <a:pt x="30" y="62"/>
                  </a:cubicBezTo>
                  <a:cubicBezTo>
                    <a:pt x="197" y="142"/>
                    <a:pt x="359" y="211"/>
                    <a:pt x="536" y="264"/>
                  </a:cubicBezTo>
                  <a:cubicBezTo>
                    <a:pt x="539" y="265"/>
                    <a:pt x="542" y="265"/>
                    <a:pt x="545" y="265"/>
                  </a:cubicBezTo>
                  <a:cubicBezTo>
                    <a:pt x="575" y="265"/>
                    <a:pt x="588" y="222"/>
                    <a:pt x="560" y="205"/>
                  </a:cubicBezTo>
                  <a:cubicBezTo>
                    <a:pt x="403" y="104"/>
                    <a:pt x="230" y="65"/>
                    <a:pt x="56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585300" y="3165825"/>
              <a:ext cx="13250" cy="8600"/>
            </a:xfrm>
            <a:custGeom>
              <a:avLst/>
              <a:gdLst/>
              <a:ahLst/>
              <a:cxnLst/>
              <a:rect l="l" t="t" r="r" b="b"/>
              <a:pathLst>
                <a:path w="530" h="344" extrusionOk="0">
                  <a:moveTo>
                    <a:pt x="94" y="0"/>
                  </a:moveTo>
                  <a:cubicBezTo>
                    <a:pt x="49" y="0"/>
                    <a:pt x="1" y="48"/>
                    <a:pt x="20" y="94"/>
                  </a:cubicBezTo>
                  <a:cubicBezTo>
                    <a:pt x="93" y="266"/>
                    <a:pt x="269" y="325"/>
                    <a:pt x="441" y="343"/>
                  </a:cubicBezTo>
                  <a:cubicBezTo>
                    <a:pt x="444" y="344"/>
                    <a:pt x="447" y="344"/>
                    <a:pt x="449" y="344"/>
                  </a:cubicBezTo>
                  <a:cubicBezTo>
                    <a:pt x="514" y="344"/>
                    <a:pt x="529" y="245"/>
                    <a:pt x="476" y="213"/>
                  </a:cubicBezTo>
                  <a:cubicBezTo>
                    <a:pt x="356" y="143"/>
                    <a:pt x="248" y="45"/>
                    <a:pt x="113" y="3"/>
                  </a:cubicBezTo>
                  <a:cubicBezTo>
                    <a:pt x="107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542475" y="3569725"/>
              <a:ext cx="7475" cy="30650"/>
            </a:xfrm>
            <a:custGeom>
              <a:avLst/>
              <a:gdLst/>
              <a:ahLst/>
              <a:cxnLst/>
              <a:rect l="l" t="t" r="r" b="b"/>
              <a:pathLst>
                <a:path w="299" h="1226" extrusionOk="0">
                  <a:moveTo>
                    <a:pt x="215" y="1"/>
                  </a:moveTo>
                  <a:cubicBezTo>
                    <a:pt x="207" y="1"/>
                    <a:pt x="199" y="5"/>
                    <a:pt x="194" y="13"/>
                  </a:cubicBezTo>
                  <a:cubicBezTo>
                    <a:pt x="152" y="80"/>
                    <a:pt x="108" y="99"/>
                    <a:pt x="80" y="180"/>
                  </a:cubicBezTo>
                  <a:cubicBezTo>
                    <a:pt x="49" y="278"/>
                    <a:pt x="30" y="380"/>
                    <a:pt x="21" y="482"/>
                  </a:cubicBezTo>
                  <a:cubicBezTo>
                    <a:pt x="1" y="708"/>
                    <a:pt x="29" y="925"/>
                    <a:pt x="63" y="1148"/>
                  </a:cubicBezTo>
                  <a:cubicBezTo>
                    <a:pt x="71" y="1203"/>
                    <a:pt x="107" y="1226"/>
                    <a:pt x="146" y="1226"/>
                  </a:cubicBezTo>
                  <a:cubicBezTo>
                    <a:pt x="202" y="1226"/>
                    <a:pt x="265" y="1182"/>
                    <a:pt x="273" y="1119"/>
                  </a:cubicBezTo>
                  <a:cubicBezTo>
                    <a:pt x="299" y="915"/>
                    <a:pt x="289" y="721"/>
                    <a:pt x="276" y="516"/>
                  </a:cubicBezTo>
                  <a:cubicBezTo>
                    <a:pt x="269" y="422"/>
                    <a:pt x="260" y="328"/>
                    <a:pt x="258" y="233"/>
                  </a:cubicBezTo>
                  <a:cubicBezTo>
                    <a:pt x="256" y="176"/>
                    <a:pt x="231" y="87"/>
                    <a:pt x="240" y="32"/>
                  </a:cubicBezTo>
                  <a:cubicBezTo>
                    <a:pt x="244" y="14"/>
                    <a:pt x="230" y="1"/>
                    <a:pt x="21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51800" y="3586900"/>
              <a:ext cx="10125" cy="25450"/>
            </a:xfrm>
            <a:custGeom>
              <a:avLst/>
              <a:gdLst/>
              <a:ahLst/>
              <a:cxnLst/>
              <a:rect l="l" t="t" r="r" b="b"/>
              <a:pathLst>
                <a:path w="405" h="1018" extrusionOk="0">
                  <a:moveTo>
                    <a:pt x="240" y="0"/>
                  </a:moveTo>
                  <a:cubicBezTo>
                    <a:pt x="228" y="0"/>
                    <a:pt x="216" y="6"/>
                    <a:pt x="209" y="17"/>
                  </a:cubicBezTo>
                  <a:cubicBezTo>
                    <a:pt x="20" y="283"/>
                    <a:pt x="0" y="748"/>
                    <a:pt x="226" y="992"/>
                  </a:cubicBezTo>
                  <a:cubicBezTo>
                    <a:pt x="242" y="1010"/>
                    <a:pt x="266" y="1018"/>
                    <a:pt x="289" y="1018"/>
                  </a:cubicBezTo>
                  <a:cubicBezTo>
                    <a:pt x="328" y="1018"/>
                    <a:pt x="368" y="995"/>
                    <a:pt x="374" y="954"/>
                  </a:cubicBezTo>
                  <a:cubicBezTo>
                    <a:pt x="401" y="790"/>
                    <a:pt x="404" y="623"/>
                    <a:pt x="382" y="458"/>
                  </a:cubicBezTo>
                  <a:cubicBezTo>
                    <a:pt x="363" y="301"/>
                    <a:pt x="364" y="152"/>
                    <a:pt x="270" y="17"/>
                  </a:cubicBezTo>
                  <a:cubicBezTo>
                    <a:pt x="263" y="6"/>
                    <a:pt x="252" y="0"/>
                    <a:pt x="24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569300" y="3601800"/>
              <a:ext cx="7125" cy="21850"/>
            </a:xfrm>
            <a:custGeom>
              <a:avLst/>
              <a:gdLst/>
              <a:ahLst/>
              <a:cxnLst/>
              <a:rect l="l" t="t" r="r" b="b"/>
              <a:pathLst>
                <a:path w="285" h="874" extrusionOk="0">
                  <a:moveTo>
                    <a:pt x="136" y="1"/>
                  </a:moveTo>
                  <a:cubicBezTo>
                    <a:pt x="125" y="1"/>
                    <a:pt x="113" y="6"/>
                    <a:pt x="106" y="18"/>
                  </a:cubicBezTo>
                  <a:cubicBezTo>
                    <a:pt x="34" y="128"/>
                    <a:pt x="21" y="284"/>
                    <a:pt x="11" y="413"/>
                  </a:cubicBezTo>
                  <a:cubicBezTo>
                    <a:pt x="1" y="563"/>
                    <a:pt x="29" y="700"/>
                    <a:pt x="106" y="829"/>
                  </a:cubicBezTo>
                  <a:cubicBezTo>
                    <a:pt x="124" y="860"/>
                    <a:pt x="153" y="874"/>
                    <a:pt x="182" y="874"/>
                  </a:cubicBezTo>
                  <a:cubicBezTo>
                    <a:pt x="229" y="874"/>
                    <a:pt x="276" y="838"/>
                    <a:pt x="280" y="782"/>
                  </a:cubicBezTo>
                  <a:cubicBezTo>
                    <a:pt x="285" y="647"/>
                    <a:pt x="277" y="513"/>
                    <a:pt x="257" y="380"/>
                  </a:cubicBezTo>
                  <a:cubicBezTo>
                    <a:pt x="240" y="259"/>
                    <a:pt x="236" y="124"/>
                    <a:pt x="167" y="18"/>
                  </a:cubicBezTo>
                  <a:cubicBezTo>
                    <a:pt x="160" y="6"/>
                    <a:pt x="148" y="1"/>
                    <a:pt x="136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756150" y="3541125"/>
              <a:ext cx="20700" cy="27850"/>
            </a:xfrm>
            <a:custGeom>
              <a:avLst/>
              <a:gdLst/>
              <a:ahLst/>
              <a:cxnLst/>
              <a:rect l="l" t="t" r="r" b="b"/>
              <a:pathLst>
                <a:path w="828" h="1114" extrusionOk="0">
                  <a:moveTo>
                    <a:pt x="318" y="1"/>
                  </a:moveTo>
                  <a:cubicBezTo>
                    <a:pt x="311" y="1"/>
                    <a:pt x="304" y="3"/>
                    <a:pt x="299" y="8"/>
                  </a:cubicBezTo>
                  <a:cubicBezTo>
                    <a:pt x="1" y="312"/>
                    <a:pt x="422" y="877"/>
                    <a:pt x="648" y="1088"/>
                  </a:cubicBezTo>
                  <a:cubicBezTo>
                    <a:pt x="667" y="1106"/>
                    <a:pt x="690" y="1114"/>
                    <a:pt x="713" y="1114"/>
                  </a:cubicBezTo>
                  <a:cubicBezTo>
                    <a:pt x="772" y="1114"/>
                    <a:pt x="828" y="1063"/>
                    <a:pt x="808" y="996"/>
                  </a:cubicBezTo>
                  <a:cubicBezTo>
                    <a:pt x="752" y="813"/>
                    <a:pt x="682" y="633"/>
                    <a:pt x="598" y="461"/>
                  </a:cubicBezTo>
                  <a:cubicBezTo>
                    <a:pt x="526" y="309"/>
                    <a:pt x="467" y="120"/>
                    <a:pt x="337" y="8"/>
                  </a:cubicBezTo>
                  <a:cubicBezTo>
                    <a:pt x="332" y="3"/>
                    <a:pt x="325" y="1"/>
                    <a:pt x="318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755100" y="3564525"/>
              <a:ext cx="15425" cy="21950"/>
            </a:xfrm>
            <a:custGeom>
              <a:avLst/>
              <a:gdLst/>
              <a:ahLst/>
              <a:cxnLst/>
              <a:rect l="l" t="t" r="r" b="b"/>
              <a:pathLst>
                <a:path w="617" h="878" extrusionOk="0">
                  <a:moveTo>
                    <a:pt x="210" y="0"/>
                  </a:moveTo>
                  <a:cubicBezTo>
                    <a:pt x="180" y="0"/>
                    <a:pt x="150" y="14"/>
                    <a:pt x="137" y="42"/>
                  </a:cubicBezTo>
                  <a:cubicBezTo>
                    <a:pt x="1" y="332"/>
                    <a:pt x="302" y="596"/>
                    <a:pt x="427" y="829"/>
                  </a:cubicBezTo>
                  <a:cubicBezTo>
                    <a:pt x="445" y="864"/>
                    <a:pt x="473" y="878"/>
                    <a:pt x="502" y="878"/>
                  </a:cubicBezTo>
                  <a:cubicBezTo>
                    <a:pt x="558" y="878"/>
                    <a:pt x="617" y="823"/>
                    <a:pt x="603" y="755"/>
                  </a:cubicBezTo>
                  <a:cubicBezTo>
                    <a:pt x="571" y="620"/>
                    <a:pt x="526" y="489"/>
                    <a:pt x="465" y="365"/>
                  </a:cubicBezTo>
                  <a:cubicBezTo>
                    <a:pt x="413" y="249"/>
                    <a:pt x="359" y="118"/>
                    <a:pt x="271" y="25"/>
                  </a:cubicBezTo>
                  <a:cubicBezTo>
                    <a:pt x="256" y="8"/>
                    <a:pt x="233" y="0"/>
                    <a:pt x="21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674600" y="3400775"/>
              <a:ext cx="16725" cy="15375"/>
            </a:xfrm>
            <a:custGeom>
              <a:avLst/>
              <a:gdLst/>
              <a:ahLst/>
              <a:cxnLst/>
              <a:rect l="l" t="t" r="r" b="b"/>
              <a:pathLst>
                <a:path w="669" h="615" extrusionOk="0">
                  <a:moveTo>
                    <a:pt x="141" y="0"/>
                  </a:moveTo>
                  <a:cubicBezTo>
                    <a:pt x="59" y="0"/>
                    <a:pt x="0" y="88"/>
                    <a:pt x="40" y="175"/>
                  </a:cubicBezTo>
                  <a:cubicBezTo>
                    <a:pt x="132" y="375"/>
                    <a:pt x="325" y="486"/>
                    <a:pt x="501" y="601"/>
                  </a:cubicBezTo>
                  <a:cubicBezTo>
                    <a:pt x="516" y="610"/>
                    <a:pt x="531" y="615"/>
                    <a:pt x="547" y="615"/>
                  </a:cubicBezTo>
                  <a:cubicBezTo>
                    <a:pt x="611" y="615"/>
                    <a:pt x="669" y="536"/>
                    <a:pt x="629" y="473"/>
                  </a:cubicBezTo>
                  <a:cubicBezTo>
                    <a:pt x="516" y="294"/>
                    <a:pt x="395" y="112"/>
                    <a:pt x="199" y="15"/>
                  </a:cubicBezTo>
                  <a:cubicBezTo>
                    <a:pt x="180" y="5"/>
                    <a:pt x="160" y="0"/>
                    <a:pt x="14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33"/>
          <p:cNvGrpSpPr/>
          <p:nvPr/>
        </p:nvGrpSpPr>
        <p:grpSpPr>
          <a:xfrm rot="-2072590">
            <a:off x="1798479" y="1332943"/>
            <a:ext cx="1060799" cy="978791"/>
            <a:chOff x="2859625" y="238100"/>
            <a:chExt cx="1049375" cy="968250"/>
          </a:xfrm>
        </p:grpSpPr>
        <p:sp>
          <p:nvSpPr>
            <p:cNvPr id="335" name="Google Shape;335;p33"/>
            <p:cNvSpPr/>
            <p:nvPr/>
          </p:nvSpPr>
          <p:spPr>
            <a:xfrm>
              <a:off x="3207875" y="793575"/>
              <a:ext cx="284625" cy="282475"/>
            </a:xfrm>
            <a:custGeom>
              <a:avLst/>
              <a:gdLst/>
              <a:ahLst/>
              <a:cxnLst/>
              <a:rect l="l" t="t" r="r" b="b"/>
              <a:pathLst>
                <a:path w="11385" h="11299" extrusionOk="0">
                  <a:moveTo>
                    <a:pt x="9240" y="2087"/>
                  </a:moveTo>
                  <a:cubicBezTo>
                    <a:pt x="9419" y="2087"/>
                    <a:pt x="9615" y="2123"/>
                    <a:pt x="9615" y="2340"/>
                  </a:cubicBezTo>
                  <a:cubicBezTo>
                    <a:pt x="9615" y="2560"/>
                    <a:pt x="9419" y="2597"/>
                    <a:pt x="9235" y="2597"/>
                  </a:cubicBezTo>
                  <a:cubicBezTo>
                    <a:pt x="9166" y="2597"/>
                    <a:pt x="9098" y="2592"/>
                    <a:pt x="9044" y="2589"/>
                  </a:cubicBezTo>
                  <a:cubicBezTo>
                    <a:pt x="8785" y="2572"/>
                    <a:pt x="8525" y="2561"/>
                    <a:pt x="8271" y="2535"/>
                  </a:cubicBezTo>
                  <a:cubicBezTo>
                    <a:pt x="8022" y="2508"/>
                    <a:pt x="8022" y="2173"/>
                    <a:pt x="8271" y="2146"/>
                  </a:cubicBezTo>
                  <a:cubicBezTo>
                    <a:pt x="8544" y="2116"/>
                    <a:pt x="8815" y="2109"/>
                    <a:pt x="9091" y="2093"/>
                  </a:cubicBezTo>
                  <a:cubicBezTo>
                    <a:pt x="9135" y="2090"/>
                    <a:pt x="9187" y="2087"/>
                    <a:pt x="9240" y="2087"/>
                  </a:cubicBezTo>
                  <a:close/>
                  <a:moveTo>
                    <a:pt x="3543" y="0"/>
                  </a:moveTo>
                  <a:cubicBezTo>
                    <a:pt x="3077" y="0"/>
                    <a:pt x="2612" y="8"/>
                    <a:pt x="2148" y="26"/>
                  </a:cubicBezTo>
                  <a:cubicBezTo>
                    <a:pt x="1433" y="54"/>
                    <a:pt x="715" y="91"/>
                    <a:pt x="1" y="128"/>
                  </a:cubicBezTo>
                  <a:cubicBezTo>
                    <a:pt x="24" y="3848"/>
                    <a:pt x="191" y="7568"/>
                    <a:pt x="184" y="11298"/>
                  </a:cubicBezTo>
                  <a:cubicBezTo>
                    <a:pt x="3918" y="11267"/>
                    <a:pt x="7655" y="11073"/>
                    <a:pt x="11385" y="10819"/>
                  </a:cubicBezTo>
                  <a:cubicBezTo>
                    <a:pt x="11276" y="7660"/>
                    <a:pt x="11378" y="4478"/>
                    <a:pt x="11259" y="1313"/>
                  </a:cubicBezTo>
                  <a:cubicBezTo>
                    <a:pt x="11248" y="986"/>
                    <a:pt x="11236" y="659"/>
                    <a:pt x="11225" y="333"/>
                  </a:cubicBezTo>
                  <a:cubicBezTo>
                    <a:pt x="8669" y="235"/>
                    <a:pt x="6096" y="0"/>
                    <a:pt x="354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96375" y="509350"/>
              <a:ext cx="963375" cy="566725"/>
            </a:xfrm>
            <a:custGeom>
              <a:avLst/>
              <a:gdLst/>
              <a:ahLst/>
              <a:cxnLst/>
              <a:rect l="l" t="t" r="r" b="b"/>
              <a:pathLst>
                <a:path w="38535" h="22669" extrusionOk="0">
                  <a:moveTo>
                    <a:pt x="8018" y="13009"/>
                  </a:moveTo>
                  <a:cubicBezTo>
                    <a:pt x="8041" y="13009"/>
                    <a:pt x="8065" y="13012"/>
                    <a:pt x="8091" y="13018"/>
                  </a:cubicBezTo>
                  <a:cubicBezTo>
                    <a:pt x="8497" y="13125"/>
                    <a:pt x="8916" y="13182"/>
                    <a:pt x="9335" y="13189"/>
                  </a:cubicBezTo>
                  <a:cubicBezTo>
                    <a:pt x="9346" y="13189"/>
                    <a:pt x="9356" y="13189"/>
                    <a:pt x="9367" y="13189"/>
                  </a:cubicBezTo>
                  <a:cubicBezTo>
                    <a:pt x="9471" y="13189"/>
                    <a:pt x="9573" y="13184"/>
                    <a:pt x="9673" y="13184"/>
                  </a:cubicBezTo>
                  <a:cubicBezTo>
                    <a:pt x="9848" y="13184"/>
                    <a:pt x="10017" y="13200"/>
                    <a:pt x="10180" y="13288"/>
                  </a:cubicBezTo>
                  <a:cubicBezTo>
                    <a:pt x="10327" y="13369"/>
                    <a:pt x="10327" y="13598"/>
                    <a:pt x="10180" y="13679"/>
                  </a:cubicBezTo>
                  <a:cubicBezTo>
                    <a:pt x="10025" y="13762"/>
                    <a:pt x="9845" y="13788"/>
                    <a:pt x="9660" y="13788"/>
                  </a:cubicBezTo>
                  <a:cubicBezTo>
                    <a:pt x="9452" y="13788"/>
                    <a:pt x="9238" y="13755"/>
                    <a:pt x="9047" y="13733"/>
                  </a:cubicBezTo>
                  <a:cubicBezTo>
                    <a:pt x="8672" y="13689"/>
                    <a:pt x="8315" y="13625"/>
                    <a:pt x="7958" y="13495"/>
                  </a:cubicBezTo>
                  <a:cubicBezTo>
                    <a:pt x="7686" y="13395"/>
                    <a:pt x="7761" y="13009"/>
                    <a:pt x="8018" y="13009"/>
                  </a:cubicBezTo>
                  <a:close/>
                  <a:moveTo>
                    <a:pt x="21900" y="0"/>
                  </a:moveTo>
                  <a:cubicBezTo>
                    <a:pt x="20494" y="0"/>
                    <a:pt x="19089" y="22"/>
                    <a:pt x="17687" y="90"/>
                  </a:cubicBezTo>
                  <a:cubicBezTo>
                    <a:pt x="12035" y="361"/>
                    <a:pt x="5258" y="1277"/>
                    <a:pt x="2287" y="6790"/>
                  </a:cubicBezTo>
                  <a:cubicBezTo>
                    <a:pt x="1348" y="8533"/>
                    <a:pt x="681" y="10504"/>
                    <a:pt x="310" y="12545"/>
                  </a:cubicBezTo>
                  <a:cubicBezTo>
                    <a:pt x="1733" y="12998"/>
                    <a:pt x="2757" y="14176"/>
                    <a:pt x="1804" y="15643"/>
                  </a:cubicBezTo>
                  <a:cubicBezTo>
                    <a:pt x="1638" y="15899"/>
                    <a:pt x="681" y="17131"/>
                    <a:pt x="81" y="17131"/>
                  </a:cubicBezTo>
                  <a:cubicBezTo>
                    <a:pt x="53" y="17131"/>
                    <a:pt x="27" y="17129"/>
                    <a:pt x="1" y="17124"/>
                  </a:cubicBezTo>
                  <a:lnTo>
                    <a:pt x="1" y="17124"/>
                  </a:lnTo>
                  <a:cubicBezTo>
                    <a:pt x="78" y="18866"/>
                    <a:pt x="385" y="20577"/>
                    <a:pt x="946" y="22166"/>
                  </a:cubicBezTo>
                  <a:cubicBezTo>
                    <a:pt x="954" y="22166"/>
                    <a:pt x="961" y="22166"/>
                    <a:pt x="969" y="22166"/>
                  </a:cubicBezTo>
                  <a:cubicBezTo>
                    <a:pt x="976" y="22166"/>
                    <a:pt x="984" y="22166"/>
                    <a:pt x="991" y="22166"/>
                  </a:cubicBezTo>
                  <a:cubicBezTo>
                    <a:pt x="4461" y="22527"/>
                    <a:pt x="7940" y="22669"/>
                    <a:pt x="11417" y="22669"/>
                  </a:cubicBezTo>
                  <a:cubicBezTo>
                    <a:pt x="11619" y="22669"/>
                    <a:pt x="11822" y="22668"/>
                    <a:pt x="12024" y="22667"/>
                  </a:cubicBezTo>
                  <a:cubicBezTo>
                    <a:pt x="11983" y="18981"/>
                    <a:pt x="11722" y="15248"/>
                    <a:pt x="11728" y="11531"/>
                  </a:cubicBezTo>
                  <a:lnTo>
                    <a:pt x="11728" y="11531"/>
                  </a:lnTo>
                  <a:cubicBezTo>
                    <a:pt x="10750" y="11576"/>
                    <a:pt x="9773" y="11612"/>
                    <a:pt x="8796" y="11612"/>
                  </a:cubicBezTo>
                  <a:cubicBezTo>
                    <a:pt x="8287" y="11612"/>
                    <a:pt x="7778" y="11602"/>
                    <a:pt x="7270" y="11579"/>
                  </a:cubicBezTo>
                  <a:cubicBezTo>
                    <a:pt x="5943" y="11517"/>
                    <a:pt x="3907" y="11555"/>
                    <a:pt x="2900" y="10479"/>
                  </a:cubicBezTo>
                  <a:cubicBezTo>
                    <a:pt x="2867" y="10456"/>
                    <a:pt x="2840" y="10425"/>
                    <a:pt x="2825" y="10388"/>
                  </a:cubicBezTo>
                  <a:cubicBezTo>
                    <a:pt x="2792" y="10347"/>
                    <a:pt x="2754" y="10306"/>
                    <a:pt x="2720" y="10261"/>
                  </a:cubicBezTo>
                  <a:cubicBezTo>
                    <a:pt x="2610" y="10105"/>
                    <a:pt x="2676" y="9932"/>
                    <a:pt x="2798" y="9822"/>
                  </a:cubicBezTo>
                  <a:cubicBezTo>
                    <a:pt x="2792" y="2086"/>
                    <a:pt x="14189" y="3407"/>
                    <a:pt x="19356" y="2743"/>
                  </a:cubicBezTo>
                  <a:cubicBezTo>
                    <a:pt x="21193" y="2507"/>
                    <a:pt x="23331" y="2284"/>
                    <a:pt x="25456" y="2284"/>
                  </a:cubicBezTo>
                  <a:cubicBezTo>
                    <a:pt x="30983" y="2284"/>
                    <a:pt x="36423" y="3796"/>
                    <a:pt x="36274" y="10534"/>
                  </a:cubicBezTo>
                  <a:cubicBezTo>
                    <a:pt x="36270" y="10676"/>
                    <a:pt x="36172" y="10830"/>
                    <a:pt x="36021" y="10861"/>
                  </a:cubicBezTo>
                  <a:cubicBezTo>
                    <a:pt x="32846" y="11537"/>
                    <a:pt x="29594" y="11750"/>
                    <a:pt x="26349" y="11750"/>
                  </a:cubicBezTo>
                  <a:cubicBezTo>
                    <a:pt x="25903" y="11750"/>
                    <a:pt x="25458" y="11746"/>
                    <a:pt x="25012" y="11738"/>
                  </a:cubicBezTo>
                  <a:cubicBezTo>
                    <a:pt x="24780" y="11735"/>
                    <a:pt x="24545" y="11729"/>
                    <a:pt x="24315" y="11721"/>
                  </a:cubicBezTo>
                  <a:lnTo>
                    <a:pt x="24315" y="11721"/>
                  </a:lnTo>
                  <a:cubicBezTo>
                    <a:pt x="24335" y="12236"/>
                    <a:pt x="24355" y="12750"/>
                    <a:pt x="24379" y="13264"/>
                  </a:cubicBezTo>
                  <a:cubicBezTo>
                    <a:pt x="24512" y="16146"/>
                    <a:pt x="24910" y="19261"/>
                    <a:pt x="24481" y="22143"/>
                  </a:cubicBezTo>
                  <a:cubicBezTo>
                    <a:pt x="29080" y="21820"/>
                    <a:pt x="33674" y="21401"/>
                    <a:pt x="38254" y="21050"/>
                  </a:cubicBezTo>
                  <a:cubicBezTo>
                    <a:pt x="38279" y="17685"/>
                    <a:pt x="38534" y="14286"/>
                    <a:pt x="38166" y="10933"/>
                  </a:cubicBezTo>
                  <a:cubicBezTo>
                    <a:pt x="37802" y="7573"/>
                    <a:pt x="36941" y="3513"/>
                    <a:pt x="33745" y="1699"/>
                  </a:cubicBezTo>
                  <a:cubicBezTo>
                    <a:pt x="31274" y="300"/>
                    <a:pt x="28395" y="72"/>
                    <a:pt x="25608" y="35"/>
                  </a:cubicBezTo>
                  <a:cubicBezTo>
                    <a:pt x="24373" y="17"/>
                    <a:pt x="23136" y="0"/>
                    <a:pt x="2190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619725" y="1060550"/>
              <a:ext cx="172300" cy="106250"/>
            </a:xfrm>
            <a:custGeom>
              <a:avLst/>
              <a:gdLst/>
              <a:ahLst/>
              <a:cxnLst/>
              <a:rect l="l" t="t" r="r" b="b"/>
              <a:pathLst>
                <a:path w="6892" h="4250" extrusionOk="0">
                  <a:moveTo>
                    <a:pt x="6891" y="0"/>
                  </a:moveTo>
                  <a:lnTo>
                    <a:pt x="5764" y="92"/>
                  </a:lnTo>
                  <a:cubicBezTo>
                    <a:pt x="5894" y="1347"/>
                    <a:pt x="5353" y="2865"/>
                    <a:pt x="3936" y="2865"/>
                  </a:cubicBezTo>
                  <a:cubicBezTo>
                    <a:pt x="3858" y="2865"/>
                    <a:pt x="3778" y="2861"/>
                    <a:pt x="3695" y="2851"/>
                  </a:cubicBezTo>
                  <a:cubicBezTo>
                    <a:pt x="2443" y="2712"/>
                    <a:pt x="1802" y="1548"/>
                    <a:pt x="1949" y="405"/>
                  </a:cubicBezTo>
                  <a:lnTo>
                    <a:pt x="1949" y="405"/>
                  </a:lnTo>
                  <a:lnTo>
                    <a:pt x="224" y="548"/>
                  </a:lnTo>
                  <a:cubicBezTo>
                    <a:pt x="1" y="2557"/>
                    <a:pt x="1075" y="4249"/>
                    <a:pt x="3100" y="4249"/>
                  </a:cubicBezTo>
                  <a:cubicBezTo>
                    <a:pt x="3267" y="4249"/>
                    <a:pt x="3440" y="4238"/>
                    <a:pt x="3620" y="4214"/>
                  </a:cubicBezTo>
                  <a:cubicBezTo>
                    <a:pt x="4542" y="4090"/>
                    <a:pt x="5482" y="3679"/>
                    <a:pt x="6087" y="2948"/>
                  </a:cubicBezTo>
                  <a:cubicBezTo>
                    <a:pt x="6840" y="2035"/>
                    <a:pt x="6854" y="1100"/>
                    <a:pt x="6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3004775" y="1090900"/>
              <a:ext cx="170200" cy="97175"/>
            </a:xfrm>
            <a:custGeom>
              <a:avLst/>
              <a:gdLst/>
              <a:ahLst/>
              <a:cxnLst/>
              <a:rect l="l" t="t" r="r" b="b"/>
              <a:pathLst>
                <a:path w="6808" h="3887" extrusionOk="0">
                  <a:moveTo>
                    <a:pt x="290" y="1"/>
                  </a:moveTo>
                  <a:lnTo>
                    <a:pt x="290" y="1"/>
                  </a:lnTo>
                  <a:cubicBezTo>
                    <a:pt x="1" y="1886"/>
                    <a:pt x="814" y="3738"/>
                    <a:pt x="2999" y="3877"/>
                  </a:cubicBezTo>
                  <a:cubicBezTo>
                    <a:pt x="3096" y="3884"/>
                    <a:pt x="3192" y="3887"/>
                    <a:pt x="3286" y="3887"/>
                  </a:cubicBezTo>
                  <a:cubicBezTo>
                    <a:pt x="5290" y="3887"/>
                    <a:pt x="6674" y="2488"/>
                    <a:pt x="6732" y="433"/>
                  </a:cubicBezTo>
                  <a:cubicBezTo>
                    <a:pt x="6732" y="344"/>
                    <a:pt x="6768" y="280"/>
                    <a:pt x="6807" y="225"/>
                  </a:cubicBezTo>
                  <a:cubicBezTo>
                    <a:pt x="6379" y="225"/>
                    <a:pt x="5950" y="219"/>
                    <a:pt x="5524" y="215"/>
                  </a:cubicBezTo>
                  <a:cubicBezTo>
                    <a:pt x="5204" y="1053"/>
                    <a:pt x="4506" y="1973"/>
                    <a:pt x="3539" y="1973"/>
                  </a:cubicBezTo>
                  <a:cubicBezTo>
                    <a:pt x="3477" y="1973"/>
                    <a:pt x="3413" y="1969"/>
                    <a:pt x="3349" y="1961"/>
                  </a:cubicBezTo>
                  <a:cubicBezTo>
                    <a:pt x="2318" y="1836"/>
                    <a:pt x="1828" y="1015"/>
                    <a:pt x="1679" y="87"/>
                  </a:cubicBezTo>
                  <a:cubicBezTo>
                    <a:pt x="1440" y="76"/>
                    <a:pt x="1206" y="65"/>
                    <a:pt x="971" y="49"/>
                  </a:cubicBezTo>
                  <a:lnTo>
                    <a:pt x="967" y="52"/>
                  </a:lnTo>
                  <a:lnTo>
                    <a:pt x="1049" y="123"/>
                  </a:lnTo>
                  <a:cubicBezTo>
                    <a:pt x="1130" y="194"/>
                    <a:pt x="1055" y="325"/>
                    <a:pt x="965" y="325"/>
                  </a:cubicBezTo>
                  <a:cubicBezTo>
                    <a:pt x="946" y="325"/>
                    <a:pt x="926" y="319"/>
                    <a:pt x="906" y="305"/>
                  </a:cubicBezTo>
                  <a:cubicBezTo>
                    <a:pt x="858" y="263"/>
                    <a:pt x="807" y="225"/>
                    <a:pt x="756" y="189"/>
                  </a:cubicBezTo>
                  <a:cubicBezTo>
                    <a:pt x="729" y="195"/>
                    <a:pt x="702" y="201"/>
                    <a:pt x="675" y="201"/>
                  </a:cubicBezTo>
                  <a:cubicBezTo>
                    <a:pt x="651" y="201"/>
                    <a:pt x="627" y="197"/>
                    <a:pt x="603" y="185"/>
                  </a:cubicBezTo>
                  <a:cubicBezTo>
                    <a:pt x="528" y="148"/>
                    <a:pt x="491" y="86"/>
                    <a:pt x="467" y="15"/>
                  </a:cubicBezTo>
                  <a:cubicBezTo>
                    <a:pt x="409" y="12"/>
                    <a:pt x="348" y="8"/>
                    <a:pt x="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186025" y="463400"/>
              <a:ext cx="164475" cy="44025"/>
            </a:xfrm>
            <a:custGeom>
              <a:avLst/>
              <a:gdLst/>
              <a:ahLst/>
              <a:cxnLst/>
              <a:rect l="l" t="t" r="r" b="b"/>
              <a:pathLst>
                <a:path w="6579" h="1761" extrusionOk="0">
                  <a:moveTo>
                    <a:pt x="6545" y="1"/>
                  </a:moveTo>
                  <a:lnTo>
                    <a:pt x="6545" y="1"/>
                  </a:lnTo>
                  <a:cubicBezTo>
                    <a:pt x="5456" y="79"/>
                    <a:pt x="4364" y="86"/>
                    <a:pt x="3275" y="174"/>
                  </a:cubicBezTo>
                  <a:cubicBezTo>
                    <a:pt x="2559" y="230"/>
                    <a:pt x="1831" y="284"/>
                    <a:pt x="1137" y="467"/>
                  </a:cubicBezTo>
                  <a:cubicBezTo>
                    <a:pt x="292" y="692"/>
                    <a:pt x="0" y="981"/>
                    <a:pt x="588" y="1760"/>
                  </a:cubicBezTo>
                  <a:cubicBezTo>
                    <a:pt x="2417" y="1428"/>
                    <a:pt x="4291" y="1274"/>
                    <a:pt x="6102" y="1199"/>
                  </a:cubicBezTo>
                  <a:cubicBezTo>
                    <a:pt x="6259" y="1193"/>
                    <a:pt x="6419" y="1185"/>
                    <a:pt x="6579" y="1179"/>
                  </a:cubicBezTo>
                  <a:cubicBezTo>
                    <a:pt x="6467" y="842"/>
                    <a:pt x="6511" y="383"/>
                    <a:pt x="6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895250" y="838800"/>
              <a:ext cx="49650" cy="90150"/>
            </a:xfrm>
            <a:custGeom>
              <a:avLst/>
              <a:gdLst/>
              <a:ahLst/>
              <a:cxnLst/>
              <a:rect l="l" t="t" r="r" b="b"/>
              <a:pathLst>
                <a:path w="1986" h="3606" extrusionOk="0">
                  <a:moveTo>
                    <a:pt x="254" y="0"/>
                  </a:moveTo>
                  <a:cubicBezTo>
                    <a:pt x="74" y="1193"/>
                    <a:pt x="1" y="2399"/>
                    <a:pt x="36" y="3605"/>
                  </a:cubicBezTo>
                  <a:cubicBezTo>
                    <a:pt x="274" y="3435"/>
                    <a:pt x="1278" y="2298"/>
                    <a:pt x="1346" y="2172"/>
                  </a:cubicBezTo>
                  <a:cubicBezTo>
                    <a:pt x="1986" y="1025"/>
                    <a:pt x="1295" y="382"/>
                    <a:pt x="2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2859625" y="351750"/>
              <a:ext cx="1049375" cy="854600"/>
            </a:xfrm>
            <a:custGeom>
              <a:avLst/>
              <a:gdLst/>
              <a:ahLst/>
              <a:cxnLst/>
              <a:rect l="l" t="t" r="r" b="b"/>
              <a:pathLst>
                <a:path w="41975" h="34184" extrusionOk="0">
                  <a:moveTo>
                    <a:pt x="15898" y="656"/>
                  </a:moveTo>
                  <a:cubicBezTo>
                    <a:pt x="15943" y="656"/>
                    <a:pt x="15989" y="657"/>
                    <a:pt x="16035" y="659"/>
                  </a:cubicBezTo>
                  <a:cubicBezTo>
                    <a:pt x="16823" y="686"/>
                    <a:pt x="17596" y="1043"/>
                    <a:pt x="18155" y="1591"/>
                  </a:cubicBezTo>
                  <a:cubicBezTo>
                    <a:pt x="18856" y="2278"/>
                    <a:pt x="18699" y="3023"/>
                    <a:pt x="18740" y="3898"/>
                  </a:cubicBezTo>
                  <a:lnTo>
                    <a:pt x="18740" y="3899"/>
                  </a:lnTo>
                  <a:cubicBezTo>
                    <a:pt x="17068" y="3981"/>
                    <a:pt x="15377" y="3987"/>
                    <a:pt x="13771" y="4426"/>
                  </a:cubicBezTo>
                  <a:cubicBezTo>
                    <a:pt x="13311" y="2596"/>
                    <a:pt x="13727" y="656"/>
                    <a:pt x="15898" y="656"/>
                  </a:cubicBezTo>
                  <a:close/>
                  <a:moveTo>
                    <a:pt x="19601" y="4467"/>
                  </a:moveTo>
                  <a:lnTo>
                    <a:pt x="19601" y="4467"/>
                  </a:lnTo>
                  <a:cubicBezTo>
                    <a:pt x="19567" y="4847"/>
                    <a:pt x="19523" y="5307"/>
                    <a:pt x="19635" y="5645"/>
                  </a:cubicBezTo>
                  <a:cubicBezTo>
                    <a:pt x="19475" y="5651"/>
                    <a:pt x="19315" y="5658"/>
                    <a:pt x="19158" y="5665"/>
                  </a:cubicBezTo>
                  <a:cubicBezTo>
                    <a:pt x="17348" y="5740"/>
                    <a:pt x="15473" y="5894"/>
                    <a:pt x="13645" y="6226"/>
                  </a:cubicBezTo>
                  <a:cubicBezTo>
                    <a:pt x="13056" y="5447"/>
                    <a:pt x="13349" y="5158"/>
                    <a:pt x="14193" y="4933"/>
                  </a:cubicBezTo>
                  <a:cubicBezTo>
                    <a:pt x="14888" y="4749"/>
                    <a:pt x="15615" y="4695"/>
                    <a:pt x="16330" y="4640"/>
                  </a:cubicBezTo>
                  <a:cubicBezTo>
                    <a:pt x="17420" y="4551"/>
                    <a:pt x="18512" y="4545"/>
                    <a:pt x="19601" y="4467"/>
                  </a:cubicBezTo>
                  <a:close/>
                  <a:moveTo>
                    <a:pt x="13787" y="10131"/>
                  </a:moveTo>
                  <a:cubicBezTo>
                    <a:pt x="13389" y="12417"/>
                    <a:pt x="13237" y="14728"/>
                    <a:pt x="13206" y="17049"/>
                  </a:cubicBezTo>
                  <a:cubicBezTo>
                    <a:pt x="13042" y="17056"/>
                    <a:pt x="12883" y="17060"/>
                    <a:pt x="12722" y="17066"/>
                  </a:cubicBezTo>
                  <a:cubicBezTo>
                    <a:pt x="11854" y="17103"/>
                    <a:pt x="10985" y="17127"/>
                    <a:pt x="10116" y="17127"/>
                  </a:cubicBezTo>
                  <a:cubicBezTo>
                    <a:pt x="9530" y="17127"/>
                    <a:pt x="8944" y="17116"/>
                    <a:pt x="8359" y="17090"/>
                  </a:cubicBezTo>
                  <a:cubicBezTo>
                    <a:pt x="7304" y="17042"/>
                    <a:pt x="5500" y="17046"/>
                    <a:pt x="4758" y="16131"/>
                  </a:cubicBezTo>
                  <a:cubicBezTo>
                    <a:pt x="4755" y="16124"/>
                    <a:pt x="4752" y="16124"/>
                    <a:pt x="4748" y="16120"/>
                  </a:cubicBezTo>
                  <a:cubicBezTo>
                    <a:pt x="5028" y="11611"/>
                    <a:pt x="9598" y="10491"/>
                    <a:pt x="13787" y="10131"/>
                  </a:cubicBezTo>
                  <a:close/>
                  <a:moveTo>
                    <a:pt x="25373" y="9266"/>
                  </a:moveTo>
                  <a:lnTo>
                    <a:pt x="25373" y="9266"/>
                  </a:lnTo>
                  <a:cubicBezTo>
                    <a:pt x="25359" y="9293"/>
                    <a:pt x="25350" y="9322"/>
                    <a:pt x="25346" y="9351"/>
                  </a:cubicBezTo>
                  <a:cubicBezTo>
                    <a:pt x="25026" y="11969"/>
                    <a:pt x="25050" y="14609"/>
                    <a:pt x="25131" y="17243"/>
                  </a:cubicBezTo>
                  <a:cubicBezTo>
                    <a:pt x="24200" y="17213"/>
                    <a:pt x="23273" y="17179"/>
                    <a:pt x="22350" y="17141"/>
                  </a:cubicBezTo>
                  <a:cubicBezTo>
                    <a:pt x="20303" y="17058"/>
                    <a:pt x="18287" y="16996"/>
                    <a:pt x="16265" y="16996"/>
                  </a:cubicBezTo>
                  <a:cubicBezTo>
                    <a:pt x="15487" y="16996"/>
                    <a:pt x="14709" y="17005"/>
                    <a:pt x="13928" y="17025"/>
                  </a:cubicBezTo>
                  <a:cubicBezTo>
                    <a:pt x="13924" y="14719"/>
                    <a:pt x="13992" y="12407"/>
                    <a:pt x="14200" y="10096"/>
                  </a:cubicBezTo>
                  <a:cubicBezTo>
                    <a:pt x="15435" y="10005"/>
                    <a:pt x="16626" y="9968"/>
                    <a:pt x="17647" y="9922"/>
                  </a:cubicBezTo>
                  <a:cubicBezTo>
                    <a:pt x="20166" y="9810"/>
                    <a:pt x="22779" y="9415"/>
                    <a:pt x="25373" y="9266"/>
                  </a:cubicBezTo>
                  <a:close/>
                  <a:moveTo>
                    <a:pt x="27265" y="9209"/>
                  </a:moveTo>
                  <a:cubicBezTo>
                    <a:pt x="29197" y="9209"/>
                    <a:pt x="31106" y="9415"/>
                    <a:pt x="32945" y="10052"/>
                  </a:cubicBezTo>
                  <a:cubicBezTo>
                    <a:pt x="34224" y="10499"/>
                    <a:pt x="35334" y="11312"/>
                    <a:pt x="36100" y="12431"/>
                  </a:cubicBezTo>
                  <a:cubicBezTo>
                    <a:pt x="36521" y="13058"/>
                    <a:pt x="36750" y="13782"/>
                    <a:pt x="36921" y="14510"/>
                  </a:cubicBezTo>
                  <a:cubicBezTo>
                    <a:pt x="37159" y="15532"/>
                    <a:pt x="37427" y="16502"/>
                    <a:pt x="36236" y="16709"/>
                  </a:cubicBezTo>
                  <a:cubicBezTo>
                    <a:pt x="33648" y="17162"/>
                    <a:pt x="31008" y="17300"/>
                    <a:pt x="28366" y="17300"/>
                  </a:cubicBezTo>
                  <a:cubicBezTo>
                    <a:pt x="27496" y="17300"/>
                    <a:pt x="26626" y="17285"/>
                    <a:pt x="25757" y="17261"/>
                  </a:cubicBezTo>
                  <a:cubicBezTo>
                    <a:pt x="25666" y="14623"/>
                    <a:pt x="25648" y="11989"/>
                    <a:pt x="25863" y="9352"/>
                  </a:cubicBezTo>
                  <a:cubicBezTo>
                    <a:pt x="25865" y="9315"/>
                    <a:pt x="25861" y="9278"/>
                    <a:pt x="25849" y="9242"/>
                  </a:cubicBezTo>
                  <a:cubicBezTo>
                    <a:pt x="26322" y="9221"/>
                    <a:pt x="26794" y="9209"/>
                    <a:pt x="27265" y="9209"/>
                  </a:cubicBezTo>
                  <a:close/>
                  <a:moveTo>
                    <a:pt x="1679" y="19482"/>
                  </a:moveTo>
                  <a:cubicBezTo>
                    <a:pt x="2721" y="19864"/>
                    <a:pt x="3411" y="20507"/>
                    <a:pt x="2771" y="21654"/>
                  </a:cubicBezTo>
                  <a:cubicBezTo>
                    <a:pt x="2703" y="21780"/>
                    <a:pt x="1699" y="22917"/>
                    <a:pt x="1461" y="23086"/>
                  </a:cubicBezTo>
                  <a:cubicBezTo>
                    <a:pt x="1427" y="21881"/>
                    <a:pt x="1499" y="20675"/>
                    <a:pt x="1679" y="19482"/>
                  </a:cubicBezTo>
                  <a:close/>
                  <a:moveTo>
                    <a:pt x="17474" y="17673"/>
                  </a:moveTo>
                  <a:cubicBezTo>
                    <a:pt x="20027" y="17673"/>
                    <a:pt x="22600" y="17908"/>
                    <a:pt x="25155" y="18006"/>
                  </a:cubicBezTo>
                  <a:cubicBezTo>
                    <a:pt x="25166" y="18332"/>
                    <a:pt x="25179" y="18659"/>
                    <a:pt x="25189" y="18986"/>
                  </a:cubicBezTo>
                  <a:cubicBezTo>
                    <a:pt x="25308" y="22151"/>
                    <a:pt x="25206" y="25333"/>
                    <a:pt x="25316" y="28492"/>
                  </a:cubicBezTo>
                  <a:lnTo>
                    <a:pt x="25315" y="28492"/>
                  </a:lnTo>
                  <a:cubicBezTo>
                    <a:pt x="21585" y="28747"/>
                    <a:pt x="17848" y="28940"/>
                    <a:pt x="14114" y="28971"/>
                  </a:cubicBezTo>
                  <a:cubicBezTo>
                    <a:pt x="14122" y="25241"/>
                    <a:pt x="13954" y="21521"/>
                    <a:pt x="13931" y="17801"/>
                  </a:cubicBezTo>
                  <a:cubicBezTo>
                    <a:pt x="14645" y="17764"/>
                    <a:pt x="15364" y="17726"/>
                    <a:pt x="16079" y="17699"/>
                  </a:cubicBezTo>
                  <a:cubicBezTo>
                    <a:pt x="16543" y="17681"/>
                    <a:pt x="17008" y="17673"/>
                    <a:pt x="17474" y="17673"/>
                  </a:cubicBezTo>
                  <a:close/>
                  <a:moveTo>
                    <a:pt x="23371" y="6304"/>
                  </a:moveTo>
                  <a:cubicBezTo>
                    <a:pt x="24607" y="6304"/>
                    <a:pt x="25843" y="6321"/>
                    <a:pt x="27078" y="6339"/>
                  </a:cubicBezTo>
                  <a:cubicBezTo>
                    <a:pt x="29865" y="6376"/>
                    <a:pt x="32745" y="6605"/>
                    <a:pt x="35215" y="8003"/>
                  </a:cubicBezTo>
                  <a:cubicBezTo>
                    <a:pt x="38411" y="9817"/>
                    <a:pt x="39272" y="13877"/>
                    <a:pt x="39636" y="17237"/>
                  </a:cubicBezTo>
                  <a:cubicBezTo>
                    <a:pt x="40004" y="20589"/>
                    <a:pt x="39749" y="23989"/>
                    <a:pt x="39724" y="27354"/>
                  </a:cubicBezTo>
                  <a:cubicBezTo>
                    <a:pt x="35144" y="27705"/>
                    <a:pt x="30550" y="28124"/>
                    <a:pt x="25952" y="28447"/>
                  </a:cubicBezTo>
                  <a:cubicBezTo>
                    <a:pt x="26380" y="25565"/>
                    <a:pt x="25982" y="22450"/>
                    <a:pt x="25849" y="19568"/>
                  </a:cubicBezTo>
                  <a:cubicBezTo>
                    <a:pt x="25825" y="19053"/>
                    <a:pt x="25805" y="18539"/>
                    <a:pt x="25785" y="18025"/>
                  </a:cubicBezTo>
                  <a:lnTo>
                    <a:pt x="25785" y="18025"/>
                  </a:lnTo>
                  <a:cubicBezTo>
                    <a:pt x="26016" y="18033"/>
                    <a:pt x="26250" y="18039"/>
                    <a:pt x="26482" y="18042"/>
                  </a:cubicBezTo>
                  <a:cubicBezTo>
                    <a:pt x="26928" y="18050"/>
                    <a:pt x="27373" y="18054"/>
                    <a:pt x="27819" y="18054"/>
                  </a:cubicBezTo>
                  <a:cubicBezTo>
                    <a:pt x="31064" y="18054"/>
                    <a:pt x="34318" y="17841"/>
                    <a:pt x="37492" y="17165"/>
                  </a:cubicBezTo>
                  <a:cubicBezTo>
                    <a:pt x="37642" y="17134"/>
                    <a:pt x="37740" y="16980"/>
                    <a:pt x="37744" y="16838"/>
                  </a:cubicBezTo>
                  <a:cubicBezTo>
                    <a:pt x="37894" y="10101"/>
                    <a:pt x="32456" y="8588"/>
                    <a:pt x="26929" y="8588"/>
                  </a:cubicBezTo>
                  <a:cubicBezTo>
                    <a:pt x="24803" y="8588"/>
                    <a:pt x="22664" y="8812"/>
                    <a:pt x="20826" y="9048"/>
                  </a:cubicBezTo>
                  <a:cubicBezTo>
                    <a:pt x="15659" y="9711"/>
                    <a:pt x="4262" y="8390"/>
                    <a:pt x="4269" y="16126"/>
                  </a:cubicBezTo>
                  <a:cubicBezTo>
                    <a:pt x="4146" y="16236"/>
                    <a:pt x="4081" y="16409"/>
                    <a:pt x="4191" y="16565"/>
                  </a:cubicBezTo>
                  <a:cubicBezTo>
                    <a:pt x="4224" y="16610"/>
                    <a:pt x="4262" y="16651"/>
                    <a:pt x="4296" y="16692"/>
                  </a:cubicBezTo>
                  <a:cubicBezTo>
                    <a:pt x="4311" y="16729"/>
                    <a:pt x="4337" y="16761"/>
                    <a:pt x="4371" y="16783"/>
                  </a:cubicBezTo>
                  <a:cubicBezTo>
                    <a:pt x="5377" y="17859"/>
                    <a:pt x="7413" y="17821"/>
                    <a:pt x="8741" y="17883"/>
                  </a:cubicBezTo>
                  <a:cubicBezTo>
                    <a:pt x="9249" y="17906"/>
                    <a:pt x="9758" y="17916"/>
                    <a:pt x="10267" y="17916"/>
                  </a:cubicBezTo>
                  <a:cubicBezTo>
                    <a:pt x="11244" y="17916"/>
                    <a:pt x="12221" y="17880"/>
                    <a:pt x="13199" y="17835"/>
                  </a:cubicBezTo>
                  <a:lnTo>
                    <a:pt x="13199" y="17835"/>
                  </a:lnTo>
                  <a:cubicBezTo>
                    <a:pt x="13193" y="21552"/>
                    <a:pt x="13454" y="25285"/>
                    <a:pt x="13495" y="28971"/>
                  </a:cubicBezTo>
                  <a:cubicBezTo>
                    <a:pt x="13293" y="28972"/>
                    <a:pt x="13090" y="28973"/>
                    <a:pt x="12888" y="28973"/>
                  </a:cubicBezTo>
                  <a:cubicBezTo>
                    <a:pt x="9411" y="28973"/>
                    <a:pt x="5932" y="28831"/>
                    <a:pt x="2461" y="28470"/>
                  </a:cubicBezTo>
                  <a:cubicBezTo>
                    <a:pt x="2454" y="28470"/>
                    <a:pt x="2446" y="28470"/>
                    <a:pt x="2439" y="28470"/>
                  </a:cubicBezTo>
                  <a:cubicBezTo>
                    <a:pt x="2432" y="28470"/>
                    <a:pt x="2425" y="28470"/>
                    <a:pt x="2417" y="28470"/>
                  </a:cubicBezTo>
                  <a:cubicBezTo>
                    <a:pt x="1855" y="26881"/>
                    <a:pt x="1549" y="25170"/>
                    <a:pt x="1471" y="23428"/>
                  </a:cubicBezTo>
                  <a:lnTo>
                    <a:pt x="1471" y="23428"/>
                  </a:lnTo>
                  <a:cubicBezTo>
                    <a:pt x="1497" y="23433"/>
                    <a:pt x="1523" y="23435"/>
                    <a:pt x="1551" y="23435"/>
                  </a:cubicBezTo>
                  <a:cubicBezTo>
                    <a:pt x="2152" y="23435"/>
                    <a:pt x="3108" y="22203"/>
                    <a:pt x="3274" y="21947"/>
                  </a:cubicBezTo>
                  <a:cubicBezTo>
                    <a:pt x="4227" y="20480"/>
                    <a:pt x="3204" y="19302"/>
                    <a:pt x="1781" y="18849"/>
                  </a:cubicBezTo>
                  <a:cubicBezTo>
                    <a:pt x="2151" y="16808"/>
                    <a:pt x="2820" y="14838"/>
                    <a:pt x="3758" y="13094"/>
                  </a:cubicBezTo>
                  <a:cubicBezTo>
                    <a:pt x="6729" y="7581"/>
                    <a:pt x="13505" y="6665"/>
                    <a:pt x="19158" y="6394"/>
                  </a:cubicBezTo>
                  <a:cubicBezTo>
                    <a:pt x="20560" y="6326"/>
                    <a:pt x="21965" y="6304"/>
                    <a:pt x="23371" y="6304"/>
                  </a:cubicBezTo>
                  <a:close/>
                  <a:moveTo>
                    <a:pt x="35471" y="28501"/>
                  </a:moveTo>
                  <a:cubicBezTo>
                    <a:pt x="35541" y="29416"/>
                    <a:pt x="35325" y="30544"/>
                    <a:pt x="34215" y="30544"/>
                  </a:cubicBezTo>
                  <a:cubicBezTo>
                    <a:pt x="34205" y="30544"/>
                    <a:pt x="34195" y="30543"/>
                    <a:pt x="34185" y="30543"/>
                  </a:cubicBezTo>
                  <a:lnTo>
                    <a:pt x="34184" y="30543"/>
                  </a:lnTo>
                  <a:cubicBezTo>
                    <a:pt x="33190" y="30530"/>
                    <a:pt x="32823" y="29567"/>
                    <a:pt x="32826" y="28719"/>
                  </a:cubicBezTo>
                  <a:cubicBezTo>
                    <a:pt x="33707" y="28647"/>
                    <a:pt x="34589" y="28573"/>
                    <a:pt x="35471" y="28501"/>
                  </a:cubicBezTo>
                  <a:close/>
                  <a:moveTo>
                    <a:pt x="8002" y="29680"/>
                  </a:moveTo>
                  <a:lnTo>
                    <a:pt x="8002" y="29680"/>
                  </a:lnTo>
                  <a:cubicBezTo>
                    <a:pt x="8889" y="29720"/>
                    <a:pt x="9774" y="29747"/>
                    <a:pt x="10663" y="29768"/>
                  </a:cubicBezTo>
                  <a:cubicBezTo>
                    <a:pt x="10401" y="30353"/>
                    <a:pt x="9956" y="30874"/>
                    <a:pt x="9268" y="30905"/>
                  </a:cubicBezTo>
                  <a:cubicBezTo>
                    <a:pt x="9252" y="30906"/>
                    <a:pt x="9236" y="30906"/>
                    <a:pt x="9220" y="30906"/>
                  </a:cubicBezTo>
                  <a:cubicBezTo>
                    <a:pt x="8543" y="30906"/>
                    <a:pt x="8178" y="30281"/>
                    <a:pt x="8002" y="29680"/>
                  </a:cubicBezTo>
                  <a:close/>
                  <a:moveTo>
                    <a:pt x="37295" y="28351"/>
                  </a:moveTo>
                  <a:lnTo>
                    <a:pt x="37295" y="28351"/>
                  </a:lnTo>
                  <a:cubicBezTo>
                    <a:pt x="37258" y="29451"/>
                    <a:pt x="37244" y="30387"/>
                    <a:pt x="36491" y="31300"/>
                  </a:cubicBezTo>
                  <a:cubicBezTo>
                    <a:pt x="35885" y="32031"/>
                    <a:pt x="34946" y="32442"/>
                    <a:pt x="34024" y="32566"/>
                  </a:cubicBezTo>
                  <a:cubicBezTo>
                    <a:pt x="33844" y="32590"/>
                    <a:pt x="33671" y="32601"/>
                    <a:pt x="33504" y="32601"/>
                  </a:cubicBezTo>
                  <a:cubicBezTo>
                    <a:pt x="31479" y="32601"/>
                    <a:pt x="30405" y="30909"/>
                    <a:pt x="30628" y="28900"/>
                  </a:cubicBezTo>
                  <a:lnTo>
                    <a:pt x="32353" y="28757"/>
                  </a:lnTo>
                  <a:lnTo>
                    <a:pt x="32353" y="28757"/>
                  </a:lnTo>
                  <a:cubicBezTo>
                    <a:pt x="32206" y="29901"/>
                    <a:pt x="32847" y="31065"/>
                    <a:pt x="34099" y="31204"/>
                  </a:cubicBezTo>
                  <a:cubicBezTo>
                    <a:pt x="34181" y="31214"/>
                    <a:pt x="34261" y="31218"/>
                    <a:pt x="34339" y="31218"/>
                  </a:cubicBezTo>
                  <a:cubicBezTo>
                    <a:pt x="35756" y="31218"/>
                    <a:pt x="36297" y="29699"/>
                    <a:pt x="36168" y="28444"/>
                  </a:cubicBezTo>
                  <a:lnTo>
                    <a:pt x="37295" y="28351"/>
                  </a:lnTo>
                  <a:close/>
                  <a:moveTo>
                    <a:pt x="6096" y="29567"/>
                  </a:moveTo>
                  <a:lnTo>
                    <a:pt x="6096" y="29567"/>
                  </a:lnTo>
                  <a:cubicBezTo>
                    <a:pt x="6154" y="29573"/>
                    <a:pt x="6215" y="29577"/>
                    <a:pt x="6273" y="29581"/>
                  </a:cubicBezTo>
                  <a:cubicBezTo>
                    <a:pt x="6297" y="29652"/>
                    <a:pt x="6334" y="29713"/>
                    <a:pt x="6410" y="29750"/>
                  </a:cubicBezTo>
                  <a:cubicBezTo>
                    <a:pt x="6434" y="29762"/>
                    <a:pt x="6458" y="29766"/>
                    <a:pt x="6483" y="29766"/>
                  </a:cubicBezTo>
                  <a:cubicBezTo>
                    <a:pt x="6509" y="29766"/>
                    <a:pt x="6536" y="29761"/>
                    <a:pt x="6562" y="29754"/>
                  </a:cubicBezTo>
                  <a:cubicBezTo>
                    <a:pt x="6613" y="29791"/>
                    <a:pt x="6665" y="29829"/>
                    <a:pt x="6712" y="29869"/>
                  </a:cubicBezTo>
                  <a:cubicBezTo>
                    <a:pt x="6732" y="29884"/>
                    <a:pt x="6752" y="29890"/>
                    <a:pt x="6771" y="29890"/>
                  </a:cubicBezTo>
                  <a:cubicBezTo>
                    <a:pt x="6861" y="29890"/>
                    <a:pt x="6936" y="29759"/>
                    <a:pt x="6855" y="29689"/>
                  </a:cubicBezTo>
                  <a:lnTo>
                    <a:pt x="6773" y="29617"/>
                  </a:lnTo>
                  <a:lnTo>
                    <a:pt x="6777" y="29614"/>
                  </a:lnTo>
                  <a:cubicBezTo>
                    <a:pt x="7012" y="29631"/>
                    <a:pt x="7246" y="29642"/>
                    <a:pt x="7485" y="29652"/>
                  </a:cubicBezTo>
                  <a:cubicBezTo>
                    <a:pt x="7635" y="30581"/>
                    <a:pt x="8124" y="31402"/>
                    <a:pt x="9155" y="31527"/>
                  </a:cubicBezTo>
                  <a:cubicBezTo>
                    <a:pt x="9219" y="31535"/>
                    <a:pt x="9283" y="31539"/>
                    <a:pt x="9345" y="31539"/>
                  </a:cubicBezTo>
                  <a:cubicBezTo>
                    <a:pt x="10312" y="31539"/>
                    <a:pt x="11010" y="30619"/>
                    <a:pt x="11330" y="29781"/>
                  </a:cubicBezTo>
                  <a:cubicBezTo>
                    <a:pt x="11756" y="29785"/>
                    <a:pt x="12184" y="29791"/>
                    <a:pt x="12613" y="29791"/>
                  </a:cubicBezTo>
                  <a:cubicBezTo>
                    <a:pt x="12573" y="29846"/>
                    <a:pt x="12538" y="29910"/>
                    <a:pt x="12538" y="29999"/>
                  </a:cubicBezTo>
                  <a:cubicBezTo>
                    <a:pt x="12480" y="32053"/>
                    <a:pt x="11096" y="33453"/>
                    <a:pt x="9092" y="33453"/>
                  </a:cubicBezTo>
                  <a:cubicBezTo>
                    <a:pt x="8998" y="33453"/>
                    <a:pt x="8902" y="33450"/>
                    <a:pt x="8805" y="33443"/>
                  </a:cubicBezTo>
                  <a:cubicBezTo>
                    <a:pt x="6620" y="33304"/>
                    <a:pt x="5807" y="31452"/>
                    <a:pt x="6096" y="29567"/>
                  </a:cubicBezTo>
                  <a:close/>
                  <a:moveTo>
                    <a:pt x="15821" y="0"/>
                  </a:moveTo>
                  <a:cubicBezTo>
                    <a:pt x="14959" y="0"/>
                    <a:pt x="14034" y="342"/>
                    <a:pt x="13519" y="1046"/>
                  </a:cubicBezTo>
                  <a:cubicBezTo>
                    <a:pt x="12753" y="2087"/>
                    <a:pt x="12933" y="3408"/>
                    <a:pt x="13335" y="4558"/>
                  </a:cubicBezTo>
                  <a:cubicBezTo>
                    <a:pt x="13162" y="4617"/>
                    <a:pt x="12988" y="4675"/>
                    <a:pt x="12818" y="4746"/>
                  </a:cubicBezTo>
                  <a:cubicBezTo>
                    <a:pt x="12699" y="4794"/>
                    <a:pt x="12580" y="4896"/>
                    <a:pt x="12593" y="5038"/>
                  </a:cubicBezTo>
                  <a:cubicBezTo>
                    <a:pt x="12644" y="5552"/>
                    <a:pt x="12743" y="6040"/>
                    <a:pt x="13097" y="6332"/>
                  </a:cubicBezTo>
                  <a:cubicBezTo>
                    <a:pt x="9193" y="7129"/>
                    <a:pt x="5562" y="8803"/>
                    <a:pt x="3353" y="12376"/>
                  </a:cubicBezTo>
                  <a:cubicBezTo>
                    <a:pt x="494" y="16999"/>
                    <a:pt x="1" y="23675"/>
                    <a:pt x="2016" y="28696"/>
                  </a:cubicBezTo>
                  <a:cubicBezTo>
                    <a:pt x="2032" y="28732"/>
                    <a:pt x="2057" y="28765"/>
                    <a:pt x="2087" y="28791"/>
                  </a:cubicBezTo>
                  <a:cubicBezTo>
                    <a:pt x="2074" y="28995"/>
                    <a:pt x="2199" y="29227"/>
                    <a:pt x="2461" y="29257"/>
                  </a:cubicBezTo>
                  <a:cubicBezTo>
                    <a:pt x="3445" y="29366"/>
                    <a:pt x="4429" y="29445"/>
                    <a:pt x="5412" y="29519"/>
                  </a:cubicBezTo>
                  <a:cubicBezTo>
                    <a:pt x="4915" y="31728"/>
                    <a:pt x="6178" y="33876"/>
                    <a:pt x="8597" y="34152"/>
                  </a:cubicBezTo>
                  <a:cubicBezTo>
                    <a:pt x="8785" y="34173"/>
                    <a:pt x="8970" y="34183"/>
                    <a:pt x="9151" y="34183"/>
                  </a:cubicBezTo>
                  <a:cubicBezTo>
                    <a:pt x="11504" y="34183"/>
                    <a:pt x="13194" y="32417"/>
                    <a:pt x="13260" y="29999"/>
                  </a:cubicBezTo>
                  <a:cubicBezTo>
                    <a:pt x="13260" y="29926"/>
                    <a:pt x="13238" y="29854"/>
                    <a:pt x="13196" y="29794"/>
                  </a:cubicBezTo>
                  <a:cubicBezTo>
                    <a:pt x="18832" y="29791"/>
                    <a:pt x="24464" y="29400"/>
                    <a:pt x="30094" y="28944"/>
                  </a:cubicBezTo>
                  <a:lnTo>
                    <a:pt x="30094" y="28944"/>
                  </a:lnTo>
                  <a:cubicBezTo>
                    <a:pt x="29647" y="31398"/>
                    <a:pt x="31121" y="33330"/>
                    <a:pt x="33649" y="33330"/>
                  </a:cubicBezTo>
                  <a:cubicBezTo>
                    <a:pt x="33701" y="33330"/>
                    <a:pt x="33753" y="33329"/>
                    <a:pt x="33806" y="33328"/>
                  </a:cubicBezTo>
                  <a:cubicBezTo>
                    <a:pt x="36308" y="33249"/>
                    <a:pt x="38594" y="30847"/>
                    <a:pt x="37992" y="28298"/>
                  </a:cubicBezTo>
                  <a:cubicBezTo>
                    <a:pt x="38704" y="28240"/>
                    <a:pt x="39415" y="28185"/>
                    <a:pt x="40127" y="28135"/>
                  </a:cubicBezTo>
                  <a:cubicBezTo>
                    <a:pt x="40348" y="28117"/>
                    <a:pt x="40528" y="27961"/>
                    <a:pt x="40531" y="27729"/>
                  </a:cubicBezTo>
                  <a:cubicBezTo>
                    <a:pt x="40569" y="21541"/>
                    <a:pt x="41974" y="12216"/>
                    <a:pt x="36390" y="7829"/>
                  </a:cubicBezTo>
                  <a:cubicBezTo>
                    <a:pt x="34282" y="6176"/>
                    <a:pt x="31441" y="5784"/>
                    <a:pt x="28851" y="5628"/>
                  </a:cubicBezTo>
                  <a:cubicBezTo>
                    <a:pt x="27557" y="5547"/>
                    <a:pt x="26251" y="5516"/>
                    <a:pt x="24943" y="5516"/>
                  </a:cubicBezTo>
                  <a:cubicBezTo>
                    <a:pt x="23373" y="5516"/>
                    <a:pt x="21799" y="5561"/>
                    <a:pt x="20238" y="5620"/>
                  </a:cubicBezTo>
                  <a:cubicBezTo>
                    <a:pt x="20370" y="5175"/>
                    <a:pt x="20247" y="4525"/>
                    <a:pt x="20244" y="4133"/>
                  </a:cubicBezTo>
                  <a:cubicBezTo>
                    <a:pt x="20244" y="3980"/>
                    <a:pt x="20117" y="3819"/>
                    <a:pt x="19954" y="3819"/>
                  </a:cubicBezTo>
                  <a:cubicBezTo>
                    <a:pt x="19946" y="3819"/>
                    <a:pt x="19938" y="3819"/>
                    <a:pt x="19931" y="3820"/>
                  </a:cubicBezTo>
                  <a:cubicBezTo>
                    <a:pt x="19744" y="3834"/>
                    <a:pt x="19554" y="3850"/>
                    <a:pt x="19366" y="3860"/>
                  </a:cubicBezTo>
                  <a:cubicBezTo>
                    <a:pt x="20271" y="1859"/>
                    <a:pt x="17756" y="127"/>
                    <a:pt x="16034" y="7"/>
                  </a:cubicBezTo>
                  <a:cubicBezTo>
                    <a:pt x="15963" y="3"/>
                    <a:pt x="15892" y="0"/>
                    <a:pt x="1582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3500825" y="581950"/>
              <a:ext cx="294500" cy="202300"/>
            </a:xfrm>
            <a:custGeom>
              <a:avLst/>
              <a:gdLst/>
              <a:ahLst/>
              <a:cxnLst/>
              <a:rect l="l" t="t" r="r" b="b"/>
              <a:pathLst>
                <a:path w="11780" h="8092" extrusionOk="0">
                  <a:moveTo>
                    <a:pt x="1621" y="0"/>
                  </a:moveTo>
                  <a:cubicBezTo>
                    <a:pt x="1149" y="0"/>
                    <a:pt x="675" y="13"/>
                    <a:pt x="201" y="34"/>
                  </a:cubicBezTo>
                  <a:cubicBezTo>
                    <a:pt x="213" y="69"/>
                    <a:pt x="218" y="106"/>
                    <a:pt x="215" y="143"/>
                  </a:cubicBezTo>
                  <a:cubicBezTo>
                    <a:pt x="0" y="2781"/>
                    <a:pt x="18" y="5415"/>
                    <a:pt x="110" y="8052"/>
                  </a:cubicBezTo>
                  <a:cubicBezTo>
                    <a:pt x="983" y="8076"/>
                    <a:pt x="1857" y="8091"/>
                    <a:pt x="2732" y="8091"/>
                  </a:cubicBezTo>
                  <a:cubicBezTo>
                    <a:pt x="5369" y="8091"/>
                    <a:pt x="8004" y="7954"/>
                    <a:pt x="10588" y="7501"/>
                  </a:cubicBezTo>
                  <a:cubicBezTo>
                    <a:pt x="11779" y="7294"/>
                    <a:pt x="11511" y="6324"/>
                    <a:pt x="11273" y="5302"/>
                  </a:cubicBezTo>
                  <a:cubicBezTo>
                    <a:pt x="11102" y="4574"/>
                    <a:pt x="10875" y="3850"/>
                    <a:pt x="10452" y="3223"/>
                  </a:cubicBezTo>
                  <a:cubicBezTo>
                    <a:pt x="9687" y="2103"/>
                    <a:pt x="8577" y="1290"/>
                    <a:pt x="7297" y="844"/>
                  </a:cubicBezTo>
                  <a:cubicBezTo>
                    <a:pt x="5460" y="207"/>
                    <a:pt x="3552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3401850" y="377325"/>
              <a:ext cx="112125" cy="27850"/>
            </a:xfrm>
            <a:custGeom>
              <a:avLst/>
              <a:gdLst/>
              <a:ahLst/>
              <a:cxnLst/>
              <a:rect l="l" t="t" r="r" b="b"/>
              <a:pathLst>
                <a:path w="4485" h="1114" extrusionOk="0">
                  <a:moveTo>
                    <a:pt x="3945" y="1"/>
                  </a:moveTo>
                  <a:cubicBezTo>
                    <a:pt x="3206" y="1"/>
                    <a:pt x="2423" y="189"/>
                    <a:pt x="1699" y="296"/>
                  </a:cubicBezTo>
                  <a:cubicBezTo>
                    <a:pt x="1332" y="350"/>
                    <a:pt x="961" y="404"/>
                    <a:pt x="593" y="469"/>
                  </a:cubicBezTo>
                  <a:cubicBezTo>
                    <a:pt x="491" y="490"/>
                    <a:pt x="368" y="534"/>
                    <a:pt x="293" y="609"/>
                  </a:cubicBezTo>
                  <a:lnTo>
                    <a:pt x="273" y="629"/>
                  </a:lnTo>
                  <a:cubicBezTo>
                    <a:pt x="258" y="630"/>
                    <a:pt x="244" y="633"/>
                    <a:pt x="229" y="636"/>
                  </a:cubicBezTo>
                  <a:cubicBezTo>
                    <a:pt x="1" y="690"/>
                    <a:pt x="47" y="1052"/>
                    <a:pt x="272" y="1052"/>
                  </a:cubicBezTo>
                  <a:cubicBezTo>
                    <a:pt x="276" y="1052"/>
                    <a:pt x="280" y="1052"/>
                    <a:pt x="283" y="1052"/>
                  </a:cubicBezTo>
                  <a:cubicBezTo>
                    <a:pt x="297" y="1051"/>
                    <a:pt x="308" y="1050"/>
                    <a:pt x="316" y="1050"/>
                  </a:cubicBezTo>
                  <a:cubicBezTo>
                    <a:pt x="336" y="1050"/>
                    <a:pt x="345" y="1053"/>
                    <a:pt x="345" y="1055"/>
                  </a:cubicBezTo>
                  <a:cubicBezTo>
                    <a:pt x="412" y="1096"/>
                    <a:pt x="514" y="1113"/>
                    <a:pt x="583" y="1113"/>
                  </a:cubicBezTo>
                  <a:cubicBezTo>
                    <a:pt x="934" y="1102"/>
                    <a:pt x="1283" y="1045"/>
                    <a:pt x="1634" y="1004"/>
                  </a:cubicBezTo>
                  <a:cubicBezTo>
                    <a:pt x="2444" y="916"/>
                    <a:pt x="3261" y="867"/>
                    <a:pt x="4071" y="772"/>
                  </a:cubicBezTo>
                  <a:cubicBezTo>
                    <a:pt x="4259" y="748"/>
                    <a:pt x="4370" y="667"/>
                    <a:pt x="4442" y="490"/>
                  </a:cubicBezTo>
                  <a:cubicBezTo>
                    <a:pt x="4484" y="385"/>
                    <a:pt x="4446" y="292"/>
                    <a:pt x="4401" y="194"/>
                  </a:cubicBezTo>
                  <a:cubicBezTo>
                    <a:pt x="4348" y="71"/>
                    <a:pt x="4194" y="7"/>
                    <a:pt x="4071" y="3"/>
                  </a:cubicBezTo>
                  <a:cubicBezTo>
                    <a:pt x="4029" y="1"/>
                    <a:pt x="3987" y="1"/>
                    <a:pt x="394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3207725" y="583375"/>
              <a:ext cx="286225" cy="199475"/>
            </a:xfrm>
            <a:custGeom>
              <a:avLst/>
              <a:gdLst/>
              <a:ahLst/>
              <a:cxnLst/>
              <a:rect l="l" t="t" r="r" b="b"/>
              <a:pathLst>
                <a:path w="11449" h="7979" extrusionOk="0">
                  <a:moveTo>
                    <a:pt x="11449" y="1"/>
                  </a:moveTo>
                  <a:lnTo>
                    <a:pt x="11449" y="1"/>
                  </a:lnTo>
                  <a:cubicBezTo>
                    <a:pt x="8855" y="151"/>
                    <a:pt x="6243" y="545"/>
                    <a:pt x="3723" y="657"/>
                  </a:cubicBezTo>
                  <a:cubicBezTo>
                    <a:pt x="2703" y="701"/>
                    <a:pt x="1512" y="739"/>
                    <a:pt x="276" y="831"/>
                  </a:cubicBezTo>
                  <a:cubicBezTo>
                    <a:pt x="69" y="3142"/>
                    <a:pt x="0" y="5454"/>
                    <a:pt x="4" y="7760"/>
                  </a:cubicBezTo>
                  <a:cubicBezTo>
                    <a:pt x="787" y="7739"/>
                    <a:pt x="1566" y="7730"/>
                    <a:pt x="2345" y="7730"/>
                  </a:cubicBezTo>
                  <a:cubicBezTo>
                    <a:pt x="4366" y="7730"/>
                    <a:pt x="6380" y="7793"/>
                    <a:pt x="8426" y="7876"/>
                  </a:cubicBezTo>
                  <a:cubicBezTo>
                    <a:pt x="9348" y="7914"/>
                    <a:pt x="10275" y="7948"/>
                    <a:pt x="11207" y="7978"/>
                  </a:cubicBezTo>
                  <a:cubicBezTo>
                    <a:pt x="11126" y="5344"/>
                    <a:pt x="11102" y="2703"/>
                    <a:pt x="11422" y="86"/>
                  </a:cubicBezTo>
                  <a:cubicBezTo>
                    <a:pt x="11426" y="57"/>
                    <a:pt x="11435" y="28"/>
                    <a:pt x="11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3364900" y="305475"/>
              <a:ext cx="83200" cy="49325"/>
            </a:xfrm>
            <a:custGeom>
              <a:avLst/>
              <a:gdLst/>
              <a:ahLst/>
              <a:cxnLst/>
              <a:rect l="l" t="t" r="r" b="b"/>
              <a:pathLst>
                <a:path w="3328" h="1973" extrusionOk="0">
                  <a:moveTo>
                    <a:pt x="2855" y="1"/>
                  </a:moveTo>
                  <a:cubicBezTo>
                    <a:pt x="2443" y="1"/>
                    <a:pt x="1964" y="359"/>
                    <a:pt x="1622" y="553"/>
                  </a:cubicBezTo>
                  <a:cubicBezTo>
                    <a:pt x="1153" y="819"/>
                    <a:pt x="700" y="1115"/>
                    <a:pt x="254" y="1421"/>
                  </a:cubicBezTo>
                  <a:cubicBezTo>
                    <a:pt x="1" y="1598"/>
                    <a:pt x="153" y="1972"/>
                    <a:pt x="396" y="1972"/>
                  </a:cubicBezTo>
                  <a:cubicBezTo>
                    <a:pt x="444" y="1972"/>
                    <a:pt x="495" y="1958"/>
                    <a:pt x="547" y="1925"/>
                  </a:cubicBezTo>
                  <a:cubicBezTo>
                    <a:pt x="962" y="1662"/>
                    <a:pt x="1384" y="1417"/>
                    <a:pt x="1813" y="1183"/>
                  </a:cubicBezTo>
                  <a:cubicBezTo>
                    <a:pt x="2214" y="965"/>
                    <a:pt x="2786" y="836"/>
                    <a:pt x="3117" y="529"/>
                  </a:cubicBezTo>
                  <a:cubicBezTo>
                    <a:pt x="3328" y="335"/>
                    <a:pt x="3150" y="18"/>
                    <a:pt x="2899" y="2"/>
                  </a:cubicBezTo>
                  <a:cubicBezTo>
                    <a:pt x="2884" y="1"/>
                    <a:pt x="2870" y="1"/>
                    <a:pt x="285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408425" y="845750"/>
              <a:ext cx="39850" cy="12775"/>
            </a:xfrm>
            <a:custGeom>
              <a:avLst/>
              <a:gdLst/>
              <a:ahLst/>
              <a:cxnLst/>
              <a:rect l="l" t="t" r="r" b="b"/>
              <a:pathLst>
                <a:path w="1594" h="511" extrusionOk="0">
                  <a:moveTo>
                    <a:pt x="1218" y="0"/>
                  </a:moveTo>
                  <a:cubicBezTo>
                    <a:pt x="1165" y="0"/>
                    <a:pt x="1113" y="3"/>
                    <a:pt x="1069" y="6"/>
                  </a:cubicBezTo>
                  <a:cubicBezTo>
                    <a:pt x="793" y="22"/>
                    <a:pt x="522" y="29"/>
                    <a:pt x="249" y="59"/>
                  </a:cubicBezTo>
                  <a:cubicBezTo>
                    <a:pt x="0" y="87"/>
                    <a:pt x="0" y="421"/>
                    <a:pt x="249" y="448"/>
                  </a:cubicBezTo>
                  <a:cubicBezTo>
                    <a:pt x="504" y="476"/>
                    <a:pt x="763" y="485"/>
                    <a:pt x="1022" y="502"/>
                  </a:cubicBezTo>
                  <a:cubicBezTo>
                    <a:pt x="1076" y="505"/>
                    <a:pt x="1144" y="510"/>
                    <a:pt x="1213" y="510"/>
                  </a:cubicBezTo>
                  <a:cubicBezTo>
                    <a:pt x="1397" y="510"/>
                    <a:pt x="1593" y="473"/>
                    <a:pt x="1593" y="253"/>
                  </a:cubicBezTo>
                  <a:cubicBezTo>
                    <a:pt x="1593" y="36"/>
                    <a:pt x="1397" y="0"/>
                    <a:pt x="1218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323000" y="248100"/>
              <a:ext cx="60350" cy="64950"/>
            </a:xfrm>
            <a:custGeom>
              <a:avLst/>
              <a:gdLst/>
              <a:ahLst/>
              <a:cxnLst/>
              <a:rect l="l" t="t" r="r" b="b"/>
              <a:pathLst>
                <a:path w="2414" h="2598" extrusionOk="0">
                  <a:moveTo>
                    <a:pt x="1863" y="0"/>
                  </a:moveTo>
                  <a:cubicBezTo>
                    <a:pt x="1419" y="0"/>
                    <a:pt x="1010" y="510"/>
                    <a:pt x="756" y="842"/>
                  </a:cubicBezTo>
                  <a:cubicBezTo>
                    <a:pt x="440" y="1258"/>
                    <a:pt x="1" y="1895"/>
                    <a:pt x="38" y="2378"/>
                  </a:cubicBezTo>
                  <a:cubicBezTo>
                    <a:pt x="50" y="2516"/>
                    <a:pt x="167" y="2598"/>
                    <a:pt x="279" y="2598"/>
                  </a:cubicBezTo>
                  <a:cubicBezTo>
                    <a:pt x="366" y="2598"/>
                    <a:pt x="450" y="2549"/>
                    <a:pt x="480" y="2439"/>
                  </a:cubicBezTo>
                  <a:lnTo>
                    <a:pt x="480" y="2429"/>
                  </a:lnTo>
                  <a:cubicBezTo>
                    <a:pt x="497" y="2419"/>
                    <a:pt x="511" y="2405"/>
                    <a:pt x="521" y="2388"/>
                  </a:cubicBezTo>
                  <a:cubicBezTo>
                    <a:pt x="586" y="2309"/>
                    <a:pt x="643" y="2224"/>
                    <a:pt x="691" y="2134"/>
                  </a:cubicBezTo>
                  <a:cubicBezTo>
                    <a:pt x="822" y="1900"/>
                    <a:pt x="967" y="1676"/>
                    <a:pt x="1123" y="1459"/>
                  </a:cubicBezTo>
                  <a:cubicBezTo>
                    <a:pt x="1358" y="1129"/>
                    <a:pt x="1719" y="666"/>
                    <a:pt x="2148" y="588"/>
                  </a:cubicBezTo>
                  <a:cubicBezTo>
                    <a:pt x="2331" y="557"/>
                    <a:pt x="2414" y="272"/>
                    <a:pt x="2264" y="152"/>
                  </a:cubicBezTo>
                  <a:cubicBezTo>
                    <a:pt x="2129" y="45"/>
                    <a:pt x="1994" y="0"/>
                    <a:pt x="1863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192400" y="368150"/>
              <a:ext cx="138625" cy="94250"/>
            </a:xfrm>
            <a:custGeom>
              <a:avLst/>
              <a:gdLst/>
              <a:ahLst/>
              <a:cxnLst/>
              <a:rect l="l" t="t" r="r" b="b"/>
              <a:pathLst>
                <a:path w="5545" h="3770" extrusionOk="0">
                  <a:moveTo>
                    <a:pt x="2588" y="0"/>
                  </a:moveTo>
                  <a:cubicBezTo>
                    <a:pt x="416" y="0"/>
                    <a:pt x="0" y="1939"/>
                    <a:pt x="460" y="3770"/>
                  </a:cubicBezTo>
                  <a:cubicBezTo>
                    <a:pt x="2066" y="3331"/>
                    <a:pt x="3758" y="3325"/>
                    <a:pt x="5429" y="3243"/>
                  </a:cubicBezTo>
                  <a:cubicBezTo>
                    <a:pt x="5388" y="2369"/>
                    <a:pt x="5545" y="1623"/>
                    <a:pt x="4844" y="935"/>
                  </a:cubicBezTo>
                  <a:cubicBezTo>
                    <a:pt x="4285" y="387"/>
                    <a:pt x="3512" y="30"/>
                    <a:pt x="2723" y="3"/>
                  </a:cubicBezTo>
                  <a:cubicBezTo>
                    <a:pt x="2677" y="1"/>
                    <a:pt x="2632" y="0"/>
                    <a:pt x="2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236950" y="238100"/>
              <a:ext cx="23625" cy="70100"/>
            </a:xfrm>
            <a:custGeom>
              <a:avLst/>
              <a:gdLst/>
              <a:ahLst/>
              <a:cxnLst/>
              <a:rect l="l" t="t" r="r" b="b"/>
              <a:pathLst>
                <a:path w="945" h="2804" extrusionOk="0">
                  <a:moveTo>
                    <a:pt x="528" y="0"/>
                  </a:moveTo>
                  <a:cubicBezTo>
                    <a:pt x="415" y="0"/>
                    <a:pt x="303" y="69"/>
                    <a:pt x="250" y="205"/>
                  </a:cubicBezTo>
                  <a:cubicBezTo>
                    <a:pt x="124" y="521"/>
                    <a:pt x="209" y="933"/>
                    <a:pt x="203" y="1267"/>
                  </a:cubicBezTo>
                  <a:cubicBezTo>
                    <a:pt x="196" y="1677"/>
                    <a:pt x="145" y="2084"/>
                    <a:pt x="49" y="2482"/>
                  </a:cubicBezTo>
                  <a:cubicBezTo>
                    <a:pt x="1" y="2681"/>
                    <a:pt x="148" y="2803"/>
                    <a:pt x="300" y="2803"/>
                  </a:cubicBezTo>
                  <a:cubicBezTo>
                    <a:pt x="402" y="2803"/>
                    <a:pt x="507" y="2747"/>
                    <a:pt x="553" y="2621"/>
                  </a:cubicBezTo>
                  <a:cubicBezTo>
                    <a:pt x="699" y="2234"/>
                    <a:pt x="757" y="1828"/>
                    <a:pt x="801" y="1417"/>
                  </a:cubicBezTo>
                  <a:cubicBezTo>
                    <a:pt x="842" y="1052"/>
                    <a:pt x="944" y="552"/>
                    <a:pt x="809" y="205"/>
                  </a:cubicBezTo>
                  <a:cubicBezTo>
                    <a:pt x="754" y="69"/>
                    <a:pt x="641" y="0"/>
                    <a:pt x="528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978325" y="605000"/>
              <a:ext cx="226025" cy="174950"/>
            </a:xfrm>
            <a:custGeom>
              <a:avLst/>
              <a:gdLst/>
              <a:ahLst/>
              <a:cxnLst/>
              <a:rect l="l" t="t" r="r" b="b"/>
              <a:pathLst>
                <a:path w="9041" h="6998" extrusionOk="0">
                  <a:moveTo>
                    <a:pt x="9040" y="1"/>
                  </a:moveTo>
                  <a:cubicBezTo>
                    <a:pt x="4850" y="361"/>
                    <a:pt x="280" y="1480"/>
                    <a:pt x="1" y="5990"/>
                  </a:cubicBezTo>
                  <a:cubicBezTo>
                    <a:pt x="4" y="5994"/>
                    <a:pt x="7" y="5994"/>
                    <a:pt x="11" y="6001"/>
                  </a:cubicBezTo>
                  <a:cubicBezTo>
                    <a:pt x="753" y="6916"/>
                    <a:pt x="2556" y="6912"/>
                    <a:pt x="3612" y="6960"/>
                  </a:cubicBezTo>
                  <a:cubicBezTo>
                    <a:pt x="4197" y="6986"/>
                    <a:pt x="4783" y="6997"/>
                    <a:pt x="5369" y="6997"/>
                  </a:cubicBezTo>
                  <a:cubicBezTo>
                    <a:pt x="6238" y="6997"/>
                    <a:pt x="7107" y="6973"/>
                    <a:pt x="7975" y="6936"/>
                  </a:cubicBezTo>
                  <a:cubicBezTo>
                    <a:pt x="8135" y="6930"/>
                    <a:pt x="8294" y="6926"/>
                    <a:pt x="8458" y="6919"/>
                  </a:cubicBezTo>
                  <a:cubicBezTo>
                    <a:pt x="8489" y="4598"/>
                    <a:pt x="8641" y="2287"/>
                    <a:pt x="9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126875" y="278300"/>
              <a:ext cx="58575" cy="47600"/>
            </a:xfrm>
            <a:custGeom>
              <a:avLst/>
              <a:gdLst/>
              <a:ahLst/>
              <a:cxnLst/>
              <a:rect l="l" t="t" r="r" b="b"/>
              <a:pathLst>
                <a:path w="2343" h="1904" extrusionOk="0">
                  <a:moveTo>
                    <a:pt x="392" y="1"/>
                  </a:moveTo>
                  <a:cubicBezTo>
                    <a:pt x="276" y="1"/>
                    <a:pt x="183" y="77"/>
                    <a:pt x="140" y="193"/>
                  </a:cubicBezTo>
                  <a:cubicBezTo>
                    <a:pt x="1" y="568"/>
                    <a:pt x="439" y="932"/>
                    <a:pt x="678" y="1157"/>
                  </a:cubicBezTo>
                  <a:cubicBezTo>
                    <a:pt x="1032" y="1486"/>
                    <a:pt x="1450" y="1745"/>
                    <a:pt x="1910" y="1889"/>
                  </a:cubicBezTo>
                  <a:cubicBezTo>
                    <a:pt x="1943" y="1899"/>
                    <a:pt x="1974" y="1904"/>
                    <a:pt x="2002" y="1904"/>
                  </a:cubicBezTo>
                  <a:cubicBezTo>
                    <a:pt x="2272" y="1904"/>
                    <a:pt x="2342" y="1478"/>
                    <a:pt x="2053" y="1361"/>
                  </a:cubicBezTo>
                  <a:cubicBezTo>
                    <a:pt x="1702" y="1215"/>
                    <a:pt x="1403" y="966"/>
                    <a:pt x="1141" y="698"/>
                  </a:cubicBezTo>
                  <a:cubicBezTo>
                    <a:pt x="927" y="479"/>
                    <a:pt x="780" y="85"/>
                    <a:pt x="463" y="10"/>
                  </a:cubicBezTo>
                  <a:cubicBezTo>
                    <a:pt x="438" y="4"/>
                    <a:pt x="415" y="1"/>
                    <a:pt x="39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088500" y="834550"/>
              <a:ext cx="66050" cy="19525"/>
            </a:xfrm>
            <a:custGeom>
              <a:avLst/>
              <a:gdLst/>
              <a:ahLst/>
              <a:cxnLst/>
              <a:rect l="l" t="t" r="r" b="b"/>
              <a:pathLst>
                <a:path w="2642" h="781" extrusionOk="0">
                  <a:moveTo>
                    <a:pt x="333" y="1"/>
                  </a:moveTo>
                  <a:cubicBezTo>
                    <a:pt x="76" y="1"/>
                    <a:pt x="1" y="387"/>
                    <a:pt x="273" y="487"/>
                  </a:cubicBezTo>
                  <a:cubicBezTo>
                    <a:pt x="630" y="617"/>
                    <a:pt x="987" y="681"/>
                    <a:pt x="1362" y="725"/>
                  </a:cubicBezTo>
                  <a:cubicBezTo>
                    <a:pt x="1554" y="747"/>
                    <a:pt x="1768" y="780"/>
                    <a:pt x="1977" y="780"/>
                  </a:cubicBezTo>
                  <a:cubicBezTo>
                    <a:pt x="2161" y="780"/>
                    <a:pt x="2340" y="754"/>
                    <a:pt x="2495" y="671"/>
                  </a:cubicBezTo>
                  <a:cubicBezTo>
                    <a:pt x="2642" y="590"/>
                    <a:pt x="2642" y="361"/>
                    <a:pt x="2495" y="280"/>
                  </a:cubicBezTo>
                  <a:cubicBezTo>
                    <a:pt x="2332" y="192"/>
                    <a:pt x="2163" y="176"/>
                    <a:pt x="1988" y="176"/>
                  </a:cubicBezTo>
                  <a:cubicBezTo>
                    <a:pt x="1888" y="176"/>
                    <a:pt x="1786" y="181"/>
                    <a:pt x="1682" y="181"/>
                  </a:cubicBezTo>
                  <a:cubicBezTo>
                    <a:pt x="1671" y="181"/>
                    <a:pt x="1661" y="181"/>
                    <a:pt x="1650" y="181"/>
                  </a:cubicBezTo>
                  <a:cubicBezTo>
                    <a:pt x="1231" y="174"/>
                    <a:pt x="812" y="117"/>
                    <a:pt x="406" y="10"/>
                  </a:cubicBezTo>
                  <a:cubicBezTo>
                    <a:pt x="380" y="4"/>
                    <a:pt x="356" y="1"/>
                    <a:pt x="333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070600" y="419650"/>
              <a:ext cx="81700" cy="36000"/>
            </a:xfrm>
            <a:custGeom>
              <a:avLst/>
              <a:gdLst/>
              <a:ahLst/>
              <a:cxnLst/>
              <a:rect l="l" t="t" r="r" b="b"/>
              <a:pathLst>
                <a:path w="3268" h="1440" extrusionOk="0">
                  <a:moveTo>
                    <a:pt x="2871" y="1"/>
                  </a:moveTo>
                  <a:cubicBezTo>
                    <a:pt x="2826" y="1"/>
                    <a:pt x="2778" y="13"/>
                    <a:pt x="2728" y="39"/>
                  </a:cubicBezTo>
                  <a:cubicBezTo>
                    <a:pt x="2292" y="271"/>
                    <a:pt x="1857" y="506"/>
                    <a:pt x="1390" y="669"/>
                  </a:cubicBezTo>
                  <a:cubicBezTo>
                    <a:pt x="1241" y="722"/>
                    <a:pt x="1108" y="763"/>
                    <a:pt x="998" y="763"/>
                  </a:cubicBezTo>
                  <a:cubicBezTo>
                    <a:pt x="841" y="763"/>
                    <a:pt x="730" y="678"/>
                    <a:pt x="686" y="423"/>
                  </a:cubicBezTo>
                  <a:cubicBezTo>
                    <a:pt x="659" y="260"/>
                    <a:pt x="543" y="190"/>
                    <a:pt x="417" y="190"/>
                  </a:cubicBezTo>
                  <a:cubicBezTo>
                    <a:pt x="250" y="190"/>
                    <a:pt x="67" y="314"/>
                    <a:pt x="53" y="509"/>
                  </a:cubicBezTo>
                  <a:cubicBezTo>
                    <a:pt x="1" y="1204"/>
                    <a:pt x="314" y="1440"/>
                    <a:pt x="761" y="1440"/>
                  </a:cubicBezTo>
                  <a:cubicBezTo>
                    <a:pt x="1500" y="1440"/>
                    <a:pt x="2603" y="797"/>
                    <a:pt x="3014" y="525"/>
                  </a:cubicBezTo>
                  <a:cubicBezTo>
                    <a:pt x="3268" y="356"/>
                    <a:pt x="3119" y="1"/>
                    <a:pt x="287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057975" y="363775"/>
              <a:ext cx="82175" cy="28050"/>
            </a:xfrm>
            <a:custGeom>
              <a:avLst/>
              <a:gdLst/>
              <a:ahLst/>
              <a:cxnLst/>
              <a:rect l="l" t="t" r="r" b="b"/>
              <a:pathLst>
                <a:path w="3287" h="1122" extrusionOk="0">
                  <a:moveTo>
                    <a:pt x="425" y="0"/>
                  </a:moveTo>
                  <a:cubicBezTo>
                    <a:pt x="326" y="0"/>
                    <a:pt x="230" y="62"/>
                    <a:pt x="185" y="181"/>
                  </a:cubicBezTo>
                  <a:cubicBezTo>
                    <a:pt x="0" y="651"/>
                    <a:pt x="552" y="920"/>
                    <a:pt x="909" y="1015"/>
                  </a:cubicBezTo>
                  <a:cubicBezTo>
                    <a:pt x="1194" y="1090"/>
                    <a:pt x="1492" y="1122"/>
                    <a:pt x="1792" y="1122"/>
                  </a:cubicBezTo>
                  <a:cubicBezTo>
                    <a:pt x="2200" y="1122"/>
                    <a:pt x="2611" y="1063"/>
                    <a:pt x="2995" y="971"/>
                  </a:cubicBezTo>
                  <a:cubicBezTo>
                    <a:pt x="3287" y="901"/>
                    <a:pt x="3240" y="420"/>
                    <a:pt x="2956" y="420"/>
                  </a:cubicBezTo>
                  <a:cubicBezTo>
                    <a:pt x="2946" y="420"/>
                    <a:pt x="2935" y="421"/>
                    <a:pt x="2924" y="422"/>
                  </a:cubicBezTo>
                  <a:cubicBezTo>
                    <a:pt x="2675" y="455"/>
                    <a:pt x="2424" y="473"/>
                    <a:pt x="2173" y="473"/>
                  </a:cubicBezTo>
                  <a:cubicBezTo>
                    <a:pt x="1939" y="473"/>
                    <a:pt x="1706" y="457"/>
                    <a:pt x="1474" y="422"/>
                  </a:cubicBezTo>
                  <a:cubicBezTo>
                    <a:pt x="1257" y="389"/>
                    <a:pt x="790" y="314"/>
                    <a:pt x="647" y="120"/>
                  </a:cubicBezTo>
                  <a:cubicBezTo>
                    <a:pt x="587" y="40"/>
                    <a:pt x="505" y="0"/>
                    <a:pt x="42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33"/>
          <p:cNvSpPr/>
          <p:nvPr/>
        </p:nvSpPr>
        <p:spPr>
          <a:xfrm rot="1589127">
            <a:off x="3616270" y="1789872"/>
            <a:ext cx="1136721" cy="869704"/>
          </a:xfrm>
          <a:custGeom>
            <a:avLst/>
            <a:gdLst/>
            <a:ahLst/>
            <a:cxnLst/>
            <a:rect l="l" t="t" r="r" b="b"/>
            <a:pathLst>
              <a:path w="17088" h="13074" extrusionOk="0">
                <a:moveTo>
                  <a:pt x="8638" y="0"/>
                </a:moveTo>
                <a:cubicBezTo>
                  <a:pt x="7981" y="0"/>
                  <a:pt x="7303" y="245"/>
                  <a:pt x="6747" y="612"/>
                </a:cubicBezTo>
                <a:cubicBezTo>
                  <a:pt x="6210" y="969"/>
                  <a:pt x="5732" y="1447"/>
                  <a:pt x="5500" y="2047"/>
                </a:cubicBezTo>
                <a:cubicBezTo>
                  <a:pt x="5267" y="2646"/>
                  <a:pt x="5312" y="3377"/>
                  <a:pt x="5719" y="3876"/>
                </a:cubicBezTo>
                <a:cubicBezTo>
                  <a:pt x="5062" y="3342"/>
                  <a:pt x="4296" y="2896"/>
                  <a:pt x="3454" y="2802"/>
                </a:cubicBezTo>
                <a:cubicBezTo>
                  <a:pt x="3357" y="2791"/>
                  <a:pt x="3258" y="2785"/>
                  <a:pt x="3159" y="2785"/>
                </a:cubicBezTo>
                <a:cubicBezTo>
                  <a:pt x="2404" y="2785"/>
                  <a:pt x="1634" y="3107"/>
                  <a:pt x="1232" y="3739"/>
                </a:cubicBezTo>
                <a:cubicBezTo>
                  <a:pt x="574" y="4770"/>
                  <a:pt x="1105" y="6268"/>
                  <a:pt x="2140" y="6836"/>
                </a:cubicBezTo>
                <a:cubicBezTo>
                  <a:pt x="961" y="7358"/>
                  <a:pt x="1" y="8214"/>
                  <a:pt x="86" y="9638"/>
                </a:cubicBezTo>
                <a:cubicBezTo>
                  <a:pt x="166" y="10948"/>
                  <a:pt x="1306" y="12111"/>
                  <a:pt x="2615" y="12215"/>
                </a:cubicBezTo>
                <a:cubicBezTo>
                  <a:pt x="2692" y="12221"/>
                  <a:pt x="2768" y="12224"/>
                  <a:pt x="2845" y="12224"/>
                </a:cubicBezTo>
                <a:cubicBezTo>
                  <a:pt x="3625" y="12224"/>
                  <a:pt x="4383" y="11918"/>
                  <a:pt x="5111" y="11619"/>
                </a:cubicBezTo>
                <a:cubicBezTo>
                  <a:pt x="5364" y="12533"/>
                  <a:pt x="6342" y="13073"/>
                  <a:pt x="7302" y="13073"/>
                </a:cubicBezTo>
                <a:cubicBezTo>
                  <a:pt x="7498" y="13073"/>
                  <a:pt x="7694" y="13051"/>
                  <a:pt x="7882" y="13004"/>
                </a:cubicBezTo>
                <a:cubicBezTo>
                  <a:pt x="8992" y="12729"/>
                  <a:pt x="9850" y="11834"/>
                  <a:pt x="10444" y="10858"/>
                </a:cubicBezTo>
                <a:cubicBezTo>
                  <a:pt x="10986" y="11341"/>
                  <a:pt x="11713" y="11599"/>
                  <a:pt x="12438" y="11599"/>
                </a:cubicBezTo>
                <a:cubicBezTo>
                  <a:pt x="12785" y="11599"/>
                  <a:pt x="13132" y="11540"/>
                  <a:pt x="13457" y="11417"/>
                </a:cubicBezTo>
                <a:cubicBezTo>
                  <a:pt x="14793" y="10913"/>
                  <a:pt x="15313" y="9386"/>
                  <a:pt x="14504" y="8204"/>
                </a:cubicBezTo>
                <a:lnTo>
                  <a:pt x="14504" y="8204"/>
                </a:lnTo>
                <a:cubicBezTo>
                  <a:pt x="14557" y="8281"/>
                  <a:pt x="14648" y="8311"/>
                  <a:pt x="14759" y="8311"/>
                </a:cubicBezTo>
                <a:cubicBezTo>
                  <a:pt x="15079" y="8311"/>
                  <a:pt x="15556" y="8058"/>
                  <a:pt x="15701" y="7976"/>
                </a:cubicBezTo>
                <a:cubicBezTo>
                  <a:pt x="16056" y="7774"/>
                  <a:pt x="16346" y="7588"/>
                  <a:pt x="16526" y="7196"/>
                </a:cubicBezTo>
                <a:cubicBezTo>
                  <a:pt x="17087" y="5980"/>
                  <a:pt x="16354" y="4317"/>
                  <a:pt x="15010" y="4317"/>
                </a:cubicBezTo>
                <a:cubicBezTo>
                  <a:pt x="14908" y="4317"/>
                  <a:pt x="14802" y="4327"/>
                  <a:pt x="14693" y="4347"/>
                </a:cubicBezTo>
                <a:cubicBezTo>
                  <a:pt x="15045" y="3594"/>
                  <a:pt x="15022" y="2781"/>
                  <a:pt x="14726" y="2007"/>
                </a:cubicBezTo>
                <a:cubicBezTo>
                  <a:pt x="14598" y="1673"/>
                  <a:pt x="14423" y="1344"/>
                  <a:pt x="14144" y="1121"/>
                </a:cubicBezTo>
                <a:cubicBezTo>
                  <a:pt x="13883" y="911"/>
                  <a:pt x="13464" y="819"/>
                  <a:pt x="13035" y="819"/>
                </a:cubicBezTo>
                <a:cubicBezTo>
                  <a:pt x="12561" y="819"/>
                  <a:pt x="12076" y="931"/>
                  <a:pt x="11780" y="1121"/>
                </a:cubicBezTo>
                <a:cubicBezTo>
                  <a:pt x="11380" y="1376"/>
                  <a:pt x="11099" y="1835"/>
                  <a:pt x="11122" y="2310"/>
                </a:cubicBezTo>
                <a:cubicBezTo>
                  <a:pt x="10882" y="1490"/>
                  <a:pt x="10457" y="663"/>
                  <a:pt x="9705" y="257"/>
                </a:cubicBezTo>
                <a:cubicBezTo>
                  <a:pt x="9374" y="78"/>
                  <a:pt x="9009" y="0"/>
                  <a:pt x="8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2895833" y="1913400"/>
            <a:ext cx="2463600" cy="827200"/>
          </a:xfrm>
          <a:prstGeom prst="rect">
            <a:avLst/>
          </a:prstGeom>
        </p:spPr>
        <p:txBody>
          <a:bodyPr spcFirstLastPara="1" wrap="square" lIns="121900" tIns="121900" rIns="63033" bIns="12190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57" name="Google Shape;357;p33"/>
          <p:cNvSpPr/>
          <p:nvPr/>
        </p:nvSpPr>
        <p:spPr>
          <a:xfrm rot="-748328">
            <a:off x="7337378" y="1789846"/>
            <a:ext cx="1136748" cy="869724"/>
          </a:xfrm>
          <a:custGeom>
            <a:avLst/>
            <a:gdLst/>
            <a:ahLst/>
            <a:cxnLst/>
            <a:rect l="l" t="t" r="r" b="b"/>
            <a:pathLst>
              <a:path w="17088" h="13074" extrusionOk="0">
                <a:moveTo>
                  <a:pt x="8638" y="0"/>
                </a:moveTo>
                <a:cubicBezTo>
                  <a:pt x="7981" y="0"/>
                  <a:pt x="7303" y="245"/>
                  <a:pt x="6747" y="612"/>
                </a:cubicBezTo>
                <a:cubicBezTo>
                  <a:pt x="6210" y="969"/>
                  <a:pt x="5732" y="1447"/>
                  <a:pt x="5500" y="2047"/>
                </a:cubicBezTo>
                <a:cubicBezTo>
                  <a:pt x="5267" y="2646"/>
                  <a:pt x="5312" y="3377"/>
                  <a:pt x="5719" y="3876"/>
                </a:cubicBezTo>
                <a:cubicBezTo>
                  <a:pt x="5062" y="3342"/>
                  <a:pt x="4296" y="2896"/>
                  <a:pt x="3454" y="2802"/>
                </a:cubicBezTo>
                <a:cubicBezTo>
                  <a:pt x="3357" y="2791"/>
                  <a:pt x="3258" y="2785"/>
                  <a:pt x="3159" y="2785"/>
                </a:cubicBezTo>
                <a:cubicBezTo>
                  <a:pt x="2404" y="2785"/>
                  <a:pt x="1634" y="3107"/>
                  <a:pt x="1232" y="3739"/>
                </a:cubicBezTo>
                <a:cubicBezTo>
                  <a:pt x="574" y="4770"/>
                  <a:pt x="1105" y="6268"/>
                  <a:pt x="2140" y="6836"/>
                </a:cubicBezTo>
                <a:cubicBezTo>
                  <a:pt x="961" y="7358"/>
                  <a:pt x="1" y="8214"/>
                  <a:pt x="86" y="9638"/>
                </a:cubicBezTo>
                <a:cubicBezTo>
                  <a:pt x="166" y="10948"/>
                  <a:pt x="1306" y="12111"/>
                  <a:pt x="2615" y="12215"/>
                </a:cubicBezTo>
                <a:cubicBezTo>
                  <a:pt x="2692" y="12221"/>
                  <a:pt x="2768" y="12224"/>
                  <a:pt x="2845" y="12224"/>
                </a:cubicBezTo>
                <a:cubicBezTo>
                  <a:pt x="3625" y="12224"/>
                  <a:pt x="4383" y="11918"/>
                  <a:pt x="5111" y="11619"/>
                </a:cubicBezTo>
                <a:cubicBezTo>
                  <a:pt x="5364" y="12533"/>
                  <a:pt x="6342" y="13073"/>
                  <a:pt x="7302" y="13073"/>
                </a:cubicBezTo>
                <a:cubicBezTo>
                  <a:pt x="7498" y="13073"/>
                  <a:pt x="7694" y="13051"/>
                  <a:pt x="7882" y="13004"/>
                </a:cubicBezTo>
                <a:cubicBezTo>
                  <a:pt x="8992" y="12729"/>
                  <a:pt x="9850" y="11834"/>
                  <a:pt x="10444" y="10858"/>
                </a:cubicBezTo>
                <a:cubicBezTo>
                  <a:pt x="10986" y="11341"/>
                  <a:pt x="11713" y="11599"/>
                  <a:pt x="12438" y="11599"/>
                </a:cubicBezTo>
                <a:cubicBezTo>
                  <a:pt x="12785" y="11599"/>
                  <a:pt x="13132" y="11540"/>
                  <a:pt x="13457" y="11417"/>
                </a:cubicBezTo>
                <a:cubicBezTo>
                  <a:pt x="14793" y="10913"/>
                  <a:pt x="15313" y="9386"/>
                  <a:pt x="14504" y="8204"/>
                </a:cubicBezTo>
                <a:lnTo>
                  <a:pt x="14504" y="8204"/>
                </a:lnTo>
                <a:cubicBezTo>
                  <a:pt x="14557" y="8281"/>
                  <a:pt x="14648" y="8311"/>
                  <a:pt x="14759" y="8311"/>
                </a:cubicBezTo>
                <a:cubicBezTo>
                  <a:pt x="15079" y="8311"/>
                  <a:pt x="15556" y="8058"/>
                  <a:pt x="15701" y="7976"/>
                </a:cubicBezTo>
                <a:cubicBezTo>
                  <a:pt x="16056" y="7774"/>
                  <a:pt x="16346" y="7588"/>
                  <a:pt x="16526" y="7196"/>
                </a:cubicBezTo>
                <a:cubicBezTo>
                  <a:pt x="17087" y="5980"/>
                  <a:pt x="16354" y="4317"/>
                  <a:pt x="15010" y="4317"/>
                </a:cubicBezTo>
                <a:cubicBezTo>
                  <a:pt x="14908" y="4317"/>
                  <a:pt x="14802" y="4327"/>
                  <a:pt x="14693" y="4347"/>
                </a:cubicBezTo>
                <a:cubicBezTo>
                  <a:pt x="15045" y="3594"/>
                  <a:pt x="15022" y="2781"/>
                  <a:pt x="14726" y="2007"/>
                </a:cubicBezTo>
                <a:cubicBezTo>
                  <a:pt x="14598" y="1673"/>
                  <a:pt x="14423" y="1344"/>
                  <a:pt x="14144" y="1121"/>
                </a:cubicBezTo>
                <a:cubicBezTo>
                  <a:pt x="13883" y="911"/>
                  <a:pt x="13464" y="819"/>
                  <a:pt x="13035" y="819"/>
                </a:cubicBezTo>
                <a:cubicBezTo>
                  <a:pt x="12561" y="819"/>
                  <a:pt x="12076" y="931"/>
                  <a:pt x="11780" y="1121"/>
                </a:cubicBezTo>
                <a:cubicBezTo>
                  <a:pt x="11380" y="1376"/>
                  <a:pt x="11099" y="1835"/>
                  <a:pt x="11122" y="2310"/>
                </a:cubicBezTo>
                <a:cubicBezTo>
                  <a:pt x="10882" y="1490"/>
                  <a:pt x="10457" y="663"/>
                  <a:pt x="9705" y="257"/>
                </a:cubicBezTo>
                <a:cubicBezTo>
                  <a:pt x="9374" y="78"/>
                  <a:pt x="9009" y="0"/>
                  <a:pt x="8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ctrTitle" idx="3"/>
          </p:nvPr>
        </p:nvSpPr>
        <p:spPr>
          <a:xfrm>
            <a:off x="2895833" y="26311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SUJET</a:t>
            </a:r>
            <a:endParaRPr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 idx="4"/>
          </p:nvPr>
        </p:nvSpPr>
        <p:spPr>
          <a:xfrm>
            <a:off x="6616933" y="1913400"/>
            <a:ext cx="2463600" cy="8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ctrTitle" idx="5"/>
          </p:nvPr>
        </p:nvSpPr>
        <p:spPr>
          <a:xfrm>
            <a:off x="6616933" y="26311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CHOIX D’AXES</a:t>
            </a:r>
            <a:endParaRPr dirty="0"/>
          </a:p>
        </p:txBody>
      </p:sp>
      <p:sp>
        <p:nvSpPr>
          <p:cNvPr id="362" name="Google Shape;362;p33"/>
          <p:cNvSpPr/>
          <p:nvPr/>
        </p:nvSpPr>
        <p:spPr>
          <a:xfrm rot="852243">
            <a:off x="3616290" y="4049803"/>
            <a:ext cx="1136759" cy="869732"/>
          </a:xfrm>
          <a:custGeom>
            <a:avLst/>
            <a:gdLst/>
            <a:ahLst/>
            <a:cxnLst/>
            <a:rect l="l" t="t" r="r" b="b"/>
            <a:pathLst>
              <a:path w="17088" h="13074" extrusionOk="0">
                <a:moveTo>
                  <a:pt x="8638" y="0"/>
                </a:moveTo>
                <a:cubicBezTo>
                  <a:pt x="7981" y="0"/>
                  <a:pt x="7303" y="245"/>
                  <a:pt x="6747" y="612"/>
                </a:cubicBezTo>
                <a:cubicBezTo>
                  <a:pt x="6210" y="969"/>
                  <a:pt x="5732" y="1447"/>
                  <a:pt x="5500" y="2047"/>
                </a:cubicBezTo>
                <a:cubicBezTo>
                  <a:pt x="5267" y="2646"/>
                  <a:pt x="5312" y="3377"/>
                  <a:pt x="5719" y="3876"/>
                </a:cubicBezTo>
                <a:cubicBezTo>
                  <a:pt x="5062" y="3342"/>
                  <a:pt x="4296" y="2896"/>
                  <a:pt x="3454" y="2802"/>
                </a:cubicBezTo>
                <a:cubicBezTo>
                  <a:pt x="3357" y="2791"/>
                  <a:pt x="3258" y="2785"/>
                  <a:pt x="3159" y="2785"/>
                </a:cubicBezTo>
                <a:cubicBezTo>
                  <a:pt x="2404" y="2785"/>
                  <a:pt x="1634" y="3107"/>
                  <a:pt x="1232" y="3739"/>
                </a:cubicBezTo>
                <a:cubicBezTo>
                  <a:pt x="574" y="4770"/>
                  <a:pt x="1105" y="6268"/>
                  <a:pt x="2140" y="6836"/>
                </a:cubicBezTo>
                <a:cubicBezTo>
                  <a:pt x="961" y="7358"/>
                  <a:pt x="1" y="8214"/>
                  <a:pt x="86" y="9638"/>
                </a:cubicBezTo>
                <a:cubicBezTo>
                  <a:pt x="166" y="10948"/>
                  <a:pt x="1306" y="12111"/>
                  <a:pt x="2615" y="12215"/>
                </a:cubicBezTo>
                <a:cubicBezTo>
                  <a:pt x="2692" y="12221"/>
                  <a:pt x="2768" y="12224"/>
                  <a:pt x="2845" y="12224"/>
                </a:cubicBezTo>
                <a:cubicBezTo>
                  <a:pt x="3625" y="12224"/>
                  <a:pt x="4383" y="11918"/>
                  <a:pt x="5111" y="11619"/>
                </a:cubicBezTo>
                <a:cubicBezTo>
                  <a:pt x="5364" y="12533"/>
                  <a:pt x="6342" y="13073"/>
                  <a:pt x="7302" y="13073"/>
                </a:cubicBezTo>
                <a:cubicBezTo>
                  <a:pt x="7498" y="13073"/>
                  <a:pt x="7694" y="13051"/>
                  <a:pt x="7882" y="13004"/>
                </a:cubicBezTo>
                <a:cubicBezTo>
                  <a:pt x="8992" y="12729"/>
                  <a:pt x="9850" y="11834"/>
                  <a:pt x="10444" y="10858"/>
                </a:cubicBezTo>
                <a:cubicBezTo>
                  <a:pt x="10986" y="11341"/>
                  <a:pt x="11713" y="11599"/>
                  <a:pt x="12438" y="11599"/>
                </a:cubicBezTo>
                <a:cubicBezTo>
                  <a:pt x="12785" y="11599"/>
                  <a:pt x="13132" y="11540"/>
                  <a:pt x="13457" y="11417"/>
                </a:cubicBezTo>
                <a:cubicBezTo>
                  <a:pt x="14793" y="10913"/>
                  <a:pt x="15313" y="9386"/>
                  <a:pt x="14504" y="8204"/>
                </a:cubicBezTo>
                <a:lnTo>
                  <a:pt x="14504" y="8204"/>
                </a:lnTo>
                <a:cubicBezTo>
                  <a:pt x="14557" y="8281"/>
                  <a:pt x="14648" y="8311"/>
                  <a:pt x="14759" y="8311"/>
                </a:cubicBezTo>
                <a:cubicBezTo>
                  <a:pt x="15079" y="8311"/>
                  <a:pt x="15556" y="8058"/>
                  <a:pt x="15701" y="7976"/>
                </a:cubicBezTo>
                <a:cubicBezTo>
                  <a:pt x="16056" y="7774"/>
                  <a:pt x="16346" y="7588"/>
                  <a:pt x="16526" y="7196"/>
                </a:cubicBezTo>
                <a:cubicBezTo>
                  <a:pt x="17087" y="5980"/>
                  <a:pt x="16354" y="4317"/>
                  <a:pt x="15010" y="4317"/>
                </a:cubicBezTo>
                <a:cubicBezTo>
                  <a:pt x="14908" y="4317"/>
                  <a:pt x="14802" y="4327"/>
                  <a:pt x="14693" y="4347"/>
                </a:cubicBezTo>
                <a:cubicBezTo>
                  <a:pt x="15045" y="3594"/>
                  <a:pt x="15022" y="2781"/>
                  <a:pt x="14726" y="2007"/>
                </a:cubicBezTo>
                <a:cubicBezTo>
                  <a:pt x="14598" y="1673"/>
                  <a:pt x="14423" y="1344"/>
                  <a:pt x="14144" y="1121"/>
                </a:cubicBezTo>
                <a:cubicBezTo>
                  <a:pt x="13883" y="911"/>
                  <a:pt x="13464" y="819"/>
                  <a:pt x="13035" y="819"/>
                </a:cubicBezTo>
                <a:cubicBezTo>
                  <a:pt x="12561" y="819"/>
                  <a:pt x="12076" y="931"/>
                  <a:pt x="11780" y="1121"/>
                </a:cubicBezTo>
                <a:cubicBezTo>
                  <a:pt x="11380" y="1376"/>
                  <a:pt x="11099" y="1835"/>
                  <a:pt x="11122" y="2310"/>
                </a:cubicBezTo>
                <a:cubicBezTo>
                  <a:pt x="10882" y="1490"/>
                  <a:pt x="10457" y="663"/>
                  <a:pt x="9705" y="257"/>
                </a:cubicBezTo>
                <a:cubicBezTo>
                  <a:pt x="9374" y="78"/>
                  <a:pt x="9009" y="0"/>
                  <a:pt x="8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title" idx="7"/>
          </p:nvPr>
        </p:nvSpPr>
        <p:spPr>
          <a:xfrm>
            <a:off x="2895833" y="4112500"/>
            <a:ext cx="2463600" cy="8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ctrTitle" idx="8"/>
          </p:nvPr>
        </p:nvSpPr>
        <p:spPr>
          <a:xfrm>
            <a:off x="2895833" y="48302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PREMIER PAS</a:t>
            </a:r>
            <a:endParaRPr dirty="0"/>
          </a:p>
        </p:txBody>
      </p:sp>
      <p:sp>
        <p:nvSpPr>
          <p:cNvPr id="366" name="Google Shape;366;p33"/>
          <p:cNvSpPr/>
          <p:nvPr/>
        </p:nvSpPr>
        <p:spPr>
          <a:xfrm rot="-10456113">
            <a:off x="7235781" y="4049798"/>
            <a:ext cx="1136737" cy="869716"/>
          </a:xfrm>
          <a:custGeom>
            <a:avLst/>
            <a:gdLst/>
            <a:ahLst/>
            <a:cxnLst/>
            <a:rect l="l" t="t" r="r" b="b"/>
            <a:pathLst>
              <a:path w="17088" h="13074" extrusionOk="0">
                <a:moveTo>
                  <a:pt x="8638" y="0"/>
                </a:moveTo>
                <a:cubicBezTo>
                  <a:pt x="7981" y="0"/>
                  <a:pt x="7303" y="245"/>
                  <a:pt x="6747" y="612"/>
                </a:cubicBezTo>
                <a:cubicBezTo>
                  <a:pt x="6210" y="969"/>
                  <a:pt x="5732" y="1447"/>
                  <a:pt x="5500" y="2047"/>
                </a:cubicBezTo>
                <a:cubicBezTo>
                  <a:pt x="5267" y="2646"/>
                  <a:pt x="5312" y="3377"/>
                  <a:pt x="5719" y="3876"/>
                </a:cubicBezTo>
                <a:cubicBezTo>
                  <a:pt x="5062" y="3342"/>
                  <a:pt x="4296" y="2896"/>
                  <a:pt x="3454" y="2802"/>
                </a:cubicBezTo>
                <a:cubicBezTo>
                  <a:pt x="3357" y="2791"/>
                  <a:pt x="3258" y="2785"/>
                  <a:pt x="3159" y="2785"/>
                </a:cubicBezTo>
                <a:cubicBezTo>
                  <a:pt x="2404" y="2785"/>
                  <a:pt x="1634" y="3107"/>
                  <a:pt x="1232" y="3739"/>
                </a:cubicBezTo>
                <a:cubicBezTo>
                  <a:pt x="574" y="4770"/>
                  <a:pt x="1105" y="6268"/>
                  <a:pt x="2140" y="6836"/>
                </a:cubicBezTo>
                <a:cubicBezTo>
                  <a:pt x="961" y="7358"/>
                  <a:pt x="1" y="8214"/>
                  <a:pt x="86" y="9638"/>
                </a:cubicBezTo>
                <a:cubicBezTo>
                  <a:pt x="166" y="10948"/>
                  <a:pt x="1306" y="12111"/>
                  <a:pt x="2615" y="12215"/>
                </a:cubicBezTo>
                <a:cubicBezTo>
                  <a:pt x="2692" y="12221"/>
                  <a:pt x="2768" y="12224"/>
                  <a:pt x="2845" y="12224"/>
                </a:cubicBezTo>
                <a:cubicBezTo>
                  <a:pt x="3625" y="12224"/>
                  <a:pt x="4383" y="11918"/>
                  <a:pt x="5111" y="11619"/>
                </a:cubicBezTo>
                <a:cubicBezTo>
                  <a:pt x="5364" y="12533"/>
                  <a:pt x="6342" y="13073"/>
                  <a:pt x="7302" y="13073"/>
                </a:cubicBezTo>
                <a:cubicBezTo>
                  <a:pt x="7498" y="13073"/>
                  <a:pt x="7694" y="13051"/>
                  <a:pt x="7882" y="13004"/>
                </a:cubicBezTo>
                <a:cubicBezTo>
                  <a:pt x="8992" y="12729"/>
                  <a:pt x="9850" y="11834"/>
                  <a:pt x="10444" y="10858"/>
                </a:cubicBezTo>
                <a:cubicBezTo>
                  <a:pt x="10986" y="11341"/>
                  <a:pt x="11713" y="11599"/>
                  <a:pt x="12438" y="11599"/>
                </a:cubicBezTo>
                <a:cubicBezTo>
                  <a:pt x="12785" y="11599"/>
                  <a:pt x="13132" y="11540"/>
                  <a:pt x="13457" y="11417"/>
                </a:cubicBezTo>
                <a:cubicBezTo>
                  <a:pt x="14793" y="10913"/>
                  <a:pt x="15313" y="9386"/>
                  <a:pt x="14504" y="8204"/>
                </a:cubicBezTo>
                <a:lnTo>
                  <a:pt x="14504" y="8204"/>
                </a:lnTo>
                <a:cubicBezTo>
                  <a:pt x="14557" y="8281"/>
                  <a:pt x="14648" y="8311"/>
                  <a:pt x="14759" y="8311"/>
                </a:cubicBezTo>
                <a:cubicBezTo>
                  <a:pt x="15079" y="8311"/>
                  <a:pt x="15556" y="8058"/>
                  <a:pt x="15701" y="7976"/>
                </a:cubicBezTo>
                <a:cubicBezTo>
                  <a:pt x="16056" y="7774"/>
                  <a:pt x="16346" y="7588"/>
                  <a:pt x="16526" y="7196"/>
                </a:cubicBezTo>
                <a:cubicBezTo>
                  <a:pt x="17087" y="5980"/>
                  <a:pt x="16354" y="4317"/>
                  <a:pt x="15010" y="4317"/>
                </a:cubicBezTo>
                <a:cubicBezTo>
                  <a:pt x="14908" y="4317"/>
                  <a:pt x="14802" y="4327"/>
                  <a:pt x="14693" y="4347"/>
                </a:cubicBezTo>
                <a:cubicBezTo>
                  <a:pt x="15045" y="3594"/>
                  <a:pt x="15022" y="2781"/>
                  <a:pt x="14726" y="2007"/>
                </a:cubicBezTo>
                <a:cubicBezTo>
                  <a:pt x="14598" y="1673"/>
                  <a:pt x="14423" y="1344"/>
                  <a:pt x="14144" y="1121"/>
                </a:cubicBezTo>
                <a:cubicBezTo>
                  <a:pt x="13883" y="911"/>
                  <a:pt x="13464" y="819"/>
                  <a:pt x="13035" y="819"/>
                </a:cubicBezTo>
                <a:cubicBezTo>
                  <a:pt x="12561" y="819"/>
                  <a:pt x="12076" y="931"/>
                  <a:pt x="11780" y="1121"/>
                </a:cubicBezTo>
                <a:cubicBezTo>
                  <a:pt x="11380" y="1376"/>
                  <a:pt x="11099" y="1835"/>
                  <a:pt x="11122" y="2310"/>
                </a:cubicBezTo>
                <a:cubicBezTo>
                  <a:pt x="10882" y="1490"/>
                  <a:pt x="10457" y="663"/>
                  <a:pt x="9705" y="257"/>
                </a:cubicBezTo>
                <a:cubicBezTo>
                  <a:pt x="9374" y="78"/>
                  <a:pt x="9009" y="0"/>
                  <a:pt x="8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title" idx="13"/>
          </p:nvPr>
        </p:nvSpPr>
        <p:spPr>
          <a:xfrm>
            <a:off x="6616933" y="4112500"/>
            <a:ext cx="2463600" cy="8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69" name="Google Shape;369;p33"/>
          <p:cNvSpPr txBox="1">
            <a:spLocks noGrp="1"/>
          </p:cNvSpPr>
          <p:nvPr>
            <p:ph type="ctrTitle" idx="14"/>
          </p:nvPr>
        </p:nvSpPr>
        <p:spPr>
          <a:xfrm>
            <a:off x="6401333" y="4830267"/>
            <a:ext cx="2894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OBJECTIF &amp; CONCLUSION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8CAF5-FDF9-3D45-B166-38B1E2D0EDBC}"/>
              </a:ext>
            </a:extLst>
          </p:cNvPr>
          <p:cNvSpPr/>
          <p:nvPr/>
        </p:nvSpPr>
        <p:spPr>
          <a:xfrm>
            <a:off x="131099" y="6156112"/>
            <a:ext cx="11909108" cy="393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Tanguy Da – Cong Bang HUYNG – Hoang Khanh LE – Amélie PICARD 		</a:t>
            </a:r>
            <a:fld id="{38DE207F-E704-6445-A119-C48C53C00448}" type="slidenum">
              <a:rPr lang="en-FR" sz="1200" kern="0">
                <a:solidFill>
                  <a:srgbClr val="000000"/>
                </a:solidFill>
                <a:latin typeface="Arial"/>
                <a:sym typeface="Arial"/>
              </a:rPr>
              <a:pPr algn="ctr" defTabSz="1219170">
                <a:buClr>
                  <a:srgbClr val="000000"/>
                </a:buClr>
              </a:pPr>
              <a:t>2</a:t>
            </a:fld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		05/01/2021 </a:t>
            </a:r>
          </a:p>
        </p:txBody>
      </p:sp>
    </p:spTree>
    <p:extLst>
      <p:ext uri="{BB962C8B-B14F-4D97-AF65-F5344CB8AC3E}">
        <p14:creationId xmlns:p14="http://schemas.microsoft.com/office/powerpoint/2010/main" val="5932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/>
          <p:nvPr/>
        </p:nvSpPr>
        <p:spPr>
          <a:xfrm rot="-741061" flipH="1">
            <a:off x="838806" y="181938"/>
            <a:ext cx="6040197" cy="3896524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32282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1"/>
          </p:nvPr>
        </p:nvSpPr>
        <p:spPr>
          <a:xfrm>
            <a:off x="1709057" y="883278"/>
            <a:ext cx="5112331" cy="20914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3467" dirty="0"/>
              <a:t>“</a:t>
            </a:r>
            <a:r>
              <a:rPr lang="en-GB" sz="3467" dirty="0" err="1">
                <a:latin typeface="Didact Gothic"/>
              </a:rPr>
              <a:t>Quelles</a:t>
            </a:r>
            <a:r>
              <a:rPr lang="en-GB" sz="3467" dirty="0">
                <a:latin typeface="Didact Gothic"/>
              </a:rPr>
              <a:t> </a:t>
            </a:r>
            <a:r>
              <a:rPr lang="en-GB" sz="3467" dirty="0" err="1">
                <a:latin typeface="Didact Gothic"/>
              </a:rPr>
              <a:t>sont</a:t>
            </a:r>
            <a:r>
              <a:rPr lang="en-GB" sz="3467" dirty="0">
                <a:latin typeface="Didact Gothic"/>
              </a:rPr>
              <a:t> </a:t>
            </a:r>
            <a:r>
              <a:rPr lang="en-GB" sz="3467" b="1" dirty="0">
                <a:solidFill>
                  <a:srgbClr val="00B0F0"/>
                </a:solidFill>
                <a:latin typeface="Didact Gothic"/>
              </a:rPr>
              <a:t>les</a:t>
            </a:r>
            <a:r>
              <a:rPr lang="en-GB" sz="3467" b="1" dirty="0">
                <a:solidFill>
                  <a:srgbClr val="00B0F0"/>
                </a:solidFill>
                <a:latin typeface="Didact Gothic"/>
                <a:sym typeface="Didact Gothic"/>
              </a:rPr>
              <a:t> </a:t>
            </a:r>
            <a:r>
              <a:rPr lang="en-GB" sz="3467" b="1" dirty="0" err="1">
                <a:solidFill>
                  <a:srgbClr val="00B0F0"/>
                </a:solidFill>
                <a:latin typeface="Didact Gothic"/>
                <a:sym typeface="Didact Gothic"/>
              </a:rPr>
              <a:t>inquiétudes</a:t>
            </a:r>
            <a:r>
              <a:rPr lang="en-GB" sz="3467" dirty="0">
                <a:solidFill>
                  <a:srgbClr val="00B0F0"/>
                </a:solidFill>
                <a:latin typeface="Didact Gothic"/>
                <a:sym typeface="Didact Gothic"/>
              </a:rPr>
              <a:t> </a:t>
            </a:r>
            <a:r>
              <a:rPr lang="en-GB" sz="3467" dirty="0">
                <a:latin typeface="Didact Gothic"/>
                <a:sym typeface="Didact Gothic"/>
              </a:rPr>
              <a:t>des parents </a:t>
            </a:r>
            <a:r>
              <a:rPr lang="en-GB" sz="3467" dirty="0" err="1">
                <a:latin typeface="Didact Gothic"/>
                <a:sym typeface="Didact Gothic"/>
              </a:rPr>
              <a:t>lors</a:t>
            </a:r>
            <a:r>
              <a:rPr lang="en-GB" sz="3467" dirty="0">
                <a:latin typeface="Didact Gothic"/>
                <a:sym typeface="Didact Gothic"/>
              </a:rPr>
              <a:t> </a:t>
            </a:r>
            <a:r>
              <a:rPr lang="en-GB" sz="3467" dirty="0" err="1">
                <a:latin typeface="Didact Gothic"/>
                <a:sym typeface="Didact Gothic"/>
              </a:rPr>
              <a:t>d’une</a:t>
            </a:r>
            <a:r>
              <a:rPr lang="en-GB" sz="3467" dirty="0">
                <a:latin typeface="Didact Gothic"/>
                <a:sym typeface="Didact Gothic"/>
              </a:rPr>
              <a:t> suspicion </a:t>
            </a:r>
            <a:r>
              <a:rPr lang="en-GB" sz="3467" dirty="0" err="1">
                <a:latin typeface="Didact Gothic"/>
                <a:sym typeface="Didact Gothic"/>
              </a:rPr>
              <a:t>d’</a:t>
            </a:r>
            <a:r>
              <a:rPr lang="en-GB" sz="3467" b="1" dirty="0" err="1">
                <a:solidFill>
                  <a:srgbClr val="00B0F0"/>
                </a:solidFill>
                <a:latin typeface="Didact Gothic"/>
                <a:sym typeface="Didact Gothic"/>
              </a:rPr>
              <a:t>autisme</a:t>
            </a:r>
            <a:r>
              <a:rPr lang="en-GB" sz="3467" dirty="0">
                <a:latin typeface="Didact Gothic"/>
                <a:sym typeface="Didact Gothic"/>
              </a:rPr>
              <a:t> chez </a:t>
            </a:r>
            <a:r>
              <a:rPr lang="en-GB" sz="3467" dirty="0" err="1">
                <a:latin typeface="Didact Gothic"/>
                <a:sym typeface="Didact Gothic"/>
              </a:rPr>
              <a:t>leurs</a:t>
            </a:r>
            <a:r>
              <a:rPr lang="en-GB" sz="3467" dirty="0">
                <a:latin typeface="Didact Gothic"/>
                <a:sym typeface="Didact Gothic"/>
              </a:rPr>
              <a:t> enfants. ? “ </a:t>
            </a:r>
            <a:endParaRPr sz="3467" dirty="0"/>
          </a:p>
        </p:txBody>
      </p:sp>
      <p:sp>
        <p:nvSpPr>
          <p:cNvPr id="575" name="Google Shape;575;p37"/>
          <p:cNvSpPr/>
          <p:nvPr/>
        </p:nvSpPr>
        <p:spPr>
          <a:xfrm>
            <a:off x="10188700" y="248900"/>
            <a:ext cx="1760267" cy="3562800"/>
          </a:xfrm>
          <a:custGeom>
            <a:avLst/>
            <a:gdLst/>
            <a:ahLst/>
            <a:cxnLst/>
            <a:rect l="l" t="t" r="r" b="b"/>
            <a:pathLst>
              <a:path w="52808" h="106884" extrusionOk="0">
                <a:moveTo>
                  <a:pt x="52808" y="0"/>
                </a:moveTo>
                <a:cubicBezTo>
                  <a:pt x="49248" y="594"/>
                  <a:pt x="45222" y="1251"/>
                  <a:pt x="42669" y="3803"/>
                </a:cubicBezTo>
                <a:cubicBezTo>
                  <a:pt x="33922" y="12546"/>
                  <a:pt x="35009" y="28464"/>
                  <a:pt x="37599" y="40557"/>
                </a:cubicBezTo>
                <a:cubicBezTo>
                  <a:pt x="38642" y="45426"/>
                  <a:pt x="47455" y="51519"/>
                  <a:pt x="50696" y="47739"/>
                </a:cubicBezTo>
                <a:cubicBezTo>
                  <a:pt x="53903" y="43999"/>
                  <a:pt x="47968" y="35761"/>
                  <a:pt x="43091" y="35065"/>
                </a:cubicBezTo>
                <a:cubicBezTo>
                  <a:pt x="32617" y="33570"/>
                  <a:pt x="21864" y="41565"/>
                  <a:pt x="14786" y="49429"/>
                </a:cubicBezTo>
                <a:cubicBezTo>
                  <a:pt x="1557" y="64128"/>
                  <a:pt x="0" y="87108"/>
                  <a:pt x="0" y="106884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76" name="Google Shape;576;p37"/>
          <p:cNvGrpSpPr/>
          <p:nvPr/>
        </p:nvGrpSpPr>
        <p:grpSpPr>
          <a:xfrm rot="3285651">
            <a:off x="10604363" y="795101"/>
            <a:ext cx="411804" cy="807643"/>
            <a:chOff x="4963525" y="4346500"/>
            <a:chExt cx="132850" cy="260550"/>
          </a:xfrm>
        </p:grpSpPr>
        <p:sp>
          <p:nvSpPr>
            <p:cNvPr id="577" name="Google Shape;577;p37"/>
            <p:cNvSpPr/>
            <p:nvPr/>
          </p:nvSpPr>
          <p:spPr>
            <a:xfrm>
              <a:off x="4963525" y="4358150"/>
              <a:ext cx="122375" cy="192225"/>
            </a:xfrm>
            <a:custGeom>
              <a:avLst/>
              <a:gdLst/>
              <a:ahLst/>
              <a:cxnLst/>
              <a:rect l="l" t="t" r="r" b="b"/>
              <a:pathLst>
                <a:path w="4895" h="7689" extrusionOk="0">
                  <a:moveTo>
                    <a:pt x="3502" y="1699"/>
                  </a:moveTo>
                  <a:cubicBezTo>
                    <a:pt x="3513" y="1699"/>
                    <a:pt x="3591" y="1897"/>
                    <a:pt x="3675" y="2124"/>
                  </a:cubicBezTo>
                  <a:cubicBezTo>
                    <a:pt x="3647" y="2117"/>
                    <a:pt x="3619" y="2114"/>
                    <a:pt x="3590" y="2114"/>
                  </a:cubicBezTo>
                  <a:cubicBezTo>
                    <a:pt x="3481" y="2114"/>
                    <a:pt x="3374" y="2165"/>
                    <a:pt x="3323" y="2268"/>
                  </a:cubicBezTo>
                  <a:cubicBezTo>
                    <a:pt x="3358" y="2038"/>
                    <a:pt x="3415" y="1734"/>
                    <a:pt x="3502" y="1700"/>
                  </a:cubicBezTo>
                  <a:cubicBezTo>
                    <a:pt x="3502" y="1700"/>
                    <a:pt x="3502" y="1699"/>
                    <a:pt x="3502" y="1699"/>
                  </a:cubicBezTo>
                  <a:close/>
                  <a:moveTo>
                    <a:pt x="2469" y="3777"/>
                  </a:moveTo>
                  <a:lnTo>
                    <a:pt x="2469" y="3777"/>
                  </a:lnTo>
                  <a:cubicBezTo>
                    <a:pt x="2337" y="4355"/>
                    <a:pt x="2196" y="4932"/>
                    <a:pt x="2059" y="5510"/>
                  </a:cubicBezTo>
                  <a:cubicBezTo>
                    <a:pt x="2042" y="5115"/>
                    <a:pt x="2130" y="4686"/>
                    <a:pt x="2191" y="4416"/>
                  </a:cubicBezTo>
                  <a:lnTo>
                    <a:pt x="2193" y="4416"/>
                  </a:lnTo>
                  <a:cubicBezTo>
                    <a:pt x="2199" y="4386"/>
                    <a:pt x="2208" y="4356"/>
                    <a:pt x="2214" y="4325"/>
                  </a:cubicBezTo>
                  <a:cubicBezTo>
                    <a:pt x="2293" y="4139"/>
                    <a:pt x="2379" y="3957"/>
                    <a:pt x="2469" y="3777"/>
                  </a:cubicBezTo>
                  <a:close/>
                  <a:moveTo>
                    <a:pt x="2382" y="1925"/>
                  </a:moveTo>
                  <a:cubicBezTo>
                    <a:pt x="2150" y="2667"/>
                    <a:pt x="1873" y="3395"/>
                    <a:pt x="1679" y="4160"/>
                  </a:cubicBezTo>
                  <a:cubicBezTo>
                    <a:pt x="1678" y="4164"/>
                    <a:pt x="1676" y="4169"/>
                    <a:pt x="1674" y="4174"/>
                  </a:cubicBezTo>
                  <a:cubicBezTo>
                    <a:pt x="1477" y="4642"/>
                    <a:pt x="1330" y="5125"/>
                    <a:pt x="1332" y="5644"/>
                  </a:cubicBezTo>
                  <a:cubicBezTo>
                    <a:pt x="1333" y="5720"/>
                    <a:pt x="1337" y="5795"/>
                    <a:pt x="1346" y="5870"/>
                  </a:cubicBezTo>
                  <a:cubicBezTo>
                    <a:pt x="909" y="5238"/>
                    <a:pt x="1027" y="4477"/>
                    <a:pt x="1320" y="3774"/>
                  </a:cubicBezTo>
                  <a:cubicBezTo>
                    <a:pt x="1595" y="3114"/>
                    <a:pt x="1993" y="2521"/>
                    <a:pt x="2382" y="1925"/>
                  </a:cubicBezTo>
                  <a:close/>
                  <a:moveTo>
                    <a:pt x="3003" y="0"/>
                  </a:moveTo>
                  <a:cubicBezTo>
                    <a:pt x="2905" y="0"/>
                    <a:pt x="2808" y="44"/>
                    <a:pt x="2769" y="135"/>
                  </a:cubicBezTo>
                  <a:cubicBezTo>
                    <a:pt x="2052" y="1784"/>
                    <a:pt x="1" y="3554"/>
                    <a:pt x="554" y="5532"/>
                  </a:cubicBezTo>
                  <a:cubicBezTo>
                    <a:pt x="762" y="6278"/>
                    <a:pt x="1216" y="6740"/>
                    <a:pt x="1745" y="6941"/>
                  </a:cubicBezTo>
                  <a:cubicBezTo>
                    <a:pt x="1720" y="7067"/>
                    <a:pt x="1695" y="7194"/>
                    <a:pt x="1671" y="7322"/>
                  </a:cubicBezTo>
                  <a:cubicBezTo>
                    <a:pt x="1639" y="7498"/>
                    <a:pt x="1798" y="7689"/>
                    <a:pt x="1961" y="7689"/>
                  </a:cubicBezTo>
                  <a:cubicBezTo>
                    <a:pt x="2024" y="7689"/>
                    <a:pt x="2087" y="7661"/>
                    <a:pt x="2141" y="7594"/>
                  </a:cubicBezTo>
                  <a:cubicBezTo>
                    <a:pt x="2276" y="7425"/>
                    <a:pt x="2397" y="7244"/>
                    <a:pt x="2503" y="7054"/>
                  </a:cubicBezTo>
                  <a:cubicBezTo>
                    <a:pt x="3230" y="7007"/>
                    <a:pt x="3955" y="6537"/>
                    <a:pt x="4320" y="5683"/>
                  </a:cubicBezTo>
                  <a:cubicBezTo>
                    <a:pt x="4515" y="5225"/>
                    <a:pt x="4608" y="4725"/>
                    <a:pt x="4624" y="4222"/>
                  </a:cubicBezTo>
                  <a:cubicBezTo>
                    <a:pt x="4646" y="4113"/>
                    <a:pt x="4666" y="4004"/>
                    <a:pt x="4681" y="3901"/>
                  </a:cubicBezTo>
                  <a:cubicBezTo>
                    <a:pt x="4894" y="2453"/>
                    <a:pt x="4162" y="1120"/>
                    <a:pt x="3203" y="79"/>
                  </a:cubicBezTo>
                  <a:cubicBezTo>
                    <a:pt x="3155" y="27"/>
                    <a:pt x="3079" y="0"/>
                    <a:pt x="3003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983325" y="4396850"/>
              <a:ext cx="79400" cy="210200"/>
            </a:xfrm>
            <a:custGeom>
              <a:avLst/>
              <a:gdLst/>
              <a:ahLst/>
              <a:cxnLst/>
              <a:rect l="l" t="t" r="r" b="b"/>
              <a:pathLst>
                <a:path w="3176" h="8408" extrusionOk="0">
                  <a:moveTo>
                    <a:pt x="3074" y="0"/>
                  </a:moveTo>
                  <a:cubicBezTo>
                    <a:pt x="3029" y="0"/>
                    <a:pt x="2980" y="25"/>
                    <a:pt x="2961" y="72"/>
                  </a:cubicBezTo>
                  <a:cubicBezTo>
                    <a:pt x="2451" y="1396"/>
                    <a:pt x="2272" y="2836"/>
                    <a:pt x="1877" y="4197"/>
                  </a:cubicBezTo>
                  <a:cubicBezTo>
                    <a:pt x="1457" y="5641"/>
                    <a:pt x="890" y="7083"/>
                    <a:pt x="30" y="8324"/>
                  </a:cubicBezTo>
                  <a:cubicBezTo>
                    <a:pt x="0" y="8367"/>
                    <a:pt x="40" y="8407"/>
                    <a:pt x="81" y="8407"/>
                  </a:cubicBezTo>
                  <a:cubicBezTo>
                    <a:pt x="99" y="8407"/>
                    <a:pt x="117" y="8400"/>
                    <a:pt x="129" y="8382"/>
                  </a:cubicBezTo>
                  <a:cubicBezTo>
                    <a:pt x="1849" y="5958"/>
                    <a:pt x="2893" y="3074"/>
                    <a:pt x="3169" y="100"/>
                  </a:cubicBezTo>
                  <a:cubicBezTo>
                    <a:pt x="3175" y="32"/>
                    <a:pt x="3127" y="0"/>
                    <a:pt x="30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974400" y="4346500"/>
              <a:ext cx="121975" cy="207750"/>
            </a:xfrm>
            <a:custGeom>
              <a:avLst/>
              <a:gdLst/>
              <a:ahLst/>
              <a:cxnLst/>
              <a:rect l="l" t="t" r="r" b="b"/>
              <a:pathLst>
                <a:path w="4879" h="8310" extrusionOk="0">
                  <a:moveTo>
                    <a:pt x="2800" y="524"/>
                  </a:moveTo>
                  <a:cubicBezTo>
                    <a:pt x="2837" y="524"/>
                    <a:pt x="2875" y="566"/>
                    <a:pt x="2913" y="651"/>
                  </a:cubicBezTo>
                  <a:cubicBezTo>
                    <a:pt x="3166" y="720"/>
                    <a:pt x="3460" y="1386"/>
                    <a:pt x="3607" y="1639"/>
                  </a:cubicBezTo>
                  <a:cubicBezTo>
                    <a:pt x="4400" y="3012"/>
                    <a:pt x="4573" y="4674"/>
                    <a:pt x="3868" y="6124"/>
                  </a:cubicBezTo>
                  <a:lnTo>
                    <a:pt x="3867" y="6124"/>
                  </a:lnTo>
                  <a:cubicBezTo>
                    <a:pt x="3544" y="6789"/>
                    <a:pt x="2867" y="7882"/>
                    <a:pt x="2011" y="7882"/>
                  </a:cubicBezTo>
                  <a:cubicBezTo>
                    <a:pt x="1932" y="7882"/>
                    <a:pt x="1851" y="7873"/>
                    <a:pt x="1769" y="7853"/>
                  </a:cubicBezTo>
                  <a:cubicBezTo>
                    <a:pt x="952" y="7656"/>
                    <a:pt x="586" y="6610"/>
                    <a:pt x="572" y="5863"/>
                  </a:cubicBezTo>
                  <a:cubicBezTo>
                    <a:pt x="550" y="4683"/>
                    <a:pt x="1203" y="3492"/>
                    <a:pt x="1804" y="2408"/>
                  </a:cubicBezTo>
                  <a:cubicBezTo>
                    <a:pt x="1813" y="2411"/>
                    <a:pt x="1822" y="2412"/>
                    <a:pt x="1832" y="2412"/>
                  </a:cubicBezTo>
                  <a:cubicBezTo>
                    <a:pt x="1857" y="2412"/>
                    <a:pt x="1881" y="2403"/>
                    <a:pt x="1900" y="2386"/>
                  </a:cubicBezTo>
                  <a:cubicBezTo>
                    <a:pt x="2260" y="2052"/>
                    <a:pt x="2420" y="1632"/>
                    <a:pt x="2554" y="1164"/>
                  </a:cubicBezTo>
                  <a:cubicBezTo>
                    <a:pt x="2597" y="1020"/>
                    <a:pt x="2633" y="873"/>
                    <a:pt x="2663" y="724"/>
                  </a:cubicBezTo>
                  <a:cubicBezTo>
                    <a:pt x="2707" y="590"/>
                    <a:pt x="2753" y="524"/>
                    <a:pt x="2800" y="524"/>
                  </a:cubicBezTo>
                  <a:close/>
                  <a:moveTo>
                    <a:pt x="2722" y="1"/>
                  </a:moveTo>
                  <a:cubicBezTo>
                    <a:pt x="2630" y="1"/>
                    <a:pt x="2549" y="90"/>
                    <a:pt x="2567" y="200"/>
                  </a:cubicBezTo>
                  <a:cubicBezTo>
                    <a:pt x="2664" y="786"/>
                    <a:pt x="2084" y="1471"/>
                    <a:pt x="1819" y="2058"/>
                  </a:cubicBezTo>
                  <a:cubicBezTo>
                    <a:pt x="985" y="3317"/>
                    <a:pt x="0" y="4615"/>
                    <a:pt x="181" y="6198"/>
                  </a:cubicBezTo>
                  <a:cubicBezTo>
                    <a:pt x="293" y="7167"/>
                    <a:pt x="980" y="8310"/>
                    <a:pt x="2011" y="8310"/>
                  </a:cubicBezTo>
                  <a:cubicBezTo>
                    <a:pt x="2147" y="8310"/>
                    <a:pt x="2288" y="8290"/>
                    <a:pt x="2435" y="8248"/>
                  </a:cubicBezTo>
                  <a:cubicBezTo>
                    <a:pt x="3799" y="7854"/>
                    <a:pt x="4618" y="5935"/>
                    <a:pt x="4730" y="4652"/>
                  </a:cubicBezTo>
                  <a:cubicBezTo>
                    <a:pt x="4879" y="2948"/>
                    <a:pt x="4073" y="1189"/>
                    <a:pt x="2832" y="46"/>
                  </a:cubicBezTo>
                  <a:cubicBezTo>
                    <a:pt x="2797" y="15"/>
                    <a:pt x="2759" y="1"/>
                    <a:pt x="272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000950" y="4457475"/>
              <a:ext cx="80800" cy="70975"/>
            </a:xfrm>
            <a:custGeom>
              <a:avLst/>
              <a:gdLst/>
              <a:ahLst/>
              <a:cxnLst/>
              <a:rect l="l" t="t" r="r" b="b"/>
              <a:pathLst>
                <a:path w="3232" h="2839" extrusionOk="0">
                  <a:moveTo>
                    <a:pt x="74" y="0"/>
                  </a:moveTo>
                  <a:cubicBezTo>
                    <a:pt x="35" y="0"/>
                    <a:pt x="0" y="49"/>
                    <a:pt x="20" y="91"/>
                  </a:cubicBezTo>
                  <a:cubicBezTo>
                    <a:pt x="410" y="957"/>
                    <a:pt x="565" y="1913"/>
                    <a:pt x="1072" y="2726"/>
                  </a:cubicBezTo>
                  <a:cubicBezTo>
                    <a:pt x="1113" y="2791"/>
                    <a:pt x="1194" y="2839"/>
                    <a:pt x="1273" y="2839"/>
                  </a:cubicBezTo>
                  <a:cubicBezTo>
                    <a:pt x="1309" y="2839"/>
                    <a:pt x="1345" y="2829"/>
                    <a:pt x="1376" y="2807"/>
                  </a:cubicBezTo>
                  <a:cubicBezTo>
                    <a:pt x="1809" y="2496"/>
                    <a:pt x="3232" y="2025"/>
                    <a:pt x="3113" y="1338"/>
                  </a:cubicBezTo>
                  <a:cubicBezTo>
                    <a:pt x="3108" y="1309"/>
                    <a:pt x="3080" y="1294"/>
                    <a:pt x="3054" y="1294"/>
                  </a:cubicBezTo>
                  <a:cubicBezTo>
                    <a:pt x="3043" y="1294"/>
                    <a:pt x="3033" y="1297"/>
                    <a:pt x="3024" y="1302"/>
                  </a:cubicBezTo>
                  <a:cubicBezTo>
                    <a:pt x="2726" y="1469"/>
                    <a:pt x="2478" y="1708"/>
                    <a:pt x="2174" y="1875"/>
                  </a:cubicBezTo>
                  <a:cubicBezTo>
                    <a:pt x="1899" y="2025"/>
                    <a:pt x="1615" y="2155"/>
                    <a:pt x="1343" y="2309"/>
                  </a:cubicBezTo>
                  <a:cubicBezTo>
                    <a:pt x="912" y="1552"/>
                    <a:pt x="709" y="678"/>
                    <a:pt x="113" y="19"/>
                  </a:cubicBezTo>
                  <a:cubicBezTo>
                    <a:pt x="101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016550" y="4420750"/>
              <a:ext cx="57400" cy="53300"/>
            </a:xfrm>
            <a:custGeom>
              <a:avLst/>
              <a:gdLst/>
              <a:ahLst/>
              <a:cxnLst/>
              <a:rect l="l" t="t" r="r" b="b"/>
              <a:pathLst>
                <a:path w="2296" h="2132" extrusionOk="0">
                  <a:moveTo>
                    <a:pt x="152" y="1"/>
                  </a:moveTo>
                  <a:cubicBezTo>
                    <a:pt x="79" y="1"/>
                    <a:pt x="1" y="61"/>
                    <a:pt x="6" y="139"/>
                  </a:cubicBezTo>
                  <a:cubicBezTo>
                    <a:pt x="55" y="810"/>
                    <a:pt x="547" y="1491"/>
                    <a:pt x="933" y="2016"/>
                  </a:cubicBezTo>
                  <a:cubicBezTo>
                    <a:pt x="985" y="2087"/>
                    <a:pt x="1065" y="2131"/>
                    <a:pt x="1145" y="2131"/>
                  </a:cubicBezTo>
                  <a:cubicBezTo>
                    <a:pt x="1200" y="2131"/>
                    <a:pt x="1255" y="2111"/>
                    <a:pt x="1301" y="2064"/>
                  </a:cubicBezTo>
                  <a:cubicBezTo>
                    <a:pt x="1541" y="1815"/>
                    <a:pt x="1761" y="1545"/>
                    <a:pt x="1958" y="1259"/>
                  </a:cubicBezTo>
                  <a:cubicBezTo>
                    <a:pt x="2117" y="1028"/>
                    <a:pt x="2296" y="796"/>
                    <a:pt x="2238" y="507"/>
                  </a:cubicBezTo>
                  <a:cubicBezTo>
                    <a:pt x="2227" y="452"/>
                    <a:pt x="2181" y="429"/>
                    <a:pt x="2134" y="429"/>
                  </a:cubicBezTo>
                  <a:cubicBezTo>
                    <a:pt x="2114" y="429"/>
                    <a:pt x="2094" y="434"/>
                    <a:pt x="2076" y="441"/>
                  </a:cubicBezTo>
                  <a:cubicBezTo>
                    <a:pt x="1845" y="539"/>
                    <a:pt x="1741" y="776"/>
                    <a:pt x="1603" y="972"/>
                  </a:cubicBezTo>
                  <a:cubicBezTo>
                    <a:pt x="1465" y="1163"/>
                    <a:pt x="1318" y="1347"/>
                    <a:pt x="1159" y="1521"/>
                  </a:cubicBezTo>
                  <a:cubicBezTo>
                    <a:pt x="844" y="1032"/>
                    <a:pt x="598" y="494"/>
                    <a:pt x="240" y="42"/>
                  </a:cubicBezTo>
                  <a:cubicBezTo>
                    <a:pt x="217" y="13"/>
                    <a:pt x="185" y="1"/>
                    <a:pt x="15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37"/>
          <p:cNvGrpSpPr/>
          <p:nvPr/>
        </p:nvGrpSpPr>
        <p:grpSpPr>
          <a:xfrm rot="7558011">
            <a:off x="437264" y="5395038"/>
            <a:ext cx="411801" cy="807639"/>
            <a:chOff x="4963525" y="4346500"/>
            <a:chExt cx="132850" cy="260550"/>
          </a:xfrm>
        </p:grpSpPr>
        <p:sp>
          <p:nvSpPr>
            <p:cNvPr id="583" name="Google Shape;583;p37"/>
            <p:cNvSpPr/>
            <p:nvPr/>
          </p:nvSpPr>
          <p:spPr>
            <a:xfrm>
              <a:off x="4963525" y="4358150"/>
              <a:ext cx="122375" cy="192225"/>
            </a:xfrm>
            <a:custGeom>
              <a:avLst/>
              <a:gdLst/>
              <a:ahLst/>
              <a:cxnLst/>
              <a:rect l="l" t="t" r="r" b="b"/>
              <a:pathLst>
                <a:path w="4895" h="7689" extrusionOk="0">
                  <a:moveTo>
                    <a:pt x="3502" y="1699"/>
                  </a:moveTo>
                  <a:cubicBezTo>
                    <a:pt x="3513" y="1699"/>
                    <a:pt x="3591" y="1897"/>
                    <a:pt x="3675" y="2124"/>
                  </a:cubicBezTo>
                  <a:cubicBezTo>
                    <a:pt x="3647" y="2117"/>
                    <a:pt x="3619" y="2114"/>
                    <a:pt x="3590" y="2114"/>
                  </a:cubicBezTo>
                  <a:cubicBezTo>
                    <a:pt x="3481" y="2114"/>
                    <a:pt x="3374" y="2165"/>
                    <a:pt x="3323" y="2268"/>
                  </a:cubicBezTo>
                  <a:cubicBezTo>
                    <a:pt x="3358" y="2038"/>
                    <a:pt x="3415" y="1734"/>
                    <a:pt x="3502" y="1700"/>
                  </a:cubicBezTo>
                  <a:cubicBezTo>
                    <a:pt x="3502" y="1700"/>
                    <a:pt x="3502" y="1699"/>
                    <a:pt x="3502" y="1699"/>
                  </a:cubicBezTo>
                  <a:close/>
                  <a:moveTo>
                    <a:pt x="2469" y="3777"/>
                  </a:moveTo>
                  <a:lnTo>
                    <a:pt x="2469" y="3777"/>
                  </a:lnTo>
                  <a:cubicBezTo>
                    <a:pt x="2337" y="4355"/>
                    <a:pt x="2196" y="4932"/>
                    <a:pt x="2059" y="5510"/>
                  </a:cubicBezTo>
                  <a:cubicBezTo>
                    <a:pt x="2042" y="5115"/>
                    <a:pt x="2130" y="4686"/>
                    <a:pt x="2191" y="4416"/>
                  </a:cubicBezTo>
                  <a:lnTo>
                    <a:pt x="2193" y="4416"/>
                  </a:lnTo>
                  <a:cubicBezTo>
                    <a:pt x="2199" y="4386"/>
                    <a:pt x="2208" y="4356"/>
                    <a:pt x="2214" y="4325"/>
                  </a:cubicBezTo>
                  <a:cubicBezTo>
                    <a:pt x="2293" y="4139"/>
                    <a:pt x="2379" y="3957"/>
                    <a:pt x="2469" y="3777"/>
                  </a:cubicBezTo>
                  <a:close/>
                  <a:moveTo>
                    <a:pt x="2382" y="1925"/>
                  </a:moveTo>
                  <a:cubicBezTo>
                    <a:pt x="2150" y="2667"/>
                    <a:pt x="1873" y="3395"/>
                    <a:pt x="1679" y="4160"/>
                  </a:cubicBezTo>
                  <a:cubicBezTo>
                    <a:pt x="1678" y="4164"/>
                    <a:pt x="1676" y="4169"/>
                    <a:pt x="1674" y="4174"/>
                  </a:cubicBezTo>
                  <a:cubicBezTo>
                    <a:pt x="1477" y="4642"/>
                    <a:pt x="1330" y="5125"/>
                    <a:pt x="1332" y="5644"/>
                  </a:cubicBezTo>
                  <a:cubicBezTo>
                    <a:pt x="1333" y="5720"/>
                    <a:pt x="1337" y="5795"/>
                    <a:pt x="1346" y="5870"/>
                  </a:cubicBezTo>
                  <a:cubicBezTo>
                    <a:pt x="909" y="5238"/>
                    <a:pt x="1027" y="4477"/>
                    <a:pt x="1320" y="3774"/>
                  </a:cubicBezTo>
                  <a:cubicBezTo>
                    <a:pt x="1595" y="3114"/>
                    <a:pt x="1993" y="2521"/>
                    <a:pt x="2382" y="1925"/>
                  </a:cubicBezTo>
                  <a:close/>
                  <a:moveTo>
                    <a:pt x="3003" y="0"/>
                  </a:moveTo>
                  <a:cubicBezTo>
                    <a:pt x="2905" y="0"/>
                    <a:pt x="2808" y="44"/>
                    <a:pt x="2769" y="135"/>
                  </a:cubicBezTo>
                  <a:cubicBezTo>
                    <a:pt x="2052" y="1784"/>
                    <a:pt x="1" y="3554"/>
                    <a:pt x="554" y="5532"/>
                  </a:cubicBezTo>
                  <a:cubicBezTo>
                    <a:pt x="762" y="6278"/>
                    <a:pt x="1216" y="6740"/>
                    <a:pt x="1745" y="6941"/>
                  </a:cubicBezTo>
                  <a:cubicBezTo>
                    <a:pt x="1720" y="7067"/>
                    <a:pt x="1695" y="7194"/>
                    <a:pt x="1671" y="7322"/>
                  </a:cubicBezTo>
                  <a:cubicBezTo>
                    <a:pt x="1639" y="7498"/>
                    <a:pt x="1798" y="7689"/>
                    <a:pt x="1961" y="7689"/>
                  </a:cubicBezTo>
                  <a:cubicBezTo>
                    <a:pt x="2024" y="7689"/>
                    <a:pt x="2087" y="7661"/>
                    <a:pt x="2141" y="7594"/>
                  </a:cubicBezTo>
                  <a:cubicBezTo>
                    <a:pt x="2276" y="7425"/>
                    <a:pt x="2397" y="7244"/>
                    <a:pt x="2503" y="7054"/>
                  </a:cubicBezTo>
                  <a:cubicBezTo>
                    <a:pt x="3230" y="7007"/>
                    <a:pt x="3955" y="6537"/>
                    <a:pt x="4320" y="5683"/>
                  </a:cubicBezTo>
                  <a:cubicBezTo>
                    <a:pt x="4515" y="5225"/>
                    <a:pt x="4608" y="4725"/>
                    <a:pt x="4624" y="4222"/>
                  </a:cubicBezTo>
                  <a:cubicBezTo>
                    <a:pt x="4646" y="4113"/>
                    <a:pt x="4666" y="4004"/>
                    <a:pt x="4681" y="3901"/>
                  </a:cubicBezTo>
                  <a:cubicBezTo>
                    <a:pt x="4894" y="2453"/>
                    <a:pt x="4162" y="1120"/>
                    <a:pt x="3203" y="79"/>
                  </a:cubicBezTo>
                  <a:cubicBezTo>
                    <a:pt x="3155" y="27"/>
                    <a:pt x="3079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983325" y="4396850"/>
              <a:ext cx="79400" cy="210200"/>
            </a:xfrm>
            <a:custGeom>
              <a:avLst/>
              <a:gdLst/>
              <a:ahLst/>
              <a:cxnLst/>
              <a:rect l="l" t="t" r="r" b="b"/>
              <a:pathLst>
                <a:path w="3176" h="8408" extrusionOk="0">
                  <a:moveTo>
                    <a:pt x="3074" y="0"/>
                  </a:moveTo>
                  <a:cubicBezTo>
                    <a:pt x="3029" y="0"/>
                    <a:pt x="2980" y="25"/>
                    <a:pt x="2961" y="72"/>
                  </a:cubicBezTo>
                  <a:cubicBezTo>
                    <a:pt x="2451" y="1396"/>
                    <a:pt x="2272" y="2836"/>
                    <a:pt x="1877" y="4197"/>
                  </a:cubicBezTo>
                  <a:cubicBezTo>
                    <a:pt x="1457" y="5641"/>
                    <a:pt x="890" y="7083"/>
                    <a:pt x="30" y="8324"/>
                  </a:cubicBezTo>
                  <a:cubicBezTo>
                    <a:pt x="0" y="8367"/>
                    <a:pt x="40" y="8407"/>
                    <a:pt x="81" y="8407"/>
                  </a:cubicBezTo>
                  <a:cubicBezTo>
                    <a:pt x="99" y="8407"/>
                    <a:pt x="117" y="8400"/>
                    <a:pt x="129" y="8382"/>
                  </a:cubicBezTo>
                  <a:cubicBezTo>
                    <a:pt x="1849" y="5958"/>
                    <a:pt x="2893" y="3074"/>
                    <a:pt x="3169" y="100"/>
                  </a:cubicBezTo>
                  <a:cubicBezTo>
                    <a:pt x="3175" y="32"/>
                    <a:pt x="3127" y="0"/>
                    <a:pt x="30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4974400" y="4346500"/>
              <a:ext cx="121975" cy="207750"/>
            </a:xfrm>
            <a:custGeom>
              <a:avLst/>
              <a:gdLst/>
              <a:ahLst/>
              <a:cxnLst/>
              <a:rect l="l" t="t" r="r" b="b"/>
              <a:pathLst>
                <a:path w="4879" h="8310" extrusionOk="0">
                  <a:moveTo>
                    <a:pt x="2800" y="524"/>
                  </a:moveTo>
                  <a:cubicBezTo>
                    <a:pt x="2837" y="524"/>
                    <a:pt x="2875" y="566"/>
                    <a:pt x="2913" y="651"/>
                  </a:cubicBezTo>
                  <a:cubicBezTo>
                    <a:pt x="3166" y="720"/>
                    <a:pt x="3460" y="1386"/>
                    <a:pt x="3607" y="1639"/>
                  </a:cubicBezTo>
                  <a:cubicBezTo>
                    <a:pt x="4400" y="3012"/>
                    <a:pt x="4573" y="4674"/>
                    <a:pt x="3868" y="6124"/>
                  </a:cubicBezTo>
                  <a:lnTo>
                    <a:pt x="3867" y="6124"/>
                  </a:lnTo>
                  <a:cubicBezTo>
                    <a:pt x="3544" y="6789"/>
                    <a:pt x="2867" y="7882"/>
                    <a:pt x="2011" y="7882"/>
                  </a:cubicBezTo>
                  <a:cubicBezTo>
                    <a:pt x="1932" y="7882"/>
                    <a:pt x="1851" y="7873"/>
                    <a:pt x="1769" y="7853"/>
                  </a:cubicBezTo>
                  <a:cubicBezTo>
                    <a:pt x="952" y="7656"/>
                    <a:pt x="586" y="6610"/>
                    <a:pt x="572" y="5863"/>
                  </a:cubicBezTo>
                  <a:cubicBezTo>
                    <a:pt x="550" y="4683"/>
                    <a:pt x="1203" y="3492"/>
                    <a:pt x="1804" y="2408"/>
                  </a:cubicBezTo>
                  <a:cubicBezTo>
                    <a:pt x="1813" y="2411"/>
                    <a:pt x="1822" y="2412"/>
                    <a:pt x="1832" y="2412"/>
                  </a:cubicBezTo>
                  <a:cubicBezTo>
                    <a:pt x="1857" y="2412"/>
                    <a:pt x="1881" y="2403"/>
                    <a:pt x="1900" y="2386"/>
                  </a:cubicBezTo>
                  <a:cubicBezTo>
                    <a:pt x="2260" y="2052"/>
                    <a:pt x="2420" y="1632"/>
                    <a:pt x="2554" y="1164"/>
                  </a:cubicBezTo>
                  <a:cubicBezTo>
                    <a:pt x="2597" y="1020"/>
                    <a:pt x="2633" y="873"/>
                    <a:pt x="2663" y="724"/>
                  </a:cubicBezTo>
                  <a:cubicBezTo>
                    <a:pt x="2707" y="590"/>
                    <a:pt x="2753" y="524"/>
                    <a:pt x="2800" y="524"/>
                  </a:cubicBezTo>
                  <a:close/>
                  <a:moveTo>
                    <a:pt x="2722" y="1"/>
                  </a:moveTo>
                  <a:cubicBezTo>
                    <a:pt x="2630" y="1"/>
                    <a:pt x="2549" y="90"/>
                    <a:pt x="2567" y="200"/>
                  </a:cubicBezTo>
                  <a:cubicBezTo>
                    <a:pt x="2664" y="786"/>
                    <a:pt x="2084" y="1471"/>
                    <a:pt x="1819" y="2058"/>
                  </a:cubicBezTo>
                  <a:cubicBezTo>
                    <a:pt x="985" y="3317"/>
                    <a:pt x="0" y="4615"/>
                    <a:pt x="181" y="6198"/>
                  </a:cubicBezTo>
                  <a:cubicBezTo>
                    <a:pt x="293" y="7167"/>
                    <a:pt x="980" y="8310"/>
                    <a:pt x="2011" y="8310"/>
                  </a:cubicBezTo>
                  <a:cubicBezTo>
                    <a:pt x="2147" y="8310"/>
                    <a:pt x="2288" y="8290"/>
                    <a:pt x="2435" y="8248"/>
                  </a:cubicBezTo>
                  <a:cubicBezTo>
                    <a:pt x="3799" y="7854"/>
                    <a:pt x="4618" y="5935"/>
                    <a:pt x="4730" y="4652"/>
                  </a:cubicBezTo>
                  <a:cubicBezTo>
                    <a:pt x="4879" y="2948"/>
                    <a:pt x="4073" y="1189"/>
                    <a:pt x="2832" y="46"/>
                  </a:cubicBezTo>
                  <a:cubicBezTo>
                    <a:pt x="2797" y="15"/>
                    <a:pt x="2759" y="1"/>
                    <a:pt x="272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000950" y="4457475"/>
              <a:ext cx="80800" cy="70975"/>
            </a:xfrm>
            <a:custGeom>
              <a:avLst/>
              <a:gdLst/>
              <a:ahLst/>
              <a:cxnLst/>
              <a:rect l="l" t="t" r="r" b="b"/>
              <a:pathLst>
                <a:path w="3232" h="2839" extrusionOk="0">
                  <a:moveTo>
                    <a:pt x="74" y="0"/>
                  </a:moveTo>
                  <a:cubicBezTo>
                    <a:pt x="35" y="0"/>
                    <a:pt x="0" y="49"/>
                    <a:pt x="20" y="91"/>
                  </a:cubicBezTo>
                  <a:cubicBezTo>
                    <a:pt x="410" y="957"/>
                    <a:pt x="565" y="1913"/>
                    <a:pt x="1072" y="2726"/>
                  </a:cubicBezTo>
                  <a:cubicBezTo>
                    <a:pt x="1113" y="2791"/>
                    <a:pt x="1194" y="2839"/>
                    <a:pt x="1273" y="2839"/>
                  </a:cubicBezTo>
                  <a:cubicBezTo>
                    <a:pt x="1309" y="2839"/>
                    <a:pt x="1345" y="2829"/>
                    <a:pt x="1376" y="2807"/>
                  </a:cubicBezTo>
                  <a:cubicBezTo>
                    <a:pt x="1809" y="2496"/>
                    <a:pt x="3232" y="2025"/>
                    <a:pt x="3113" y="1338"/>
                  </a:cubicBezTo>
                  <a:cubicBezTo>
                    <a:pt x="3108" y="1309"/>
                    <a:pt x="3080" y="1294"/>
                    <a:pt x="3054" y="1294"/>
                  </a:cubicBezTo>
                  <a:cubicBezTo>
                    <a:pt x="3043" y="1294"/>
                    <a:pt x="3033" y="1297"/>
                    <a:pt x="3024" y="1302"/>
                  </a:cubicBezTo>
                  <a:cubicBezTo>
                    <a:pt x="2726" y="1469"/>
                    <a:pt x="2478" y="1708"/>
                    <a:pt x="2174" y="1875"/>
                  </a:cubicBezTo>
                  <a:cubicBezTo>
                    <a:pt x="1899" y="2025"/>
                    <a:pt x="1615" y="2155"/>
                    <a:pt x="1343" y="2309"/>
                  </a:cubicBezTo>
                  <a:cubicBezTo>
                    <a:pt x="912" y="1552"/>
                    <a:pt x="709" y="678"/>
                    <a:pt x="113" y="19"/>
                  </a:cubicBezTo>
                  <a:cubicBezTo>
                    <a:pt x="101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016550" y="4420750"/>
              <a:ext cx="57400" cy="53300"/>
            </a:xfrm>
            <a:custGeom>
              <a:avLst/>
              <a:gdLst/>
              <a:ahLst/>
              <a:cxnLst/>
              <a:rect l="l" t="t" r="r" b="b"/>
              <a:pathLst>
                <a:path w="2296" h="2132" extrusionOk="0">
                  <a:moveTo>
                    <a:pt x="152" y="1"/>
                  </a:moveTo>
                  <a:cubicBezTo>
                    <a:pt x="79" y="1"/>
                    <a:pt x="1" y="61"/>
                    <a:pt x="6" y="139"/>
                  </a:cubicBezTo>
                  <a:cubicBezTo>
                    <a:pt x="55" y="810"/>
                    <a:pt x="547" y="1491"/>
                    <a:pt x="933" y="2016"/>
                  </a:cubicBezTo>
                  <a:cubicBezTo>
                    <a:pt x="985" y="2087"/>
                    <a:pt x="1065" y="2131"/>
                    <a:pt x="1145" y="2131"/>
                  </a:cubicBezTo>
                  <a:cubicBezTo>
                    <a:pt x="1200" y="2131"/>
                    <a:pt x="1255" y="2111"/>
                    <a:pt x="1301" y="2064"/>
                  </a:cubicBezTo>
                  <a:cubicBezTo>
                    <a:pt x="1541" y="1815"/>
                    <a:pt x="1761" y="1545"/>
                    <a:pt x="1958" y="1259"/>
                  </a:cubicBezTo>
                  <a:cubicBezTo>
                    <a:pt x="2117" y="1028"/>
                    <a:pt x="2296" y="796"/>
                    <a:pt x="2238" y="507"/>
                  </a:cubicBezTo>
                  <a:cubicBezTo>
                    <a:pt x="2227" y="452"/>
                    <a:pt x="2181" y="429"/>
                    <a:pt x="2134" y="429"/>
                  </a:cubicBezTo>
                  <a:cubicBezTo>
                    <a:pt x="2114" y="429"/>
                    <a:pt x="2094" y="434"/>
                    <a:pt x="2076" y="441"/>
                  </a:cubicBezTo>
                  <a:cubicBezTo>
                    <a:pt x="1845" y="539"/>
                    <a:pt x="1741" y="776"/>
                    <a:pt x="1603" y="972"/>
                  </a:cubicBezTo>
                  <a:cubicBezTo>
                    <a:pt x="1465" y="1163"/>
                    <a:pt x="1318" y="1347"/>
                    <a:pt x="1159" y="1521"/>
                  </a:cubicBezTo>
                  <a:cubicBezTo>
                    <a:pt x="844" y="1032"/>
                    <a:pt x="598" y="494"/>
                    <a:pt x="240" y="42"/>
                  </a:cubicBezTo>
                  <a:cubicBezTo>
                    <a:pt x="217" y="13"/>
                    <a:pt x="185" y="1"/>
                    <a:pt x="15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6334277" y="1533654"/>
            <a:ext cx="4558180" cy="5514143"/>
            <a:chOff x="1643600" y="237250"/>
            <a:chExt cx="4330675" cy="5238925"/>
          </a:xfrm>
        </p:grpSpPr>
        <p:sp>
          <p:nvSpPr>
            <p:cNvPr id="589" name="Google Shape;589;p37"/>
            <p:cNvSpPr/>
            <p:nvPr/>
          </p:nvSpPr>
          <p:spPr>
            <a:xfrm>
              <a:off x="3638475" y="4096200"/>
              <a:ext cx="285850" cy="307750"/>
            </a:xfrm>
            <a:custGeom>
              <a:avLst/>
              <a:gdLst/>
              <a:ahLst/>
              <a:cxnLst/>
              <a:rect l="l" t="t" r="r" b="b"/>
              <a:pathLst>
                <a:path w="11434" h="12310" extrusionOk="0">
                  <a:moveTo>
                    <a:pt x="11196" y="7070"/>
                  </a:moveTo>
                  <a:cubicBezTo>
                    <a:pt x="11434" y="8146"/>
                    <a:pt x="10888" y="9249"/>
                    <a:pt x="10244" y="10391"/>
                  </a:cubicBezTo>
                  <a:cubicBezTo>
                    <a:pt x="9667" y="11415"/>
                    <a:pt x="8804" y="11938"/>
                    <a:pt x="7774" y="12055"/>
                  </a:cubicBezTo>
                  <a:cubicBezTo>
                    <a:pt x="6384" y="12214"/>
                    <a:pt x="4942" y="12310"/>
                    <a:pt x="3610" y="11657"/>
                  </a:cubicBezTo>
                  <a:cubicBezTo>
                    <a:pt x="3238" y="11474"/>
                    <a:pt x="2889" y="11239"/>
                    <a:pt x="2543" y="11006"/>
                  </a:cubicBezTo>
                  <a:cubicBezTo>
                    <a:pt x="2389" y="10904"/>
                    <a:pt x="2280" y="10736"/>
                    <a:pt x="2137" y="10614"/>
                  </a:cubicBezTo>
                  <a:cubicBezTo>
                    <a:pt x="211" y="8962"/>
                    <a:pt x="1" y="6744"/>
                    <a:pt x="103" y="4428"/>
                  </a:cubicBezTo>
                  <a:cubicBezTo>
                    <a:pt x="110" y="4255"/>
                    <a:pt x="217" y="4077"/>
                    <a:pt x="309" y="3920"/>
                  </a:cubicBezTo>
                  <a:cubicBezTo>
                    <a:pt x="985" y="2777"/>
                    <a:pt x="1944" y="1858"/>
                    <a:pt x="2786" y="848"/>
                  </a:cubicBezTo>
                  <a:cubicBezTo>
                    <a:pt x="2929" y="676"/>
                    <a:pt x="3144" y="507"/>
                    <a:pt x="3354" y="460"/>
                  </a:cubicBezTo>
                  <a:cubicBezTo>
                    <a:pt x="4126" y="284"/>
                    <a:pt x="4904" y="125"/>
                    <a:pt x="5689" y="36"/>
                  </a:cubicBezTo>
                  <a:cubicBezTo>
                    <a:pt x="5992" y="1"/>
                    <a:pt x="6344" y="118"/>
                    <a:pt x="6629" y="257"/>
                  </a:cubicBezTo>
                  <a:cubicBezTo>
                    <a:pt x="7343" y="604"/>
                    <a:pt x="8019" y="1033"/>
                    <a:pt x="8734" y="1380"/>
                  </a:cubicBezTo>
                  <a:cubicBezTo>
                    <a:pt x="10532" y="2259"/>
                    <a:pt x="11030" y="3867"/>
                    <a:pt x="11191" y="5669"/>
                  </a:cubicBezTo>
                  <a:cubicBezTo>
                    <a:pt x="11225" y="6044"/>
                    <a:pt x="11196" y="6423"/>
                    <a:pt x="11196" y="7070"/>
                  </a:cubicBezTo>
                  <a:close/>
                  <a:moveTo>
                    <a:pt x="8515" y="6670"/>
                  </a:moveTo>
                  <a:lnTo>
                    <a:pt x="8503" y="6670"/>
                  </a:lnTo>
                  <a:cubicBezTo>
                    <a:pt x="8503" y="6105"/>
                    <a:pt x="8529" y="5538"/>
                    <a:pt x="8498" y="4974"/>
                  </a:cubicBezTo>
                  <a:cubicBezTo>
                    <a:pt x="8427" y="3733"/>
                    <a:pt x="7641" y="2969"/>
                    <a:pt x="6414" y="2965"/>
                  </a:cubicBezTo>
                  <a:cubicBezTo>
                    <a:pt x="5615" y="2962"/>
                    <a:pt x="4813" y="2985"/>
                    <a:pt x="4017" y="3060"/>
                  </a:cubicBezTo>
                  <a:cubicBezTo>
                    <a:pt x="3710" y="3089"/>
                    <a:pt x="3390" y="3249"/>
                    <a:pt x="3125" y="3423"/>
                  </a:cubicBezTo>
                  <a:cubicBezTo>
                    <a:pt x="2482" y="3847"/>
                    <a:pt x="2066" y="4478"/>
                    <a:pt x="1669" y="5127"/>
                  </a:cubicBezTo>
                  <a:cubicBezTo>
                    <a:pt x="984" y="6247"/>
                    <a:pt x="1137" y="8181"/>
                    <a:pt x="2104" y="9046"/>
                  </a:cubicBezTo>
                  <a:cubicBezTo>
                    <a:pt x="2870" y="9732"/>
                    <a:pt x="3714" y="10370"/>
                    <a:pt x="4870" y="10200"/>
                  </a:cubicBezTo>
                  <a:cubicBezTo>
                    <a:pt x="5102" y="10166"/>
                    <a:pt x="5342" y="10177"/>
                    <a:pt x="5576" y="10197"/>
                  </a:cubicBezTo>
                  <a:cubicBezTo>
                    <a:pt x="6314" y="10260"/>
                    <a:pt x="6962" y="9954"/>
                    <a:pt x="7610" y="9687"/>
                  </a:cubicBezTo>
                  <a:cubicBezTo>
                    <a:pt x="8174" y="9454"/>
                    <a:pt x="8495" y="8994"/>
                    <a:pt x="8511" y="8367"/>
                  </a:cubicBezTo>
                  <a:cubicBezTo>
                    <a:pt x="8527" y="7802"/>
                    <a:pt x="8515" y="7235"/>
                    <a:pt x="8515" y="6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4755725" y="4634075"/>
              <a:ext cx="378925" cy="576450"/>
            </a:xfrm>
            <a:custGeom>
              <a:avLst/>
              <a:gdLst/>
              <a:ahLst/>
              <a:cxnLst/>
              <a:rect l="l" t="t" r="r" b="b"/>
              <a:pathLst>
                <a:path w="15157" h="23058" extrusionOk="0">
                  <a:moveTo>
                    <a:pt x="56" y="0"/>
                  </a:moveTo>
                  <a:cubicBezTo>
                    <a:pt x="568" y="171"/>
                    <a:pt x="870" y="270"/>
                    <a:pt x="1172" y="371"/>
                  </a:cubicBezTo>
                  <a:cubicBezTo>
                    <a:pt x="1385" y="3927"/>
                    <a:pt x="2319" y="7274"/>
                    <a:pt x="3390" y="10598"/>
                  </a:cubicBezTo>
                  <a:cubicBezTo>
                    <a:pt x="3952" y="12344"/>
                    <a:pt x="4384" y="14135"/>
                    <a:pt x="4911" y="15894"/>
                  </a:cubicBezTo>
                  <a:cubicBezTo>
                    <a:pt x="5471" y="17771"/>
                    <a:pt x="6549" y="19276"/>
                    <a:pt x="8265" y="20278"/>
                  </a:cubicBezTo>
                  <a:cubicBezTo>
                    <a:pt x="8588" y="20466"/>
                    <a:pt x="8924" y="20644"/>
                    <a:pt x="9273" y="20773"/>
                  </a:cubicBezTo>
                  <a:cubicBezTo>
                    <a:pt x="10200" y="21119"/>
                    <a:pt x="11139" y="21432"/>
                    <a:pt x="12072" y="21762"/>
                  </a:cubicBezTo>
                  <a:cubicBezTo>
                    <a:pt x="13036" y="22103"/>
                    <a:pt x="13997" y="22469"/>
                    <a:pt x="15157" y="22311"/>
                  </a:cubicBezTo>
                  <a:cubicBezTo>
                    <a:pt x="15032" y="22626"/>
                    <a:pt x="15009" y="22829"/>
                    <a:pt x="14935" y="22850"/>
                  </a:cubicBezTo>
                  <a:cubicBezTo>
                    <a:pt x="14579" y="22948"/>
                    <a:pt x="14208" y="23051"/>
                    <a:pt x="13842" y="23053"/>
                  </a:cubicBezTo>
                  <a:cubicBezTo>
                    <a:pt x="13136" y="23057"/>
                    <a:pt x="12430" y="22994"/>
                    <a:pt x="11724" y="22961"/>
                  </a:cubicBezTo>
                  <a:cubicBezTo>
                    <a:pt x="8930" y="22833"/>
                    <a:pt x="6797" y="21538"/>
                    <a:pt x="5205" y="19280"/>
                  </a:cubicBezTo>
                  <a:cubicBezTo>
                    <a:pt x="3127" y="16335"/>
                    <a:pt x="1918" y="13037"/>
                    <a:pt x="1328" y="9510"/>
                  </a:cubicBezTo>
                  <a:cubicBezTo>
                    <a:pt x="845" y="6630"/>
                    <a:pt x="455" y="3735"/>
                    <a:pt x="33" y="846"/>
                  </a:cubicBezTo>
                  <a:cubicBezTo>
                    <a:pt x="1" y="628"/>
                    <a:pt x="43" y="401"/>
                    <a:pt x="56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4950975" y="4659125"/>
              <a:ext cx="199425" cy="436700"/>
            </a:xfrm>
            <a:custGeom>
              <a:avLst/>
              <a:gdLst/>
              <a:ahLst/>
              <a:cxnLst/>
              <a:rect l="l" t="t" r="r" b="b"/>
              <a:pathLst>
                <a:path w="7977" h="17468" extrusionOk="0">
                  <a:moveTo>
                    <a:pt x="603" y="17467"/>
                  </a:moveTo>
                  <a:cubicBezTo>
                    <a:pt x="411" y="17314"/>
                    <a:pt x="197" y="17144"/>
                    <a:pt x="1" y="16989"/>
                  </a:cubicBezTo>
                  <a:cubicBezTo>
                    <a:pt x="18" y="16853"/>
                    <a:pt x="10" y="16753"/>
                    <a:pt x="46" y="16671"/>
                  </a:cubicBezTo>
                  <a:cubicBezTo>
                    <a:pt x="726" y="15116"/>
                    <a:pt x="1744" y="13752"/>
                    <a:pt x="2539" y="12262"/>
                  </a:cubicBezTo>
                  <a:cubicBezTo>
                    <a:pt x="3830" y="9845"/>
                    <a:pt x="4729" y="7269"/>
                    <a:pt x="5541" y="4662"/>
                  </a:cubicBezTo>
                  <a:cubicBezTo>
                    <a:pt x="6016" y="3143"/>
                    <a:pt x="6435" y="1606"/>
                    <a:pt x="6900" y="1"/>
                  </a:cubicBezTo>
                  <a:cubicBezTo>
                    <a:pt x="7228" y="115"/>
                    <a:pt x="7567" y="232"/>
                    <a:pt x="7895" y="345"/>
                  </a:cubicBezTo>
                  <a:cubicBezTo>
                    <a:pt x="7920" y="555"/>
                    <a:pt x="7977" y="701"/>
                    <a:pt x="7946" y="824"/>
                  </a:cubicBezTo>
                  <a:cubicBezTo>
                    <a:pt x="7816" y="1323"/>
                    <a:pt x="7642" y="1813"/>
                    <a:pt x="7513" y="2312"/>
                  </a:cubicBezTo>
                  <a:cubicBezTo>
                    <a:pt x="7228" y="3402"/>
                    <a:pt x="6960" y="4496"/>
                    <a:pt x="6686" y="5590"/>
                  </a:cubicBezTo>
                  <a:cubicBezTo>
                    <a:pt x="6629" y="5817"/>
                    <a:pt x="6584" y="6049"/>
                    <a:pt x="6528" y="6277"/>
                  </a:cubicBezTo>
                  <a:cubicBezTo>
                    <a:pt x="5978" y="8523"/>
                    <a:pt x="5105" y="10657"/>
                    <a:pt x="4183" y="12765"/>
                  </a:cubicBezTo>
                  <a:cubicBezTo>
                    <a:pt x="3423" y="14502"/>
                    <a:pt x="2216" y="15963"/>
                    <a:pt x="908" y="17329"/>
                  </a:cubicBezTo>
                  <a:cubicBezTo>
                    <a:pt x="849" y="17390"/>
                    <a:pt x="741" y="17407"/>
                    <a:pt x="603" y="17467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4800150" y="5159975"/>
              <a:ext cx="75625" cy="59075"/>
            </a:xfrm>
            <a:custGeom>
              <a:avLst/>
              <a:gdLst/>
              <a:ahLst/>
              <a:cxnLst/>
              <a:rect l="l" t="t" r="r" b="b"/>
              <a:pathLst>
                <a:path w="3025" h="2363" extrusionOk="0">
                  <a:moveTo>
                    <a:pt x="113" y="1228"/>
                  </a:moveTo>
                  <a:cubicBezTo>
                    <a:pt x="795" y="797"/>
                    <a:pt x="1420" y="404"/>
                    <a:pt x="2061" y="1"/>
                  </a:cubicBezTo>
                  <a:cubicBezTo>
                    <a:pt x="2485" y="358"/>
                    <a:pt x="2861" y="689"/>
                    <a:pt x="3025" y="1153"/>
                  </a:cubicBezTo>
                  <a:cubicBezTo>
                    <a:pt x="2449" y="1447"/>
                    <a:pt x="1911" y="1721"/>
                    <a:pt x="1376" y="1996"/>
                  </a:cubicBezTo>
                  <a:cubicBezTo>
                    <a:pt x="1335" y="2017"/>
                    <a:pt x="1301" y="2052"/>
                    <a:pt x="1263" y="2078"/>
                  </a:cubicBezTo>
                  <a:cubicBezTo>
                    <a:pt x="976" y="2283"/>
                    <a:pt x="655" y="2363"/>
                    <a:pt x="343" y="2186"/>
                  </a:cubicBezTo>
                  <a:cubicBezTo>
                    <a:pt x="1" y="1993"/>
                    <a:pt x="42" y="1649"/>
                    <a:pt x="113" y="1228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711125" y="4206150"/>
              <a:ext cx="100450" cy="103275"/>
            </a:xfrm>
            <a:custGeom>
              <a:avLst/>
              <a:gdLst/>
              <a:ahLst/>
              <a:cxnLst/>
              <a:rect l="l" t="t" r="r" b="b"/>
              <a:pathLst>
                <a:path w="4018" h="4131" extrusionOk="0">
                  <a:moveTo>
                    <a:pt x="3866" y="175"/>
                  </a:moveTo>
                  <a:cubicBezTo>
                    <a:pt x="4018" y="1348"/>
                    <a:pt x="3951" y="2416"/>
                    <a:pt x="3916" y="3451"/>
                  </a:cubicBezTo>
                  <a:cubicBezTo>
                    <a:pt x="3440" y="4102"/>
                    <a:pt x="2781" y="4063"/>
                    <a:pt x="2119" y="4098"/>
                  </a:cubicBezTo>
                  <a:cubicBezTo>
                    <a:pt x="1539" y="4130"/>
                    <a:pt x="1126" y="3830"/>
                    <a:pt x="725" y="3520"/>
                  </a:cubicBezTo>
                  <a:cubicBezTo>
                    <a:pt x="112" y="3048"/>
                    <a:pt x="0" y="2206"/>
                    <a:pt x="347" y="1508"/>
                  </a:cubicBezTo>
                  <a:cubicBezTo>
                    <a:pt x="869" y="461"/>
                    <a:pt x="1708" y="1"/>
                    <a:pt x="2855" y="66"/>
                  </a:cubicBezTo>
                  <a:cubicBezTo>
                    <a:pt x="3133" y="82"/>
                    <a:pt x="3410" y="125"/>
                    <a:pt x="3866" y="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106400" y="2577650"/>
              <a:ext cx="3822800" cy="2851600"/>
            </a:xfrm>
            <a:custGeom>
              <a:avLst/>
              <a:gdLst/>
              <a:ahLst/>
              <a:cxnLst/>
              <a:rect l="l" t="t" r="r" b="b"/>
              <a:pathLst>
                <a:path w="152912" h="114064" extrusionOk="0">
                  <a:moveTo>
                    <a:pt x="68707" y="59551"/>
                  </a:moveTo>
                  <a:cubicBezTo>
                    <a:pt x="68557" y="58782"/>
                    <a:pt x="68434" y="57903"/>
                    <a:pt x="68433" y="57006"/>
                  </a:cubicBezTo>
                  <a:cubicBezTo>
                    <a:pt x="68427" y="50921"/>
                    <a:pt x="68422" y="44836"/>
                    <a:pt x="68417" y="38751"/>
                  </a:cubicBezTo>
                  <a:cubicBezTo>
                    <a:pt x="68417" y="38478"/>
                    <a:pt x="68454" y="38206"/>
                    <a:pt x="68479" y="37840"/>
                  </a:cubicBezTo>
                  <a:cubicBezTo>
                    <a:pt x="69265" y="37977"/>
                    <a:pt x="69972" y="37885"/>
                    <a:pt x="70684" y="38309"/>
                  </a:cubicBezTo>
                  <a:cubicBezTo>
                    <a:pt x="71348" y="38706"/>
                    <a:pt x="72127" y="38978"/>
                    <a:pt x="72962" y="38968"/>
                  </a:cubicBezTo>
                  <a:cubicBezTo>
                    <a:pt x="73267" y="38965"/>
                    <a:pt x="73573" y="39152"/>
                    <a:pt x="73974" y="39284"/>
                  </a:cubicBezTo>
                  <a:cubicBezTo>
                    <a:pt x="73812" y="39551"/>
                    <a:pt x="73729" y="39766"/>
                    <a:pt x="73581" y="39918"/>
                  </a:cubicBezTo>
                  <a:cubicBezTo>
                    <a:pt x="73212" y="40296"/>
                    <a:pt x="72945" y="40702"/>
                    <a:pt x="72802" y="41231"/>
                  </a:cubicBezTo>
                  <a:cubicBezTo>
                    <a:pt x="72682" y="41675"/>
                    <a:pt x="72386" y="42072"/>
                    <a:pt x="72166" y="42488"/>
                  </a:cubicBezTo>
                  <a:cubicBezTo>
                    <a:pt x="71659" y="43448"/>
                    <a:pt x="71223" y="44436"/>
                    <a:pt x="70951" y="45492"/>
                  </a:cubicBezTo>
                  <a:cubicBezTo>
                    <a:pt x="70868" y="45808"/>
                    <a:pt x="70786" y="46144"/>
                    <a:pt x="70615" y="46414"/>
                  </a:cubicBezTo>
                  <a:cubicBezTo>
                    <a:pt x="69977" y="47416"/>
                    <a:pt x="69672" y="48555"/>
                    <a:pt x="69218" y="49633"/>
                  </a:cubicBezTo>
                  <a:cubicBezTo>
                    <a:pt x="68969" y="50223"/>
                    <a:pt x="68971" y="50224"/>
                    <a:pt x="69002" y="51324"/>
                  </a:cubicBezTo>
                  <a:cubicBezTo>
                    <a:pt x="69836" y="51874"/>
                    <a:pt x="70318" y="52720"/>
                    <a:pt x="70671" y="53658"/>
                  </a:cubicBezTo>
                  <a:cubicBezTo>
                    <a:pt x="70770" y="53922"/>
                    <a:pt x="70812" y="54240"/>
                    <a:pt x="70989" y="54438"/>
                  </a:cubicBezTo>
                  <a:cubicBezTo>
                    <a:pt x="71660" y="55192"/>
                    <a:pt x="71958" y="56149"/>
                    <a:pt x="72453" y="56998"/>
                  </a:cubicBezTo>
                  <a:cubicBezTo>
                    <a:pt x="73165" y="58216"/>
                    <a:pt x="73946" y="59385"/>
                    <a:pt x="74494" y="60705"/>
                  </a:cubicBezTo>
                  <a:cubicBezTo>
                    <a:pt x="74811" y="61473"/>
                    <a:pt x="75399" y="62130"/>
                    <a:pt x="75869" y="62834"/>
                  </a:cubicBezTo>
                  <a:cubicBezTo>
                    <a:pt x="75973" y="62991"/>
                    <a:pt x="76144" y="63117"/>
                    <a:pt x="76205" y="63285"/>
                  </a:cubicBezTo>
                  <a:cubicBezTo>
                    <a:pt x="76767" y="64829"/>
                    <a:pt x="78030" y="65893"/>
                    <a:pt x="78898" y="67228"/>
                  </a:cubicBezTo>
                  <a:cubicBezTo>
                    <a:pt x="79197" y="67689"/>
                    <a:pt x="79643" y="68069"/>
                    <a:pt x="80070" y="68429"/>
                  </a:cubicBezTo>
                  <a:cubicBezTo>
                    <a:pt x="81110" y="69308"/>
                    <a:pt x="81744" y="70597"/>
                    <a:pt x="82971" y="71282"/>
                  </a:cubicBezTo>
                  <a:cubicBezTo>
                    <a:pt x="83993" y="72825"/>
                    <a:pt x="85648" y="73807"/>
                    <a:pt x="86623" y="75393"/>
                  </a:cubicBezTo>
                  <a:cubicBezTo>
                    <a:pt x="86717" y="75547"/>
                    <a:pt x="86877" y="75675"/>
                    <a:pt x="87032" y="75775"/>
                  </a:cubicBezTo>
                  <a:cubicBezTo>
                    <a:pt x="88189" y="76527"/>
                    <a:pt x="88798" y="77707"/>
                    <a:pt x="89388" y="78876"/>
                  </a:cubicBezTo>
                  <a:cubicBezTo>
                    <a:pt x="89728" y="79551"/>
                    <a:pt x="90041" y="80202"/>
                    <a:pt x="90574" y="80768"/>
                  </a:cubicBezTo>
                  <a:cubicBezTo>
                    <a:pt x="91047" y="81274"/>
                    <a:pt x="91334" y="81939"/>
                    <a:pt x="91873" y="82422"/>
                  </a:cubicBezTo>
                  <a:cubicBezTo>
                    <a:pt x="92215" y="82731"/>
                    <a:pt x="92558" y="82904"/>
                    <a:pt x="93005" y="82885"/>
                  </a:cubicBezTo>
                  <a:cubicBezTo>
                    <a:pt x="93194" y="82878"/>
                    <a:pt x="93383" y="82839"/>
                    <a:pt x="93570" y="82855"/>
                  </a:cubicBezTo>
                  <a:cubicBezTo>
                    <a:pt x="95108" y="82974"/>
                    <a:pt x="96147" y="82198"/>
                    <a:pt x="96936" y="80981"/>
                  </a:cubicBezTo>
                  <a:cubicBezTo>
                    <a:pt x="97652" y="79877"/>
                    <a:pt x="98388" y="78785"/>
                    <a:pt x="99057" y="77653"/>
                  </a:cubicBezTo>
                  <a:cubicBezTo>
                    <a:pt x="99438" y="77009"/>
                    <a:pt x="99671" y="76280"/>
                    <a:pt x="100024" y="75617"/>
                  </a:cubicBezTo>
                  <a:cubicBezTo>
                    <a:pt x="100485" y="74745"/>
                    <a:pt x="100986" y="73893"/>
                    <a:pt x="101492" y="73047"/>
                  </a:cubicBezTo>
                  <a:cubicBezTo>
                    <a:pt x="101852" y="72447"/>
                    <a:pt x="102249" y="71868"/>
                    <a:pt x="102615" y="71300"/>
                  </a:cubicBezTo>
                  <a:cubicBezTo>
                    <a:pt x="103120" y="71431"/>
                    <a:pt x="102922" y="71776"/>
                    <a:pt x="102914" y="72011"/>
                  </a:cubicBezTo>
                  <a:cubicBezTo>
                    <a:pt x="102820" y="74365"/>
                    <a:pt x="102706" y="76720"/>
                    <a:pt x="102600" y="79075"/>
                  </a:cubicBezTo>
                  <a:cubicBezTo>
                    <a:pt x="102588" y="79359"/>
                    <a:pt x="102602" y="79642"/>
                    <a:pt x="102586" y="79924"/>
                  </a:cubicBezTo>
                  <a:cubicBezTo>
                    <a:pt x="102549" y="80539"/>
                    <a:pt x="102805" y="81026"/>
                    <a:pt x="103245" y="81422"/>
                  </a:cubicBezTo>
                  <a:cubicBezTo>
                    <a:pt x="103559" y="81704"/>
                    <a:pt x="103897" y="81959"/>
                    <a:pt x="104228" y="82229"/>
                  </a:cubicBezTo>
                  <a:cubicBezTo>
                    <a:pt x="104358" y="83883"/>
                    <a:pt x="104413" y="85533"/>
                    <a:pt x="104635" y="87159"/>
                  </a:cubicBezTo>
                  <a:cubicBezTo>
                    <a:pt x="104973" y="89634"/>
                    <a:pt x="105339" y="92109"/>
                    <a:pt x="105859" y="94550"/>
                  </a:cubicBezTo>
                  <a:cubicBezTo>
                    <a:pt x="106320" y="96720"/>
                    <a:pt x="107160" y="98782"/>
                    <a:pt x="108249" y="100729"/>
                  </a:cubicBezTo>
                  <a:cubicBezTo>
                    <a:pt x="108456" y="101098"/>
                    <a:pt x="108652" y="101471"/>
                    <a:pt x="108883" y="101897"/>
                  </a:cubicBezTo>
                  <a:cubicBezTo>
                    <a:pt x="108629" y="102129"/>
                    <a:pt x="108415" y="102379"/>
                    <a:pt x="108152" y="102550"/>
                  </a:cubicBezTo>
                  <a:cubicBezTo>
                    <a:pt x="107758" y="102807"/>
                    <a:pt x="107309" y="102976"/>
                    <a:pt x="106919" y="103240"/>
                  </a:cubicBezTo>
                  <a:cubicBezTo>
                    <a:pt x="106308" y="103651"/>
                    <a:pt x="105645" y="103831"/>
                    <a:pt x="104921" y="103792"/>
                  </a:cubicBezTo>
                  <a:cubicBezTo>
                    <a:pt x="103897" y="103736"/>
                    <a:pt x="102983" y="104115"/>
                    <a:pt x="102072" y="104492"/>
                  </a:cubicBezTo>
                  <a:cubicBezTo>
                    <a:pt x="100501" y="105144"/>
                    <a:pt x="100206" y="106236"/>
                    <a:pt x="100601" y="107840"/>
                  </a:cubicBezTo>
                  <a:cubicBezTo>
                    <a:pt x="100646" y="108021"/>
                    <a:pt x="100760" y="108186"/>
                    <a:pt x="100804" y="108367"/>
                  </a:cubicBezTo>
                  <a:cubicBezTo>
                    <a:pt x="101111" y="109618"/>
                    <a:pt x="102061" y="110077"/>
                    <a:pt x="103191" y="110210"/>
                  </a:cubicBezTo>
                  <a:cubicBezTo>
                    <a:pt x="104135" y="110319"/>
                    <a:pt x="105091" y="110296"/>
                    <a:pt x="105774" y="109432"/>
                  </a:cubicBezTo>
                  <a:cubicBezTo>
                    <a:pt x="105886" y="109289"/>
                    <a:pt x="106063" y="109191"/>
                    <a:pt x="106222" y="109095"/>
                  </a:cubicBezTo>
                  <a:cubicBezTo>
                    <a:pt x="106778" y="108753"/>
                    <a:pt x="107394" y="108540"/>
                    <a:pt x="107873" y="108033"/>
                  </a:cubicBezTo>
                  <a:cubicBezTo>
                    <a:pt x="108271" y="107609"/>
                    <a:pt x="108883" y="107395"/>
                    <a:pt x="109343" y="107018"/>
                  </a:cubicBezTo>
                  <a:cubicBezTo>
                    <a:pt x="110137" y="106366"/>
                    <a:pt x="111011" y="106006"/>
                    <a:pt x="112046" y="105952"/>
                  </a:cubicBezTo>
                  <a:cubicBezTo>
                    <a:pt x="112484" y="105929"/>
                    <a:pt x="112888" y="105904"/>
                    <a:pt x="113275" y="106117"/>
                  </a:cubicBezTo>
                  <a:cubicBezTo>
                    <a:pt x="115342" y="107255"/>
                    <a:pt x="117600" y="107471"/>
                    <a:pt x="119870" y="107248"/>
                  </a:cubicBezTo>
                  <a:cubicBezTo>
                    <a:pt x="121315" y="107107"/>
                    <a:pt x="122656" y="107173"/>
                    <a:pt x="123988" y="107742"/>
                  </a:cubicBezTo>
                  <a:cubicBezTo>
                    <a:pt x="124972" y="108162"/>
                    <a:pt x="126025" y="108073"/>
                    <a:pt x="127062" y="108022"/>
                  </a:cubicBezTo>
                  <a:cubicBezTo>
                    <a:pt x="127680" y="107994"/>
                    <a:pt x="128115" y="107657"/>
                    <a:pt x="128430" y="107143"/>
                  </a:cubicBezTo>
                  <a:cubicBezTo>
                    <a:pt x="129117" y="106018"/>
                    <a:pt x="129041" y="104798"/>
                    <a:pt x="128820" y="103580"/>
                  </a:cubicBezTo>
                  <a:cubicBezTo>
                    <a:pt x="128741" y="103146"/>
                    <a:pt x="128412" y="102828"/>
                    <a:pt x="128009" y="102650"/>
                  </a:cubicBezTo>
                  <a:cubicBezTo>
                    <a:pt x="127579" y="102460"/>
                    <a:pt x="127138" y="102243"/>
                    <a:pt x="126683" y="102178"/>
                  </a:cubicBezTo>
                  <a:cubicBezTo>
                    <a:pt x="125371" y="101991"/>
                    <a:pt x="124051" y="101968"/>
                    <a:pt x="122750" y="102290"/>
                  </a:cubicBezTo>
                  <a:cubicBezTo>
                    <a:pt x="122480" y="102358"/>
                    <a:pt x="122173" y="102432"/>
                    <a:pt x="121975" y="102608"/>
                  </a:cubicBezTo>
                  <a:cubicBezTo>
                    <a:pt x="121324" y="103182"/>
                    <a:pt x="120579" y="103123"/>
                    <a:pt x="119838" y="102965"/>
                  </a:cubicBezTo>
                  <a:cubicBezTo>
                    <a:pt x="118832" y="102752"/>
                    <a:pt x="117902" y="102221"/>
                    <a:pt x="116835" y="102229"/>
                  </a:cubicBezTo>
                  <a:cubicBezTo>
                    <a:pt x="116713" y="102230"/>
                    <a:pt x="116582" y="102110"/>
                    <a:pt x="116467" y="102030"/>
                  </a:cubicBezTo>
                  <a:cubicBezTo>
                    <a:pt x="116169" y="101824"/>
                    <a:pt x="116085" y="101453"/>
                    <a:pt x="116305" y="101167"/>
                  </a:cubicBezTo>
                  <a:cubicBezTo>
                    <a:pt x="116592" y="100794"/>
                    <a:pt x="116902" y="100438"/>
                    <a:pt x="117222" y="100092"/>
                  </a:cubicBezTo>
                  <a:cubicBezTo>
                    <a:pt x="118526" y="98685"/>
                    <a:pt x="119437" y="97049"/>
                    <a:pt x="120076" y="95251"/>
                  </a:cubicBezTo>
                  <a:cubicBezTo>
                    <a:pt x="120455" y="94189"/>
                    <a:pt x="120857" y="93134"/>
                    <a:pt x="121208" y="92061"/>
                  </a:cubicBezTo>
                  <a:cubicBezTo>
                    <a:pt x="121429" y="91390"/>
                    <a:pt x="121609" y="90706"/>
                    <a:pt x="121748" y="90012"/>
                  </a:cubicBezTo>
                  <a:cubicBezTo>
                    <a:pt x="122134" y="88075"/>
                    <a:pt x="122489" y="86130"/>
                    <a:pt x="122854" y="84204"/>
                  </a:cubicBezTo>
                  <a:cubicBezTo>
                    <a:pt x="122940" y="84134"/>
                    <a:pt x="123011" y="84029"/>
                    <a:pt x="123082" y="84030"/>
                  </a:cubicBezTo>
                  <a:cubicBezTo>
                    <a:pt x="124130" y="84051"/>
                    <a:pt x="124702" y="83448"/>
                    <a:pt x="125110" y="82566"/>
                  </a:cubicBezTo>
                  <a:cubicBezTo>
                    <a:pt x="125769" y="81149"/>
                    <a:pt x="126262" y="79673"/>
                    <a:pt x="126651" y="78167"/>
                  </a:cubicBezTo>
                  <a:cubicBezTo>
                    <a:pt x="127133" y="76297"/>
                    <a:pt x="127526" y="74406"/>
                    <a:pt x="127954" y="72524"/>
                  </a:cubicBezTo>
                  <a:cubicBezTo>
                    <a:pt x="128026" y="72202"/>
                    <a:pt x="128117" y="71877"/>
                    <a:pt x="128134" y="71552"/>
                  </a:cubicBezTo>
                  <a:cubicBezTo>
                    <a:pt x="128311" y="67832"/>
                    <a:pt x="128506" y="64115"/>
                    <a:pt x="128203" y="60387"/>
                  </a:cubicBezTo>
                  <a:cubicBezTo>
                    <a:pt x="127858" y="56138"/>
                    <a:pt x="125748" y="53054"/>
                    <a:pt x="122172" y="50879"/>
                  </a:cubicBezTo>
                  <a:cubicBezTo>
                    <a:pt x="121930" y="50733"/>
                    <a:pt x="121679" y="50601"/>
                    <a:pt x="121384" y="50435"/>
                  </a:cubicBezTo>
                  <a:cubicBezTo>
                    <a:pt x="121262" y="49580"/>
                    <a:pt x="121193" y="48714"/>
                    <a:pt x="121256" y="47809"/>
                  </a:cubicBezTo>
                  <a:cubicBezTo>
                    <a:pt x="121343" y="46593"/>
                    <a:pt x="121244" y="45364"/>
                    <a:pt x="121207" y="44141"/>
                  </a:cubicBezTo>
                  <a:cubicBezTo>
                    <a:pt x="121190" y="43578"/>
                    <a:pt x="121119" y="43016"/>
                    <a:pt x="121096" y="42453"/>
                  </a:cubicBezTo>
                  <a:cubicBezTo>
                    <a:pt x="121073" y="41889"/>
                    <a:pt x="121141" y="41318"/>
                    <a:pt x="120852" y="40792"/>
                  </a:cubicBezTo>
                  <a:cubicBezTo>
                    <a:pt x="120809" y="40712"/>
                    <a:pt x="120779" y="40611"/>
                    <a:pt x="120784" y="40521"/>
                  </a:cubicBezTo>
                  <a:cubicBezTo>
                    <a:pt x="120838" y="39476"/>
                    <a:pt x="120470" y="38472"/>
                    <a:pt x="120429" y="37456"/>
                  </a:cubicBezTo>
                  <a:cubicBezTo>
                    <a:pt x="120374" y="36132"/>
                    <a:pt x="119873" y="34894"/>
                    <a:pt x="119898" y="33552"/>
                  </a:cubicBezTo>
                  <a:cubicBezTo>
                    <a:pt x="119916" y="32685"/>
                    <a:pt x="119571" y="31811"/>
                    <a:pt x="119388" y="30940"/>
                  </a:cubicBezTo>
                  <a:cubicBezTo>
                    <a:pt x="119368" y="30848"/>
                    <a:pt x="119327" y="30757"/>
                    <a:pt x="119329" y="30664"/>
                  </a:cubicBezTo>
                  <a:cubicBezTo>
                    <a:pt x="119375" y="29027"/>
                    <a:pt x="118701" y="27536"/>
                    <a:pt x="118378" y="25973"/>
                  </a:cubicBezTo>
                  <a:cubicBezTo>
                    <a:pt x="118255" y="25373"/>
                    <a:pt x="118071" y="24776"/>
                    <a:pt x="118031" y="24169"/>
                  </a:cubicBezTo>
                  <a:cubicBezTo>
                    <a:pt x="117867" y="21659"/>
                    <a:pt x="117211" y="19246"/>
                    <a:pt x="116681" y="16803"/>
                  </a:cubicBezTo>
                  <a:cubicBezTo>
                    <a:pt x="116393" y="15470"/>
                    <a:pt x="116209" y="14114"/>
                    <a:pt x="115973" y="12767"/>
                  </a:cubicBezTo>
                  <a:cubicBezTo>
                    <a:pt x="115738" y="11422"/>
                    <a:pt x="115450" y="10086"/>
                    <a:pt x="115270" y="8734"/>
                  </a:cubicBezTo>
                  <a:cubicBezTo>
                    <a:pt x="115038" y="7003"/>
                    <a:pt x="114691" y="5298"/>
                    <a:pt x="114243" y="3613"/>
                  </a:cubicBezTo>
                  <a:cubicBezTo>
                    <a:pt x="114136" y="3209"/>
                    <a:pt x="113939" y="2825"/>
                    <a:pt x="113755" y="2448"/>
                  </a:cubicBezTo>
                  <a:cubicBezTo>
                    <a:pt x="113405" y="1731"/>
                    <a:pt x="113033" y="1025"/>
                    <a:pt x="112682" y="337"/>
                  </a:cubicBezTo>
                  <a:cubicBezTo>
                    <a:pt x="112835" y="1"/>
                    <a:pt x="113090" y="89"/>
                    <a:pt x="113295" y="132"/>
                  </a:cubicBezTo>
                  <a:cubicBezTo>
                    <a:pt x="113894" y="258"/>
                    <a:pt x="114485" y="421"/>
                    <a:pt x="115082" y="556"/>
                  </a:cubicBezTo>
                  <a:cubicBezTo>
                    <a:pt x="115449" y="640"/>
                    <a:pt x="115823" y="765"/>
                    <a:pt x="116191" y="755"/>
                  </a:cubicBezTo>
                  <a:cubicBezTo>
                    <a:pt x="117532" y="723"/>
                    <a:pt x="118808" y="1068"/>
                    <a:pt x="120089" y="1378"/>
                  </a:cubicBezTo>
                  <a:cubicBezTo>
                    <a:pt x="122333" y="1923"/>
                    <a:pt x="124577" y="2474"/>
                    <a:pt x="126808" y="3070"/>
                  </a:cubicBezTo>
                  <a:cubicBezTo>
                    <a:pt x="128542" y="3533"/>
                    <a:pt x="130169" y="4259"/>
                    <a:pt x="131691" y="5229"/>
                  </a:cubicBezTo>
                  <a:cubicBezTo>
                    <a:pt x="133650" y="6477"/>
                    <a:pt x="135494" y="7871"/>
                    <a:pt x="137054" y="9591"/>
                  </a:cubicBezTo>
                  <a:cubicBezTo>
                    <a:pt x="138352" y="11022"/>
                    <a:pt x="139578" y="12522"/>
                    <a:pt x="140767" y="14045"/>
                  </a:cubicBezTo>
                  <a:cubicBezTo>
                    <a:pt x="141191" y="14591"/>
                    <a:pt x="141441" y="15282"/>
                    <a:pt x="141727" y="15928"/>
                  </a:cubicBezTo>
                  <a:cubicBezTo>
                    <a:pt x="142243" y="17090"/>
                    <a:pt x="142701" y="18280"/>
                    <a:pt x="143233" y="19434"/>
                  </a:cubicBezTo>
                  <a:cubicBezTo>
                    <a:pt x="143593" y="20216"/>
                    <a:pt x="143820" y="21021"/>
                    <a:pt x="143961" y="21862"/>
                  </a:cubicBezTo>
                  <a:cubicBezTo>
                    <a:pt x="144045" y="22373"/>
                    <a:pt x="144165" y="22877"/>
                    <a:pt x="144294" y="23377"/>
                  </a:cubicBezTo>
                  <a:cubicBezTo>
                    <a:pt x="144626" y="24654"/>
                    <a:pt x="144968" y="25927"/>
                    <a:pt x="145313" y="27199"/>
                  </a:cubicBezTo>
                  <a:cubicBezTo>
                    <a:pt x="145572" y="28152"/>
                    <a:pt x="145873" y="29095"/>
                    <a:pt x="146093" y="30056"/>
                  </a:cubicBezTo>
                  <a:cubicBezTo>
                    <a:pt x="146272" y="30832"/>
                    <a:pt x="146382" y="31627"/>
                    <a:pt x="146483" y="32418"/>
                  </a:cubicBezTo>
                  <a:cubicBezTo>
                    <a:pt x="146954" y="36114"/>
                    <a:pt x="147416" y="39810"/>
                    <a:pt x="147869" y="43506"/>
                  </a:cubicBezTo>
                  <a:cubicBezTo>
                    <a:pt x="147967" y="44300"/>
                    <a:pt x="147977" y="45107"/>
                    <a:pt x="148084" y="45901"/>
                  </a:cubicBezTo>
                  <a:cubicBezTo>
                    <a:pt x="148286" y="47394"/>
                    <a:pt x="148554" y="48878"/>
                    <a:pt x="148749" y="50373"/>
                  </a:cubicBezTo>
                  <a:cubicBezTo>
                    <a:pt x="148960" y="52009"/>
                    <a:pt x="149151" y="53649"/>
                    <a:pt x="149298" y="55291"/>
                  </a:cubicBezTo>
                  <a:cubicBezTo>
                    <a:pt x="149542" y="58015"/>
                    <a:pt x="149723" y="60746"/>
                    <a:pt x="149967" y="63470"/>
                  </a:cubicBezTo>
                  <a:cubicBezTo>
                    <a:pt x="150286" y="67039"/>
                    <a:pt x="150643" y="70605"/>
                    <a:pt x="150980" y="74173"/>
                  </a:cubicBezTo>
                  <a:cubicBezTo>
                    <a:pt x="151024" y="74643"/>
                    <a:pt x="151096" y="75116"/>
                    <a:pt x="151076" y="75584"/>
                  </a:cubicBezTo>
                  <a:cubicBezTo>
                    <a:pt x="150957" y="78286"/>
                    <a:pt x="151366" y="80945"/>
                    <a:pt x="151725" y="83609"/>
                  </a:cubicBezTo>
                  <a:cubicBezTo>
                    <a:pt x="151788" y="84074"/>
                    <a:pt x="151804" y="84546"/>
                    <a:pt x="151837" y="85015"/>
                  </a:cubicBezTo>
                  <a:cubicBezTo>
                    <a:pt x="151925" y="86189"/>
                    <a:pt x="152030" y="87363"/>
                    <a:pt x="152089" y="88538"/>
                  </a:cubicBezTo>
                  <a:cubicBezTo>
                    <a:pt x="152147" y="89714"/>
                    <a:pt x="152157" y="90894"/>
                    <a:pt x="152189" y="92070"/>
                  </a:cubicBezTo>
                  <a:cubicBezTo>
                    <a:pt x="152209" y="92816"/>
                    <a:pt x="152072" y="93590"/>
                    <a:pt x="152636" y="94230"/>
                  </a:cubicBezTo>
                  <a:cubicBezTo>
                    <a:pt x="152720" y="94324"/>
                    <a:pt x="152755" y="94497"/>
                    <a:pt x="152745" y="94630"/>
                  </a:cubicBezTo>
                  <a:cubicBezTo>
                    <a:pt x="152650" y="95983"/>
                    <a:pt x="152912" y="97355"/>
                    <a:pt x="152419" y="98691"/>
                  </a:cubicBezTo>
                  <a:cubicBezTo>
                    <a:pt x="152231" y="99203"/>
                    <a:pt x="152251" y="99805"/>
                    <a:pt x="152248" y="100366"/>
                  </a:cubicBezTo>
                  <a:cubicBezTo>
                    <a:pt x="152227" y="104281"/>
                    <a:pt x="152226" y="108198"/>
                    <a:pt x="152216" y="112113"/>
                  </a:cubicBezTo>
                  <a:cubicBezTo>
                    <a:pt x="152214" y="112627"/>
                    <a:pt x="152198" y="113140"/>
                    <a:pt x="152191" y="113550"/>
                  </a:cubicBezTo>
                  <a:cubicBezTo>
                    <a:pt x="151726" y="114064"/>
                    <a:pt x="151228" y="113948"/>
                    <a:pt x="150770" y="113953"/>
                  </a:cubicBezTo>
                  <a:cubicBezTo>
                    <a:pt x="148176" y="113977"/>
                    <a:pt x="145581" y="113987"/>
                    <a:pt x="142986" y="114002"/>
                  </a:cubicBezTo>
                  <a:cubicBezTo>
                    <a:pt x="141854" y="114009"/>
                    <a:pt x="140722" y="114014"/>
                    <a:pt x="139590" y="114017"/>
                  </a:cubicBezTo>
                  <a:cubicBezTo>
                    <a:pt x="138648" y="114023"/>
                    <a:pt x="137713" y="114062"/>
                    <a:pt x="136784" y="113785"/>
                  </a:cubicBezTo>
                  <a:cubicBezTo>
                    <a:pt x="136309" y="113642"/>
                    <a:pt x="135780" y="113684"/>
                    <a:pt x="135260" y="113642"/>
                  </a:cubicBezTo>
                  <a:cubicBezTo>
                    <a:pt x="135370" y="112682"/>
                    <a:pt x="135368" y="111782"/>
                    <a:pt x="135602" y="110947"/>
                  </a:cubicBezTo>
                  <a:cubicBezTo>
                    <a:pt x="135812" y="110198"/>
                    <a:pt x="135846" y="109468"/>
                    <a:pt x="135842" y="108716"/>
                  </a:cubicBezTo>
                  <a:cubicBezTo>
                    <a:pt x="135837" y="108055"/>
                    <a:pt x="135821" y="107395"/>
                    <a:pt x="135813" y="106735"/>
                  </a:cubicBezTo>
                  <a:cubicBezTo>
                    <a:pt x="135809" y="106451"/>
                    <a:pt x="135748" y="106150"/>
                    <a:pt x="135824" y="105889"/>
                  </a:cubicBezTo>
                  <a:cubicBezTo>
                    <a:pt x="136144" y="104785"/>
                    <a:pt x="136182" y="103667"/>
                    <a:pt x="136106" y="102533"/>
                  </a:cubicBezTo>
                  <a:cubicBezTo>
                    <a:pt x="136097" y="102396"/>
                    <a:pt x="136098" y="102230"/>
                    <a:pt x="136163" y="102117"/>
                  </a:cubicBezTo>
                  <a:cubicBezTo>
                    <a:pt x="136931" y="100791"/>
                    <a:pt x="136672" y="99361"/>
                    <a:pt x="136501" y="97978"/>
                  </a:cubicBezTo>
                  <a:cubicBezTo>
                    <a:pt x="136386" y="97040"/>
                    <a:pt x="136264" y="96113"/>
                    <a:pt x="136261" y="95167"/>
                  </a:cubicBezTo>
                  <a:cubicBezTo>
                    <a:pt x="136210" y="79600"/>
                    <a:pt x="136160" y="64032"/>
                    <a:pt x="136110" y="48465"/>
                  </a:cubicBezTo>
                  <a:cubicBezTo>
                    <a:pt x="136108" y="47481"/>
                    <a:pt x="136197" y="46481"/>
                    <a:pt x="136386" y="45515"/>
                  </a:cubicBezTo>
                  <a:cubicBezTo>
                    <a:pt x="136920" y="42788"/>
                    <a:pt x="137326" y="40029"/>
                    <a:pt x="138187" y="37374"/>
                  </a:cubicBezTo>
                  <a:cubicBezTo>
                    <a:pt x="138339" y="36910"/>
                    <a:pt x="138414" y="36463"/>
                    <a:pt x="138089" y="36030"/>
                  </a:cubicBezTo>
                  <a:cubicBezTo>
                    <a:pt x="137898" y="35776"/>
                    <a:pt x="137542" y="35718"/>
                    <a:pt x="137376" y="35972"/>
                  </a:cubicBezTo>
                  <a:cubicBezTo>
                    <a:pt x="137174" y="36285"/>
                    <a:pt x="137024" y="36630"/>
                    <a:pt x="136850" y="36960"/>
                  </a:cubicBezTo>
                  <a:cubicBezTo>
                    <a:pt x="136618" y="37402"/>
                    <a:pt x="136601" y="37949"/>
                    <a:pt x="136103" y="38437"/>
                  </a:cubicBezTo>
                  <a:cubicBezTo>
                    <a:pt x="136056" y="38049"/>
                    <a:pt x="136009" y="37793"/>
                    <a:pt x="135995" y="37536"/>
                  </a:cubicBezTo>
                  <a:cubicBezTo>
                    <a:pt x="135930" y="36406"/>
                    <a:pt x="135885" y="35274"/>
                    <a:pt x="135810" y="34146"/>
                  </a:cubicBezTo>
                  <a:cubicBezTo>
                    <a:pt x="135789" y="33822"/>
                    <a:pt x="135735" y="33485"/>
                    <a:pt x="135611" y="33189"/>
                  </a:cubicBezTo>
                  <a:cubicBezTo>
                    <a:pt x="135533" y="33000"/>
                    <a:pt x="135322" y="32800"/>
                    <a:pt x="135129" y="32741"/>
                  </a:cubicBezTo>
                  <a:cubicBezTo>
                    <a:pt x="134878" y="32665"/>
                    <a:pt x="134688" y="32896"/>
                    <a:pt x="134617" y="33123"/>
                  </a:cubicBezTo>
                  <a:cubicBezTo>
                    <a:pt x="134505" y="33476"/>
                    <a:pt x="134392" y="33844"/>
                    <a:pt x="134374" y="34211"/>
                  </a:cubicBezTo>
                  <a:cubicBezTo>
                    <a:pt x="134286" y="36048"/>
                    <a:pt x="134179" y="37887"/>
                    <a:pt x="134170" y="39725"/>
                  </a:cubicBezTo>
                  <a:cubicBezTo>
                    <a:pt x="134097" y="53735"/>
                    <a:pt x="134037" y="67746"/>
                    <a:pt x="133989" y="81756"/>
                  </a:cubicBezTo>
                  <a:cubicBezTo>
                    <a:pt x="133971" y="86333"/>
                    <a:pt x="133952" y="90908"/>
                    <a:pt x="133961" y="95484"/>
                  </a:cubicBezTo>
                  <a:cubicBezTo>
                    <a:pt x="133962" y="96332"/>
                    <a:pt x="134037" y="97179"/>
                    <a:pt x="134185" y="98013"/>
                  </a:cubicBezTo>
                  <a:cubicBezTo>
                    <a:pt x="134305" y="98675"/>
                    <a:pt x="134322" y="99318"/>
                    <a:pt x="134268" y="99979"/>
                  </a:cubicBezTo>
                  <a:cubicBezTo>
                    <a:pt x="134193" y="100871"/>
                    <a:pt x="134133" y="101766"/>
                    <a:pt x="134085" y="102660"/>
                  </a:cubicBezTo>
                  <a:cubicBezTo>
                    <a:pt x="134043" y="103457"/>
                    <a:pt x="134080" y="104254"/>
                    <a:pt x="133749" y="105022"/>
                  </a:cubicBezTo>
                  <a:cubicBezTo>
                    <a:pt x="133608" y="105352"/>
                    <a:pt x="133629" y="105762"/>
                    <a:pt x="133617" y="106138"/>
                  </a:cubicBezTo>
                  <a:cubicBezTo>
                    <a:pt x="133594" y="106892"/>
                    <a:pt x="133603" y="107647"/>
                    <a:pt x="133594" y="108402"/>
                  </a:cubicBezTo>
                  <a:cubicBezTo>
                    <a:pt x="133586" y="108965"/>
                    <a:pt x="133611" y="109529"/>
                    <a:pt x="133359" y="110067"/>
                  </a:cubicBezTo>
                  <a:cubicBezTo>
                    <a:pt x="133261" y="110271"/>
                    <a:pt x="133209" y="110528"/>
                    <a:pt x="133229" y="110752"/>
                  </a:cubicBezTo>
                  <a:cubicBezTo>
                    <a:pt x="133294" y="111533"/>
                    <a:pt x="133028" y="112230"/>
                    <a:pt x="132717" y="112993"/>
                  </a:cubicBezTo>
                  <a:cubicBezTo>
                    <a:pt x="132272" y="113219"/>
                    <a:pt x="131745" y="113117"/>
                    <a:pt x="131241" y="113120"/>
                  </a:cubicBezTo>
                  <a:cubicBezTo>
                    <a:pt x="125534" y="113136"/>
                    <a:pt x="119826" y="113146"/>
                    <a:pt x="114117" y="113150"/>
                  </a:cubicBezTo>
                  <a:cubicBezTo>
                    <a:pt x="103975" y="113162"/>
                    <a:pt x="93833" y="113151"/>
                    <a:pt x="83691" y="113191"/>
                  </a:cubicBezTo>
                  <a:cubicBezTo>
                    <a:pt x="76380" y="113219"/>
                    <a:pt x="69068" y="113316"/>
                    <a:pt x="61757" y="113381"/>
                  </a:cubicBezTo>
                  <a:cubicBezTo>
                    <a:pt x="61196" y="113386"/>
                    <a:pt x="60634" y="113381"/>
                    <a:pt x="60081" y="113381"/>
                  </a:cubicBezTo>
                  <a:cubicBezTo>
                    <a:pt x="59656" y="112610"/>
                    <a:pt x="59490" y="111850"/>
                    <a:pt x="59498" y="111036"/>
                  </a:cubicBezTo>
                  <a:cubicBezTo>
                    <a:pt x="59511" y="109378"/>
                    <a:pt x="59217" y="107759"/>
                    <a:pt x="58858" y="106146"/>
                  </a:cubicBezTo>
                  <a:cubicBezTo>
                    <a:pt x="58757" y="105693"/>
                    <a:pt x="58769" y="105211"/>
                    <a:pt x="58770" y="104741"/>
                  </a:cubicBezTo>
                  <a:cubicBezTo>
                    <a:pt x="58791" y="96157"/>
                    <a:pt x="58815" y="87573"/>
                    <a:pt x="58843" y="78989"/>
                  </a:cubicBezTo>
                  <a:cubicBezTo>
                    <a:pt x="58848" y="76673"/>
                    <a:pt x="58595" y="74379"/>
                    <a:pt x="58215" y="72098"/>
                  </a:cubicBezTo>
                  <a:cubicBezTo>
                    <a:pt x="58075" y="71259"/>
                    <a:pt x="57958" y="70422"/>
                    <a:pt x="58038" y="69566"/>
                  </a:cubicBezTo>
                  <a:cubicBezTo>
                    <a:pt x="58074" y="69193"/>
                    <a:pt x="58038" y="68811"/>
                    <a:pt x="58010" y="68437"/>
                  </a:cubicBezTo>
                  <a:cubicBezTo>
                    <a:pt x="57793" y="65711"/>
                    <a:pt x="57605" y="62981"/>
                    <a:pt x="57338" y="60259"/>
                  </a:cubicBezTo>
                  <a:cubicBezTo>
                    <a:pt x="57211" y="58948"/>
                    <a:pt x="56921" y="57653"/>
                    <a:pt x="56732" y="56347"/>
                  </a:cubicBezTo>
                  <a:cubicBezTo>
                    <a:pt x="56639" y="55697"/>
                    <a:pt x="56561" y="55038"/>
                    <a:pt x="56554" y="54382"/>
                  </a:cubicBezTo>
                  <a:cubicBezTo>
                    <a:pt x="56534" y="52778"/>
                    <a:pt x="56438" y="51186"/>
                    <a:pt x="56303" y="49585"/>
                  </a:cubicBezTo>
                  <a:cubicBezTo>
                    <a:pt x="56104" y="47240"/>
                    <a:pt x="56128" y="44874"/>
                    <a:pt x="56059" y="42518"/>
                  </a:cubicBezTo>
                  <a:cubicBezTo>
                    <a:pt x="56022" y="41244"/>
                    <a:pt x="56020" y="39969"/>
                    <a:pt x="55936" y="38700"/>
                  </a:cubicBezTo>
                  <a:cubicBezTo>
                    <a:pt x="55897" y="38098"/>
                    <a:pt x="55721" y="37501"/>
                    <a:pt x="55573" y="36911"/>
                  </a:cubicBezTo>
                  <a:cubicBezTo>
                    <a:pt x="55532" y="36754"/>
                    <a:pt x="55365" y="36629"/>
                    <a:pt x="55212" y="36434"/>
                  </a:cubicBezTo>
                  <a:cubicBezTo>
                    <a:pt x="54727" y="37016"/>
                    <a:pt x="54565" y="37639"/>
                    <a:pt x="54519" y="38296"/>
                  </a:cubicBezTo>
                  <a:cubicBezTo>
                    <a:pt x="54451" y="39285"/>
                    <a:pt x="54369" y="40273"/>
                    <a:pt x="54351" y="41262"/>
                  </a:cubicBezTo>
                  <a:cubicBezTo>
                    <a:pt x="54311" y="43573"/>
                    <a:pt x="54299" y="45885"/>
                    <a:pt x="54291" y="48197"/>
                  </a:cubicBezTo>
                  <a:cubicBezTo>
                    <a:pt x="54290" y="48667"/>
                    <a:pt x="54372" y="49135"/>
                    <a:pt x="54403" y="49605"/>
                  </a:cubicBezTo>
                  <a:cubicBezTo>
                    <a:pt x="54479" y="50735"/>
                    <a:pt x="54619" y="51864"/>
                    <a:pt x="54603" y="52991"/>
                  </a:cubicBezTo>
                  <a:cubicBezTo>
                    <a:pt x="54575" y="54744"/>
                    <a:pt x="54738" y="56466"/>
                    <a:pt x="55028" y="58194"/>
                  </a:cubicBezTo>
                  <a:cubicBezTo>
                    <a:pt x="55302" y="59819"/>
                    <a:pt x="55458" y="61465"/>
                    <a:pt x="55595" y="63108"/>
                  </a:cubicBezTo>
                  <a:cubicBezTo>
                    <a:pt x="55846" y="66116"/>
                    <a:pt x="56042" y="69129"/>
                    <a:pt x="56268" y="72138"/>
                  </a:cubicBezTo>
                  <a:cubicBezTo>
                    <a:pt x="56364" y="73406"/>
                    <a:pt x="56481" y="74672"/>
                    <a:pt x="56583" y="75877"/>
                  </a:cubicBezTo>
                  <a:cubicBezTo>
                    <a:pt x="55600" y="77067"/>
                    <a:pt x="54697" y="78198"/>
                    <a:pt x="53751" y="79293"/>
                  </a:cubicBezTo>
                  <a:cubicBezTo>
                    <a:pt x="53166" y="79969"/>
                    <a:pt x="52559" y="80642"/>
                    <a:pt x="51877" y="81216"/>
                  </a:cubicBezTo>
                  <a:cubicBezTo>
                    <a:pt x="51033" y="81929"/>
                    <a:pt x="50569" y="82938"/>
                    <a:pt x="49791" y="83688"/>
                  </a:cubicBezTo>
                  <a:cubicBezTo>
                    <a:pt x="48337" y="85087"/>
                    <a:pt x="47018" y="86621"/>
                    <a:pt x="45367" y="87824"/>
                  </a:cubicBezTo>
                  <a:cubicBezTo>
                    <a:pt x="44423" y="88511"/>
                    <a:pt x="43490" y="89227"/>
                    <a:pt x="42620" y="90031"/>
                  </a:cubicBezTo>
                  <a:cubicBezTo>
                    <a:pt x="41840" y="90751"/>
                    <a:pt x="40999" y="91468"/>
                    <a:pt x="39992" y="91909"/>
                  </a:cubicBezTo>
                  <a:cubicBezTo>
                    <a:pt x="39820" y="91985"/>
                    <a:pt x="39633" y="92065"/>
                    <a:pt x="39505" y="92193"/>
                  </a:cubicBezTo>
                  <a:cubicBezTo>
                    <a:pt x="38616" y="93081"/>
                    <a:pt x="37461" y="93526"/>
                    <a:pt x="36382" y="94096"/>
                  </a:cubicBezTo>
                  <a:cubicBezTo>
                    <a:pt x="36133" y="94229"/>
                    <a:pt x="35821" y="94325"/>
                    <a:pt x="35662" y="94532"/>
                  </a:cubicBezTo>
                  <a:cubicBezTo>
                    <a:pt x="35024" y="95365"/>
                    <a:pt x="34035" y="95444"/>
                    <a:pt x="33157" y="95717"/>
                  </a:cubicBezTo>
                  <a:cubicBezTo>
                    <a:pt x="32464" y="95933"/>
                    <a:pt x="31857" y="95767"/>
                    <a:pt x="31278" y="95138"/>
                  </a:cubicBezTo>
                  <a:cubicBezTo>
                    <a:pt x="29933" y="93677"/>
                    <a:pt x="28797" y="92059"/>
                    <a:pt x="27582" y="90502"/>
                  </a:cubicBezTo>
                  <a:cubicBezTo>
                    <a:pt x="27236" y="90058"/>
                    <a:pt x="26951" y="89564"/>
                    <a:pt x="26650" y="89086"/>
                  </a:cubicBezTo>
                  <a:cubicBezTo>
                    <a:pt x="26127" y="88251"/>
                    <a:pt x="25541" y="87467"/>
                    <a:pt x="24929" y="86687"/>
                  </a:cubicBezTo>
                  <a:cubicBezTo>
                    <a:pt x="23512" y="84881"/>
                    <a:pt x="21878" y="83237"/>
                    <a:pt x="20722" y="81227"/>
                  </a:cubicBezTo>
                  <a:cubicBezTo>
                    <a:pt x="20606" y="81025"/>
                    <a:pt x="20481" y="80812"/>
                    <a:pt x="20310" y="80657"/>
                  </a:cubicBezTo>
                  <a:cubicBezTo>
                    <a:pt x="19630" y="80037"/>
                    <a:pt x="19163" y="79292"/>
                    <a:pt x="18896" y="78412"/>
                  </a:cubicBezTo>
                  <a:cubicBezTo>
                    <a:pt x="18843" y="78237"/>
                    <a:pt x="18763" y="78051"/>
                    <a:pt x="18643" y="77915"/>
                  </a:cubicBezTo>
                  <a:cubicBezTo>
                    <a:pt x="17675" y="76811"/>
                    <a:pt x="16956" y="75551"/>
                    <a:pt x="16294" y="74251"/>
                  </a:cubicBezTo>
                  <a:cubicBezTo>
                    <a:pt x="16189" y="74046"/>
                    <a:pt x="16010" y="73877"/>
                    <a:pt x="15869" y="73688"/>
                  </a:cubicBezTo>
                  <a:cubicBezTo>
                    <a:pt x="14972" y="72485"/>
                    <a:pt x="14241" y="71181"/>
                    <a:pt x="13538" y="69857"/>
                  </a:cubicBezTo>
                  <a:cubicBezTo>
                    <a:pt x="13012" y="68867"/>
                    <a:pt x="12458" y="67892"/>
                    <a:pt x="11927" y="66905"/>
                  </a:cubicBezTo>
                  <a:cubicBezTo>
                    <a:pt x="11772" y="66617"/>
                    <a:pt x="11649" y="66312"/>
                    <a:pt x="11515" y="66014"/>
                  </a:cubicBezTo>
                  <a:cubicBezTo>
                    <a:pt x="11130" y="65157"/>
                    <a:pt x="10853" y="64229"/>
                    <a:pt x="10341" y="63458"/>
                  </a:cubicBezTo>
                  <a:cubicBezTo>
                    <a:pt x="9359" y="61984"/>
                    <a:pt x="8818" y="60330"/>
                    <a:pt x="8166" y="58719"/>
                  </a:cubicBezTo>
                  <a:cubicBezTo>
                    <a:pt x="7867" y="57978"/>
                    <a:pt x="7646" y="57204"/>
                    <a:pt x="7401" y="56441"/>
                  </a:cubicBezTo>
                  <a:cubicBezTo>
                    <a:pt x="7171" y="55720"/>
                    <a:pt x="6825" y="55058"/>
                    <a:pt x="6488" y="54383"/>
                  </a:cubicBezTo>
                  <a:cubicBezTo>
                    <a:pt x="5815" y="53040"/>
                    <a:pt x="5142" y="51684"/>
                    <a:pt x="4762" y="50215"/>
                  </a:cubicBezTo>
                  <a:cubicBezTo>
                    <a:pt x="4512" y="49255"/>
                    <a:pt x="4138" y="48355"/>
                    <a:pt x="3692" y="47459"/>
                  </a:cubicBezTo>
                  <a:cubicBezTo>
                    <a:pt x="2873" y="45815"/>
                    <a:pt x="2219" y="44102"/>
                    <a:pt x="1849" y="42278"/>
                  </a:cubicBezTo>
                  <a:cubicBezTo>
                    <a:pt x="1635" y="41225"/>
                    <a:pt x="1245" y="40199"/>
                    <a:pt x="858" y="39190"/>
                  </a:cubicBezTo>
                  <a:cubicBezTo>
                    <a:pt x="273" y="37666"/>
                    <a:pt x="1" y="36112"/>
                    <a:pt x="177" y="34446"/>
                  </a:cubicBezTo>
                  <a:cubicBezTo>
                    <a:pt x="849" y="33764"/>
                    <a:pt x="1478" y="32996"/>
                    <a:pt x="2468" y="32672"/>
                  </a:cubicBezTo>
                  <a:cubicBezTo>
                    <a:pt x="2686" y="32602"/>
                    <a:pt x="2892" y="32453"/>
                    <a:pt x="3064" y="32299"/>
                  </a:cubicBezTo>
                  <a:cubicBezTo>
                    <a:pt x="4165" y="31304"/>
                    <a:pt x="5469" y="30651"/>
                    <a:pt x="6793" y="30023"/>
                  </a:cubicBezTo>
                  <a:cubicBezTo>
                    <a:pt x="7176" y="29842"/>
                    <a:pt x="7584" y="29676"/>
                    <a:pt x="7905" y="29411"/>
                  </a:cubicBezTo>
                  <a:cubicBezTo>
                    <a:pt x="9194" y="28340"/>
                    <a:pt x="10723" y="27695"/>
                    <a:pt x="12198" y="26970"/>
                  </a:cubicBezTo>
                  <a:cubicBezTo>
                    <a:pt x="13540" y="26308"/>
                    <a:pt x="14993" y="25861"/>
                    <a:pt x="16306" y="25152"/>
                  </a:cubicBezTo>
                  <a:cubicBezTo>
                    <a:pt x="17335" y="24598"/>
                    <a:pt x="18536" y="24507"/>
                    <a:pt x="19486" y="23688"/>
                  </a:cubicBezTo>
                  <a:cubicBezTo>
                    <a:pt x="19854" y="24191"/>
                    <a:pt x="20029" y="24642"/>
                    <a:pt x="20100" y="25167"/>
                  </a:cubicBezTo>
                  <a:cubicBezTo>
                    <a:pt x="20373" y="27211"/>
                    <a:pt x="20597" y="29264"/>
                    <a:pt x="21050" y="31280"/>
                  </a:cubicBezTo>
                  <a:cubicBezTo>
                    <a:pt x="21081" y="31413"/>
                    <a:pt x="21138" y="31602"/>
                    <a:pt x="21077" y="31684"/>
                  </a:cubicBezTo>
                  <a:cubicBezTo>
                    <a:pt x="20617" y="32301"/>
                    <a:pt x="21003" y="32867"/>
                    <a:pt x="21169" y="33434"/>
                  </a:cubicBezTo>
                  <a:cubicBezTo>
                    <a:pt x="21647" y="35060"/>
                    <a:pt x="22151" y="36680"/>
                    <a:pt x="22647" y="38302"/>
                  </a:cubicBezTo>
                  <a:cubicBezTo>
                    <a:pt x="22744" y="38618"/>
                    <a:pt x="22821" y="38945"/>
                    <a:pt x="22964" y="39239"/>
                  </a:cubicBezTo>
                  <a:cubicBezTo>
                    <a:pt x="23693" y="40729"/>
                    <a:pt x="24150" y="42309"/>
                    <a:pt x="24621" y="43894"/>
                  </a:cubicBezTo>
                  <a:cubicBezTo>
                    <a:pt x="24983" y="45108"/>
                    <a:pt x="25518" y="46272"/>
                    <a:pt x="25972" y="47459"/>
                  </a:cubicBezTo>
                  <a:cubicBezTo>
                    <a:pt x="26341" y="48426"/>
                    <a:pt x="26746" y="49381"/>
                    <a:pt x="27060" y="50366"/>
                  </a:cubicBezTo>
                  <a:cubicBezTo>
                    <a:pt x="27376" y="51355"/>
                    <a:pt x="27659" y="52344"/>
                    <a:pt x="28257" y="53220"/>
                  </a:cubicBezTo>
                  <a:cubicBezTo>
                    <a:pt x="28491" y="53563"/>
                    <a:pt x="28634" y="53979"/>
                    <a:pt x="28770" y="54379"/>
                  </a:cubicBezTo>
                  <a:cubicBezTo>
                    <a:pt x="29361" y="56117"/>
                    <a:pt x="29905" y="57871"/>
                    <a:pt x="30527" y="59599"/>
                  </a:cubicBezTo>
                  <a:cubicBezTo>
                    <a:pt x="30972" y="60836"/>
                    <a:pt x="31506" y="62042"/>
                    <a:pt x="32016" y="63256"/>
                  </a:cubicBezTo>
                  <a:cubicBezTo>
                    <a:pt x="32198" y="63691"/>
                    <a:pt x="32490" y="64089"/>
                    <a:pt x="32610" y="64536"/>
                  </a:cubicBezTo>
                  <a:cubicBezTo>
                    <a:pt x="32905" y="65632"/>
                    <a:pt x="33557" y="66342"/>
                    <a:pt x="34633" y="66678"/>
                  </a:cubicBezTo>
                  <a:cubicBezTo>
                    <a:pt x="34720" y="66705"/>
                    <a:pt x="34794" y="66773"/>
                    <a:pt x="34925" y="66854"/>
                  </a:cubicBezTo>
                  <a:cubicBezTo>
                    <a:pt x="35201" y="67550"/>
                    <a:pt x="35488" y="68283"/>
                    <a:pt x="35459" y="69111"/>
                  </a:cubicBezTo>
                  <a:cubicBezTo>
                    <a:pt x="35438" y="69673"/>
                    <a:pt x="35768" y="70100"/>
                    <a:pt x="36188" y="70423"/>
                  </a:cubicBezTo>
                  <a:cubicBezTo>
                    <a:pt x="36350" y="70549"/>
                    <a:pt x="36635" y="70612"/>
                    <a:pt x="36837" y="70570"/>
                  </a:cubicBezTo>
                  <a:cubicBezTo>
                    <a:pt x="37128" y="70509"/>
                    <a:pt x="37301" y="70243"/>
                    <a:pt x="37313" y="69938"/>
                  </a:cubicBezTo>
                  <a:cubicBezTo>
                    <a:pt x="37321" y="69707"/>
                    <a:pt x="37267" y="69473"/>
                    <a:pt x="37237" y="69243"/>
                  </a:cubicBezTo>
                  <a:cubicBezTo>
                    <a:pt x="37166" y="68690"/>
                    <a:pt x="37093" y="68136"/>
                    <a:pt x="36995" y="67394"/>
                  </a:cubicBezTo>
                  <a:cubicBezTo>
                    <a:pt x="37539" y="67751"/>
                    <a:pt x="37910" y="68016"/>
                    <a:pt x="38303" y="68246"/>
                  </a:cubicBezTo>
                  <a:cubicBezTo>
                    <a:pt x="38753" y="68509"/>
                    <a:pt x="39224" y="68714"/>
                    <a:pt x="39775" y="68653"/>
                  </a:cubicBezTo>
                  <a:cubicBezTo>
                    <a:pt x="40255" y="68600"/>
                    <a:pt x="40561" y="68232"/>
                    <a:pt x="40403" y="67771"/>
                  </a:cubicBezTo>
                  <a:cubicBezTo>
                    <a:pt x="40317" y="67521"/>
                    <a:pt x="40140" y="67270"/>
                    <a:pt x="39937" y="67100"/>
                  </a:cubicBezTo>
                  <a:cubicBezTo>
                    <a:pt x="39689" y="66893"/>
                    <a:pt x="39352" y="66793"/>
                    <a:pt x="39088" y="66601"/>
                  </a:cubicBezTo>
                  <a:cubicBezTo>
                    <a:pt x="38715" y="66330"/>
                    <a:pt x="38373" y="66018"/>
                    <a:pt x="38005" y="65714"/>
                  </a:cubicBezTo>
                  <a:cubicBezTo>
                    <a:pt x="38407" y="64526"/>
                    <a:pt x="38601" y="63372"/>
                    <a:pt x="39185" y="62332"/>
                  </a:cubicBezTo>
                  <a:cubicBezTo>
                    <a:pt x="39700" y="61416"/>
                    <a:pt x="39869" y="60382"/>
                    <a:pt x="40046" y="59356"/>
                  </a:cubicBezTo>
                  <a:cubicBezTo>
                    <a:pt x="40103" y="59033"/>
                    <a:pt x="40107" y="58688"/>
                    <a:pt x="40220" y="58385"/>
                  </a:cubicBezTo>
                  <a:cubicBezTo>
                    <a:pt x="41209" y="55742"/>
                    <a:pt x="41409" y="52980"/>
                    <a:pt x="41477" y="50197"/>
                  </a:cubicBezTo>
                  <a:cubicBezTo>
                    <a:pt x="41490" y="49679"/>
                    <a:pt x="41527" y="49161"/>
                    <a:pt x="41568" y="48645"/>
                  </a:cubicBezTo>
                  <a:cubicBezTo>
                    <a:pt x="41741" y="46531"/>
                    <a:pt x="41893" y="44413"/>
                    <a:pt x="42103" y="42303"/>
                  </a:cubicBezTo>
                  <a:cubicBezTo>
                    <a:pt x="42359" y="39723"/>
                    <a:pt x="42588" y="37136"/>
                    <a:pt x="42975" y="34575"/>
                  </a:cubicBezTo>
                  <a:cubicBezTo>
                    <a:pt x="43199" y="33092"/>
                    <a:pt x="43725" y="31657"/>
                    <a:pt x="44093" y="30193"/>
                  </a:cubicBezTo>
                  <a:cubicBezTo>
                    <a:pt x="44655" y="27953"/>
                    <a:pt x="45197" y="25709"/>
                    <a:pt x="45752" y="23467"/>
                  </a:cubicBezTo>
                  <a:cubicBezTo>
                    <a:pt x="45831" y="23149"/>
                    <a:pt x="45907" y="22821"/>
                    <a:pt x="46049" y="22528"/>
                  </a:cubicBezTo>
                  <a:cubicBezTo>
                    <a:pt x="47015" y="20527"/>
                    <a:pt x="47719" y="18427"/>
                    <a:pt x="48398" y="16317"/>
                  </a:cubicBezTo>
                  <a:cubicBezTo>
                    <a:pt x="48669" y="15479"/>
                    <a:pt x="49067" y="14830"/>
                    <a:pt x="49896" y="14381"/>
                  </a:cubicBezTo>
                  <a:cubicBezTo>
                    <a:pt x="51546" y="13490"/>
                    <a:pt x="53117" y="12462"/>
                    <a:pt x="54642" y="11361"/>
                  </a:cubicBezTo>
                  <a:cubicBezTo>
                    <a:pt x="56171" y="10257"/>
                    <a:pt x="57935" y="9557"/>
                    <a:pt x="59546" y="8589"/>
                  </a:cubicBezTo>
                  <a:cubicBezTo>
                    <a:pt x="59869" y="8396"/>
                    <a:pt x="60225" y="8243"/>
                    <a:pt x="60517" y="8011"/>
                  </a:cubicBezTo>
                  <a:cubicBezTo>
                    <a:pt x="62091" y="6770"/>
                    <a:pt x="63898" y="5971"/>
                    <a:pt x="65713" y="5174"/>
                  </a:cubicBezTo>
                  <a:cubicBezTo>
                    <a:pt x="66437" y="4856"/>
                    <a:pt x="67113" y="4432"/>
                    <a:pt x="67807" y="4060"/>
                  </a:cubicBezTo>
                  <a:cubicBezTo>
                    <a:pt x="68043" y="4337"/>
                    <a:pt x="67852" y="4543"/>
                    <a:pt x="67757" y="4732"/>
                  </a:cubicBezTo>
                  <a:cubicBezTo>
                    <a:pt x="67500" y="5242"/>
                    <a:pt x="67320" y="5758"/>
                    <a:pt x="67289" y="6344"/>
                  </a:cubicBezTo>
                  <a:cubicBezTo>
                    <a:pt x="67270" y="6705"/>
                    <a:pt x="67106" y="7065"/>
                    <a:pt x="66970" y="7411"/>
                  </a:cubicBezTo>
                  <a:cubicBezTo>
                    <a:pt x="66659" y="8199"/>
                    <a:pt x="66322" y="8977"/>
                    <a:pt x="66000" y="9763"/>
                  </a:cubicBezTo>
                  <a:cubicBezTo>
                    <a:pt x="65948" y="9892"/>
                    <a:pt x="65902" y="10030"/>
                    <a:pt x="65884" y="10168"/>
                  </a:cubicBezTo>
                  <a:cubicBezTo>
                    <a:pt x="65708" y="11527"/>
                    <a:pt x="65246" y="12795"/>
                    <a:pt x="64737" y="14058"/>
                  </a:cubicBezTo>
                  <a:cubicBezTo>
                    <a:pt x="64423" y="14836"/>
                    <a:pt x="64175" y="15660"/>
                    <a:pt x="64032" y="16486"/>
                  </a:cubicBezTo>
                  <a:cubicBezTo>
                    <a:pt x="63746" y="18151"/>
                    <a:pt x="63294" y="19793"/>
                    <a:pt x="63257" y="21496"/>
                  </a:cubicBezTo>
                  <a:cubicBezTo>
                    <a:pt x="63253" y="21637"/>
                    <a:pt x="63287" y="21791"/>
                    <a:pt x="63242" y="21918"/>
                  </a:cubicBezTo>
                  <a:cubicBezTo>
                    <a:pt x="62890" y="22906"/>
                    <a:pt x="62930" y="23960"/>
                    <a:pt x="62711" y="24964"/>
                  </a:cubicBezTo>
                  <a:cubicBezTo>
                    <a:pt x="62558" y="25653"/>
                    <a:pt x="62482" y="26356"/>
                    <a:pt x="62484" y="27062"/>
                  </a:cubicBezTo>
                  <a:cubicBezTo>
                    <a:pt x="62487" y="27908"/>
                    <a:pt x="62525" y="28752"/>
                    <a:pt x="62228" y="29579"/>
                  </a:cubicBezTo>
                  <a:cubicBezTo>
                    <a:pt x="62106" y="29918"/>
                    <a:pt x="62158" y="30325"/>
                    <a:pt x="62154" y="30702"/>
                  </a:cubicBezTo>
                  <a:cubicBezTo>
                    <a:pt x="62146" y="31646"/>
                    <a:pt x="62177" y="32590"/>
                    <a:pt x="62142" y="33531"/>
                  </a:cubicBezTo>
                  <a:cubicBezTo>
                    <a:pt x="62115" y="34281"/>
                    <a:pt x="62016" y="35029"/>
                    <a:pt x="61940" y="35776"/>
                  </a:cubicBezTo>
                  <a:cubicBezTo>
                    <a:pt x="61841" y="36760"/>
                    <a:pt x="61789" y="37752"/>
                    <a:pt x="61614" y="38722"/>
                  </a:cubicBezTo>
                  <a:cubicBezTo>
                    <a:pt x="61449" y="39650"/>
                    <a:pt x="61365" y="40590"/>
                    <a:pt x="61366" y="41533"/>
                  </a:cubicBezTo>
                  <a:cubicBezTo>
                    <a:pt x="61366" y="46627"/>
                    <a:pt x="61361" y="51722"/>
                    <a:pt x="61350" y="56818"/>
                  </a:cubicBezTo>
                  <a:cubicBezTo>
                    <a:pt x="61350" y="57383"/>
                    <a:pt x="61419" y="57927"/>
                    <a:pt x="61554" y="58488"/>
                  </a:cubicBezTo>
                  <a:cubicBezTo>
                    <a:pt x="61760" y="59348"/>
                    <a:pt x="61803" y="60247"/>
                    <a:pt x="61914" y="61120"/>
                  </a:cubicBezTo>
                  <a:cubicBezTo>
                    <a:pt x="61262" y="61936"/>
                    <a:pt x="60630" y="62749"/>
                    <a:pt x="59971" y="63540"/>
                  </a:cubicBezTo>
                  <a:cubicBezTo>
                    <a:pt x="59655" y="63918"/>
                    <a:pt x="59469" y="64323"/>
                    <a:pt x="59442" y="64816"/>
                  </a:cubicBezTo>
                  <a:cubicBezTo>
                    <a:pt x="59344" y="66624"/>
                    <a:pt x="59505" y="68391"/>
                    <a:pt x="60150" y="70102"/>
                  </a:cubicBezTo>
                  <a:cubicBezTo>
                    <a:pt x="60420" y="70821"/>
                    <a:pt x="60758" y="71479"/>
                    <a:pt x="61335" y="72000"/>
                  </a:cubicBezTo>
                  <a:cubicBezTo>
                    <a:pt x="61579" y="72222"/>
                    <a:pt x="61821" y="72451"/>
                    <a:pt x="62034" y="72703"/>
                  </a:cubicBezTo>
                  <a:cubicBezTo>
                    <a:pt x="63323" y="74225"/>
                    <a:pt x="65042" y="74719"/>
                    <a:pt x="66947" y="74767"/>
                  </a:cubicBezTo>
                  <a:cubicBezTo>
                    <a:pt x="67466" y="74779"/>
                    <a:pt x="67986" y="74743"/>
                    <a:pt x="68503" y="74772"/>
                  </a:cubicBezTo>
                  <a:cubicBezTo>
                    <a:pt x="69639" y="74830"/>
                    <a:pt x="70640" y="74391"/>
                    <a:pt x="71582" y="73864"/>
                  </a:cubicBezTo>
                  <a:cubicBezTo>
                    <a:pt x="72054" y="73599"/>
                    <a:pt x="72408" y="73108"/>
                    <a:pt x="72779" y="72686"/>
                  </a:cubicBezTo>
                  <a:cubicBezTo>
                    <a:pt x="72960" y="72479"/>
                    <a:pt x="73024" y="72170"/>
                    <a:pt x="73198" y="71953"/>
                  </a:cubicBezTo>
                  <a:cubicBezTo>
                    <a:pt x="74266" y="70615"/>
                    <a:pt x="74353" y="69074"/>
                    <a:pt x="74394" y="67431"/>
                  </a:cubicBezTo>
                  <a:cubicBezTo>
                    <a:pt x="74441" y="65492"/>
                    <a:pt x="73867" y="63825"/>
                    <a:pt x="72908" y="62217"/>
                  </a:cubicBezTo>
                  <a:cubicBezTo>
                    <a:pt x="72685" y="61845"/>
                    <a:pt x="72425" y="61529"/>
                    <a:pt x="72033" y="61323"/>
                  </a:cubicBezTo>
                  <a:cubicBezTo>
                    <a:pt x="70956" y="60756"/>
                    <a:pt x="69885" y="60180"/>
                    <a:pt x="68707" y="59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629500" y="906225"/>
              <a:ext cx="1246975" cy="1502325"/>
            </a:xfrm>
            <a:custGeom>
              <a:avLst/>
              <a:gdLst/>
              <a:ahLst/>
              <a:cxnLst/>
              <a:rect l="l" t="t" r="r" b="b"/>
              <a:pathLst>
                <a:path w="49879" h="60093" extrusionOk="0">
                  <a:moveTo>
                    <a:pt x="166" y="18736"/>
                  </a:moveTo>
                  <a:cubicBezTo>
                    <a:pt x="4108" y="16164"/>
                    <a:pt x="7032" y="12625"/>
                    <a:pt x="9433" y="8618"/>
                  </a:cubicBezTo>
                  <a:cubicBezTo>
                    <a:pt x="10888" y="6188"/>
                    <a:pt x="12197" y="3680"/>
                    <a:pt x="13301" y="1070"/>
                  </a:cubicBezTo>
                  <a:cubicBezTo>
                    <a:pt x="13447" y="724"/>
                    <a:pt x="13609" y="386"/>
                    <a:pt x="13766" y="41"/>
                  </a:cubicBezTo>
                  <a:cubicBezTo>
                    <a:pt x="14233" y="0"/>
                    <a:pt x="14448" y="346"/>
                    <a:pt x="14720" y="569"/>
                  </a:cubicBezTo>
                  <a:cubicBezTo>
                    <a:pt x="18408" y="3588"/>
                    <a:pt x="22179" y="6499"/>
                    <a:pt x="26224" y="9031"/>
                  </a:cubicBezTo>
                  <a:cubicBezTo>
                    <a:pt x="27985" y="10132"/>
                    <a:pt x="29792" y="11149"/>
                    <a:pt x="31781" y="11801"/>
                  </a:cubicBezTo>
                  <a:cubicBezTo>
                    <a:pt x="32644" y="12085"/>
                    <a:pt x="33523" y="12216"/>
                    <a:pt x="34428" y="12151"/>
                  </a:cubicBezTo>
                  <a:cubicBezTo>
                    <a:pt x="35400" y="12083"/>
                    <a:pt x="35876" y="11657"/>
                    <a:pt x="36044" y="10699"/>
                  </a:cubicBezTo>
                  <a:cubicBezTo>
                    <a:pt x="36098" y="10390"/>
                    <a:pt x="36105" y="10073"/>
                    <a:pt x="36147" y="9609"/>
                  </a:cubicBezTo>
                  <a:cubicBezTo>
                    <a:pt x="36562" y="9898"/>
                    <a:pt x="36868" y="10096"/>
                    <a:pt x="37158" y="10314"/>
                  </a:cubicBezTo>
                  <a:cubicBezTo>
                    <a:pt x="39274" y="11912"/>
                    <a:pt x="41476" y="13371"/>
                    <a:pt x="43991" y="14263"/>
                  </a:cubicBezTo>
                  <a:cubicBezTo>
                    <a:pt x="45096" y="14656"/>
                    <a:pt x="46254" y="14904"/>
                    <a:pt x="47398" y="15178"/>
                  </a:cubicBezTo>
                  <a:cubicBezTo>
                    <a:pt x="48082" y="15343"/>
                    <a:pt x="48785" y="15431"/>
                    <a:pt x="49563" y="15568"/>
                  </a:cubicBezTo>
                  <a:cubicBezTo>
                    <a:pt x="49601" y="15952"/>
                    <a:pt x="49665" y="16314"/>
                    <a:pt x="49667" y="16677"/>
                  </a:cubicBezTo>
                  <a:cubicBezTo>
                    <a:pt x="49678" y="19131"/>
                    <a:pt x="49656" y="21584"/>
                    <a:pt x="49684" y="24037"/>
                  </a:cubicBezTo>
                  <a:cubicBezTo>
                    <a:pt x="49698" y="25258"/>
                    <a:pt x="49842" y="26478"/>
                    <a:pt x="49851" y="27699"/>
                  </a:cubicBezTo>
                  <a:cubicBezTo>
                    <a:pt x="49878" y="31382"/>
                    <a:pt x="49685" y="35057"/>
                    <a:pt x="49060" y="38693"/>
                  </a:cubicBezTo>
                  <a:cubicBezTo>
                    <a:pt x="48646" y="41107"/>
                    <a:pt x="48138" y="43507"/>
                    <a:pt x="47641" y="45907"/>
                  </a:cubicBezTo>
                  <a:cubicBezTo>
                    <a:pt x="47557" y="46314"/>
                    <a:pt x="47334" y="46693"/>
                    <a:pt x="47153" y="47074"/>
                  </a:cubicBezTo>
                  <a:cubicBezTo>
                    <a:pt x="46285" y="48891"/>
                    <a:pt x="44892" y="50312"/>
                    <a:pt x="43585" y="51797"/>
                  </a:cubicBezTo>
                  <a:cubicBezTo>
                    <a:pt x="41653" y="53994"/>
                    <a:pt x="39277" y="55589"/>
                    <a:pt x="36680" y="56882"/>
                  </a:cubicBezTo>
                  <a:cubicBezTo>
                    <a:pt x="36385" y="57029"/>
                    <a:pt x="36088" y="57180"/>
                    <a:pt x="35775" y="57278"/>
                  </a:cubicBezTo>
                  <a:cubicBezTo>
                    <a:pt x="33841" y="57878"/>
                    <a:pt x="31905" y="58480"/>
                    <a:pt x="29961" y="59053"/>
                  </a:cubicBezTo>
                  <a:cubicBezTo>
                    <a:pt x="28690" y="59426"/>
                    <a:pt x="27389" y="59638"/>
                    <a:pt x="26059" y="59656"/>
                  </a:cubicBezTo>
                  <a:cubicBezTo>
                    <a:pt x="25493" y="59664"/>
                    <a:pt x="24923" y="59666"/>
                    <a:pt x="24364" y="59743"/>
                  </a:cubicBezTo>
                  <a:cubicBezTo>
                    <a:pt x="21850" y="60092"/>
                    <a:pt x="19403" y="59752"/>
                    <a:pt x="16955" y="59182"/>
                  </a:cubicBezTo>
                  <a:cubicBezTo>
                    <a:pt x="14845" y="58692"/>
                    <a:pt x="13013" y="57648"/>
                    <a:pt x="11214" y="56518"/>
                  </a:cubicBezTo>
                  <a:cubicBezTo>
                    <a:pt x="10900" y="56320"/>
                    <a:pt x="10608" y="56059"/>
                    <a:pt x="10366" y="55777"/>
                  </a:cubicBezTo>
                  <a:cubicBezTo>
                    <a:pt x="8442" y="53547"/>
                    <a:pt x="6803" y="51142"/>
                    <a:pt x="5903" y="48300"/>
                  </a:cubicBezTo>
                  <a:cubicBezTo>
                    <a:pt x="5434" y="46818"/>
                    <a:pt x="4947" y="45340"/>
                    <a:pt x="4512" y="43848"/>
                  </a:cubicBezTo>
                  <a:cubicBezTo>
                    <a:pt x="3746" y="41224"/>
                    <a:pt x="2983" y="38599"/>
                    <a:pt x="2276" y="35958"/>
                  </a:cubicBezTo>
                  <a:cubicBezTo>
                    <a:pt x="1520" y="33134"/>
                    <a:pt x="875" y="30279"/>
                    <a:pt x="509" y="27377"/>
                  </a:cubicBezTo>
                  <a:cubicBezTo>
                    <a:pt x="166" y="24662"/>
                    <a:pt x="1" y="21930"/>
                    <a:pt x="90" y="19188"/>
                  </a:cubicBezTo>
                  <a:cubicBezTo>
                    <a:pt x="94" y="19048"/>
                    <a:pt x="136" y="18911"/>
                    <a:pt x="166" y="18736"/>
                  </a:cubicBezTo>
                  <a:close/>
                  <a:moveTo>
                    <a:pt x="17552" y="40777"/>
                  </a:moveTo>
                  <a:cubicBezTo>
                    <a:pt x="17511" y="41680"/>
                    <a:pt x="17510" y="42469"/>
                    <a:pt x="17436" y="43250"/>
                  </a:cubicBezTo>
                  <a:cubicBezTo>
                    <a:pt x="17292" y="44712"/>
                    <a:pt x="17690" y="46001"/>
                    <a:pt x="18411" y="47275"/>
                  </a:cubicBezTo>
                  <a:cubicBezTo>
                    <a:pt x="19078" y="48453"/>
                    <a:pt x="20023" y="49345"/>
                    <a:pt x="20940" y="50287"/>
                  </a:cubicBezTo>
                  <a:cubicBezTo>
                    <a:pt x="21618" y="50983"/>
                    <a:pt x="22471" y="51368"/>
                    <a:pt x="23354" y="51701"/>
                  </a:cubicBezTo>
                  <a:cubicBezTo>
                    <a:pt x="23659" y="51818"/>
                    <a:pt x="23975" y="51909"/>
                    <a:pt x="24296" y="51974"/>
                  </a:cubicBezTo>
                  <a:cubicBezTo>
                    <a:pt x="25792" y="52262"/>
                    <a:pt x="27292" y="52152"/>
                    <a:pt x="28792" y="52004"/>
                  </a:cubicBezTo>
                  <a:cubicBezTo>
                    <a:pt x="28882" y="51994"/>
                    <a:pt x="28976" y="51956"/>
                    <a:pt x="29056" y="51911"/>
                  </a:cubicBezTo>
                  <a:cubicBezTo>
                    <a:pt x="30285" y="51232"/>
                    <a:pt x="31612" y="50685"/>
                    <a:pt x="32401" y="49414"/>
                  </a:cubicBezTo>
                  <a:cubicBezTo>
                    <a:pt x="32496" y="49261"/>
                    <a:pt x="32643" y="49123"/>
                    <a:pt x="32796" y="49020"/>
                  </a:cubicBezTo>
                  <a:cubicBezTo>
                    <a:pt x="33206" y="48745"/>
                    <a:pt x="33436" y="48346"/>
                    <a:pt x="33637" y="47914"/>
                  </a:cubicBezTo>
                  <a:cubicBezTo>
                    <a:pt x="34294" y="46507"/>
                    <a:pt x="35022" y="45128"/>
                    <a:pt x="35607" y="43692"/>
                  </a:cubicBezTo>
                  <a:cubicBezTo>
                    <a:pt x="36151" y="42361"/>
                    <a:pt x="36775" y="41036"/>
                    <a:pt x="36734" y="39526"/>
                  </a:cubicBezTo>
                  <a:cubicBezTo>
                    <a:pt x="36716" y="38832"/>
                    <a:pt x="36473" y="38330"/>
                    <a:pt x="35861" y="38048"/>
                  </a:cubicBezTo>
                  <a:cubicBezTo>
                    <a:pt x="35267" y="37774"/>
                    <a:pt x="34671" y="37517"/>
                    <a:pt x="33982" y="37498"/>
                  </a:cubicBezTo>
                  <a:cubicBezTo>
                    <a:pt x="31104" y="37424"/>
                    <a:pt x="28253" y="37590"/>
                    <a:pt x="25469" y="38373"/>
                  </a:cubicBezTo>
                  <a:cubicBezTo>
                    <a:pt x="24384" y="38678"/>
                    <a:pt x="23323" y="39071"/>
                    <a:pt x="22246" y="39404"/>
                  </a:cubicBezTo>
                  <a:cubicBezTo>
                    <a:pt x="21754" y="39555"/>
                    <a:pt x="21254" y="39718"/>
                    <a:pt x="20747" y="39771"/>
                  </a:cubicBezTo>
                  <a:cubicBezTo>
                    <a:pt x="19705" y="39879"/>
                    <a:pt x="18777" y="40364"/>
                    <a:pt x="17775" y="40595"/>
                  </a:cubicBezTo>
                  <a:cubicBezTo>
                    <a:pt x="17654" y="40622"/>
                    <a:pt x="17560" y="40768"/>
                    <a:pt x="17552" y="40777"/>
                  </a:cubicBezTo>
                  <a:close/>
                  <a:moveTo>
                    <a:pt x="23607" y="31749"/>
                  </a:moveTo>
                  <a:cubicBezTo>
                    <a:pt x="22881" y="31714"/>
                    <a:pt x="22311" y="31721"/>
                    <a:pt x="21753" y="31650"/>
                  </a:cubicBezTo>
                  <a:cubicBezTo>
                    <a:pt x="21127" y="31570"/>
                    <a:pt x="20796" y="31236"/>
                    <a:pt x="20794" y="30626"/>
                  </a:cubicBezTo>
                  <a:cubicBezTo>
                    <a:pt x="20793" y="28413"/>
                    <a:pt x="20597" y="26197"/>
                    <a:pt x="20898" y="23985"/>
                  </a:cubicBezTo>
                  <a:cubicBezTo>
                    <a:pt x="21050" y="22865"/>
                    <a:pt x="21160" y="21736"/>
                    <a:pt x="21227" y="20608"/>
                  </a:cubicBezTo>
                  <a:cubicBezTo>
                    <a:pt x="21254" y="20150"/>
                    <a:pt x="21157" y="19673"/>
                    <a:pt x="21036" y="19225"/>
                  </a:cubicBezTo>
                  <a:cubicBezTo>
                    <a:pt x="20946" y="18891"/>
                    <a:pt x="20646" y="18688"/>
                    <a:pt x="20282" y="18687"/>
                  </a:cubicBezTo>
                  <a:cubicBezTo>
                    <a:pt x="19914" y="18686"/>
                    <a:pt x="19663" y="18919"/>
                    <a:pt x="19517" y="19228"/>
                  </a:cubicBezTo>
                  <a:cubicBezTo>
                    <a:pt x="19418" y="19435"/>
                    <a:pt x="19388" y="19677"/>
                    <a:pt x="19352" y="19908"/>
                  </a:cubicBezTo>
                  <a:cubicBezTo>
                    <a:pt x="19096" y="21537"/>
                    <a:pt x="18833" y="23166"/>
                    <a:pt x="18598" y="24799"/>
                  </a:cubicBezTo>
                  <a:cubicBezTo>
                    <a:pt x="18317" y="26765"/>
                    <a:pt x="18298" y="28744"/>
                    <a:pt x="18308" y="30727"/>
                  </a:cubicBezTo>
                  <a:cubicBezTo>
                    <a:pt x="18318" y="32861"/>
                    <a:pt x="20187" y="34380"/>
                    <a:pt x="21968" y="34152"/>
                  </a:cubicBezTo>
                  <a:cubicBezTo>
                    <a:pt x="22154" y="34129"/>
                    <a:pt x="22345" y="34130"/>
                    <a:pt x="22533" y="34141"/>
                  </a:cubicBezTo>
                  <a:cubicBezTo>
                    <a:pt x="23443" y="34192"/>
                    <a:pt x="24182" y="33804"/>
                    <a:pt x="24843" y="33234"/>
                  </a:cubicBezTo>
                  <a:cubicBezTo>
                    <a:pt x="25233" y="32897"/>
                    <a:pt x="25617" y="32549"/>
                    <a:pt x="25968" y="32171"/>
                  </a:cubicBezTo>
                  <a:cubicBezTo>
                    <a:pt x="26062" y="32068"/>
                    <a:pt x="26067" y="31830"/>
                    <a:pt x="26028" y="31677"/>
                  </a:cubicBezTo>
                  <a:cubicBezTo>
                    <a:pt x="26006" y="31591"/>
                    <a:pt x="25800" y="31491"/>
                    <a:pt x="25687" y="31501"/>
                  </a:cubicBezTo>
                  <a:cubicBezTo>
                    <a:pt x="24940" y="31575"/>
                    <a:pt x="24197" y="31676"/>
                    <a:pt x="23607" y="31749"/>
                  </a:cubicBezTo>
                  <a:close/>
                  <a:moveTo>
                    <a:pt x="11990" y="25424"/>
                  </a:moveTo>
                  <a:cubicBezTo>
                    <a:pt x="12045" y="23850"/>
                    <a:pt x="11069" y="22926"/>
                    <a:pt x="9610" y="23068"/>
                  </a:cubicBezTo>
                  <a:cubicBezTo>
                    <a:pt x="8852" y="23140"/>
                    <a:pt x="8324" y="23507"/>
                    <a:pt x="8232" y="24241"/>
                  </a:cubicBezTo>
                  <a:cubicBezTo>
                    <a:pt x="8139" y="24973"/>
                    <a:pt x="8177" y="25734"/>
                    <a:pt x="8251" y="26472"/>
                  </a:cubicBezTo>
                  <a:cubicBezTo>
                    <a:pt x="8299" y="26964"/>
                    <a:pt x="8670" y="27289"/>
                    <a:pt x="9142" y="27474"/>
                  </a:cubicBezTo>
                  <a:cubicBezTo>
                    <a:pt x="10504" y="28006"/>
                    <a:pt x="11712" y="27321"/>
                    <a:pt x="11929" y="25883"/>
                  </a:cubicBezTo>
                  <a:cubicBezTo>
                    <a:pt x="11957" y="25698"/>
                    <a:pt x="11978" y="25511"/>
                    <a:pt x="11990" y="25424"/>
                  </a:cubicBezTo>
                  <a:close/>
                  <a:moveTo>
                    <a:pt x="36934" y="21768"/>
                  </a:moveTo>
                  <a:lnTo>
                    <a:pt x="36969" y="21767"/>
                  </a:lnTo>
                  <a:cubicBezTo>
                    <a:pt x="36943" y="21347"/>
                    <a:pt x="36966" y="20915"/>
                    <a:pt x="36881" y="20505"/>
                  </a:cubicBezTo>
                  <a:cubicBezTo>
                    <a:pt x="36668" y="19476"/>
                    <a:pt x="35517" y="19022"/>
                    <a:pt x="34692" y="19647"/>
                  </a:cubicBezTo>
                  <a:cubicBezTo>
                    <a:pt x="33790" y="20327"/>
                    <a:pt x="33213" y="21161"/>
                    <a:pt x="33288" y="22390"/>
                  </a:cubicBezTo>
                  <a:cubicBezTo>
                    <a:pt x="33377" y="23842"/>
                    <a:pt x="34148" y="24535"/>
                    <a:pt x="35585" y="24305"/>
                  </a:cubicBezTo>
                  <a:cubicBezTo>
                    <a:pt x="36342" y="24183"/>
                    <a:pt x="36842" y="23679"/>
                    <a:pt x="36927" y="22894"/>
                  </a:cubicBezTo>
                  <a:cubicBezTo>
                    <a:pt x="36967" y="22523"/>
                    <a:pt x="36933" y="22145"/>
                    <a:pt x="36933" y="21768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442450" y="287100"/>
              <a:ext cx="1628850" cy="1234725"/>
            </a:xfrm>
            <a:custGeom>
              <a:avLst/>
              <a:gdLst/>
              <a:ahLst/>
              <a:cxnLst/>
              <a:rect l="l" t="t" r="r" b="b"/>
              <a:pathLst>
                <a:path w="65154" h="49389" extrusionOk="0">
                  <a:moveTo>
                    <a:pt x="19152" y="5886"/>
                  </a:moveTo>
                  <a:cubicBezTo>
                    <a:pt x="21698" y="3950"/>
                    <a:pt x="24389" y="2142"/>
                    <a:pt x="27465" y="977"/>
                  </a:cubicBezTo>
                  <a:cubicBezTo>
                    <a:pt x="28888" y="438"/>
                    <a:pt x="30365" y="113"/>
                    <a:pt x="31883" y="88"/>
                  </a:cubicBezTo>
                  <a:cubicBezTo>
                    <a:pt x="34759" y="38"/>
                    <a:pt x="37638" y="0"/>
                    <a:pt x="40514" y="54"/>
                  </a:cubicBezTo>
                  <a:cubicBezTo>
                    <a:pt x="43058" y="102"/>
                    <a:pt x="45480" y="808"/>
                    <a:pt x="47641" y="2124"/>
                  </a:cubicBezTo>
                  <a:cubicBezTo>
                    <a:pt x="50873" y="4092"/>
                    <a:pt x="53875" y="6388"/>
                    <a:pt x="56352" y="9281"/>
                  </a:cubicBezTo>
                  <a:cubicBezTo>
                    <a:pt x="57235" y="10313"/>
                    <a:pt x="57944" y="11497"/>
                    <a:pt x="58712" y="12626"/>
                  </a:cubicBezTo>
                  <a:cubicBezTo>
                    <a:pt x="59028" y="13094"/>
                    <a:pt x="59266" y="13614"/>
                    <a:pt x="59572" y="14088"/>
                  </a:cubicBezTo>
                  <a:cubicBezTo>
                    <a:pt x="61518" y="17109"/>
                    <a:pt x="62542" y="20478"/>
                    <a:pt x="63373" y="23933"/>
                  </a:cubicBezTo>
                  <a:cubicBezTo>
                    <a:pt x="63817" y="25773"/>
                    <a:pt x="64036" y="27643"/>
                    <a:pt x="64334" y="29502"/>
                  </a:cubicBezTo>
                  <a:cubicBezTo>
                    <a:pt x="64453" y="30243"/>
                    <a:pt x="64468" y="31003"/>
                    <a:pt x="64498" y="31756"/>
                  </a:cubicBezTo>
                  <a:cubicBezTo>
                    <a:pt x="64533" y="32563"/>
                    <a:pt x="64651" y="33345"/>
                    <a:pt x="64907" y="34116"/>
                  </a:cubicBezTo>
                  <a:cubicBezTo>
                    <a:pt x="65154" y="34858"/>
                    <a:pt x="65103" y="35730"/>
                    <a:pt x="64841" y="36754"/>
                  </a:cubicBezTo>
                  <a:cubicBezTo>
                    <a:pt x="64716" y="36775"/>
                    <a:pt x="64561" y="36851"/>
                    <a:pt x="64449" y="36809"/>
                  </a:cubicBezTo>
                  <a:cubicBezTo>
                    <a:pt x="63516" y="36470"/>
                    <a:pt x="62674" y="36729"/>
                    <a:pt x="61886" y="37210"/>
                  </a:cubicBezTo>
                  <a:cubicBezTo>
                    <a:pt x="61202" y="37627"/>
                    <a:pt x="60541" y="38084"/>
                    <a:pt x="59896" y="38558"/>
                  </a:cubicBezTo>
                  <a:cubicBezTo>
                    <a:pt x="59189" y="39078"/>
                    <a:pt x="58504" y="39310"/>
                    <a:pt x="57703" y="38730"/>
                  </a:cubicBezTo>
                  <a:cubicBezTo>
                    <a:pt x="57451" y="38548"/>
                    <a:pt x="57101" y="38438"/>
                    <a:pt x="56787" y="38414"/>
                  </a:cubicBezTo>
                  <a:cubicBezTo>
                    <a:pt x="52057" y="38053"/>
                    <a:pt x="48209" y="35741"/>
                    <a:pt x="44595" y="32915"/>
                  </a:cubicBezTo>
                  <a:cubicBezTo>
                    <a:pt x="43589" y="32128"/>
                    <a:pt x="42643" y="31292"/>
                    <a:pt x="41976" y="30168"/>
                  </a:cubicBezTo>
                  <a:cubicBezTo>
                    <a:pt x="41666" y="29646"/>
                    <a:pt x="41238" y="29190"/>
                    <a:pt x="40834" y="28732"/>
                  </a:cubicBezTo>
                  <a:cubicBezTo>
                    <a:pt x="40643" y="28518"/>
                    <a:pt x="40365" y="28416"/>
                    <a:pt x="40061" y="28522"/>
                  </a:cubicBezTo>
                  <a:cubicBezTo>
                    <a:pt x="39766" y="28625"/>
                    <a:pt x="39538" y="28953"/>
                    <a:pt x="39601" y="29318"/>
                  </a:cubicBezTo>
                  <a:cubicBezTo>
                    <a:pt x="39662" y="29680"/>
                    <a:pt x="39755" y="30064"/>
                    <a:pt x="39942" y="30373"/>
                  </a:cubicBezTo>
                  <a:cubicBezTo>
                    <a:pt x="40210" y="30812"/>
                    <a:pt x="40529" y="31245"/>
                    <a:pt x="40911" y="31585"/>
                  </a:cubicBezTo>
                  <a:cubicBezTo>
                    <a:pt x="41780" y="32354"/>
                    <a:pt x="41998" y="33311"/>
                    <a:pt x="41884" y="34400"/>
                  </a:cubicBezTo>
                  <a:cubicBezTo>
                    <a:pt x="41860" y="34626"/>
                    <a:pt x="41823" y="34852"/>
                    <a:pt x="41790" y="35096"/>
                  </a:cubicBezTo>
                  <a:cubicBezTo>
                    <a:pt x="41165" y="35281"/>
                    <a:pt x="40624" y="35141"/>
                    <a:pt x="40084" y="34984"/>
                  </a:cubicBezTo>
                  <a:cubicBezTo>
                    <a:pt x="38853" y="34627"/>
                    <a:pt x="37688" y="34109"/>
                    <a:pt x="36594" y="33455"/>
                  </a:cubicBezTo>
                  <a:cubicBezTo>
                    <a:pt x="34896" y="32440"/>
                    <a:pt x="33197" y="31416"/>
                    <a:pt x="31563" y="30300"/>
                  </a:cubicBezTo>
                  <a:cubicBezTo>
                    <a:pt x="28364" y="28121"/>
                    <a:pt x="25289" y="25779"/>
                    <a:pt x="22454" y="23131"/>
                  </a:cubicBezTo>
                  <a:cubicBezTo>
                    <a:pt x="21133" y="21896"/>
                    <a:pt x="20035" y="20491"/>
                    <a:pt x="19057" y="18983"/>
                  </a:cubicBezTo>
                  <a:cubicBezTo>
                    <a:pt x="18879" y="18705"/>
                    <a:pt x="18720" y="18413"/>
                    <a:pt x="18526" y="18149"/>
                  </a:cubicBezTo>
                  <a:cubicBezTo>
                    <a:pt x="18345" y="17902"/>
                    <a:pt x="18077" y="17813"/>
                    <a:pt x="17774" y="17883"/>
                  </a:cubicBezTo>
                  <a:cubicBezTo>
                    <a:pt x="17464" y="17954"/>
                    <a:pt x="17210" y="18259"/>
                    <a:pt x="17219" y="18614"/>
                  </a:cubicBezTo>
                  <a:cubicBezTo>
                    <a:pt x="17240" y="19381"/>
                    <a:pt x="17449" y="20107"/>
                    <a:pt x="17858" y="20754"/>
                  </a:cubicBezTo>
                  <a:cubicBezTo>
                    <a:pt x="18158" y="21231"/>
                    <a:pt x="18510" y="21679"/>
                    <a:pt x="18869" y="22114"/>
                  </a:cubicBezTo>
                  <a:cubicBezTo>
                    <a:pt x="19256" y="22585"/>
                    <a:pt x="19681" y="23027"/>
                    <a:pt x="20127" y="23524"/>
                  </a:cubicBezTo>
                  <a:cubicBezTo>
                    <a:pt x="20030" y="23782"/>
                    <a:pt x="19963" y="24054"/>
                    <a:pt x="19835" y="24292"/>
                  </a:cubicBezTo>
                  <a:cubicBezTo>
                    <a:pt x="18379" y="26989"/>
                    <a:pt x="16990" y="29724"/>
                    <a:pt x="15433" y="32362"/>
                  </a:cubicBezTo>
                  <a:cubicBezTo>
                    <a:pt x="13701" y="35299"/>
                    <a:pt x="11597" y="37966"/>
                    <a:pt x="8958" y="40169"/>
                  </a:cubicBezTo>
                  <a:cubicBezTo>
                    <a:pt x="8163" y="40832"/>
                    <a:pt x="7299" y="41411"/>
                    <a:pt x="6647" y="42239"/>
                  </a:cubicBezTo>
                  <a:cubicBezTo>
                    <a:pt x="6375" y="42583"/>
                    <a:pt x="5992" y="42777"/>
                    <a:pt x="5521" y="42695"/>
                  </a:cubicBezTo>
                  <a:cubicBezTo>
                    <a:pt x="5086" y="42339"/>
                    <a:pt x="5190" y="41835"/>
                    <a:pt x="5189" y="41382"/>
                  </a:cubicBezTo>
                  <a:cubicBezTo>
                    <a:pt x="5186" y="39619"/>
                    <a:pt x="5482" y="37896"/>
                    <a:pt x="6123" y="36261"/>
                  </a:cubicBezTo>
                  <a:cubicBezTo>
                    <a:pt x="6673" y="34860"/>
                    <a:pt x="7351" y="33509"/>
                    <a:pt x="7975" y="32138"/>
                  </a:cubicBezTo>
                  <a:cubicBezTo>
                    <a:pt x="8111" y="31838"/>
                    <a:pt x="8293" y="31555"/>
                    <a:pt x="8388" y="31245"/>
                  </a:cubicBezTo>
                  <a:cubicBezTo>
                    <a:pt x="8431" y="31112"/>
                    <a:pt x="8311" y="30927"/>
                    <a:pt x="8233" y="30654"/>
                  </a:cubicBezTo>
                  <a:cubicBezTo>
                    <a:pt x="7991" y="30813"/>
                    <a:pt x="7809" y="30877"/>
                    <a:pt x="7708" y="31005"/>
                  </a:cubicBezTo>
                  <a:cubicBezTo>
                    <a:pt x="5228" y="34163"/>
                    <a:pt x="3609" y="37653"/>
                    <a:pt x="3580" y="41752"/>
                  </a:cubicBezTo>
                  <a:cubicBezTo>
                    <a:pt x="3578" y="41988"/>
                    <a:pt x="3582" y="42224"/>
                    <a:pt x="3590" y="42460"/>
                  </a:cubicBezTo>
                  <a:cubicBezTo>
                    <a:pt x="3619" y="43297"/>
                    <a:pt x="4045" y="43876"/>
                    <a:pt x="4779" y="44240"/>
                  </a:cubicBezTo>
                  <a:cubicBezTo>
                    <a:pt x="5031" y="44365"/>
                    <a:pt x="5298" y="44460"/>
                    <a:pt x="5547" y="44565"/>
                  </a:cubicBezTo>
                  <a:cubicBezTo>
                    <a:pt x="5886" y="45788"/>
                    <a:pt x="5998" y="47600"/>
                    <a:pt x="5836" y="49388"/>
                  </a:cubicBezTo>
                  <a:cubicBezTo>
                    <a:pt x="5519" y="49293"/>
                    <a:pt x="5216" y="49199"/>
                    <a:pt x="4862" y="49092"/>
                  </a:cubicBezTo>
                  <a:cubicBezTo>
                    <a:pt x="4729" y="48148"/>
                    <a:pt x="4213" y="47448"/>
                    <a:pt x="3517" y="46847"/>
                  </a:cubicBezTo>
                  <a:cubicBezTo>
                    <a:pt x="3275" y="46636"/>
                    <a:pt x="3057" y="46359"/>
                    <a:pt x="2924" y="46068"/>
                  </a:cubicBezTo>
                  <a:cubicBezTo>
                    <a:pt x="2491" y="45126"/>
                    <a:pt x="2031" y="44188"/>
                    <a:pt x="1713" y="43205"/>
                  </a:cubicBezTo>
                  <a:cubicBezTo>
                    <a:pt x="1173" y="41549"/>
                    <a:pt x="717" y="39863"/>
                    <a:pt x="262" y="38180"/>
                  </a:cubicBezTo>
                  <a:cubicBezTo>
                    <a:pt x="128" y="37679"/>
                    <a:pt x="56" y="37162"/>
                    <a:pt x="51" y="36644"/>
                  </a:cubicBezTo>
                  <a:cubicBezTo>
                    <a:pt x="20" y="34380"/>
                    <a:pt x="0" y="32117"/>
                    <a:pt x="27" y="29855"/>
                  </a:cubicBezTo>
                  <a:cubicBezTo>
                    <a:pt x="40" y="28818"/>
                    <a:pt x="187" y="27781"/>
                    <a:pt x="546" y="26798"/>
                  </a:cubicBezTo>
                  <a:cubicBezTo>
                    <a:pt x="1547" y="24054"/>
                    <a:pt x="2544" y="21308"/>
                    <a:pt x="3596" y="18582"/>
                  </a:cubicBezTo>
                  <a:cubicBezTo>
                    <a:pt x="3865" y="17889"/>
                    <a:pt x="4272" y="17227"/>
                    <a:pt x="4723" y="16630"/>
                  </a:cubicBezTo>
                  <a:cubicBezTo>
                    <a:pt x="5918" y="15053"/>
                    <a:pt x="7111" y="13464"/>
                    <a:pt x="8419" y="11981"/>
                  </a:cubicBezTo>
                  <a:cubicBezTo>
                    <a:pt x="9737" y="10487"/>
                    <a:pt x="11292" y="9250"/>
                    <a:pt x="13252" y="8663"/>
                  </a:cubicBezTo>
                  <a:cubicBezTo>
                    <a:pt x="13696" y="8531"/>
                    <a:pt x="14168" y="8462"/>
                    <a:pt x="14631" y="8439"/>
                  </a:cubicBezTo>
                  <a:cubicBezTo>
                    <a:pt x="15384" y="8400"/>
                    <a:pt x="16140" y="8439"/>
                    <a:pt x="16894" y="8419"/>
                  </a:cubicBezTo>
                  <a:cubicBezTo>
                    <a:pt x="17941" y="8393"/>
                    <a:pt x="18696" y="7910"/>
                    <a:pt x="19043" y="6902"/>
                  </a:cubicBezTo>
                  <a:cubicBezTo>
                    <a:pt x="19143" y="6614"/>
                    <a:pt x="19113" y="6284"/>
                    <a:pt x="19152" y="5886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681550" y="2215275"/>
              <a:ext cx="850925" cy="1008975"/>
            </a:xfrm>
            <a:custGeom>
              <a:avLst/>
              <a:gdLst/>
              <a:ahLst/>
              <a:cxnLst/>
              <a:rect l="l" t="t" r="r" b="b"/>
              <a:pathLst>
                <a:path w="34037" h="40359" extrusionOk="0">
                  <a:moveTo>
                    <a:pt x="17167" y="40358"/>
                  </a:moveTo>
                  <a:cubicBezTo>
                    <a:pt x="15533" y="39331"/>
                    <a:pt x="14408" y="37870"/>
                    <a:pt x="13355" y="36305"/>
                  </a:cubicBezTo>
                  <a:cubicBezTo>
                    <a:pt x="12710" y="35348"/>
                    <a:pt x="12270" y="34345"/>
                    <a:pt x="11961" y="33252"/>
                  </a:cubicBezTo>
                  <a:cubicBezTo>
                    <a:pt x="11822" y="32758"/>
                    <a:pt x="11558" y="32298"/>
                    <a:pt x="11360" y="31821"/>
                  </a:cubicBezTo>
                  <a:cubicBezTo>
                    <a:pt x="11089" y="31168"/>
                    <a:pt x="10778" y="30528"/>
                    <a:pt x="10568" y="29856"/>
                  </a:cubicBezTo>
                  <a:cubicBezTo>
                    <a:pt x="10000" y="28033"/>
                    <a:pt x="9018" y="26434"/>
                    <a:pt x="7967" y="24867"/>
                  </a:cubicBezTo>
                  <a:cubicBezTo>
                    <a:pt x="7812" y="24636"/>
                    <a:pt x="7689" y="24382"/>
                    <a:pt x="7555" y="24136"/>
                  </a:cubicBezTo>
                  <a:cubicBezTo>
                    <a:pt x="7423" y="23891"/>
                    <a:pt x="7339" y="23590"/>
                    <a:pt x="7150" y="23398"/>
                  </a:cubicBezTo>
                  <a:cubicBezTo>
                    <a:pt x="5874" y="22104"/>
                    <a:pt x="5251" y="20376"/>
                    <a:pt x="4174" y="18951"/>
                  </a:cubicBezTo>
                  <a:cubicBezTo>
                    <a:pt x="3209" y="17678"/>
                    <a:pt x="2290" y="16368"/>
                    <a:pt x="1326" y="15095"/>
                  </a:cubicBezTo>
                  <a:cubicBezTo>
                    <a:pt x="588" y="14117"/>
                    <a:pt x="321" y="12992"/>
                    <a:pt x="194" y="11810"/>
                  </a:cubicBezTo>
                  <a:cubicBezTo>
                    <a:pt x="139" y="11302"/>
                    <a:pt x="74" y="10795"/>
                    <a:pt x="0" y="10181"/>
                  </a:cubicBezTo>
                  <a:cubicBezTo>
                    <a:pt x="179" y="9729"/>
                    <a:pt x="642" y="9528"/>
                    <a:pt x="1173" y="9370"/>
                  </a:cubicBezTo>
                  <a:cubicBezTo>
                    <a:pt x="1796" y="9619"/>
                    <a:pt x="2054" y="10171"/>
                    <a:pt x="2303" y="10733"/>
                  </a:cubicBezTo>
                  <a:cubicBezTo>
                    <a:pt x="2798" y="11853"/>
                    <a:pt x="3237" y="13004"/>
                    <a:pt x="3808" y="14084"/>
                  </a:cubicBezTo>
                  <a:cubicBezTo>
                    <a:pt x="4711" y="15791"/>
                    <a:pt x="5700" y="17453"/>
                    <a:pt x="6903" y="18976"/>
                  </a:cubicBezTo>
                  <a:cubicBezTo>
                    <a:pt x="7194" y="19343"/>
                    <a:pt x="7455" y="19736"/>
                    <a:pt x="7717" y="20126"/>
                  </a:cubicBezTo>
                  <a:cubicBezTo>
                    <a:pt x="8683" y="21577"/>
                    <a:pt x="9649" y="23026"/>
                    <a:pt x="10602" y="24485"/>
                  </a:cubicBezTo>
                  <a:cubicBezTo>
                    <a:pt x="10970" y="25047"/>
                    <a:pt x="11412" y="24985"/>
                    <a:pt x="11938" y="24748"/>
                  </a:cubicBezTo>
                  <a:cubicBezTo>
                    <a:pt x="11749" y="24101"/>
                    <a:pt x="11400" y="23613"/>
                    <a:pt x="11049" y="23109"/>
                  </a:cubicBezTo>
                  <a:cubicBezTo>
                    <a:pt x="9462" y="20830"/>
                    <a:pt x="7871" y="18554"/>
                    <a:pt x="6621" y="16059"/>
                  </a:cubicBezTo>
                  <a:cubicBezTo>
                    <a:pt x="5820" y="14460"/>
                    <a:pt x="5068" y="12830"/>
                    <a:pt x="4000" y="11375"/>
                  </a:cubicBezTo>
                  <a:cubicBezTo>
                    <a:pt x="3784" y="11079"/>
                    <a:pt x="3687" y="10694"/>
                    <a:pt x="3539" y="10349"/>
                  </a:cubicBezTo>
                  <a:cubicBezTo>
                    <a:pt x="3110" y="9345"/>
                    <a:pt x="2591" y="8405"/>
                    <a:pt x="1679" y="7716"/>
                  </a:cubicBezTo>
                  <a:cubicBezTo>
                    <a:pt x="1679" y="7114"/>
                    <a:pt x="1667" y="6502"/>
                    <a:pt x="1682" y="5889"/>
                  </a:cubicBezTo>
                  <a:cubicBezTo>
                    <a:pt x="1703" y="5091"/>
                    <a:pt x="1957" y="4821"/>
                    <a:pt x="2775" y="4720"/>
                  </a:cubicBezTo>
                  <a:cubicBezTo>
                    <a:pt x="3006" y="4692"/>
                    <a:pt x="3242" y="4716"/>
                    <a:pt x="3482" y="4716"/>
                  </a:cubicBezTo>
                  <a:cubicBezTo>
                    <a:pt x="4324" y="5516"/>
                    <a:pt x="5085" y="6330"/>
                    <a:pt x="5378" y="7482"/>
                  </a:cubicBezTo>
                  <a:cubicBezTo>
                    <a:pt x="5433" y="7698"/>
                    <a:pt x="5581" y="7918"/>
                    <a:pt x="5744" y="8075"/>
                  </a:cubicBezTo>
                  <a:cubicBezTo>
                    <a:pt x="6786" y="9086"/>
                    <a:pt x="7290" y="10412"/>
                    <a:pt x="7920" y="11670"/>
                  </a:cubicBezTo>
                  <a:cubicBezTo>
                    <a:pt x="8509" y="12847"/>
                    <a:pt x="9156" y="13996"/>
                    <a:pt x="9797" y="15148"/>
                  </a:cubicBezTo>
                  <a:cubicBezTo>
                    <a:pt x="10392" y="16216"/>
                    <a:pt x="11005" y="17274"/>
                    <a:pt x="11621" y="18332"/>
                  </a:cubicBezTo>
                  <a:cubicBezTo>
                    <a:pt x="11904" y="18819"/>
                    <a:pt x="12226" y="19285"/>
                    <a:pt x="12507" y="19774"/>
                  </a:cubicBezTo>
                  <a:cubicBezTo>
                    <a:pt x="13180" y="20947"/>
                    <a:pt x="13839" y="22128"/>
                    <a:pt x="14524" y="23342"/>
                  </a:cubicBezTo>
                  <a:cubicBezTo>
                    <a:pt x="15104" y="23229"/>
                    <a:pt x="15359" y="22695"/>
                    <a:pt x="15834" y="22348"/>
                  </a:cubicBezTo>
                  <a:cubicBezTo>
                    <a:pt x="15682" y="22014"/>
                    <a:pt x="15597" y="21751"/>
                    <a:pt x="15457" y="21522"/>
                  </a:cubicBezTo>
                  <a:cubicBezTo>
                    <a:pt x="14678" y="20238"/>
                    <a:pt x="13881" y="18964"/>
                    <a:pt x="13098" y="17681"/>
                  </a:cubicBezTo>
                  <a:cubicBezTo>
                    <a:pt x="12316" y="16399"/>
                    <a:pt x="11523" y="15120"/>
                    <a:pt x="10774" y="13818"/>
                  </a:cubicBezTo>
                  <a:cubicBezTo>
                    <a:pt x="10328" y="13042"/>
                    <a:pt x="9890" y="12249"/>
                    <a:pt x="9569" y="11417"/>
                  </a:cubicBezTo>
                  <a:cubicBezTo>
                    <a:pt x="9196" y="10441"/>
                    <a:pt x="8669" y="9554"/>
                    <a:pt x="8178" y="8646"/>
                  </a:cubicBezTo>
                  <a:cubicBezTo>
                    <a:pt x="7977" y="8277"/>
                    <a:pt x="7746" y="7911"/>
                    <a:pt x="7464" y="7603"/>
                  </a:cubicBezTo>
                  <a:cubicBezTo>
                    <a:pt x="7139" y="7247"/>
                    <a:pt x="6959" y="6837"/>
                    <a:pt x="6743" y="6417"/>
                  </a:cubicBezTo>
                  <a:cubicBezTo>
                    <a:pt x="6381" y="5715"/>
                    <a:pt x="5890" y="5068"/>
                    <a:pt x="5391" y="4448"/>
                  </a:cubicBezTo>
                  <a:cubicBezTo>
                    <a:pt x="5024" y="3992"/>
                    <a:pt x="4783" y="3500"/>
                    <a:pt x="4662" y="2942"/>
                  </a:cubicBezTo>
                  <a:cubicBezTo>
                    <a:pt x="4570" y="2515"/>
                    <a:pt x="4594" y="2082"/>
                    <a:pt x="4834" y="1710"/>
                  </a:cubicBezTo>
                  <a:cubicBezTo>
                    <a:pt x="5571" y="577"/>
                    <a:pt x="5790" y="365"/>
                    <a:pt x="7142" y="724"/>
                  </a:cubicBezTo>
                  <a:cubicBezTo>
                    <a:pt x="7845" y="911"/>
                    <a:pt x="8362" y="1319"/>
                    <a:pt x="8806" y="1935"/>
                  </a:cubicBezTo>
                  <a:cubicBezTo>
                    <a:pt x="9403" y="2766"/>
                    <a:pt x="9999" y="3605"/>
                    <a:pt x="10838" y="4258"/>
                  </a:cubicBezTo>
                  <a:cubicBezTo>
                    <a:pt x="11247" y="4574"/>
                    <a:pt x="11528" y="5168"/>
                    <a:pt x="11667" y="5690"/>
                  </a:cubicBezTo>
                  <a:cubicBezTo>
                    <a:pt x="11916" y="6618"/>
                    <a:pt x="12332" y="7469"/>
                    <a:pt x="12835" y="8250"/>
                  </a:cubicBezTo>
                  <a:cubicBezTo>
                    <a:pt x="13706" y="9607"/>
                    <a:pt x="14422" y="11049"/>
                    <a:pt x="15020" y="12522"/>
                  </a:cubicBezTo>
                  <a:cubicBezTo>
                    <a:pt x="15675" y="14140"/>
                    <a:pt x="16475" y="15657"/>
                    <a:pt x="17345" y="17158"/>
                  </a:cubicBezTo>
                  <a:cubicBezTo>
                    <a:pt x="17695" y="17760"/>
                    <a:pt x="17859" y="18469"/>
                    <a:pt x="18116" y="19128"/>
                  </a:cubicBezTo>
                  <a:cubicBezTo>
                    <a:pt x="18267" y="19519"/>
                    <a:pt x="18433" y="19903"/>
                    <a:pt x="18619" y="20356"/>
                  </a:cubicBezTo>
                  <a:cubicBezTo>
                    <a:pt x="19120" y="20318"/>
                    <a:pt x="19577" y="20284"/>
                    <a:pt x="20144" y="20241"/>
                  </a:cubicBezTo>
                  <a:cubicBezTo>
                    <a:pt x="20046" y="19928"/>
                    <a:pt x="19982" y="19680"/>
                    <a:pt x="19893" y="19441"/>
                  </a:cubicBezTo>
                  <a:cubicBezTo>
                    <a:pt x="19647" y="18778"/>
                    <a:pt x="19408" y="18113"/>
                    <a:pt x="19133" y="17463"/>
                  </a:cubicBezTo>
                  <a:cubicBezTo>
                    <a:pt x="18914" y="16947"/>
                    <a:pt x="18614" y="16464"/>
                    <a:pt x="18408" y="15945"/>
                  </a:cubicBezTo>
                  <a:cubicBezTo>
                    <a:pt x="17941" y="14769"/>
                    <a:pt x="17154" y="13774"/>
                    <a:pt x="16679" y="12582"/>
                  </a:cubicBezTo>
                  <a:cubicBezTo>
                    <a:pt x="16003" y="10886"/>
                    <a:pt x="15208" y="9218"/>
                    <a:pt x="14194" y="7672"/>
                  </a:cubicBezTo>
                  <a:cubicBezTo>
                    <a:pt x="13706" y="6928"/>
                    <a:pt x="13245" y="6156"/>
                    <a:pt x="13102" y="5242"/>
                  </a:cubicBezTo>
                  <a:cubicBezTo>
                    <a:pt x="12986" y="4509"/>
                    <a:pt x="12439" y="4005"/>
                    <a:pt x="12034" y="3436"/>
                  </a:cubicBezTo>
                  <a:cubicBezTo>
                    <a:pt x="11551" y="2755"/>
                    <a:pt x="10984" y="2132"/>
                    <a:pt x="10462" y="1494"/>
                  </a:cubicBezTo>
                  <a:cubicBezTo>
                    <a:pt x="10576" y="1258"/>
                    <a:pt x="10632" y="1070"/>
                    <a:pt x="10744" y="925"/>
                  </a:cubicBezTo>
                  <a:cubicBezTo>
                    <a:pt x="11295" y="209"/>
                    <a:pt x="11943" y="1"/>
                    <a:pt x="12716" y="455"/>
                  </a:cubicBezTo>
                  <a:cubicBezTo>
                    <a:pt x="14130" y="1285"/>
                    <a:pt x="15567" y="2108"/>
                    <a:pt x="16488" y="3553"/>
                  </a:cubicBezTo>
                  <a:cubicBezTo>
                    <a:pt x="16868" y="4149"/>
                    <a:pt x="17317" y="4701"/>
                    <a:pt x="17679" y="5307"/>
                  </a:cubicBezTo>
                  <a:cubicBezTo>
                    <a:pt x="17993" y="5830"/>
                    <a:pt x="18321" y="6376"/>
                    <a:pt x="18481" y="6955"/>
                  </a:cubicBezTo>
                  <a:cubicBezTo>
                    <a:pt x="18902" y="8470"/>
                    <a:pt x="19646" y="9833"/>
                    <a:pt x="20294" y="11246"/>
                  </a:cubicBezTo>
                  <a:cubicBezTo>
                    <a:pt x="20883" y="12528"/>
                    <a:pt x="21399" y="13845"/>
                    <a:pt x="21912" y="15161"/>
                  </a:cubicBezTo>
                  <a:cubicBezTo>
                    <a:pt x="22097" y="15632"/>
                    <a:pt x="22333" y="16121"/>
                    <a:pt x="22111" y="16662"/>
                  </a:cubicBezTo>
                  <a:cubicBezTo>
                    <a:pt x="22078" y="16744"/>
                    <a:pt x="22068" y="16863"/>
                    <a:pt x="22103" y="16939"/>
                  </a:cubicBezTo>
                  <a:cubicBezTo>
                    <a:pt x="22662" y="18187"/>
                    <a:pt x="22501" y="19642"/>
                    <a:pt x="23224" y="20840"/>
                  </a:cubicBezTo>
                  <a:cubicBezTo>
                    <a:pt x="23271" y="20918"/>
                    <a:pt x="23285" y="21014"/>
                    <a:pt x="23315" y="21104"/>
                  </a:cubicBezTo>
                  <a:cubicBezTo>
                    <a:pt x="22627" y="22308"/>
                    <a:pt x="22253" y="23590"/>
                    <a:pt x="22348" y="24993"/>
                  </a:cubicBezTo>
                  <a:cubicBezTo>
                    <a:pt x="22402" y="25793"/>
                    <a:pt x="22421" y="26595"/>
                    <a:pt x="22474" y="27394"/>
                  </a:cubicBezTo>
                  <a:cubicBezTo>
                    <a:pt x="22500" y="27771"/>
                    <a:pt x="22552" y="28145"/>
                    <a:pt x="22630" y="28514"/>
                  </a:cubicBezTo>
                  <a:cubicBezTo>
                    <a:pt x="22717" y="28920"/>
                    <a:pt x="23026" y="29168"/>
                    <a:pt x="23301" y="29099"/>
                  </a:cubicBezTo>
                  <a:cubicBezTo>
                    <a:pt x="23644" y="29011"/>
                    <a:pt x="23694" y="28720"/>
                    <a:pt x="23718" y="28438"/>
                  </a:cubicBezTo>
                  <a:cubicBezTo>
                    <a:pt x="23808" y="27360"/>
                    <a:pt x="23939" y="26280"/>
                    <a:pt x="23951" y="25199"/>
                  </a:cubicBezTo>
                  <a:cubicBezTo>
                    <a:pt x="23963" y="24030"/>
                    <a:pt x="24260" y="23039"/>
                    <a:pt x="24952" y="22052"/>
                  </a:cubicBezTo>
                  <a:cubicBezTo>
                    <a:pt x="25685" y="21005"/>
                    <a:pt x="26380" y="19960"/>
                    <a:pt x="27403" y="19144"/>
                  </a:cubicBezTo>
                  <a:cubicBezTo>
                    <a:pt x="27424" y="19016"/>
                    <a:pt x="27487" y="18871"/>
                    <a:pt x="27460" y="18745"/>
                  </a:cubicBezTo>
                  <a:cubicBezTo>
                    <a:pt x="27111" y="17059"/>
                    <a:pt x="27634" y="15581"/>
                    <a:pt x="28528" y="14190"/>
                  </a:cubicBezTo>
                  <a:cubicBezTo>
                    <a:pt x="28706" y="13912"/>
                    <a:pt x="28935" y="13661"/>
                    <a:pt x="29070" y="13363"/>
                  </a:cubicBezTo>
                  <a:cubicBezTo>
                    <a:pt x="29340" y="12772"/>
                    <a:pt x="29838" y="12460"/>
                    <a:pt x="30344" y="12099"/>
                  </a:cubicBezTo>
                  <a:cubicBezTo>
                    <a:pt x="31053" y="11594"/>
                    <a:pt x="31805" y="11504"/>
                    <a:pt x="32619" y="11552"/>
                  </a:cubicBezTo>
                  <a:cubicBezTo>
                    <a:pt x="33304" y="11592"/>
                    <a:pt x="33762" y="11887"/>
                    <a:pt x="33796" y="12520"/>
                  </a:cubicBezTo>
                  <a:cubicBezTo>
                    <a:pt x="33859" y="13683"/>
                    <a:pt x="34037" y="14859"/>
                    <a:pt x="33479" y="15991"/>
                  </a:cubicBezTo>
                  <a:cubicBezTo>
                    <a:pt x="32978" y="17004"/>
                    <a:pt x="32671" y="18092"/>
                    <a:pt x="32428" y="19206"/>
                  </a:cubicBezTo>
                  <a:cubicBezTo>
                    <a:pt x="32208" y="20207"/>
                    <a:pt x="31787" y="21162"/>
                    <a:pt x="31488" y="22147"/>
                  </a:cubicBezTo>
                  <a:cubicBezTo>
                    <a:pt x="31382" y="22499"/>
                    <a:pt x="31319" y="22882"/>
                    <a:pt x="31327" y="23247"/>
                  </a:cubicBezTo>
                  <a:cubicBezTo>
                    <a:pt x="31366" y="24897"/>
                    <a:pt x="31412" y="26548"/>
                    <a:pt x="31508" y="28195"/>
                  </a:cubicBezTo>
                  <a:cubicBezTo>
                    <a:pt x="31556" y="29034"/>
                    <a:pt x="31378" y="29723"/>
                    <a:pt x="30857" y="30423"/>
                  </a:cubicBezTo>
                  <a:cubicBezTo>
                    <a:pt x="29695" y="31977"/>
                    <a:pt x="29737" y="32009"/>
                    <a:pt x="29698" y="34062"/>
                  </a:cubicBezTo>
                  <a:cubicBezTo>
                    <a:pt x="29691" y="34342"/>
                    <a:pt x="29697" y="34622"/>
                    <a:pt x="29697" y="34976"/>
                  </a:cubicBezTo>
                  <a:cubicBezTo>
                    <a:pt x="28882" y="35384"/>
                    <a:pt x="28095" y="35798"/>
                    <a:pt x="27293" y="36176"/>
                  </a:cubicBezTo>
                  <a:cubicBezTo>
                    <a:pt x="26101" y="36738"/>
                    <a:pt x="24861" y="37211"/>
                    <a:pt x="23708" y="37843"/>
                  </a:cubicBezTo>
                  <a:cubicBezTo>
                    <a:pt x="22576" y="38464"/>
                    <a:pt x="21378" y="38870"/>
                    <a:pt x="20146" y="39151"/>
                  </a:cubicBezTo>
                  <a:cubicBezTo>
                    <a:pt x="19209" y="39365"/>
                    <a:pt x="18352" y="39689"/>
                    <a:pt x="17557" y="40211"/>
                  </a:cubicBezTo>
                  <a:cubicBezTo>
                    <a:pt x="17443" y="40286"/>
                    <a:pt x="17298" y="40310"/>
                    <a:pt x="17167" y="40358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815375" y="2550500"/>
              <a:ext cx="548150" cy="1929950"/>
            </a:xfrm>
            <a:custGeom>
              <a:avLst/>
              <a:gdLst/>
              <a:ahLst/>
              <a:cxnLst/>
              <a:rect l="l" t="t" r="r" b="b"/>
              <a:pathLst>
                <a:path w="21926" h="77198" extrusionOk="0">
                  <a:moveTo>
                    <a:pt x="11934" y="0"/>
                  </a:moveTo>
                  <a:cubicBezTo>
                    <a:pt x="11883" y="168"/>
                    <a:pt x="11851" y="344"/>
                    <a:pt x="11779" y="502"/>
                  </a:cubicBezTo>
                  <a:cubicBezTo>
                    <a:pt x="11347" y="1444"/>
                    <a:pt x="10903" y="2380"/>
                    <a:pt x="10470" y="3323"/>
                  </a:cubicBezTo>
                  <a:cubicBezTo>
                    <a:pt x="10374" y="3535"/>
                    <a:pt x="10260" y="3757"/>
                    <a:pt x="10240" y="3984"/>
                  </a:cubicBezTo>
                  <a:cubicBezTo>
                    <a:pt x="10191" y="4550"/>
                    <a:pt x="10086" y="5092"/>
                    <a:pt x="9872" y="5627"/>
                  </a:cubicBezTo>
                  <a:cubicBezTo>
                    <a:pt x="9755" y="5920"/>
                    <a:pt x="9789" y="6273"/>
                    <a:pt x="9754" y="6600"/>
                  </a:cubicBezTo>
                  <a:cubicBezTo>
                    <a:pt x="9723" y="6879"/>
                    <a:pt x="9776" y="7208"/>
                    <a:pt x="9645" y="7428"/>
                  </a:cubicBezTo>
                  <a:cubicBezTo>
                    <a:pt x="9184" y="8204"/>
                    <a:pt x="9197" y="9051"/>
                    <a:pt x="9177" y="9895"/>
                  </a:cubicBezTo>
                  <a:cubicBezTo>
                    <a:pt x="9131" y="11876"/>
                    <a:pt x="9068" y="13856"/>
                    <a:pt x="9070" y="15835"/>
                  </a:cubicBezTo>
                  <a:cubicBezTo>
                    <a:pt x="9071" y="18010"/>
                    <a:pt x="9377" y="20158"/>
                    <a:pt x="9763" y="22295"/>
                  </a:cubicBezTo>
                  <a:cubicBezTo>
                    <a:pt x="10182" y="24614"/>
                    <a:pt x="10708" y="26919"/>
                    <a:pt x="10997" y="29252"/>
                  </a:cubicBezTo>
                  <a:cubicBezTo>
                    <a:pt x="11228" y="31115"/>
                    <a:pt x="11373" y="32996"/>
                    <a:pt x="11484" y="34872"/>
                  </a:cubicBezTo>
                  <a:cubicBezTo>
                    <a:pt x="11554" y="36046"/>
                    <a:pt x="11459" y="37228"/>
                    <a:pt x="11807" y="38377"/>
                  </a:cubicBezTo>
                  <a:cubicBezTo>
                    <a:pt x="11861" y="38553"/>
                    <a:pt x="11890" y="38753"/>
                    <a:pt x="11870" y="38935"/>
                  </a:cubicBezTo>
                  <a:cubicBezTo>
                    <a:pt x="11702" y="40411"/>
                    <a:pt x="12154" y="41829"/>
                    <a:pt x="12254" y="43279"/>
                  </a:cubicBezTo>
                  <a:cubicBezTo>
                    <a:pt x="12264" y="43419"/>
                    <a:pt x="12274" y="43570"/>
                    <a:pt x="12331" y="43694"/>
                  </a:cubicBezTo>
                  <a:cubicBezTo>
                    <a:pt x="12911" y="44956"/>
                    <a:pt x="12911" y="46352"/>
                    <a:pt x="13260" y="47667"/>
                  </a:cubicBezTo>
                  <a:cubicBezTo>
                    <a:pt x="13296" y="47802"/>
                    <a:pt x="13328" y="47946"/>
                    <a:pt x="13324" y="48085"/>
                  </a:cubicBezTo>
                  <a:cubicBezTo>
                    <a:pt x="13268" y="50127"/>
                    <a:pt x="13890" y="52078"/>
                    <a:pt x="14187" y="54068"/>
                  </a:cubicBezTo>
                  <a:cubicBezTo>
                    <a:pt x="14413" y="55579"/>
                    <a:pt x="14516" y="57142"/>
                    <a:pt x="15118" y="58592"/>
                  </a:cubicBezTo>
                  <a:cubicBezTo>
                    <a:pt x="15220" y="58839"/>
                    <a:pt x="15150" y="59153"/>
                    <a:pt x="15184" y="59433"/>
                  </a:cubicBezTo>
                  <a:cubicBezTo>
                    <a:pt x="15314" y="60526"/>
                    <a:pt x="15563" y="61582"/>
                    <a:pt x="16492" y="62293"/>
                  </a:cubicBezTo>
                  <a:cubicBezTo>
                    <a:pt x="16952" y="62645"/>
                    <a:pt x="17079" y="63138"/>
                    <a:pt x="17224" y="63626"/>
                  </a:cubicBezTo>
                  <a:cubicBezTo>
                    <a:pt x="17951" y="66062"/>
                    <a:pt x="18567" y="68536"/>
                    <a:pt x="19396" y="70937"/>
                  </a:cubicBezTo>
                  <a:cubicBezTo>
                    <a:pt x="20115" y="73018"/>
                    <a:pt x="21068" y="75017"/>
                    <a:pt x="21925" y="77069"/>
                  </a:cubicBezTo>
                  <a:cubicBezTo>
                    <a:pt x="21677" y="77198"/>
                    <a:pt x="21551" y="76915"/>
                    <a:pt x="21450" y="76759"/>
                  </a:cubicBezTo>
                  <a:cubicBezTo>
                    <a:pt x="21142" y="76274"/>
                    <a:pt x="20787" y="75849"/>
                    <a:pt x="20293" y="75545"/>
                  </a:cubicBezTo>
                  <a:cubicBezTo>
                    <a:pt x="20174" y="75471"/>
                    <a:pt x="20044" y="75386"/>
                    <a:pt x="19970" y="75273"/>
                  </a:cubicBezTo>
                  <a:cubicBezTo>
                    <a:pt x="19200" y="74063"/>
                    <a:pt x="18055" y="73200"/>
                    <a:pt x="17101" y="72161"/>
                  </a:cubicBezTo>
                  <a:cubicBezTo>
                    <a:pt x="16880" y="71919"/>
                    <a:pt x="16700" y="71639"/>
                    <a:pt x="16478" y="71398"/>
                  </a:cubicBezTo>
                  <a:cubicBezTo>
                    <a:pt x="16197" y="71089"/>
                    <a:pt x="15898" y="70798"/>
                    <a:pt x="15600" y="70507"/>
                  </a:cubicBezTo>
                  <a:cubicBezTo>
                    <a:pt x="15231" y="70146"/>
                    <a:pt x="14741" y="69855"/>
                    <a:pt x="14504" y="69422"/>
                  </a:cubicBezTo>
                  <a:cubicBezTo>
                    <a:pt x="14059" y="68608"/>
                    <a:pt x="13320" y="68083"/>
                    <a:pt x="12709" y="67453"/>
                  </a:cubicBezTo>
                  <a:cubicBezTo>
                    <a:pt x="11489" y="66197"/>
                    <a:pt x="10386" y="64886"/>
                    <a:pt x="9633" y="63298"/>
                  </a:cubicBezTo>
                  <a:cubicBezTo>
                    <a:pt x="9591" y="63213"/>
                    <a:pt x="9547" y="63125"/>
                    <a:pt x="9484" y="63058"/>
                  </a:cubicBezTo>
                  <a:cubicBezTo>
                    <a:pt x="8488" y="62018"/>
                    <a:pt x="7844" y="60775"/>
                    <a:pt x="7328" y="59444"/>
                  </a:cubicBezTo>
                  <a:cubicBezTo>
                    <a:pt x="7161" y="59013"/>
                    <a:pt x="6809" y="58658"/>
                    <a:pt x="6583" y="58246"/>
                  </a:cubicBezTo>
                  <a:cubicBezTo>
                    <a:pt x="6154" y="57463"/>
                    <a:pt x="5753" y="56665"/>
                    <a:pt x="5341" y="55874"/>
                  </a:cubicBezTo>
                  <a:cubicBezTo>
                    <a:pt x="5255" y="55707"/>
                    <a:pt x="5204" y="55512"/>
                    <a:pt x="5088" y="55370"/>
                  </a:cubicBezTo>
                  <a:cubicBezTo>
                    <a:pt x="4086" y="54162"/>
                    <a:pt x="3699" y="52604"/>
                    <a:pt x="2794" y="51342"/>
                  </a:cubicBezTo>
                  <a:cubicBezTo>
                    <a:pt x="2767" y="51305"/>
                    <a:pt x="2763" y="51253"/>
                    <a:pt x="2717" y="51116"/>
                  </a:cubicBezTo>
                  <a:cubicBezTo>
                    <a:pt x="2844" y="50844"/>
                    <a:pt x="2941" y="50458"/>
                    <a:pt x="3169" y="50180"/>
                  </a:cubicBezTo>
                  <a:cubicBezTo>
                    <a:pt x="3911" y="49273"/>
                    <a:pt x="4224" y="48190"/>
                    <a:pt x="4488" y="47095"/>
                  </a:cubicBezTo>
                  <a:cubicBezTo>
                    <a:pt x="4765" y="45950"/>
                    <a:pt x="5208" y="44853"/>
                    <a:pt x="5804" y="43836"/>
                  </a:cubicBezTo>
                  <a:cubicBezTo>
                    <a:pt x="5829" y="43796"/>
                    <a:pt x="5868" y="43763"/>
                    <a:pt x="5885" y="43719"/>
                  </a:cubicBezTo>
                  <a:cubicBezTo>
                    <a:pt x="6275" y="42697"/>
                    <a:pt x="6878" y="41826"/>
                    <a:pt x="7701" y="41100"/>
                  </a:cubicBezTo>
                  <a:cubicBezTo>
                    <a:pt x="7995" y="40839"/>
                    <a:pt x="8153" y="40469"/>
                    <a:pt x="8094" y="40080"/>
                  </a:cubicBezTo>
                  <a:cubicBezTo>
                    <a:pt x="8054" y="39819"/>
                    <a:pt x="7947" y="39451"/>
                    <a:pt x="7754" y="39348"/>
                  </a:cubicBezTo>
                  <a:cubicBezTo>
                    <a:pt x="7062" y="38978"/>
                    <a:pt x="6452" y="38391"/>
                    <a:pt x="5613" y="38364"/>
                  </a:cubicBezTo>
                  <a:cubicBezTo>
                    <a:pt x="4463" y="38327"/>
                    <a:pt x="3400" y="38017"/>
                    <a:pt x="2356" y="37544"/>
                  </a:cubicBezTo>
                  <a:cubicBezTo>
                    <a:pt x="1678" y="37237"/>
                    <a:pt x="942" y="37061"/>
                    <a:pt x="133" y="36793"/>
                  </a:cubicBezTo>
                  <a:cubicBezTo>
                    <a:pt x="111" y="36572"/>
                    <a:pt x="55" y="36256"/>
                    <a:pt x="55" y="35939"/>
                  </a:cubicBezTo>
                  <a:cubicBezTo>
                    <a:pt x="51" y="33582"/>
                    <a:pt x="0" y="31222"/>
                    <a:pt x="84" y="28867"/>
                  </a:cubicBezTo>
                  <a:cubicBezTo>
                    <a:pt x="131" y="27556"/>
                    <a:pt x="338" y="26240"/>
                    <a:pt x="601" y="24954"/>
                  </a:cubicBezTo>
                  <a:cubicBezTo>
                    <a:pt x="884" y="23569"/>
                    <a:pt x="1250" y="22202"/>
                    <a:pt x="1335" y="20785"/>
                  </a:cubicBezTo>
                  <a:cubicBezTo>
                    <a:pt x="1435" y="19132"/>
                    <a:pt x="1801" y="17522"/>
                    <a:pt x="2091" y="15899"/>
                  </a:cubicBezTo>
                  <a:cubicBezTo>
                    <a:pt x="2166" y="15482"/>
                    <a:pt x="2266" y="15066"/>
                    <a:pt x="2293" y="14646"/>
                  </a:cubicBezTo>
                  <a:cubicBezTo>
                    <a:pt x="2328" y="14107"/>
                    <a:pt x="2514" y="13631"/>
                    <a:pt x="2804" y="13197"/>
                  </a:cubicBezTo>
                  <a:cubicBezTo>
                    <a:pt x="3548" y="12090"/>
                    <a:pt x="3985" y="10861"/>
                    <a:pt x="4387" y="9598"/>
                  </a:cubicBezTo>
                  <a:cubicBezTo>
                    <a:pt x="4874" y="8069"/>
                    <a:pt x="5702" y="6688"/>
                    <a:pt x="6605" y="5367"/>
                  </a:cubicBezTo>
                  <a:cubicBezTo>
                    <a:pt x="7238" y="4438"/>
                    <a:pt x="7915" y="3531"/>
                    <a:pt x="8636" y="2669"/>
                  </a:cubicBezTo>
                  <a:cubicBezTo>
                    <a:pt x="9538" y="1589"/>
                    <a:pt x="10510" y="569"/>
                    <a:pt x="1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59750" y="3094100"/>
              <a:ext cx="306225" cy="1400425"/>
            </a:xfrm>
            <a:custGeom>
              <a:avLst/>
              <a:gdLst/>
              <a:ahLst/>
              <a:cxnLst/>
              <a:rect l="l" t="t" r="r" b="b"/>
              <a:pathLst>
                <a:path w="12249" h="56017" extrusionOk="0">
                  <a:moveTo>
                    <a:pt x="7049" y="56017"/>
                  </a:moveTo>
                  <a:cubicBezTo>
                    <a:pt x="6926" y="55946"/>
                    <a:pt x="6812" y="55919"/>
                    <a:pt x="6772" y="55851"/>
                  </a:cubicBezTo>
                  <a:cubicBezTo>
                    <a:pt x="6248" y="54959"/>
                    <a:pt x="5660" y="54095"/>
                    <a:pt x="5234" y="53158"/>
                  </a:cubicBezTo>
                  <a:cubicBezTo>
                    <a:pt x="4223" y="50928"/>
                    <a:pt x="3178" y="48711"/>
                    <a:pt x="2574" y="46317"/>
                  </a:cubicBezTo>
                  <a:cubicBezTo>
                    <a:pt x="2357" y="45454"/>
                    <a:pt x="2048" y="44595"/>
                    <a:pt x="1651" y="43799"/>
                  </a:cubicBezTo>
                  <a:cubicBezTo>
                    <a:pt x="1041" y="42577"/>
                    <a:pt x="846" y="41287"/>
                    <a:pt x="841" y="39962"/>
                  </a:cubicBezTo>
                  <a:cubicBezTo>
                    <a:pt x="832" y="37840"/>
                    <a:pt x="707" y="35721"/>
                    <a:pt x="467" y="33613"/>
                  </a:cubicBezTo>
                  <a:cubicBezTo>
                    <a:pt x="361" y="32681"/>
                    <a:pt x="451" y="31728"/>
                    <a:pt x="414" y="30787"/>
                  </a:cubicBezTo>
                  <a:cubicBezTo>
                    <a:pt x="375" y="29752"/>
                    <a:pt x="289" y="28719"/>
                    <a:pt x="226" y="27685"/>
                  </a:cubicBezTo>
                  <a:cubicBezTo>
                    <a:pt x="175" y="26839"/>
                    <a:pt x="89" y="25991"/>
                    <a:pt x="83" y="25145"/>
                  </a:cubicBezTo>
                  <a:cubicBezTo>
                    <a:pt x="44" y="19770"/>
                    <a:pt x="18" y="14394"/>
                    <a:pt x="2" y="9018"/>
                  </a:cubicBezTo>
                  <a:cubicBezTo>
                    <a:pt x="0" y="8500"/>
                    <a:pt x="10" y="7975"/>
                    <a:pt x="107" y="7469"/>
                  </a:cubicBezTo>
                  <a:cubicBezTo>
                    <a:pt x="355" y="6159"/>
                    <a:pt x="330" y="4843"/>
                    <a:pt x="305" y="3523"/>
                  </a:cubicBezTo>
                  <a:cubicBezTo>
                    <a:pt x="303" y="3428"/>
                    <a:pt x="305" y="3334"/>
                    <a:pt x="300" y="3241"/>
                  </a:cubicBezTo>
                  <a:cubicBezTo>
                    <a:pt x="233" y="2001"/>
                    <a:pt x="480" y="894"/>
                    <a:pt x="1681" y="139"/>
                  </a:cubicBezTo>
                  <a:cubicBezTo>
                    <a:pt x="2744" y="0"/>
                    <a:pt x="6706" y="15"/>
                    <a:pt x="7998" y="184"/>
                  </a:cubicBezTo>
                  <a:cubicBezTo>
                    <a:pt x="8580" y="3776"/>
                    <a:pt x="9168" y="7393"/>
                    <a:pt x="9759" y="11011"/>
                  </a:cubicBezTo>
                  <a:cubicBezTo>
                    <a:pt x="9799" y="11243"/>
                    <a:pt x="9851" y="11473"/>
                    <a:pt x="9918" y="11699"/>
                  </a:cubicBezTo>
                  <a:cubicBezTo>
                    <a:pt x="10849" y="14935"/>
                    <a:pt x="11160" y="18264"/>
                    <a:pt x="11423" y="21602"/>
                  </a:cubicBezTo>
                  <a:cubicBezTo>
                    <a:pt x="11523" y="22869"/>
                    <a:pt x="11669" y="24134"/>
                    <a:pt x="11781" y="25402"/>
                  </a:cubicBezTo>
                  <a:cubicBezTo>
                    <a:pt x="11852" y="26198"/>
                    <a:pt x="11935" y="26994"/>
                    <a:pt x="11950" y="27792"/>
                  </a:cubicBezTo>
                  <a:cubicBezTo>
                    <a:pt x="11978" y="29251"/>
                    <a:pt x="11838" y="30719"/>
                    <a:pt x="12249" y="32150"/>
                  </a:cubicBezTo>
                  <a:cubicBezTo>
                    <a:pt x="12217" y="34693"/>
                    <a:pt x="12205" y="37238"/>
                    <a:pt x="12141" y="39781"/>
                  </a:cubicBezTo>
                  <a:cubicBezTo>
                    <a:pt x="12125" y="40435"/>
                    <a:pt x="11850" y="41051"/>
                    <a:pt x="11625" y="41676"/>
                  </a:cubicBezTo>
                  <a:cubicBezTo>
                    <a:pt x="11116" y="43087"/>
                    <a:pt x="10629" y="44515"/>
                    <a:pt x="10553" y="46038"/>
                  </a:cubicBezTo>
                  <a:cubicBezTo>
                    <a:pt x="10547" y="46133"/>
                    <a:pt x="10568" y="46233"/>
                    <a:pt x="10543" y="46320"/>
                  </a:cubicBezTo>
                  <a:cubicBezTo>
                    <a:pt x="9643" y="49470"/>
                    <a:pt x="9302" y="52809"/>
                    <a:pt x="7397" y="55616"/>
                  </a:cubicBezTo>
                  <a:cubicBezTo>
                    <a:pt x="7297" y="55764"/>
                    <a:pt x="7162" y="55888"/>
                    <a:pt x="7049" y="56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462625" y="2624400"/>
              <a:ext cx="498150" cy="1967125"/>
            </a:xfrm>
            <a:custGeom>
              <a:avLst/>
              <a:gdLst/>
              <a:ahLst/>
              <a:cxnLst/>
              <a:rect l="l" t="t" r="r" b="b"/>
              <a:pathLst>
                <a:path w="19926" h="78685" extrusionOk="0">
                  <a:moveTo>
                    <a:pt x="225" y="78685"/>
                  </a:moveTo>
                  <a:cubicBezTo>
                    <a:pt x="0" y="77335"/>
                    <a:pt x="285" y="76347"/>
                    <a:pt x="861" y="75369"/>
                  </a:cubicBezTo>
                  <a:cubicBezTo>
                    <a:pt x="1794" y="73783"/>
                    <a:pt x="2550" y="72106"/>
                    <a:pt x="3024" y="70317"/>
                  </a:cubicBezTo>
                  <a:cubicBezTo>
                    <a:pt x="3180" y="69728"/>
                    <a:pt x="3254" y="69119"/>
                    <a:pt x="3417" y="68533"/>
                  </a:cubicBezTo>
                  <a:cubicBezTo>
                    <a:pt x="3691" y="67537"/>
                    <a:pt x="3984" y="66545"/>
                    <a:pt x="4311" y="65566"/>
                  </a:cubicBezTo>
                  <a:cubicBezTo>
                    <a:pt x="4609" y="64673"/>
                    <a:pt x="4968" y="63800"/>
                    <a:pt x="5286" y="62913"/>
                  </a:cubicBezTo>
                  <a:cubicBezTo>
                    <a:pt x="5494" y="62335"/>
                    <a:pt x="5648" y="61746"/>
                    <a:pt x="5615" y="61119"/>
                  </a:cubicBezTo>
                  <a:cubicBezTo>
                    <a:pt x="5602" y="60890"/>
                    <a:pt x="5597" y="60604"/>
                    <a:pt x="5718" y="60435"/>
                  </a:cubicBezTo>
                  <a:cubicBezTo>
                    <a:pt x="6198" y="59760"/>
                    <a:pt x="6115" y="59003"/>
                    <a:pt x="6117" y="58254"/>
                  </a:cubicBezTo>
                  <a:cubicBezTo>
                    <a:pt x="6118" y="57547"/>
                    <a:pt x="6120" y="56840"/>
                    <a:pt x="6113" y="56132"/>
                  </a:cubicBezTo>
                  <a:cubicBezTo>
                    <a:pt x="6108" y="55566"/>
                    <a:pt x="6108" y="55040"/>
                    <a:pt x="6556" y="54562"/>
                  </a:cubicBezTo>
                  <a:cubicBezTo>
                    <a:pt x="6777" y="54326"/>
                    <a:pt x="6803" y="53865"/>
                    <a:pt x="6828" y="53500"/>
                  </a:cubicBezTo>
                  <a:cubicBezTo>
                    <a:pt x="6885" y="52705"/>
                    <a:pt x="6917" y="51936"/>
                    <a:pt x="7141" y="51141"/>
                  </a:cubicBezTo>
                  <a:cubicBezTo>
                    <a:pt x="7442" y="50074"/>
                    <a:pt x="7449" y="48925"/>
                    <a:pt x="7586" y="47814"/>
                  </a:cubicBezTo>
                  <a:cubicBezTo>
                    <a:pt x="7632" y="47442"/>
                    <a:pt x="7695" y="47073"/>
                    <a:pt x="7750" y="46703"/>
                  </a:cubicBezTo>
                  <a:cubicBezTo>
                    <a:pt x="7812" y="46286"/>
                    <a:pt x="7915" y="45868"/>
                    <a:pt x="7924" y="45449"/>
                  </a:cubicBezTo>
                  <a:cubicBezTo>
                    <a:pt x="7935" y="44832"/>
                    <a:pt x="7975" y="44233"/>
                    <a:pt x="8203" y="43646"/>
                  </a:cubicBezTo>
                  <a:cubicBezTo>
                    <a:pt x="8301" y="43391"/>
                    <a:pt x="8321" y="43094"/>
                    <a:pt x="8327" y="42814"/>
                  </a:cubicBezTo>
                  <a:cubicBezTo>
                    <a:pt x="8338" y="42201"/>
                    <a:pt x="8344" y="41602"/>
                    <a:pt x="8593" y="41012"/>
                  </a:cubicBezTo>
                  <a:cubicBezTo>
                    <a:pt x="8715" y="40725"/>
                    <a:pt x="8687" y="40364"/>
                    <a:pt x="8692" y="40036"/>
                  </a:cubicBezTo>
                  <a:cubicBezTo>
                    <a:pt x="8705" y="39282"/>
                    <a:pt x="8694" y="38527"/>
                    <a:pt x="8697" y="37774"/>
                  </a:cubicBezTo>
                  <a:cubicBezTo>
                    <a:pt x="8697" y="37491"/>
                    <a:pt x="8639" y="37188"/>
                    <a:pt x="8721" y="36929"/>
                  </a:cubicBezTo>
                  <a:cubicBezTo>
                    <a:pt x="9240" y="35266"/>
                    <a:pt x="8974" y="33561"/>
                    <a:pt x="9049" y="31874"/>
                  </a:cubicBezTo>
                  <a:cubicBezTo>
                    <a:pt x="9076" y="31266"/>
                    <a:pt x="9169" y="30660"/>
                    <a:pt x="9245" y="30056"/>
                  </a:cubicBezTo>
                  <a:cubicBezTo>
                    <a:pt x="9280" y="29776"/>
                    <a:pt x="9392" y="29501"/>
                    <a:pt x="9398" y="29222"/>
                  </a:cubicBezTo>
                  <a:cubicBezTo>
                    <a:pt x="9433" y="27576"/>
                    <a:pt x="9475" y="25934"/>
                    <a:pt x="9790" y="24306"/>
                  </a:cubicBezTo>
                  <a:cubicBezTo>
                    <a:pt x="9932" y="23572"/>
                    <a:pt x="9961" y="22816"/>
                    <a:pt x="10042" y="22068"/>
                  </a:cubicBezTo>
                  <a:cubicBezTo>
                    <a:pt x="10067" y="21833"/>
                    <a:pt x="10133" y="21597"/>
                    <a:pt x="10117" y="21366"/>
                  </a:cubicBezTo>
                  <a:cubicBezTo>
                    <a:pt x="9992" y="19550"/>
                    <a:pt x="10493" y="17813"/>
                    <a:pt x="10794" y="16053"/>
                  </a:cubicBezTo>
                  <a:cubicBezTo>
                    <a:pt x="11033" y="14658"/>
                    <a:pt x="11236" y="13273"/>
                    <a:pt x="11244" y="11848"/>
                  </a:cubicBezTo>
                  <a:cubicBezTo>
                    <a:pt x="11250" y="10916"/>
                    <a:pt x="11481" y="9984"/>
                    <a:pt x="11620" y="9053"/>
                  </a:cubicBezTo>
                  <a:cubicBezTo>
                    <a:pt x="11661" y="8774"/>
                    <a:pt x="11771" y="8499"/>
                    <a:pt x="11778" y="8221"/>
                  </a:cubicBezTo>
                  <a:cubicBezTo>
                    <a:pt x="11838" y="5780"/>
                    <a:pt x="12543" y="3374"/>
                    <a:pt x="12177" y="909"/>
                  </a:cubicBezTo>
                  <a:cubicBezTo>
                    <a:pt x="12139" y="653"/>
                    <a:pt x="12172" y="388"/>
                    <a:pt x="12379" y="0"/>
                  </a:cubicBezTo>
                  <a:cubicBezTo>
                    <a:pt x="12438" y="124"/>
                    <a:pt x="12504" y="245"/>
                    <a:pt x="12558" y="372"/>
                  </a:cubicBezTo>
                  <a:cubicBezTo>
                    <a:pt x="13038" y="1500"/>
                    <a:pt x="13472" y="2632"/>
                    <a:pt x="13671" y="3859"/>
                  </a:cubicBezTo>
                  <a:cubicBezTo>
                    <a:pt x="13806" y="4689"/>
                    <a:pt x="14088" y="5503"/>
                    <a:pt x="14378" y="6297"/>
                  </a:cubicBezTo>
                  <a:cubicBezTo>
                    <a:pt x="14771" y="7372"/>
                    <a:pt x="15025" y="8484"/>
                    <a:pt x="15072" y="9607"/>
                  </a:cubicBezTo>
                  <a:cubicBezTo>
                    <a:pt x="15128" y="10992"/>
                    <a:pt x="15601" y="12280"/>
                    <a:pt x="15787" y="13632"/>
                  </a:cubicBezTo>
                  <a:cubicBezTo>
                    <a:pt x="15974" y="14982"/>
                    <a:pt x="16254" y="16319"/>
                    <a:pt x="16793" y="17593"/>
                  </a:cubicBezTo>
                  <a:cubicBezTo>
                    <a:pt x="17009" y="18103"/>
                    <a:pt x="17081" y="18682"/>
                    <a:pt x="17174" y="19237"/>
                  </a:cubicBezTo>
                  <a:cubicBezTo>
                    <a:pt x="17346" y="20261"/>
                    <a:pt x="17626" y="21254"/>
                    <a:pt x="17916" y="22250"/>
                  </a:cubicBezTo>
                  <a:cubicBezTo>
                    <a:pt x="18137" y="23008"/>
                    <a:pt x="18126" y="23831"/>
                    <a:pt x="18260" y="24617"/>
                  </a:cubicBezTo>
                  <a:cubicBezTo>
                    <a:pt x="18379" y="25310"/>
                    <a:pt x="18559" y="25995"/>
                    <a:pt x="18707" y="26685"/>
                  </a:cubicBezTo>
                  <a:cubicBezTo>
                    <a:pt x="18766" y="26959"/>
                    <a:pt x="18861" y="27237"/>
                    <a:pt x="18858" y="27512"/>
                  </a:cubicBezTo>
                  <a:cubicBezTo>
                    <a:pt x="18852" y="28182"/>
                    <a:pt x="18977" y="28814"/>
                    <a:pt x="19183" y="29451"/>
                  </a:cubicBezTo>
                  <a:cubicBezTo>
                    <a:pt x="19324" y="29885"/>
                    <a:pt x="19333" y="30362"/>
                    <a:pt x="19393" y="30776"/>
                  </a:cubicBezTo>
                  <a:cubicBezTo>
                    <a:pt x="18224" y="31734"/>
                    <a:pt x="17145" y="32634"/>
                    <a:pt x="16047" y="33511"/>
                  </a:cubicBezTo>
                  <a:cubicBezTo>
                    <a:pt x="15755" y="33744"/>
                    <a:pt x="15403" y="33901"/>
                    <a:pt x="15087" y="34105"/>
                  </a:cubicBezTo>
                  <a:cubicBezTo>
                    <a:pt x="14813" y="34284"/>
                    <a:pt x="14547" y="34476"/>
                    <a:pt x="14283" y="34670"/>
                  </a:cubicBezTo>
                  <a:cubicBezTo>
                    <a:pt x="13229" y="35447"/>
                    <a:pt x="13323" y="36544"/>
                    <a:pt x="13538" y="37622"/>
                  </a:cubicBezTo>
                  <a:cubicBezTo>
                    <a:pt x="13651" y="38192"/>
                    <a:pt x="14165" y="38551"/>
                    <a:pt x="14618" y="38885"/>
                  </a:cubicBezTo>
                  <a:cubicBezTo>
                    <a:pt x="15111" y="39248"/>
                    <a:pt x="15650" y="39546"/>
                    <a:pt x="16151" y="39897"/>
                  </a:cubicBezTo>
                  <a:cubicBezTo>
                    <a:pt x="16879" y="40409"/>
                    <a:pt x="17667" y="40839"/>
                    <a:pt x="18298" y="41498"/>
                  </a:cubicBezTo>
                  <a:cubicBezTo>
                    <a:pt x="18546" y="41758"/>
                    <a:pt x="18929" y="41891"/>
                    <a:pt x="19245" y="42089"/>
                  </a:cubicBezTo>
                  <a:cubicBezTo>
                    <a:pt x="19794" y="42431"/>
                    <a:pt x="19925" y="42802"/>
                    <a:pt x="19710" y="43405"/>
                  </a:cubicBezTo>
                  <a:cubicBezTo>
                    <a:pt x="19663" y="43537"/>
                    <a:pt x="19620" y="43686"/>
                    <a:pt x="19527" y="43780"/>
                  </a:cubicBezTo>
                  <a:cubicBezTo>
                    <a:pt x="18574" y="44754"/>
                    <a:pt x="18120" y="46000"/>
                    <a:pt x="17654" y="47232"/>
                  </a:cubicBezTo>
                  <a:cubicBezTo>
                    <a:pt x="17444" y="47789"/>
                    <a:pt x="17122" y="48183"/>
                    <a:pt x="16605" y="48494"/>
                  </a:cubicBezTo>
                  <a:cubicBezTo>
                    <a:pt x="15198" y="49337"/>
                    <a:pt x="14175" y="50567"/>
                    <a:pt x="13340" y="51958"/>
                  </a:cubicBezTo>
                  <a:cubicBezTo>
                    <a:pt x="12461" y="53419"/>
                    <a:pt x="11814" y="54987"/>
                    <a:pt x="11295" y="56607"/>
                  </a:cubicBezTo>
                  <a:cubicBezTo>
                    <a:pt x="10549" y="58941"/>
                    <a:pt x="9971" y="61326"/>
                    <a:pt x="9565" y="63743"/>
                  </a:cubicBezTo>
                  <a:cubicBezTo>
                    <a:pt x="9469" y="64321"/>
                    <a:pt x="9257" y="64803"/>
                    <a:pt x="8916" y="65277"/>
                  </a:cubicBezTo>
                  <a:cubicBezTo>
                    <a:pt x="7490" y="67259"/>
                    <a:pt x="5972" y="69177"/>
                    <a:pt x="4789" y="71331"/>
                  </a:cubicBezTo>
                  <a:cubicBezTo>
                    <a:pt x="4364" y="72105"/>
                    <a:pt x="3763" y="72759"/>
                    <a:pt x="3597" y="73698"/>
                  </a:cubicBezTo>
                  <a:cubicBezTo>
                    <a:pt x="3506" y="74218"/>
                    <a:pt x="3065" y="74681"/>
                    <a:pt x="2765" y="75158"/>
                  </a:cubicBezTo>
                  <a:cubicBezTo>
                    <a:pt x="2166" y="76111"/>
                    <a:pt x="1565" y="77064"/>
                    <a:pt x="941" y="78002"/>
                  </a:cubicBezTo>
                  <a:cubicBezTo>
                    <a:pt x="796" y="78220"/>
                    <a:pt x="555" y="78374"/>
                    <a:pt x="225" y="78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8075" y="3948100"/>
              <a:ext cx="343925" cy="1090450"/>
            </a:xfrm>
            <a:custGeom>
              <a:avLst/>
              <a:gdLst/>
              <a:ahLst/>
              <a:cxnLst/>
              <a:rect l="l" t="t" r="r" b="b"/>
              <a:pathLst>
                <a:path w="13757" h="43618" extrusionOk="0">
                  <a:moveTo>
                    <a:pt x="10579" y="26000"/>
                  </a:moveTo>
                  <a:cubicBezTo>
                    <a:pt x="10752" y="26360"/>
                    <a:pt x="10871" y="26615"/>
                    <a:pt x="10995" y="26866"/>
                  </a:cubicBezTo>
                  <a:cubicBezTo>
                    <a:pt x="11307" y="27494"/>
                    <a:pt x="11295" y="28127"/>
                    <a:pt x="11049" y="28774"/>
                  </a:cubicBezTo>
                  <a:cubicBezTo>
                    <a:pt x="10516" y="30184"/>
                    <a:pt x="10026" y="31609"/>
                    <a:pt x="9458" y="33004"/>
                  </a:cubicBezTo>
                  <a:cubicBezTo>
                    <a:pt x="8641" y="35008"/>
                    <a:pt x="7785" y="36997"/>
                    <a:pt x="6918" y="38979"/>
                  </a:cubicBezTo>
                  <a:cubicBezTo>
                    <a:pt x="6502" y="39927"/>
                    <a:pt x="6003" y="40827"/>
                    <a:pt x="5362" y="41658"/>
                  </a:cubicBezTo>
                  <a:cubicBezTo>
                    <a:pt x="4939" y="42207"/>
                    <a:pt x="4670" y="42875"/>
                    <a:pt x="4263" y="43617"/>
                  </a:cubicBezTo>
                  <a:cubicBezTo>
                    <a:pt x="4085" y="43352"/>
                    <a:pt x="3925" y="43197"/>
                    <a:pt x="3867" y="43010"/>
                  </a:cubicBezTo>
                  <a:cubicBezTo>
                    <a:pt x="3544" y="41978"/>
                    <a:pt x="3249" y="40936"/>
                    <a:pt x="2941" y="39899"/>
                  </a:cubicBezTo>
                  <a:cubicBezTo>
                    <a:pt x="2701" y="39086"/>
                    <a:pt x="2482" y="38266"/>
                    <a:pt x="2215" y="37464"/>
                  </a:cubicBezTo>
                  <a:cubicBezTo>
                    <a:pt x="1435" y="35139"/>
                    <a:pt x="784" y="32781"/>
                    <a:pt x="345" y="30369"/>
                  </a:cubicBezTo>
                  <a:cubicBezTo>
                    <a:pt x="169" y="29400"/>
                    <a:pt x="103" y="28410"/>
                    <a:pt x="23" y="27425"/>
                  </a:cubicBezTo>
                  <a:cubicBezTo>
                    <a:pt x="1" y="27162"/>
                    <a:pt x="44" y="26834"/>
                    <a:pt x="187" y="26628"/>
                  </a:cubicBezTo>
                  <a:cubicBezTo>
                    <a:pt x="513" y="26165"/>
                    <a:pt x="540" y="25672"/>
                    <a:pt x="525" y="25148"/>
                  </a:cubicBezTo>
                  <a:cubicBezTo>
                    <a:pt x="427" y="21462"/>
                    <a:pt x="862" y="17818"/>
                    <a:pt x="1376" y="14178"/>
                  </a:cubicBezTo>
                  <a:cubicBezTo>
                    <a:pt x="1534" y="13060"/>
                    <a:pt x="1612" y="11931"/>
                    <a:pt x="1774" y="10814"/>
                  </a:cubicBezTo>
                  <a:cubicBezTo>
                    <a:pt x="2114" y="8477"/>
                    <a:pt x="2755" y="6213"/>
                    <a:pt x="3500" y="3978"/>
                  </a:cubicBezTo>
                  <a:cubicBezTo>
                    <a:pt x="3730" y="3284"/>
                    <a:pt x="4084" y="2670"/>
                    <a:pt x="4674" y="2256"/>
                  </a:cubicBezTo>
                  <a:cubicBezTo>
                    <a:pt x="5600" y="1609"/>
                    <a:pt x="6555" y="1005"/>
                    <a:pt x="7522" y="422"/>
                  </a:cubicBezTo>
                  <a:cubicBezTo>
                    <a:pt x="8220" y="1"/>
                    <a:pt x="8905" y="67"/>
                    <a:pt x="9650" y="459"/>
                  </a:cubicBezTo>
                  <a:cubicBezTo>
                    <a:pt x="12227" y="1811"/>
                    <a:pt x="13559" y="3938"/>
                    <a:pt x="13666" y="6811"/>
                  </a:cubicBezTo>
                  <a:cubicBezTo>
                    <a:pt x="13756" y="9212"/>
                    <a:pt x="13704" y="11610"/>
                    <a:pt x="13316" y="13997"/>
                  </a:cubicBezTo>
                  <a:cubicBezTo>
                    <a:pt x="12661" y="18043"/>
                    <a:pt x="11860" y="22053"/>
                    <a:pt x="10579" y="26000"/>
                  </a:cubicBezTo>
                  <a:close/>
                </a:path>
              </a:pathLst>
            </a:custGeom>
            <a:solidFill>
              <a:srgbClr val="BAE0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4651075" y="2358850"/>
              <a:ext cx="628200" cy="2277525"/>
            </a:xfrm>
            <a:custGeom>
              <a:avLst/>
              <a:gdLst/>
              <a:ahLst/>
              <a:cxnLst/>
              <a:rect l="l" t="t" r="r" b="b"/>
              <a:pathLst>
                <a:path w="25128" h="91101" extrusionOk="0">
                  <a:moveTo>
                    <a:pt x="21640" y="91101"/>
                  </a:moveTo>
                  <a:cubicBezTo>
                    <a:pt x="20156" y="90773"/>
                    <a:pt x="20156" y="90773"/>
                    <a:pt x="19276" y="90038"/>
                  </a:cubicBezTo>
                  <a:cubicBezTo>
                    <a:pt x="19375" y="89593"/>
                    <a:pt x="19459" y="89086"/>
                    <a:pt x="19602" y="88598"/>
                  </a:cubicBezTo>
                  <a:cubicBezTo>
                    <a:pt x="20780" y="84558"/>
                    <a:pt x="21562" y="80434"/>
                    <a:pt x="21998" y="76258"/>
                  </a:cubicBezTo>
                  <a:cubicBezTo>
                    <a:pt x="22247" y="73871"/>
                    <a:pt x="22256" y="71450"/>
                    <a:pt x="21833" y="69063"/>
                  </a:cubicBezTo>
                  <a:cubicBezTo>
                    <a:pt x="21242" y="65727"/>
                    <a:pt x="18588" y="62984"/>
                    <a:pt x="15362" y="62329"/>
                  </a:cubicBezTo>
                  <a:cubicBezTo>
                    <a:pt x="15131" y="62283"/>
                    <a:pt x="14877" y="62170"/>
                    <a:pt x="14669" y="62225"/>
                  </a:cubicBezTo>
                  <a:cubicBezTo>
                    <a:pt x="13582" y="62513"/>
                    <a:pt x="12501" y="62830"/>
                    <a:pt x="11430" y="63176"/>
                  </a:cubicBezTo>
                  <a:cubicBezTo>
                    <a:pt x="11229" y="63239"/>
                    <a:pt x="11068" y="63468"/>
                    <a:pt x="10920" y="63648"/>
                  </a:cubicBezTo>
                  <a:cubicBezTo>
                    <a:pt x="10414" y="64265"/>
                    <a:pt x="9922" y="64895"/>
                    <a:pt x="9423" y="65518"/>
                  </a:cubicBezTo>
                  <a:cubicBezTo>
                    <a:pt x="8828" y="66261"/>
                    <a:pt x="8377" y="67087"/>
                    <a:pt x="8089" y="67994"/>
                  </a:cubicBezTo>
                  <a:cubicBezTo>
                    <a:pt x="7415" y="70115"/>
                    <a:pt x="6955" y="72277"/>
                    <a:pt x="6854" y="74507"/>
                  </a:cubicBezTo>
                  <a:cubicBezTo>
                    <a:pt x="6770" y="76347"/>
                    <a:pt x="6470" y="78148"/>
                    <a:pt x="6099" y="79957"/>
                  </a:cubicBezTo>
                  <a:cubicBezTo>
                    <a:pt x="5656" y="82129"/>
                    <a:pt x="5510" y="84357"/>
                    <a:pt x="5840" y="86573"/>
                  </a:cubicBezTo>
                  <a:cubicBezTo>
                    <a:pt x="5955" y="87344"/>
                    <a:pt x="5908" y="88073"/>
                    <a:pt x="5657" y="88800"/>
                  </a:cubicBezTo>
                  <a:cubicBezTo>
                    <a:pt x="5539" y="89138"/>
                    <a:pt x="5301" y="89332"/>
                    <a:pt x="4939" y="89399"/>
                  </a:cubicBezTo>
                  <a:cubicBezTo>
                    <a:pt x="4268" y="89523"/>
                    <a:pt x="3636" y="89371"/>
                    <a:pt x="2903" y="89176"/>
                  </a:cubicBezTo>
                  <a:cubicBezTo>
                    <a:pt x="2864" y="88821"/>
                    <a:pt x="2793" y="88457"/>
                    <a:pt x="2791" y="88096"/>
                  </a:cubicBezTo>
                  <a:cubicBezTo>
                    <a:pt x="2779" y="84554"/>
                    <a:pt x="2951" y="81023"/>
                    <a:pt x="3465" y="77515"/>
                  </a:cubicBezTo>
                  <a:cubicBezTo>
                    <a:pt x="3520" y="77144"/>
                    <a:pt x="3546" y="76734"/>
                    <a:pt x="3725" y="76423"/>
                  </a:cubicBezTo>
                  <a:cubicBezTo>
                    <a:pt x="4145" y="75693"/>
                    <a:pt x="4196" y="74894"/>
                    <a:pt x="4269" y="74104"/>
                  </a:cubicBezTo>
                  <a:cubicBezTo>
                    <a:pt x="4474" y="71938"/>
                    <a:pt x="4915" y="69815"/>
                    <a:pt x="5431" y="67708"/>
                  </a:cubicBezTo>
                  <a:cubicBezTo>
                    <a:pt x="5608" y="66981"/>
                    <a:pt x="5807" y="66266"/>
                    <a:pt x="6385" y="65695"/>
                  </a:cubicBezTo>
                  <a:cubicBezTo>
                    <a:pt x="6670" y="65415"/>
                    <a:pt x="6779" y="64954"/>
                    <a:pt x="6960" y="64570"/>
                  </a:cubicBezTo>
                  <a:cubicBezTo>
                    <a:pt x="7239" y="63974"/>
                    <a:pt x="7490" y="63361"/>
                    <a:pt x="7792" y="62775"/>
                  </a:cubicBezTo>
                  <a:cubicBezTo>
                    <a:pt x="8404" y="61582"/>
                    <a:pt x="9396" y="60842"/>
                    <a:pt x="10666" y="60447"/>
                  </a:cubicBezTo>
                  <a:cubicBezTo>
                    <a:pt x="10843" y="60392"/>
                    <a:pt x="11054" y="60355"/>
                    <a:pt x="11181" y="60235"/>
                  </a:cubicBezTo>
                  <a:cubicBezTo>
                    <a:pt x="11671" y="59777"/>
                    <a:pt x="12276" y="59724"/>
                    <a:pt x="12891" y="59672"/>
                  </a:cubicBezTo>
                  <a:cubicBezTo>
                    <a:pt x="13080" y="59656"/>
                    <a:pt x="13270" y="59644"/>
                    <a:pt x="13453" y="59602"/>
                  </a:cubicBezTo>
                  <a:cubicBezTo>
                    <a:pt x="14404" y="59388"/>
                    <a:pt x="14915" y="58803"/>
                    <a:pt x="14932" y="57812"/>
                  </a:cubicBezTo>
                  <a:cubicBezTo>
                    <a:pt x="14956" y="56302"/>
                    <a:pt x="15010" y="54788"/>
                    <a:pt x="14915" y="53284"/>
                  </a:cubicBezTo>
                  <a:cubicBezTo>
                    <a:pt x="14774" y="51026"/>
                    <a:pt x="14514" y="48776"/>
                    <a:pt x="14308" y="46521"/>
                  </a:cubicBezTo>
                  <a:cubicBezTo>
                    <a:pt x="14274" y="46145"/>
                    <a:pt x="14215" y="45767"/>
                    <a:pt x="14231" y="45393"/>
                  </a:cubicBezTo>
                  <a:cubicBezTo>
                    <a:pt x="14326" y="43153"/>
                    <a:pt x="13846" y="40991"/>
                    <a:pt x="13395" y="38820"/>
                  </a:cubicBezTo>
                  <a:cubicBezTo>
                    <a:pt x="12981" y="36837"/>
                    <a:pt x="12643" y="34838"/>
                    <a:pt x="12253" y="32850"/>
                  </a:cubicBezTo>
                  <a:cubicBezTo>
                    <a:pt x="12108" y="32113"/>
                    <a:pt x="11916" y="31384"/>
                    <a:pt x="11731" y="30654"/>
                  </a:cubicBezTo>
                  <a:cubicBezTo>
                    <a:pt x="11522" y="29834"/>
                    <a:pt x="11301" y="29018"/>
                    <a:pt x="11082" y="28202"/>
                  </a:cubicBezTo>
                  <a:cubicBezTo>
                    <a:pt x="11034" y="28020"/>
                    <a:pt x="10998" y="27831"/>
                    <a:pt x="10916" y="27664"/>
                  </a:cubicBezTo>
                  <a:cubicBezTo>
                    <a:pt x="10337" y="26456"/>
                    <a:pt x="10157" y="25144"/>
                    <a:pt x="9915" y="23846"/>
                  </a:cubicBezTo>
                  <a:cubicBezTo>
                    <a:pt x="9768" y="23061"/>
                    <a:pt x="9558" y="22286"/>
                    <a:pt x="9419" y="21499"/>
                  </a:cubicBezTo>
                  <a:cubicBezTo>
                    <a:pt x="9297" y="20804"/>
                    <a:pt x="9282" y="20091"/>
                    <a:pt x="9142" y="19401"/>
                  </a:cubicBezTo>
                  <a:cubicBezTo>
                    <a:pt x="8926" y="18342"/>
                    <a:pt x="8669" y="17289"/>
                    <a:pt x="8383" y="16246"/>
                  </a:cubicBezTo>
                  <a:cubicBezTo>
                    <a:pt x="8148" y="15387"/>
                    <a:pt x="7824" y="14563"/>
                    <a:pt x="7729" y="13653"/>
                  </a:cubicBezTo>
                  <a:cubicBezTo>
                    <a:pt x="7657" y="12968"/>
                    <a:pt x="7339" y="12300"/>
                    <a:pt x="7079" y="11645"/>
                  </a:cubicBezTo>
                  <a:cubicBezTo>
                    <a:pt x="6542" y="10290"/>
                    <a:pt x="5983" y="8963"/>
                    <a:pt x="5113" y="7750"/>
                  </a:cubicBezTo>
                  <a:cubicBezTo>
                    <a:pt x="4292" y="6604"/>
                    <a:pt x="3539" y="5412"/>
                    <a:pt x="2615" y="4340"/>
                  </a:cubicBezTo>
                  <a:cubicBezTo>
                    <a:pt x="2312" y="3328"/>
                    <a:pt x="1537" y="2716"/>
                    <a:pt x="747" y="2110"/>
                  </a:cubicBezTo>
                  <a:cubicBezTo>
                    <a:pt x="565" y="1970"/>
                    <a:pt x="430" y="1764"/>
                    <a:pt x="287" y="1577"/>
                  </a:cubicBezTo>
                  <a:cubicBezTo>
                    <a:pt x="44" y="1258"/>
                    <a:pt x="1" y="889"/>
                    <a:pt x="43" y="501"/>
                  </a:cubicBezTo>
                  <a:cubicBezTo>
                    <a:pt x="74" y="226"/>
                    <a:pt x="373" y="0"/>
                    <a:pt x="650" y="61"/>
                  </a:cubicBezTo>
                  <a:cubicBezTo>
                    <a:pt x="788" y="90"/>
                    <a:pt x="939" y="118"/>
                    <a:pt x="1048" y="196"/>
                  </a:cubicBezTo>
                  <a:cubicBezTo>
                    <a:pt x="1969" y="850"/>
                    <a:pt x="2913" y="1478"/>
                    <a:pt x="3785" y="2193"/>
                  </a:cubicBezTo>
                  <a:cubicBezTo>
                    <a:pt x="4247" y="2573"/>
                    <a:pt x="4588" y="3104"/>
                    <a:pt x="4973" y="3576"/>
                  </a:cubicBezTo>
                  <a:cubicBezTo>
                    <a:pt x="5240" y="3902"/>
                    <a:pt x="5470" y="4260"/>
                    <a:pt x="5752" y="4572"/>
                  </a:cubicBezTo>
                  <a:cubicBezTo>
                    <a:pt x="6069" y="4923"/>
                    <a:pt x="6436" y="5232"/>
                    <a:pt x="6435" y="5761"/>
                  </a:cubicBezTo>
                  <a:cubicBezTo>
                    <a:pt x="7129" y="6700"/>
                    <a:pt x="7425" y="7904"/>
                    <a:pt x="8400" y="8662"/>
                  </a:cubicBezTo>
                  <a:cubicBezTo>
                    <a:pt x="8776" y="8955"/>
                    <a:pt x="9038" y="9343"/>
                    <a:pt x="9064" y="9863"/>
                  </a:cubicBezTo>
                  <a:cubicBezTo>
                    <a:pt x="9074" y="10091"/>
                    <a:pt x="9142" y="10331"/>
                    <a:pt x="9243" y="10538"/>
                  </a:cubicBezTo>
                  <a:cubicBezTo>
                    <a:pt x="10463" y="13056"/>
                    <a:pt x="11223" y="15721"/>
                    <a:pt x="11801" y="18448"/>
                  </a:cubicBezTo>
                  <a:cubicBezTo>
                    <a:pt x="12084" y="19785"/>
                    <a:pt x="12448" y="21101"/>
                    <a:pt x="12589" y="22469"/>
                  </a:cubicBezTo>
                  <a:cubicBezTo>
                    <a:pt x="12834" y="24820"/>
                    <a:pt x="13519" y="27087"/>
                    <a:pt x="13989" y="29395"/>
                  </a:cubicBezTo>
                  <a:cubicBezTo>
                    <a:pt x="14158" y="30226"/>
                    <a:pt x="14345" y="31063"/>
                    <a:pt x="14395" y="31905"/>
                  </a:cubicBezTo>
                  <a:cubicBezTo>
                    <a:pt x="14504" y="33713"/>
                    <a:pt x="14985" y="35435"/>
                    <a:pt x="15422" y="37172"/>
                  </a:cubicBezTo>
                  <a:cubicBezTo>
                    <a:pt x="15559" y="37716"/>
                    <a:pt x="15624" y="38278"/>
                    <a:pt x="15721" y="38832"/>
                  </a:cubicBezTo>
                  <a:cubicBezTo>
                    <a:pt x="15921" y="39986"/>
                    <a:pt x="16119" y="41140"/>
                    <a:pt x="16318" y="42295"/>
                  </a:cubicBezTo>
                  <a:cubicBezTo>
                    <a:pt x="16366" y="42571"/>
                    <a:pt x="16446" y="42848"/>
                    <a:pt x="16452" y="43125"/>
                  </a:cubicBezTo>
                  <a:cubicBezTo>
                    <a:pt x="16466" y="43786"/>
                    <a:pt x="16451" y="44444"/>
                    <a:pt x="16731" y="45069"/>
                  </a:cubicBezTo>
                  <a:cubicBezTo>
                    <a:pt x="16805" y="45234"/>
                    <a:pt x="16793" y="45438"/>
                    <a:pt x="16810" y="45625"/>
                  </a:cubicBezTo>
                  <a:cubicBezTo>
                    <a:pt x="16821" y="45766"/>
                    <a:pt x="16791" y="45913"/>
                    <a:pt x="16820" y="46048"/>
                  </a:cubicBezTo>
                  <a:cubicBezTo>
                    <a:pt x="17124" y="47515"/>
                    <a:pt x="17226" y="49010"/>
                    <a:pt x="17459" y="50486"/>
                  </a:cubicBezTo>
                  <a:cubicBezTo>
                    <a:pt x="17642" y="51641"/>
                    <a:pt x="17939" y="52777"/>
                    <a:pt x="18080" y="53924"/>
                  </a:cubicBezTo>
                  <a:cubicBezTo>
                    <a:pt x="18233" y="55175"/>
                    <a:pt x="18085" y="56465"/>
                    <a:pt x="18036" y="57737"/>
                  </a:cubicBezTo>
                  <a:cubicBezTo>
                    <a:pt x="18025" y="58004"/>
                    <a:pt x="17883" y="58269"/>
                    <a:pt x="17783" y="58529"/>
                  </a:cubicBezTo>
                  <a:cubicBezTo>
                    <a:pt x="17556" y="59122"/>
                    <a:pt x="17601" y="59389"/>
                    <a:pt x="18091" y="59737"/>
                  </a:cubicBezTo>
                  <a:cubicBezTo>
                    <a:pt x="18434" y="59982"/>
                    <a:pt x="18812" y="60182"/>
                    <a:pt x="19184" y="60386"/>
                  </a:cubicBezTo>
                  <a:cubicBezTo>
                    <a:pt x="21019" y="61387"/>
                    <a:pt x="22359" y="62888"/>
                    <a:pt x="23418" y="64652"/>
                  </a:cubicBezTo>
                  <a:cubicBezTo>
                    <a:pt x="24187" y="65930"/>
                    <a:pt x="24607" y="67350"/>
                    <a:pt x="24607" y="68827"/>
                  </a:cubicBezTo>
                  <a:cubicBezTo>
                    <a:pt x="24607" y="71659"/>
                    <a:pt x="24895" y="74471"/>
                    <a:pt x="25042" y="77293"/>
                  </a:cubicBezTo>
                  <a:cubicBezTo>
                    <a:pt x="25127" y="78950"/>
                    <a:pt x="24928" y="80580"/>
                    <a:pt x="24451" y="82184"/>
                  </a:cubicBezTo>
                  <a:cubicBezTo>
                    <a:pt x="24064" y="83493"/>
                    <a:pt x="23821" y="84843"/>
                    <a:pt x="23480" y="86166"/>
                  </a:cubicBezTo>
                  <a:cubicBezTo>
                    <a:pt x="23044" y="87850"/>
                    <a:pt x="22500" y="89499"/>
                    <a:pt x="21640" y="911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684275" y="2425600"/>
              <a:ext cx="444325" cy="1648050"/>
            </a:xfrm>
            <a:custGeom>
              <a:avLst/>
              <a:gdLst/>
              <a:ahLst/>
              <a:cxnLst/>
              <a:rect l="l" t="t" r="r" b="b"/>
              <a:pathLst>
                <a:path w="17773" h="65922" extrusionOk="0">
                  <a:moveTo>
                    <a:pt x="15069" y="1"/>
                  </a:moveTo>
                  <a:cubicBezTo>
                    <a:pt x="15998" y="338"/>
                    <a:pt x="16868" y="258"/>
                    <a:pt x="17773" y="678"/>
                  </a:cubicBezTo>
                  <a:cubicBezTo>
                    <a:pt x="17253" y="1214"/>
                    <a:pt x="16821" y="1632"/>
                    <a:pt x="16422" y="2080"/>
                  </a:cubicBezTo>
                  <a:cubicBezTo>
                    <a:pt x="16019" y="2535"/>
                    <a:pt x="15706" y="3064"/>
                    <a:pt x="15071" y="3285"/>
                  </a:cubicBezTo>
                  <a:cubicBezTo>
                    <a:pt x="14831" y="3368"/>
                    <a:pt x="14636" y="3625"/>
                    <a:pt x="14458" y="3836"/>
                  </a:cubicBezTo>
                  <a:cubicBezTo>
                    <a:pt x="12627" y="6004"/>
                    <a:pt x="11152" y="8421"/>
                    <a:pt x="9657" y="10815"/>
                  </a:cubicBezTo>
                  <a:cubicBezTo>
                    <a:pt x="8945" y="11955"/>
                    <a:pt x="8259" y="13166"/>
                    <a:pt x="8032" y="14546"/>
                  </a:cubicBezTo>
                  <a:cubicBezTo>
                    <a:pt x="8009" y="14683"/>
                    <a:pt x="7950" y="14816"/>
                    <a:pt x="7897" y="14946"/>
                  </a:cubicBezTo>
                  <a:cubicBezTo>
                    <a:pt x="7333" y="16339"/>
                    <a:pt x="6792" y="17733"/>
                    <a:pt x="6431" y="19203"/>
                  </a:cubicBezTo>
                  <a:cubicBezTo>
                    <a:pt x="5958" y="21123"/>
                    <a:pt x="5356" y="23009"/>
                    <a:pt x="4842" y="24918"/>
                  </a:cubicBezTo>
                  <a:cubicBezTo>
                    <a:pt x="4709" y="25415"/>
                    <a:pt x="4669" y="25941"/>
                    <a:pt x="4623" y="26457"/>
                  </a:cubicBezTo>
                  <a:cubicBezTo>
                    <a:pt x="4452" y="28334"/>
                    <a:pt x="4301" y="30212"/>
                    <a:pt x="4136" y="32090"/>
                  </a:cubicBezTo>
                  <a:cubicBezTo>
                    <a:pt x="4064" y="32887"/>
                    <a:pt x="3952" y="33682"/>
                    <a:pt x="3896" y="34481"/>
                  </a:cubicBezTo>
                  <a:cubicBezTo>
                    <a:pt x="3709" y="37158"/>
                    <a:pt x="3522" y="39837"/>
                    <a:pt x="3372" y="42518"/>
                  </a:cubicBezTo>
                  <a:cubicBezTo>
                    <a:pt x="3324" y="43362"/>
                    <a:pt x="3402" y="44212"/>
                    <a:pt x="3402" y="45060"/>
                  </a:cubicBezTo>
                  <a:cubicBezTo>
                    <a:pt x="3402" y="50343"/>
                    <a:pt x="3389" y="55625"/>
                    <a:pt x="3402" y="60907"/>
                  </a:cubicBezTo>
                  <a:cubicBezTo>
                    <a:pt x="3406" y="62226"/>
                    <a:pt x="3496" y="63544"/>
                    <a:pt x="3543" y="64861"/>
                  </a:cubicBezTo>
                  <a:cubicBezTo>
                    <a:pt x="3551" y="65085"/>
                    <a:pt x="3544" y="65310"/>
                    <a:pt x="3544" y="65595"/>
                  </a:cubicBezTo>
                  <a:cubicBezTo>
                    <a:pt x="2531" y="65707"/>
                    <a:pt x="1609" y="65809"/>
                    <a:pt x="596" y="65921"/>
                  </a:cubicBezTo>
                  <a:cubicBezTo>
                    <a:pt x="557" y="65703"/>
                    <a:pt x="500" y="65447"/>
                    <a:pt x="469" y="65187"/>
                  </a:cubicBezTo>
                  <a:cubicBezTo>
                    <a:pt x="442" y="64954"/>
                    <a:pt x="505" y="64691"/>
                    <a:pt x="419" y="64488"/>
                  </a:cubicBezTo>
                  <a:cubicBezTo>
                    <a:pt x="1" y="63490"/>
                    <a:pt x="124" y="62446"/>
                    <a:pt x="116" y="61415"/>
                  </a:cubicBezTo>
                  <a:cubicBezTo>
                    <a:pt x="81" y="56887"/>
                    <a:pt x="43" y="52359"/>
                    <a:pt x="37" y="47831"/>
                  </a:cubicBezTo>
                  <a:cubicBezTo>
                    <a:pt x="36" y="46894"/>
                    <a:pt x="167" y="45955"/>
                    <a:pt x="246" y="45018"/>
                  </a:cubicBezTo>
                  <a:cubicBezTo>
                    <a:pt x="292" y="44457"/>
                    <a:pt x="352" y="43895"/>
                    <a:pt x="411" y="43335"/>
                  </a:cubicBezTo>
                  <a:cubicBezTo>
                    <a:pt x="469" y="42775"/>
                    <a:pt x="534" y="42211"/>
                    <a:pt x="595" y="41651"/>
                  </a:cubicBezTo>
                  <a:cubicBezTo>
                    <a:pt x="645" y="41184"/>
                    <a:pt x="691" y="40715"/>
                    <a:pt x="746" y="40249"/>
                  </a:cubicBezTo>
                  <a:cubicBezTo>
                    <a:pt x="801" y="39782"/>
                    <a:pt x="861" y="39319"/>
                    <a:pt x="925" y="38856"/>
                  </a:cubicBezTo>
                  <a:cubicBezTo>
                    <a:pt x="945" y="38717"/>
                    <a:pt x="1019" y="38580"/>
                    <a:pt x="1017" y="38444"/>
                  </a:cubicBezTo>
                  <a:cubicBezTo>
                    <a:pt x="1001" y="37406"/>
                    <a:pt x="1199" y="36389"/>
                    <a:pt x="1296" y="35361"/>
                  </a:cubicBezTo>
                  <a:cubicBezTo>
                    <a:pt x="1419" y="34053"/>
                    <a:pt x="1397" y="32731"/>
                    <a:pt x="1445" y="31415"/>
                  </a:cubicBezTo>
                  <a:cubicBezTo>
                    <a:pt x="1457" y="31087"/>
                    <a:pt x="1438" y="30737"/>
                    <a:pt x="1544" y="30437"/>
                  </a:cubicBezTo>
                  <a:cubicBezTo>
                    <a:pt x="1888" y="29476"/>
                    <a:pt x="1844" y="28488"/>
                    <a:pt x="1840" y="27499"/>
                  </a:cubicBezTo>
                  <a:cubicBezTo>
                    <a:pt x="1839" y="26840"/>
                    <a:pt x="1805" y="26185"/>
                    <a:pt x="2085" y="25552"/>
                  </a:cubicBezTo>
                  <a:cubicBezTo>
                    <a:pt x="2194" y="25307"/>
                    <a:pt x="2151" y="24995"/>
                    <a:pt x="2187" y="24716"/>
                  </a:cubicBezTo>
                  <a:cubicBezTo>
                    <a:pt x="2254" y="24204"/>
                    <a:pt x="2272" y="23676"/>
                    <a:pt x="2415" y="23184"/>
                  </a:cubicBezTo>
                  <a:cubicBezTo>
                    <a:pt x="2725" y="22104"/>
                    <a:pt x="3024" y="21018"/>
                    <a:pt x="3365" y="19945"/>
                  </a:cubicBezTo>
                  <a:cubicBezTo>
                    <a:pt x="3722" y="18824"/>
                    <a:pt x="4185" y="17752"/>
                    <a:pt x="4563" y="16649"/>
                  </a:cubicBezTo>
                  <a:cubicBezTo>
                    <a:pt x="4818" y="15905"/>
                    <a:pt x="4911" y="15098"/>
                    <a:pt x="5287" y="14383"/>
                  </a:cubicBezTo>
                  <a:cubicBezTo>
                    <a:pt x="5550" y="13884"/>
                    <a:pt x="5830" y="13392"/>
                    <a:pt x="6090" y="12892"/>
                  </a:cubicBezTo>
                  <a:cubicBezTo>
                    <a:pt x="6286" y="12515"/>
                    <a:pt x="6568" y="12145"/>
                    <a:pt x="6626" y="11746"/>
                  </a:cubicBezTo>
                  <a:cubicBezTo>
                    <a:pt x="6780" y="10679"/>
                    <a:pt x="7281" y="9812"/>
                    <a:pt x="7942" y="9002"/>
                  </a:cubicBezTo>
                  <a:cubicBezTo>
                    <a:pt x="8063" y="8857"/>
                    <a:pt x="8162" y="8694"/>
                    <a:pt x="8236" y="8521"/>
                  </a:cubicBezTo>
                  <a:cubicBezTo>
                    <a:pt x="8899" y="6935"/>
                    <a:pt x="9966" y="5612"/>
                    <a:pt x="10994" y="4261"/>
                  </a:cubicBezTo>
                  <a:cubicBezTo>
                    <a:pt x="11221" y="3963"/>
                    <a:pt x="11398" y="3621"/>
                    <a:pt x="11852" y="3609"/>
                  </a:cubicBezTo>
                  <a:cubicBezTo>
                    <a:pt x="11977" y="3604"/>
                    <a:pt x="12142" y="3519"/>
                    <a:pt x="12215" y="3418"/>
                  </a:cubicBezTo>
                  <a:cubicBezTo>
                    <a:pt x="12826" y="2579"/>
                    <a:pt x="13739" y="2011"/>
                    <a:pt x="14239" y="1071"/>
                  </a:cubicBezTo>
                  <a:cubicBezTo>
                    <a:pt x="14430" y="709"/>
                    <a:pt x="14744" y="411"/>
                    <a:pt x="15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4493775" y="2623250"/>
              <a:ext cx="239425" cy="1142200"/>
            </a:xfrm>
            <a:custGeom>
              <a:avLst/>
              <a:gdLst/>
              <a:ahLst/>
              <a:cxnLst/>
              <a:rect l="l" t="t" r="r" b="b"/>
              <a:pathLst>
                <a:path w="9577" h="45688" extrusionOk="0">
                  <a:moveTo>
                    <a:pt x="4654" y="45688"/>
                  </a:moveTo>
                  <a:cubicBezTo>
                    <a:pt x="4193" y="43464"/>
                    <a:pt x="3964" y="41244"/>
                    <a:pt x="3765" y="39019"/>
                  </a:cubicBezTo>
                  <a:cubicBezTo>
                    <a:pt x="3508" y="36157"/>
                    <a:pt x="3137" y="33313"/>
                    <a:pt x="2369" y="30525"/>
                  </a:cubicBezTo>
                  <a:cubicBezTo>
                    <a:pt x="1971" y="29080"/>
                    <a:pt x="1815" y="27566"/>
                    <a:pt x="1522" y="26089"/>
                  </a:cubicBezTo>
                  <a:cubicBezTo>
                    <a:pt x="1171" y="24333"/>
                    <a:pt x="838" y="22573"/>
                    <a:pt x="405" y="20836"/>
                  </a:cubicBezTo>
                  <a:cubicBezTo>
                    <a:pt x="1" y="19217"/>
                    <a:pt x="29" y="17677"/>
                    <a:pt x="827" y="16184"/>
                  </a:cubicBezTo>
                  <a:cubicBezTo>
                    <a:pt x="935" y="15980"/>
                    <a:pt x="967" y="15737"/>
                    <a:pt x="1058" y="15426"/>
                  </a:cubicBezTo>
                  <a:cubicBezTo>
                    <a:pt x="1235" y="15381"/>
                    <a:pt x="1451" y="15316"/>
                    <a:pt x="1670" y="15275"/>
                  </a:cubicBezTo>
                  <a:cubicBezTo>
                    <a:pt x="2135" y="15188"/>
                    <a:pt x="2392" y="14900"/>
                    <a:pt x="2578" y="14479"/>
                  </a:cubicBezTo>
                  <a:cubicBezTo>
                    <a:pt x="3146" y="13189"/>
                    <a:pt x="3598" y="11817"/>
                    <a:pt x="4363" y="10655"/>
                  </a:cubicBezTo>
                  <a:cubicBezTo>
                    <a:pt x="5297" y="9234"/>
                    <a:pt x="5874" y="7634"/>
                    <a:pt x="6860" y="6247"/>
                  </a:cubicBezTo>
                  <a:cubicBezTo>
                    <a:pt x="7763" y="4976"/>
                    <a:pt x="8161" y="3435"/>
                    <a:pt x="8825" y="2033"/>
                  </a:cubicBezTo>
                  <a:cubicBezTo>
                    <a:pt x="8995" y="1676"/>
                    <a:pt x="8914" y="1200"/>
                    <a:pt x="8951" y="778"/>
                  </a:cubicBezTo>
                  <a:cubicBezTo>
                    <a:pt x="8976" y="493"/>
                    <a:pt x="9064" y="244"/>
                    <a:pt x="9472" y="0"/>
                  </a:cubicBezTo>
                  <a:cubicBezTo>
                    <a:pt x="9354" y="1674"/>
                    <a:pt x="9577" y="3226"/>
                    <a:pt x="9149" y="4753"/>
                  </a:cubicBezTo>
                  <a:cubicBezTo>
                    <a:pt x="9048" y="5113"/>
                    <a:pt x="8960" y="5497"/>
                    <a:pt x="8973" y="5866"/>
                  </a:cubicBezTo>
                  <a:cubicBezTo>
                    <a:pt x="9027" y="7344"/>
                    <a:pt x="8682" y="8767"/>
                    <a:pt x="8421" y="10204"/>
                  </a:cubicBezTo>
                  <a:cubicBezTo>
                    <a:pt x="8336" y="10666"/>
                    <a:pt x="8224" y="11140"/>
                    <a:pt x="8246" y="11603"/>
                  </a:cubicBezTo>
                  <a:cubicBezTo>
                    <a:pt x="8329" y="13275"/>
                    <a:pt x="7959" y="14885"/>
                    <a:pt x="7657" y="16504"/>
                  </a:cubicBezTo>
                  <a:cubicBezTo>
                    <a:pt x="7382" y="17986"/>
                    <a:pt x="6999" y="19448"/>
                    <a:pt x="7051" y="20976"/>
                  </a:cubicBezTo>
                  <a:cubicBezTo>
                    <a:pt x="7064" y="21392"/>
                    <a:pt x="6918" y="21812"/>
                    <a:pt x="6863" y="22232"/>
                  </a:cubicBezTo>
                  <a:cubicBezTo>
                    <a:pt x="6778" y="22885"/>
                    <a:pt x="6749" y="23545"/>
                    <a:pt x="6623" y="24189"/>
                  </a:cubicBezTo>
                  <a:cubicBezTo>
                    <a:pt x="6314" y="25770"/>
                    <a:pt x="6250" y="27363"/>
                    <a:pt x="6275" y="28965"/>
                  </a:cubicBezTo>
                  <a:cubicBezTo>
                    <a:pt x="5743" y="30764"/>
                    <a:pt x="5962" y="32615"/>
                    <a:pt x="5898" y="34447"/>
                  </a:cubicBezTo>
                  <a:cubicBezTo>
                    <a:pt x="5888" y="34776"/>
                    <a:pt x="5919" y="35126"/>
                    <a:pt x="5817" y="35428"/>
                  </a:cubicBezTo>
                  <a:cubicBezTo>
                    <a:pt x="5414" y="36621"/>
                    <a:pt x="5508" y="37850"/>
                    <a:pt x="5497" y="39071"/>
                  </a:cubicBezTo>
                  <a:cubicBezTo>
                    <a:pt x="5490" y="39775"/>
                    <a:pt x="5544" y="40479"/>
                    <a:pt x="5250" y="41159"/>
                  </a:cubicBezTo>
                  <a:cubicBezTo>
                    <a:pt x="5143" y="41404"/>
                    <a:pt x="5164" y="41714"/>
                    <a:pt x="5164" y="41995"/>
                  </a:cubicBezTo>
                  <a:cubicBezTo>
                    <a:pt x="5165" y="42564"/>
                    <a:pt x="5099" y="43107"/>
                    <a:pt x="4923" y="43659"/>
                  </a:cubicBezTo>
                  <a:cubicBezTo>
                    <a:pt x="4783" y="44097"/>
                    <a:pt x="4825" y="44590"/>
                    <a:pt x="4773" y="45058"/>
                  </a:cubicBezTo>
                  <a:cubicBezTo>
                    <a:pt x="4750" y="45270"/>
                    <a:pt x="4695" y="45478"/>
                    <a:pt x="4654" y="45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78225" y="2813275"/>
              <a:ext cx="162825" cy="1070100"/>
            </a:xfrm>
            <a:custGeom>
              <a:avLst/>
              <a:gdLst/>
              <a:ahLst/>
              <a:cxnLst/>
              <a:rect l="l" t="t" r="r" b="b"/>
              <a:pathLst>
                <a:path w="6513" h="42804" extrusionOk="0">
                  <a:moveTo>
                    <a:pt x="20" y="0"/>
                  </a:moveTo>
                  <a:cubicBezTo>
                    <a:pt x="743" y="360"/>
                    <a:pt x="970" y="821"/>
                    <a:pt x="1199" y="1287"/>
                  </a:cubicBezTo>
                  <a:cubicBezTo>
                    <a:pt x="1595" y="2088"/>
                    <a:pt x="1984" y="2888"/>
                    <a:pt x="2626" y="3546"/>
                  </a:cubicBezTo>
                  <a:cubicBezTo>
                    <a:pt x="2879" y="3805"/>
                    <a:pt x="3008" y="4189"/>
                    <a:pt x="3186" y="4520"/>
                  </a:cubicBezTo>
                  <a:cubicBezTo>
                    <a:pt x="3586" y="5267"/>
                    <a:pt x="3987" y="6014"/>
                    <a:pt x="4377" y="6766"/>
                  </a:cubicBezTo>
                  <a:cubicBezTo>
                    <a:pt x="4576" y="7152"/>
                    <a:pt x="4800" y="7512"/>
                    <a:pt x="5245" y="7641"/>
                  </a:cubicBezTo>
                  <a:cubicBezTo>
                    <a:pt x="5626" y="7751"/>
                    <a:pt x="5740" y="8062"/>
                    <a:pt x="5826" y="8377"/>
                  </a:cubicBezTo>
                  <a:cubicBezTo>
                    <a:pt x="5988" y="8963"/>
                    <a:pt x="6089" y="9567"/>
                    <a:pt x="6261" y="10149"/>
                  </a:cubicBezTo>
                  <a:cubicBezTo>
                    <a:pt x="6513" y="10992"/>
                    <a:pt x="6504" y="11828"/>
                    <a:pt x="6224" y="12646"/>
                  </a:cubicBezTo>
                  <a:cubicBezTo>
                    <a:pt x="6021" y="13240"/>
                    <a:pt x="5972" y="13837"/>
                    <a:pt x="5969" y="14453"/>
                  </a:cubicBezTo>
                  <a:cubicBezTo>
                    <a:pt x="5965" y="15866"/>
                    <a:pt x="5947" y="17273"/>
                    <a:pt x="5682" y="18675"/>
                  </a:cubicBezTo>
                  <a:cubicBezTo>
                    <a:pt x="5517" y="19547"/>
                    <a:pt x="5517" y="20458"/>
                    <a:pt x="5509" y="21351"/>
                  </a:cubicBezTo>
                  <a:cubicBezTo>
                    <a:pt x="5473" y="26442"/>
                    <a:pt x="5433" y="31533"/>
                    <a:pt x="5451" y="36624"/>
                  </a:cubicBezTo>
                  <a:cubicBezTo>
                    <a:pt x="5457" y="37986"/>
                    <a:pt x="5676" y="39345"/>
                    <a:pt x="5773" y="40708"/>
                  </a:cubicBezTo>
                  <a:cubicBezTo>
                    <a:pt x="5816" y="41317"/>
                    <a:pt x="5802" y="41931"/>
                    <a:pt x="5799" y="42542"/>
                  </a:cubicBezTo>
                  <a:cubicBezTo>
                    <a:pt x="5799" y="42607"/>
                    <a:pt x="5695" y="42670"/>
                    <a:pt x="5576" y="42803"/>
                  </a:cubicBezTo>
                  <a:cubicBezTo>
                    <a:pt x="5448" y="42230"/>
                    <a:pt x="5249" y="41710"/>
                    <a:pt x="5228" y="41181"/>
                  </a:cubicBezTo>
                  <a:cubicBezTo>
                    <a:pt x="5179" y="39958"/>
                    <a:pt x="4710" y="38800"/>
                    <a:pt x="4738" y="37562"/>
                  </a:cubicBezTo>
                  <a:cubicBezTo>
                    <a:pt x="4750" y="37061"/>
                    <a:pt x="4479" y="36557"/>
                    <a:pt x="4444" y="36046"/>
                  </a:cubicBezTo>
                  <a:cubicBezTo>
                    <a:pt x="4369" y="34953"/>
                    <a:pt x="3922" y="33940"/>
                    <a:pt x="3769" y="32889"/>
                  </a:cubicBezTo>
                  <a:cubicBezTo>
                    <a:pt x="3559" y="31456"/>
                    <a:pt x="3053" y="30052"/>
                    <a:pt x="3208" y="28567"/>
                  </a:cubicBezTo>
                  <a:cubicBezTo>
                    <a:pt x="3246" y="28197"/>
                    <a:pt x="3231" y="27797"/>
                    <a:pt x="3125" y="27445"/>
                  </a:cubicBezTo>
                  <a:cubicBezTo>
                    <a:pt x="2819" y="26430"/>
                    <a:pt x="2863" y="25395"/>
                    <a:pt x="2853" y="24360"/>
                  </a:cubicBezTo>
                  <a:cubicBezTo>
                    <a:pt x="2852" y="24267"/>
                    <a:pt x="2867" y="24168"/>
                    <a:pt x="2849" y="24078"/>
                  </a:cubicBezTo>
                  <a:cubicBezTo>
                    <a:pt x="2428" y="21952"/>
                    <a:pt x="2568" y="19770"/>
                    <a:pt x="2132" y="17636"/>
                  </a:cubicBezTo>
                  <a:cubicBezTo>
                    <a:pt x="1491" y="14499"/>
                    <a:pt x="941" y="11342"/>
                    <a:pt x="430" y="8181"/>
                  </a:cubicBezTo>
                  <a:cubicBezTo>
                    <a:pt x="0" y="5528"/>
                    <a:pt x="63" y="2843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BDD235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169725" y="2348475"/>
              <a:ext cx="431750" cy="289750"/>
            </a:xfrm>
            <a:custGeom>
              <a:avLst/>
              <a:gdLst/>
              <a:ahLst/>
              <a:cxnLst/>
              <a:rect l="l" t="t" r="r" b="b"/>
              <a:pathLst>
                <a:path w="17270" h="11590" extrusionOk="0">
                  <a:moveTo>
                    <a:pt x="8081" y="11589"/>
                  </a:moveTo>
                  <a:cubicBezTo>
                    <a:pt x="7774" y="11403"/>
                    <a:pt x="7592" y="11331"/>
                    <a:pt x="7462" y="11205"/>
                  </a:cubicBezTo>
                  <a:cubicBezTo>
                    <a:pt x="7042" y="10799"/>
                    <a:pt x="6594" y="10699"/>
                    <a:pt x="6049" y="10949"/>
                  </a:cubicBezTo>
                  <a:cubicBezTo>
                    <a:pt x="5599" y="11156"/>
                    <a:pt x="5152" y="11001"/>
                    <a:pt x="4681" y="10924"/>
                  </a:cubicBezTo>
                  <a:cubicBezTo>
                    <a:pt x="3471" y="10728"/>
                    <a:pt x="2488" y="10142"/>
                    <a:pt x="1506" y="9342"/>
                  </a:cubicBezTo>
                  <a:cubicBezTo>
                    <a:pt x="1434" y="9042"/>
                    <a:pt x="1312" y="8682"/>
                    <a:pt x="1268" y="8314"/>
                  </a:cubicBezTo>
                  <a:cubicBezTo>
                    <a:pt x="1143" y="7227"/>
                    <a:pt x="785" y="6210"/>
                    <a:pt x="397" y="5200"/>
                  </a:cubicBezTo>
                  <a:cubicBezTo>
                    <a:pt x="313" y="4980"/>
                    <a:pt x="215" y="4765"/>
                    <a:pt x="145" y="4541"/>
                  </a:cubicBezTo>
                  <a:cubicBezTo>
                    <a:pt x="1" y="4076"/>
                    <a:pt x="240" y="3680"/>
                    <a:pt x="727" y="3639"/>
                  </a:cubicBezTo>
                  <a:cubicBezTo>
                    <a:pt x="1758" y="3554"/>
                    <a:pt x="2791" y="3493"/>
                    <a:pt x="3824" y="3434"/>
                  </a:cubicBezTo>
                  <a:cubicBezTo>
                    <a:pt x="5137" y="3357"/>
                    <a:pt x="6461" y="3413"/>
                    <a:pt x="7755" y="3108"/>
                  </a:cubicBezTo>
                  <a:cubicBezTo>
                    <a:pt x="9492" y="2696"/>
                    <a:pt x="11247" y="2345"/>
                    <a:pt x="12959" y="1843"/>
                  </a:cubicBezTo>
                  <a:cubicBezTo>
                    <a:pt x="13893" y="1569"/>
                    <a:pt x="14754" y="1040"/>
                    <a:pt x="15644" y="617"/>
                  </a:cubicBezTo>
                  <a:cubicBezTo>
                    <a:pt x="16065" y="418"/>
                    <a:pt x="16474" y="195"/>
                    <a:pt x="16852" y="0"/>
                  </a:cubicBezTo>
                  <a:cubicBezTo>
                    <a:pt x="17270" y="165"/>
                    <a:pt x="17175" y="479"/>
                    <a:pt x="17176" y="744"/>
                  </a:cubicBezTo>
                  <a:cubicBezTo>
                    <a:pt x="17182" y="2105"/>
                    <a:pt x="17179" y="3466"/>
                    <a:pt x="17179" y="4943"/>
                  </a:cubicBezTo>
                  <a:cubicBezTo>
                    <a:pt x="17000" y="5144"/>
                    <a:pt x="16776" y="5444"/>
                    <a:pt x="16505" y="5692"/>
                  </a:cubicBezTo>
                  <a:cubicBezTo>
                    <a:pt x="14907" y="7154"/>
                    <a:pt x="13225" y="8503"/>
                    <a:pt x="11282" y="9494"/>
                  </a:cubicBezTo>
                  <a:cubicBezTo>
                    <a:pt x="10572" y="9856"/>
                    <a:pt x="9892" y="10257"/>
                    <a:pt x="9310" y="10834"/>
                  </a:cubicBezTo>
                  <a:cubicBezTo>
                    <a:pt x="8989" y="11151"/>
                    <a:pt x="8525" y="11325"/>
                    <a:pt x="8081" y="11589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241225" y="2680475"/>
              <a:ext cx="262875" cy="394900"/>
            </a:xfrm>
            <a:custGeom>
              <a:avLst/>
              <a:gdLst/>
              <a:ahLst/>
              <a:cxnLst/>
              <a:rect l="l" t="t" r="r" b="b"/>
              <a:pathLst>
                <a:path w="10515" h="15796" extrusionOk="0">
                  <a:moveTo>
                    <a:pt x="4108" y="1"/>
                  </a:moveTo>
                  <a:cubicBezTo>
                    <a:pt x="4853" y="1052"/>
                    <a:pt x="5754" y="1569"/>
                    <a:pt x="6430" y="2372"/>
                  </a:cubicBezTo>
                  <a:cubicBezTo>
                    <a:pt x="7896" y="4111"/>
                    <a:pt x="8857" y="6056"/>
                    <a:pt x="9320" y="8263"/>
                  </a:cubicBezTo>
                  <a:cubicBezTo>
                    <a:pt x="9419" y="8730"/>
                    <a:pt x="9586" y="9121"/>
                    <a:pt x="9878" y="9522"/>
                  </a:cubicBezTo>
                  <a:cubicBezTo>
                    <a:pt x="10359" y="10183"/>
                    <a:pt x="10515" y="10886"/>
                    <a:pt x="10054" y="11743"/>
                  </a:cubicBezTo>
                  <a:cubicBezTo>
                    <a:pt x="9414" y="12936"/>
                    <a:pt x="8976" y="14237"/>
                    <a:pt x="8424" y="15559"/>
                  </a:cubicBezTo>
                  <a:cubicBezTo>
                    <a:pt x="7688" y="15583"/>
                    <a:pt x="6898" y="15796"/>
                    <a:pt x="6228" y="15152"/>
                  </a:cubicBezTo>
                  <a:cubicBezTo>
                    <a:pt x="6139" y="15067"/>
                    <a:pt x="5967" y="15034"/>
                    <a:pt x="5833" y="15034"/>
                  </a:cubicBezTo>
                  <a:cubicBezTo>
                    <a:pt x="4475" y="15044"/>
                    <a:pt x="3112" y="14913"/>
                    <a:pt x="1688" y="15171"/>
                  </a:cubicBezTo>
                  <a:cubicBezTo>
                    <a:pt x="1521" y="14765"/>
                    <a:pt x="1338" y="14347"/>
                    <a:pt x="1176" y="13921"/>
                  </a:cubicBezTo>
                  <a:cubicBezTo>
                    <a:pt x="1110" y="13746"/>
                    <a:pt x="1136" y="13522"/>
                    <a:pt x="1038" y="13378"/>
                  </a:cubicBezTo>
                  <a:cubicBezTo>
                    <a:pt x="0" y="11840"/>
                    <a:pt x="570" y="10227"/>
                    <a:pt x="765" y="8622"/>
                  </a:cubicBezTo>
                  <a:cubicBezTo>
                    <a:pt x="855" y="7892"/>
                    <a:pt x="1248" y="7315"/>
                    <a:pt x="1532" y="6674"/>
                  </a:cubicBezTo>
                  <a:cubicBezTo>
                    <a:pt x="2118" y="5340"/>
                    <a:pt x="2625" y="3971"/>
                    <a:pt x="3151" y="2609"/>
                  </a:cubicBezTo>
                  <a:cubicBezTo>
                    <a:pt x="3453" y="1826"/>
                    <a:pt x="3730" y="1033"/>
                    <a:pt x="4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411375" y="2465500"/>
              <a:ext cx="292375" cy="443850"/>
            </a:xfrm>
            <a:custGeom>
              <a:avLst/>
              <a:gdLst/>
              <a:ahLst/>
              <a:cxnLst/>
              <a:rect l="l" t="t" r="r" b="b"/>
              <a:pathLst>
                <a:path w="11695" h="17754" extrusionOk="0">
                  <a:moveTo>
                    <a:pt x="4965" y="17754"/>
                  </a:moveTo>
                  <a:cubicBezTo>
                    <a:pt x="4157" y="16064"/>
                    <a:pt x="3799" y="14299"/>
                    <a:pt x="2986" y="12698"/>
                  </a:cubicBezTo>
                  <a:cubicBezTo>
                    <a:pt x="2191" y="11130"/>
                    <a:pt x="1011" y="9861"/>
                    <a:pt x="1" y="8423"/>
                  </a:cubicBezTo>
                  <a:cubicBezTo>
                    <a:pt x="732" y="7624"/>
                    <a:pt x="1513" y="6899"/>
                    <a:pt x="2491" y="6392"/>
                  </a:cubicBezTo>
                  <a:cubicBezTo>
                    <a:pt x="4170" y="5520"/>
                    <a:pt x="5572" y="4243"/>
                    <a:pt x="7118" y="3177"/>
                  </a:cubicBezTo>
                  <a:cubicBezTo>
                    <a:pt x="7982" y="2580"/>
                    <a:pt x="8735" y="1947"/>
                    <a:pt x="9059" y="906"/>
                  </a:cubicBezTo>
                  <a:cubicBezTo>
                    <a:pt x="9112" y="740"/>
                    <a:pt x="9266" y="593"/>
                    <a:pt x="9398" y="463"/>
                  </a:cubicBezTo>
                  <a:cubicBezTo>
                    <a:pt x="9562" y="302"/>
                    <a:pt x="9751" y="169"/>
                    <a:pt x="9960" y="1"/>
                  </a:cubicBezTo>
                  <a:cubicBezTo>
                    <a:pt x="10154" y="206"/>
                    <a:pt x="10287" y="404"/>
                    <a:pt x="10468" y="532"/>
                  </a:cubicBezTo>
                  <a:cubicBezTo>
                    <a:pt x="11520" y="1275"/>
                    <a:pt x="11695" y="2328"/>
                    <a:pt x="11631" y="3519"/>
                  </a:cubicBezTo>
                  <a:cubicBezTo>
                    <a:pt x="11575" y="4601"/>
                    <a:pt x="11345" y="5668"/>
                    <a:pt x="10947" y="6676"/>
                  </a:cubicBezTo>
                  <a:cubicBezTo>
                    <a:pt x="10204" y="8556"/>
                    <a:pt x="9380" y="10400"/>
                    <a:pt x="8277" y="12111"/>
                  </a:cubicBezTo>
                  <a:cubicBezTo>
                    <a:pt x="7771" y="12896"/>
                    <a:pt x="7378" y="13756"/>
                    <a:pt x="6934" y="14583"/>
                  </a:cubicBezTo>
                  <a:cubicBezTo>
                    <a:pt x="6913" y="14624"/>
                    <a:pt x="6905" y="14677"/>
                    <a:pt x="6875" y="14710"/>
                  </a:cubicBezTo>
                  <a:cubicBezTo>
                    <a:pt x="6141" y="15530"/>
                    <a:pt x="5796" y="16563"/>
                    <a:pt x="5333" y="17531"/>
                  </a:cubicBezTo>
                  <a:cubicBezTo>
                    <a:pt x="5302" y="17596"/>
                    <a:pt x="5188" y="17621"/>
                    <a:pt x="4965" y="17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923375" y="1242050"/>
              <a:ext cx="178100" cy="412775"/>
            </a:xfrm>
            <a:custGeom>
              <a:avLst/>
              <a:gdLst/>
              <a:ahLst/>
              <a:cxnLst/>
              <a:rect l="l" t="t" r="r" b="b"/>
              <a:pathLst>
                <a:path w="7124" h="16511" extrusionOk="0">
                  <a:moveTo>
                    <a:pt x="562" y="8533"/>
                  </a:moveTo>
                  <a:cubicBezTo>
                    <a:pt x="221" y="7713"/>
                    <a:pt x="382" y="7108"/>
                    <a:pt x="371" y="6523"/>
                  </a:cubicBezTo>
                  <a:cubicBezTo>
                    <a:pt x="360" y="5911"/>
                    <a:pt x="378" y="5298"/>
                    <a:pt x="381" y="4686"/>
                  </a:cubicBezTo>
                  <a:cubicBezTo>
                    <a:pt x="383" y="4073"/>
                    <a:pt x="381" y="3463"/>
                    <a:pt x="381" y="2808"/>
                  </a:cubicBezTo>
                  <a:cubicBezTo>
                    <a:pt x="1249" y="1758"/>
                    <a:pt x="2288" y="907"/>
                    <a:pt x="3664" y="556"/>
                  </a:cubicBezTo>
                  <a:cubicBezTo>
                    <a:pt x="5844" y="1"/>
                    <a:pt x="6178" y="396"/>
                    <a:pt x="6735" y="2271"/>
                  </a:cubicBezTo>
                  <a:cubicBezTo>
                    <a:pt x="6789" y="2452"/>
                    <a:pt x="6854" y="2635"/>
                    <a:pt x="6864" y="2821"/>
                  </a:cubicBezTo>
                  <a:cubicBezTo>
                    <a:pt x="6965" y="4794"/>
                    <a:pt x="7124" y="6763"/>
                    <a:pt x="6438" y="8690"/>
                  </a:cubicBezTo>
                  <a:cubicBezTo>
                    <a:pt x="5789" y="10516"/>
                    <a:pt x="5048" y="12288"/>
                    <a:pt x="3922" y="13883"/>
                  </a:cubicBezTo>
                  <a:cubicBezTo>
                    <a:pt x="3108" y="15036"/>
                    <a:pt x="2041" y="15849"/>
                    <a:pt x="745" y="16373"/>
                  </a:cubicBezTo>
                  <a:cubicBezTo>
                    <a:pt x="580" y="16440"/>
                    <a:pt x="393" y="16452"/>
                    <a:pt x="120" y="16510"/>
                  </a:cubicBezTo>
                  <a:cubicBezTo>
                    <a:pt x="80" y="16229"/>
                    <a:pt x="26" y="16015"/>
                    <a:pt x="23" y="15800"/>
                  </a:cubicBezTo>
                  <a:cubicBezTo>
                    <a:pt x="0" y="14172"/>
                    <a:pt x="400" y="12637"/>
                    <a:pt x="1009" y="11136"/>
                  </a:cubicBezTo>
                  <a:cubicBezTo>
                    <a:pt x="1755" y="9300"/>
                    <a:pt x="2545" y="7491"/>
                    <a:pt x="3726" y="5881"/>
                  </a:cubicBezTo>
                  <a:cubicBezTo>
                    <a:pt x="3837" y="5731"/>
                    <a:pt x="3967" y="5566"/>
                    <a:pt x="3996" y="5393"/>
                  </a:cubicBezTo>
                  <a:cubicBezTo>
                    <a:pt x="4021" y="5233"/>
                    <a:pt x="3968" y="5006"/>
                    <a:pt x="3861" y="4899"/>
                  </a:cubicBezTo>
                  <a:cubicBezTo>
                    <a:pt x="3752" y="4790"/>
                    <a:pt x="3482" y="4698"/>
                    <a:pt x="3371" y="4759"/>
                  </a:cubicBezTo>
                  <a:cubicBezTo>
                    <a:pt x="3048" y="4936"/>
                    <a:pt x="2710" y="5146"/>
                    <a:pt x="2489" y="5429"/>
                  </a:cubicBezTo>
                  <a:cubicBezTo>
                    <a:pt x="2055" y="5983"/>
                    <a:pt x="1687" y="6589"/>
                    <a:pt x="1311" y="7186"/>
                  </a:cubicBezTo>
                  <a:cubicBezTo>
                    <a:pt x="1087" y="7545"/>
                    <a:pt x="899" y="7925"/>
                    <a:pt x="562" y="8533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097650" y="2573875"/>
              <a:ext cx="198125" cy="346400"/>
            </a:xfrm>
            <a:custGeom>
              <a:avLst/>
              <a:gdLst/>
              <a:ahLst/>
              <a:cxnLst/>
              <a:rect l="l" t="t" r="r" b="b"/>
              <a:pathLst>
                <a:path w="7925" h="13856" extrusionOk="0">
                  <a:moveTo>
                    <a:pt x="7924" y="4085"/>
                  </a:moveTo>
                  <a:cubicBezTo>
                    <a:pt x="6842" y="5377"/>
                    <a:pt x="6501" y="6781"/>
                    <a:pt x="6265" y="8230"/>
                  </a:cubicBezTo>
                  <a:cubicBezTo>
                    <a:pt x="6197" y="8644"/>
                    <a:pt x="6046" y="9046"/>
                    <a:pt x="5920" y="9449"/>
                  </a:cubicBezTo>
                  <a:cubicBezTo>
                    <a:pt x="5597" y="10476"/>
                    <a:pt x="5147" y="11459"/>
                    <a:pt x="5110" y="12575"/>
                  </a:cubicBezTo>
                  <a:cubicBezTo>
                    <a:pt x="5096" y="13006"/>
                    <a:pt x="4788" y="13428"/>
                    <a:pt x="4614" y="13856"/>
                  </a:cubicBezTo>
                  <a:cubicBezTo>
                    <a:pt x="4440" y="13780"/>
                    <a:pt x="4316" y="13767"/>
                    <a:pt x="4288" y="13709"/>
                  </a:cubicBezTo>
                  <a:cubicBezTo>
                    <a:pt x="3573" y="12224"/>
                    <a:pt x="2375" y="11039"/>
                    <a:pt x="1727" y="9508"/>
                  </a:cubicBezTo>
                  <a:cubicBezTo>
                    <a:pt x="1531" y="9044"/>
                    <a:pt x="1189" y="8621"/>
                    <a:pt x="842" y="8244"/>
                  </a:cubicBezTo>
                  <a:cubicBezTo>
                    <a:pt x="1" y="7325"/>
                    <a:pt x="78" y="6232"/>
                    <a:pt x="323" y="5185"/>
                  </a:cubicBezTo>
                  <a:cubicBezTo>
                    <a:pt x="475" y="4533"/>
                    <a:pt x="600" y="3903"/>
                    <a:pt x="568" y="3245"/>
                  </a:cubicBezTo>
                  <a:cubicBezTo>
                    <a:pt x="522" y="2321"/>
                    <a:pt x="823" y="1484"/>
                    <a:pt x="1161" y="656"/>
                  </a:cubicBezTo>
                  <a:cubicBezTo>
                    <a:pt x="1378" y="121"/>
                    <a:pt x="2027" y="0"/>
                    <a:pt x="2416" y="444"/>
                  </a:cubicBezTo>
                  <a:cubicBezTo>
                    <a:pt x="2786" y="864"/>
                    <a:pt x="3236" y="1309"/>
                    <a:pt x="3376" y="1818"/>
                  </a:cubicBezTo>
                  <a:cubicBezTo>
                    <a:pt x="3723" y="3092"/>
                    <a:pt x="4705" y="3258"/>
                    <a:pt x="5743" y="3414"/>
                  </a:cubicBezTo>
                  <a:cubicBezTo>
                    <a:pt x="6068" y="3463"/>
                    <a:pt x="6405" y="3469"/>
                    <a:pt x="6715" y="3563"/>
                  </a:cubicBezTo>
                  <a:cubicBezTo>
                    <a:pt x="7069" y="3671"/>
                    <a:pt x="7400" y="3854"/>
                    <a:pt x="7924" y="4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2107875" y="3125075"/>
              <a:ext cx="388450" cy="231400"/>
            </a:xfrm>
            <a:custGeom>
              <a:avLst/>
              <a:gdLst/>
              <a:ahLst/>
              <a:cxnLst/>
              <a:rect l="l" t="t" r="r" b="b"/>
              <a:pathLst>
                <a:path w="15538" h="9256" extrusionOk="0">
                  <a:moveTo>
                    <a:pt x="15131" y="96"/>
                  </a:moveTo>
                  <a:cubicBezTo>
                    <a:pt x="15264" y="519"/>
                    <a:pt x="15389" y="917"/>
                    <a:pt x="15537" y="1392"/>
                  </a:cubicBezTo>
                  <a:cubicBezTo>
                    <a:pt x="15235" y="1586"/>
                    <a:pt x="14952" y="1846"/>
                    <a:pt x="14618" y="1963"/>
                  </a:cubicBezTo>
                  <a:cubicBezTo>
                    <a:pt x="13644" y="2306"/>
                    <a:pt x="12844" y="3044"/>
                    <a:pt x="11786" y="3186"/>
                  </a:cubicBezTo>
                  <a:cubicBezTo>
                    <a:pt x="10434" y="3944"/>
                    <a:pt x="9044" y="4641"/>
                    <a:pt x="7744" y="5481"/>
                  </a:cubicBezTo>
                  <a:cubicBezTo>
                    <a:pt x="6911" y="6019"/>
                    <a:pt x="6105" y="6603"/>
                    <a:pt x="5188" y="6967"/>
                  </a:cubicBezTo>
                  <a:cubicBezTo>
                    <a:pt x="3955" y="7456"/>
                    <a:pt x="2852" y="8149"/>
                    <a:pt x="1751" y="8867"/>
                  </a:cubicBezTo>
                  <a:cubicBezTo>
                    <a:pt x="1487" y="9040"/>
                    <a:pt x="1164" y="9117"/>
                    <a:pt x="826" y="9256"/>
                  </a:cubicBezTo>
                  <a:cubicBezTo>
                    <a:pt x="228" y="8230"/>
                    <a:pt x="0" y="7202"/>
                    <a:pt x="169" y="6099"/>
                  </a:cubicBezTo>
                  <a:cubicBezTo>
                    <a:pt x="237" y="5646"/>
                    <a:pt x="552" y="5355"/>
                    <a:pt x="966" y="5181"/>
                  </a:cubicBezTo>
                  <a:cubicBezTo>
                    <a:pt x="1830" y="4821"/>
                    <a:pt x="2689" y="4451"/>
                    <a:pt x="3564" y="4121"/>
                  </a:cubicBezTo>
                  <a:cubicBezTo>
                    <a:pt x="3815" y="4026"/>
                    <a:pt x="4115" y="4008"/>
                    <a:pt x="4387" y="4028"/>
                  </a:cubicBezTo>
                  <a:cubicBezTo>
                    <a:pt x="4976" y="4069"/>
                    <a:pt x="5500" y="3905"/>
                    <a:pt x="6014" y="3648"/>
                  </a:cubicBezTo>
                  <a:cubicBezTo>
                    <a:pt x="6730" y="3290"/>
                    <a:pt x="7444" y="2928"/>
                    <a:pt x="8171" y="2592"/>
                  </a:cubicBezTo>
                  <a:cubicBezTo>
                    <a:pt x="9665" y="1903"/>
                    <a:pt x="11155" y="1202"/>
                    <a:pt x="12671" y="561"/>
                  </a:cubicBezTo>
                  <a:cubicBezTo>
                    <a:pt x="13267" y="309"/>
                    <a:pt x="13922" y="192"/>
                    <a:pt x="14558" y="41"/>
                  </a:cubicBezTo>
                  <a:cubicBezTo>
                    <a:pt x="14727" y="1"/>
                    <a:pt x="14921" y="72"/>
                    <a:pt x="15131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510225" y="1546150"/>
              <a:ext cx="146475" cy="342325"/>
            </a:xfrm>
            <a:custGeom>
              <a:avLst/>
              <a:gdLst/>
              <a:ahLst/>
              <a:cxnLst/>
              <a:rect l="l" t="t" r="r" b="b"/>
              <a:pathLst>
                <a:path w="5859" h="13693" extrusionOk="0">
                  <a:moveTo>
                    <a:pt x="4029" y="5658"/>
                  </a:moveTo>
                  <a:cubicBezTo>
                    <a:pt x="3535" y="5125"/>
                    <a:pt x="3203" y="4753"/>
                    <a:pt x="2855" y="4394"/>
                  </a:cubicBezTo>
                  <a:cubicBezTo>
                    <a:pt x="2596" y="4126"/>
                    <a:pt x="2297" y="4079"/>
                    <a:pt x="2117" y="4259"/>
                  </a:cubicBezTo>
                  <a:cubicBezTo>
                    <a:pt x="1885" y="4492"/>
                    <a:pt x="1887" y="4759"/>
                    <a:pt x="2037" y="5032"/>
                  </a:cubicBezTo>
                  <a:cubicBezTo>
                    <a:pt x="2148" y="5238"/>
                    <a:pt x="2263" y="5444"/>
                    <a:pt x="2394" y="5638"/>
                  </a:cubicBezTo>
                  <a:cubicBezTo>
                    <a:pt x="2893" y="6379"/>
                    <a:pt x="3351" y="7153"/>
                    <a:pt x="3911" y="7845"/>
                  </a:cubicBezTo>
                  <a:cubicBezTo>
                    <a:pt x="4585" y="8672"/>
                    <a:pt x="4962" y="9603"/>
                    <a:pt x="5174" y="10629"/>
                  </a:cubicBezTo>
                  <a:cubicBezTo>
                    <a:pt x="5373" y="11589"/>
                    <a:pt x="5600" y="12540"/>
                    <a:pt x="5859" y="13693"/>
                  </a:cubicBezTo>
                  <a:cubicBezTo>
                    <a:pt x="5541" y="13540"/>
                    <a:pt x="5368" y="13508"/>
                    <a:pt x="5276" y="13403"/>
                  </a:cubicBezTo>
                  <a:cubicBezTo>
                    <a:pt x="3687" y="11598"/>
                    <a:pt x="2275" y="9670"/>
                    <a:pt x="1118" y="7556"/>
                  </a:cubicBezTo>
                  <a:cubicBezTo>
                    <a:pt x="1" y="5513"/>
                    <a:pt x="154" y="3387"/>
                    <a:pt x="724" y="1259"/>
                  </a:cubicBezTo>
                  <a:cubicBezTo>
                    <a:pt x="1015" y="171"/>
                    <a:pt x="1748" y="1"/>
                    <a:pt x="2635" y="710"/>
                  </a:cubicBezTo>
                  <a:cubicBezTo>
                    <a:pt x="3121" y="1099"/>
                    <a:pt x="3476" y="1540"/>
                    <a:pt x="3536" y="2227"/>
                  </a:cubicBezTo>
                  <a:cubicBezTo>
                    <a:pt x="3629" y="3294"/>
                    <a:pt x="3835" y="4352"/>
                    <a:pt x="4029" y="5658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848250" y="3453125"/>
              <a:ext cx="131775" cy="175750"/>
            </a:xfrm>
            <a:custGeom>
              <a:avLst/>
              <a:gdLst/>
              <a:ahLst/>
              <a:cxnLst/>
              <a:rect l="l" t="t" r="r" b="b"/>
              <a:pathLst>
                <a:path w="5271" h="7030" extrusionOk="0">
                  <a:moveTo>
                    <a:pt x="4324" y="1"/>
                  </a:moveTo>
                  <a:cubicBezTo>
                    <a:pt x="5271" y="2133"/>
                    <a:pt x="5131" y="4224"/>
                    <a:pt x="5257" y="6280"/>
                  </a:cubicBezTo>
                  <a:cubicBezTo>
                    <a:pt x="5270" y="6501"/>
                    <a:pt x="5229" y="6726"/>
                    <a:pt x="5214" y="6942"/>
                  </a:cubicBezTo>
                  <a:cubicBezTo>
                    <a:pt x="4697" y="7030"/>
                    <a:pt x="4324" y="6889"/>
                    <a:pt x="3964" y="6627"/>
                  </a:cubicBezTo>
                  <a:cubicBezTo>
                    <a:pt x="2900" y="5853"/>
                    <a:pt x="1824" y="5095"/>
                    <a:pt x="752" y="4332"/>
                  </a:cubicBezTo>
                  <a:cubicBezTo>
                    <a:pt x="599" y="4223"/>
                    <a:pt x="429" y="4137"/>
                    <a:pt x="283" y="4020"/>
                  </a:cubicBezTo>
                  <a:cubicBezTo>
                    <a:pt x="35" y="3823"/>
                    <a:pt x="0" y="3514"/>
                    <a:pt x="188" y="3273"/>
                  </a:cubicBezTo>
                  <a:cubicBezTo>
                    <a:pt x="276" y="3162"/>
                    <a:pt x="362" y="3044"/>
                    <a:pt x="472" y="2960"/>
                  </a:cubicBezTo>
                  <a:cubicBezTo>
                    <a:pt x="1729" y="1989"/>
                    <a:pt x="2989" y="1024"/>
                    <a:pt x="4324" y="1"/>
                  </a:cubicBezTo>
                  <a:close/>
                </a:path>
              </a:pathLst>
            </a:custGeom>
            <a:solidFill>
              <a:srgbClr val="E6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173125" y="5164800"/>
              <a:ext cx="117675" cy="78200"/>
            </a:xfrm>
            <a:custGeom>
              <a:avLst/>
              <a:gdLst/>
              <a:ahLst/>
              <a:cxnLst/>
              <a:rect l="l" t="t" r="r" b="b"/>
              <a:pathLst>
                <a:path w="4707" h="3128" extrusionOk="0">
                  <a:moveTo>
                    <a:pt x="225" y="2081"/>
                  </a:moveTo>
                  <a:cubicBezTo>
                    <a:pt x="149" y="1464"/>
                    <a:pt x="81" y="917"/>
                    <a:pt x="1" y="267"/>
                  </a:cubicBezTo>
                  <a:cubicBezTo>
                    <a:pt x="1543" y="170"/>
                    <a:pt x="3025" y="1"/>
                    <a:pt x="4451" y="510"/>
                  </a:cubicBezTo>
                  <a:cubicBezTo>
                    <a:pt x="4706" y="1806"/>
                    <a:pt x="4706" y="1810"/>
                    <a:pt x="4275" y="2769"/>
                  </a:cubicBezTo>
                  <a:cubicBezTo>
                    <a:pt x="2884" y="3128"/>
                    <a:pt x="1612" y="2671"/>
                    <a:pt x="225" y="2081"/>
                  </a:cubicBezTo>
                  <a:close/>
                </a:path>
              </a:pathLst>
            </a:custGeom>
            <a:solidFill>
              <a:srgbClr val="6D7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656075" y="5206100"/>
              <a:ext cx="107275" cy="90400"/>
            </a:xfrm>
            <a:custGeom>
              <a:avLst/>
              <a:gdLst/>
              <a:ahLst/>
              <a:cxnLst/>
              <a:rect l="l" t="t" r="r" b="b"/>
              <a:pathLst>
                <a:path w="4291" h="3616" extrusionOk="0">
                  <a:moveTo>
                    <a:pt x="4184" y="150"/>
                  </a:moveTo>
                  <a:cubicBezTo>
                    <a:pt x="4222" y="726"/>
                    <a:pt x="4260" y="1319"/>
                    <a:pt x="4291" y="1805"/>
                  </a:cubicBezTo>
                  <a:cubicBezTo>
                    <a:pt x="3635" y="2300"/>
                    <a:pt x="3081" y="2723"/>
                    <a:pt x="2522" y="3139"/>
                  </a:cubicBezTo>
                  <a:cubicBezTo>
                    <a:pt x="1882" y="3615"/>
                    <a:pt x="964" y="3462"/>
                    <a:pt x="560" y="2801"/>
                  </a:cubicBezTo>
                  <a:cubicBezTo>
                    <a:pt x="414" y="2560"/>
                    <a:pt x="296" y="2305"/>
                    <a:pt x="207" y="2038"/>
                  </a:cubicBezTo>
                  <a:cubicBezTo>
                    <a:pt x="0" y="1414"/>
                    <a:pt x="198" y="1029"/>
                    <a:pt x="727" y="781"/>
                  </a:cubicBezTo>
                  <a:cubicBezTo>
                    <a:pt x="2117" y="130"/>
                    <a:pt x="2646" y="1"/>
                    <a:pt x="4184" y="150"/>
                  </a:cubicBezTo>
                  <a:close/>
                </a:path>
              </a:pathLst>
            </a:custGeom>
            <a:solidFill>
              <a:srgbClr val="6D7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962725" y="3766000"/>
              <a:ext cx="24300" cy="38575"/>
            </a:xfrm>
            <a:custGeom>
              <a:avLst/>
              <a:gdLst/>
              <a:ahLst/>
              <a:cxnLst/>
              <a:rect l="l" t="t" r="r" b="b"/>
              <a:pathLst>
                <a:path w="972" h="1543" extrusionOk="0">
                  <a:moveTo>
                    <a:pt x="0" y="1542"/>
                  </a:moveTo>
                  <a:cubicBezTo>
                    <a:pt x="10" y="838"/>
                    <a:pt x="293" y="439"/>
                    <a:pt x="681" y="1"/>
                  </a:cubicBezTo>
                  <a:cubicBezTo>
                    <a:pt x="972" y="1116"/>
                    <a:pt x="971" y="1117"/>
                    <a:pt x="0" y="1542"/>
                  </a:cubicBezTo>
                  <a:close/>
                </a:path>
              </a:pathLst>
            </a:custGeom>
            <a:solidFill>
              <a:srgbClr val="E6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377375" y="4499675"/>
              <a:ext cx="3400" cy="4100"/>
            </a:xfrm>
            <a:custGeom>
              <a:avLst/>
              <a:gdLst/>
              <a:ahLst/>
              <a:cxnLst/>
              <a:rect l="l" t="t" r="r" b="b"/>
              <a:pathLst>
                <a:path w="136" h="164" extrusionOk="0">
                  <a:moveTo>
                    <a:pt x="97" y="164"/>
                  </a:moveTo>
                  <a:cubicBezTo>
                    <a:pt x="64" y="148"/>
                    <a:pt x="5" y="135"/>
                    <a:pt x="4" y="118"/>
                  </a:cubicBezTo>
                  <a:cubicBezTo>
                    <a:pt x="1" y="79"/>
                    <a:pt x="28" y="40"/>
                    <a:pt x="44" y="0"/>
                  </a:cubicBezTo>
                  <a:cubicBezTo>
                    <a:pt x="74" y="17"/>
                    <a:pt x="128" y="30"/>
                    <a:pt x="131" y="50"/>
                  </a:cubicBezTo>
                  <a:cubicBezTo>
                    <a:pt x="136" y="86"/>
                    <a:pt x="111" y="126"/>
                    <a:pt x="97" y="164"/>
                  </a:cubicBezTo>
                  <a:close/>
                </a:path>
              </a:pathLst>
            </a:custGeom>
            <a:solidFill>
              <a:srgbClr val="FFDE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098700" y="1882675"/>
              <a:ext cx="422225" cy="281750"/>
            </a:xfrm>
            <a:custGeom>
              <a:avLst/>
              <a:gdLst/>
              <a:ahLst/>
              <a:cxnLst/>
              <a:rect l="l" t="t" r="r" b="b"/>
              <a:pathLst>
                <a:path w="16889" h="11270" extrusionOk="0">
                  <a:moveTo>
                    <a:pt x="153" y="2829"/>
                  </a:moveTo>
                  <a:cubicBezTo>
                    <a:pt x="654" y="2687"/>
                    <a:pt x="1076" y="2482"/>
                    <a:pt x="1505" y="2464"/>
                  </a:cubicBezTo>
                  <a:cubicBezTo>
                    <a:pt x="2520" y="2423"/>
                    <a:pt x="3450" y="2090"/>
                    <a:pt x="4402" y="1804"/>
                  </a:cubicBezTo>
                  <a:cubicBezTo>
                    <a:pt x="5734" y="1404"/>
                    <a:pt x="7080" y="1046"/>
                    <a:pt x="8420" y="670"/>
                  </a:cubicBezTo>
                  <a:cubicBezTo>
                    <a:pt x="8516" y="643"/>
                    <a:pt x="8610" y="595"/>
                    <a:pt x="8707" y="594"/>
                  </a:cubicBezTo>
                  <a:cubicBezTo>
                    <a:pt x="10893" y="561"/>
                    <a:pt x="13044" y="0"/>
                    <a:pt x="15243" y="170"/>
                  </a:cubicBezTo>
                  <a:cubicBezTo>
                    <a:pt x="15442" y="186"/>
                    <a:pt x="15644" y="178"/>
                    <a:pt x="15837" y="215"/>
                  </a:cubicBezTo>
                  <a:cubicBezTo>
                    <a:pt x="16680" y="373"/>
                    <a:pt x="16888" y="790"/>
                    <a:pt x="16646" y="1597"/>
                  </a:cubicBezTo>
                  <a:cubicBezTo>
                    <a:pt x="15981" y="3806"/>
                    <a:pt x="14846" y="5788"/>
                    <a:pt x="13761" y="7798"/>
                  </a:cubicBezTo>
                  <a:cubicBezTo>
                    <a:pt x="13545" y="8197"/>
                    <a:pt x="13311" y="8564"/>
                    <a:pt x="12901" y="8799"/>
                  </a:cubicBezTo>
                  <a:cubicBezTo>
                    <a:pt x="12733" y="8895"/>
                    <a:pt x="12549" y="9031"/>
                    <a:pt x="12466" y="9196"/>
                  </a:cubicBezTo>
                  <a:cubicBezTo>
                    <a:pt x="12029" y="10059"/>
                    <a:pt x="11137" y="10361"/>
                    <a:pt x="10428" y="10885"/>
                  </a:cubicBezTo>
                  <a:cubicBezTo>
                    <a:pt x="10195" y="11058"/>
                    <a:pt x="9892" y="11230"/>
                    <a:pt x="9617" y="11238"/>
                  </a:cubicBezTo>
                  <a:cubicBezTo>
                    <a:pt x="8478" y="11270"/>
                    <a:pt x="7336" y="11267"/>
                    <a:pt x="6196" y="11214"/>
                  </a:cubicBezTo>
                  <a:cubicBezTo>
                    <a:pt x="5763" y="11194"/>
                    <a:pt x="5324" y="11037"/>
                    <a:pt x="4911" y="10880"/>
                  </a:cubicBezTo>
                  <a:cubicBezTo>
                    <a:pt x="4497" y="10723"/>
                    <a:pt x="4040" y="10564"/>
                    <a:pt x="3724" y="10273"/>
                  </a:cubicBezTo>
                  <a:cubicBezTo>
                    <a:pt x="2852" y="9467"/>
                    <a:pt x="1941" y="8697"/>
                    <a:pt x="1299" y="7661"/>
                  </a:cubicBezTo>
                  <a:cubicBezTo>
                    <a:pt x="410" y="6219"/>
                    <a:pt x="0" y="4679"/>
                    <a:pt x="153" y="2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643600" y="237250"/>
              <a:ext cx="4330675" cy="5238925"/>
            </a:xfrm>
            <a:custGeom>
              <a:avLst/>
              <a:gdLst/>
              <a:ahLst/>
              <a:cxnLst/>
              <a:rect l="l" t="t" r="r" b="b"/>
              <a:pathLst>
                <a:path w="173227" h="209557" extrusionOk="0">
                  <a:moveTo>
                    <a:pt x="74979" y="173087"/>
                  </a:moveTo>
                  <a:cubicBezTo>
                    <a:pt x="74587" y="173485"/>
                    <a:pt x="74128" y="173836"/>
                    <a:pt x="73815" y="174290"/>
                  </a:cubicBezTo>
                  <a:cubicBezTo>
                    <a:pt x="73139" y="175271"/>
                    <a:pt x="72231" y="176007"/>
                    <a:pt x="71395" y="176827"/>
                  </a:cubicBezTo>
                  <a:cubicBezTo>
                    <a:pt x="70800" y="177412"/>
                    <a:pt x="70342" y="178136"/>
                    <a:pt x="69814" y="178790"/>
                  </a:cubicBezTo>
                  <a:cubicBezTo>
                    <a:pt x="69581" y="179080"/>
                    <a:pt x="69376" y="179445"/>
                    <a:pt x="69070" y="179612"/>
                  </a:cubicBezTo>
                  <a:cubicBezTo>
                    <a:pt x="68428" y="179958"/>
                    <a:pt x="67939" y="180460"/>
                    <a:pt x="67463" y="180976"/>
                  </a:cubicBezTo>
                  <a:cubicBezTo>
                    <a:pt x="66367" y="182160"/>
                    <a:pt x="65084" y="183111"/>
                    <a:pt x="63777" y="184035"/>
                  </a:cubicBezTo>
                  <a:cubicBezTo>
                    <a:pt x="63548" y="184198"/>
                    <a:pt x="63318" y="184369"/>
                    <a:pt x="63121" y="184567"/>
                  </a:cubicBezTo>
                  <a:cubicBezTo>
                    <a:pt x="62014" y="185671"/>
                    <a:pt x="60694" y="186475"/>
                    <a:pt x="59419" y="187361"/>
                  </a:cubicBezTo>
                  <a:cubicBezTo>
                    <a:pt x="58211" y="188200"/>
                    <a:pt x="56950" y="188902"/>
                    <a:pt x="55650" y="189561"/>
                  </a:cubicBezTo>
                  <a:cubicBezTo>
                    <a:pt x="55525" y="189625"/>
                    <a:pt x="55385" y="189690"/>
                    <a:pt x="55299" y="189794"/>
                  </a:cubicBezTo>
                  <a:cubicBezTo>
                    <a:pt x="54555" y="190693"/>
                    <a:pt x="53464" y="190909"/>
                    <a:pt x="52441" y="191228"/>
                  </a:cubicBezTo>
                  <a:cubicBezTo>
                    <a:pt x="51615" y="191486"/>
                    <a:pt x="50757" y="191418"/>
                    <a:pt x="49928" y="191188"/>
                  </a:cubicBezTo>
                  <a:cubicBezTo>
                    <a:pt x="49275" y="191004"/>
                    <a:pt x="48744" y="190617"/>
                    <a:pt x="48375" y="190031"/>
                  </a:cubicBezTo>
                  <a:cubicBezTo>
                    <a:pt x="48100" y="189592"/>
                    <a:pt x="47787" y="189172"/>
                    <a:pt x="47553" y="188712"/>
                  </a:cubicBezTo>
                  <a:cubicBezTo>
                    <a:pt x="47149" y="187914"/>
                    <a:pt x="46714" y="187214"/>
                    <a:pt x="45896" y="186700"/>
                  </a:cubicBezTo>
                  <a:cubicBezTo>
                    <a:pt x="45295" y="186323"/>
                    <a:pt x="44898" y="185593"/>
                    <a:pt x="44468" y="184982"/>
                  </a:cubicBezTo>
                  <a:cubicBezTo>
                    <a:pt x="43874" y="184135"/>
                    <a:pt x="43334" y="183253"/>
                    <a:pt x="42772" y="182387"/>
                  </a:cubicBezTo>
                  <a:cubicBezTo>
                    <a:pt x="42695" y="182268"/>
                    <a:pt x="42633" y="182138"/>
                    <a:pt x="42542" y="182033"/>
                  </a:cubicBezTo>
                  <a:cubicBezTo>
                    <a:pt x="41587" y="180931"/>
                    <a:pt x="40594" y="179862"/>
                    <a:pt x="39680" y="178728"/>
                  </a:cubicBezTo>
                  <a:cubicBezTo>
                    <a:pt x="38975" y="177854"/>
                    <a:pt x="38370" y="176899"/>
                    <a:pt x="37718" y="175982"/>
                  </a:cubicBezTo>
                  <a:cubicBezTo>
                    <a:pt x="37473" y="175639"/>
                    <a:pt x="37223" y="175300"/>
                    <a:pt x="36971" y="174964"/>
                  </a:cubicBezTo>
                  <a:cubicBezTo>
                    <a:pt x="36803" y="174738"/>
                    <a:pt x="36556" y="174543"/>
                    <a:pt x="36467" y="174291"/>
                  </a:cubicBezTo>
                  <a:cubicBezTo>
                    <a:pt x="36002" y="172990"/>
                    <a:pt x="35074" y="171963"/>
                    <a:pt x="34400" y="170787"/>
                  </a:cubicBezTo>
                  <a:cubicBezTo>
                    <a:pt x="33682" y="169532"/>
                    <a:pt x="32900" y="168304"/>
                    <a:pt x="32063" y="167113"/>
                  </a:cubicBezTo>
                  <a:cubicBezTo>
                    <a:pt x="31475" y="166276"/>
                    <a:pt x="31023" y="165342"/>
                    <a:pt x="30503" y="164454"/>
                  </a:cubicBezTo>
                  <a:cubicBezTo>
                    <a:pt x="30316" y="164132"/>
                    <a:pt x="30138" y="163796"/>
                    <a:pt x="29906" y="163508"/>
                  </a:cubicBezTo>
                  <a:cubicBezTo>
                    <a:pt x="29666" y="163208"/>
                    <a:pt x="29525" y="162883"/>
                    <a:pt x="29381" y="162530"/>
                  </a:cubicBezTo>
                  <a:cubicBezTo>
                    <a:pt x="29083" y="161796"/>
                    <a:pt x="28543" y="161140"/>
                    <a:pt x="28353" y="160389"/>
                  </a:cubicBezTo>
                  <a:cubicBezTo>
                    <a:pt x="28153" y="159592"/>
                    <a:pt x="27877" y="158839"/>
                    <a:pt x="27438" y="158188"/>
                  </a:cubicBezTo>
                  <a:cubicBezTo>
                    <a:pt x="26742" y="157160"/>
                    <a:pt x="26244" y="156051"/>
                    <a:pt x="25808" y="154906"/>
                  </a:cubicBezTo>
                  <a:cubicBezTo>
                    <a:pt x="25306" y="153587"/>
                    <a:pt x="24822" y="152260"/>
                    <a:pt x="24353" y="150926"/>
                  </a:cubicBezTo>
                  <a:cubicBezTo>
                    <a:pt x="24087" y="150170"/>
                    <a:pt x="23789" y="149442"/>
                    <a:pt x="23379" y="148741"/>
                  </a:cubicBezTo>
                  <a:cubicBezTo>
                    <a:pt x="22930" y="147975"/>
                    <a:pt x="22612" y="147128"/>
                    <a:pt x="22279" y="146298"/>
                  </a:cubicBezTo>
                  <a:cubicBezTo>
                    <a:pt x="21981" y="145557"/>
                    <a:pt x="21883" y="144692"/>
                    <a:pt x="21437" y="144065"/>
                  </a:cubicBezTo>
                  <a:cubicBezTo>
                    <a:pt x="20939" y="143362"/>
                    <a:pt x="20530" y="142662"/>
                    <a:pt x="20259" y="141850"/>
                  </a:cubicBezTo>
                  <a:cubicBezTo>
                    <a:pt x="20007" y="141092"/>
                    <a:pt x="19644" y="140371"/>
                    <a:pt x="19383" y="139614"/>
                  </a:cubicBezTo>
                  <a:cubicBezTo>
                    <a:pt x="19136" y="138902"/>
                    <a:pt x="18928" y="138176"/>
                    <a:pt x="18760" y="137441"/>
                  </a:cubicBezTo>
                  <a:cubicBezTo>
                    <a:pt x="18320" y="135511"/>
                    <a:pt x="17911" y="133574"/>
                    <a:pt x="17493" y="131639"/>
                  </a:cubicBezTo>
                  <a:cubicBezTo>
                    <a:pt x="17433" y="131363"/>
                    <a:pt x="17330" y="131083"/>
                    <a:pt x="17341" y="130809"/>
                  </a:cubicBezTo>
                  <a:cubicBezTo>
                    <a:pt x="17366" y="130034"/>
                    <a:pt x="17149" y="129324"/>
                    <a:pt x="16885" y="128611"/>
                  </a:cubicBezTo>
                  <a:cubicBezTo>
                    <a:pt x="16446" y="127422"/>
                    <a:pt x="16489" y="127321"/>
                    <a:pt x="17544" y="126527"/>
                  </a:cubicBezTo>
                  <a:cubicBezTo>
                    <a:pt x="18094" y="126112"/>
                    <a:pt x="18134" y="125904"/>
                    <a:pt x="17929" y="125190"/>
                  </a:cubicBezTo>
                  <a:cubicBezTo>
                    <a:pt x="17489" y="123656"/>
                    <a:pt x="16988" y="122129"/>
                    <a:pt x="17130" y="120416"/>
                  </a:cubicBezTo>
                  <a:cubicBezTo>
                    <a:pt x="16924" y="120228"/>
                    <a:pt x="16711" y="119974"/>
                    <a:pt x="16445" y="119803"/>
                  </a:cubicBezTo>
                  <a:cubicBezTo>
                    <a:pt x="15844" y="119417"/>
                    <a:pt x="15348" y="118936"/>
                    <a:pt x="14866" y="118409"/>
                  </a:cubicBezTo>
                  <a:cubicBezTo>
                    <a:pt x="14315" y="117805"/>
                    <a:pt x="13850" y="117187"/>
                    <a:pt x="13605" y="116400"/>
                  </a:cubicBezTo>
                  <a:cubicBezTo>
                    <a:pt x="13523" y="116140"/>
                    <a:pt x="13352" y="115898"/>
                    <a:pt x="13189" y="115671"/>
                  </a:cubicBezTo>
                  <a:cubicBezTo>
                    <a:pt x="12450" y="114634"/>
                    <a:pt x="12038" y="113417"/>
                    <a:pt x="11342" y="112358"/>
                  </a:cubicBezTo>
                  <a:cubicBezTo>
                    <a:pt x="11238" y="112200"/>
                    <a:pt x="11163" y="112024"/>
                    <a:pt x="11123" y="111840"/>
                  </a:cubicBezTo>
                  <a:cubicBezTo>
                    <a:pt x="10656" y="109600"/>
                    <a:pt x="9644" y="107570"/>
                    <a:pt x="8550" y="105601"/>
                  </a:cubicBezTo>
                  <a:cubicBezTo>
                    <a:pt x="7922" y="104472"/>
                    <a:pt x="7280" y="103330"/>
                    <a:pt x="6371" y="102356"/>
                  </a:cubicBezTo>
                  <a:cubicBezTo>
                    <a:pt x="5803" y="101750"/>
                    <a:pt x="5450" y="100944"/>
                    <a:pt x="5007" y="100222"/>
                  </a:cubicBezTo>
                  <a:cubicBezTo>
                    <a:pt x="4168" y="98857"/>
                    <a:pt x="3186" y="97598"/>
                    <a:pt x="2213" y="96329"/>
                  </a:cubicBezTo>
                  <a:cubicBezTo>
                    <a:pt x="1670" y="95621"/>
                    <a:pt x="1120" y="94884"/>
                    <a:pt x="764" y="94076"/>
                  </a:cubicBezTo>
                  <a:cubicBezTo>
                    <a:pt x="411" y="93272"/>
                    <a:pt x="233" y="92373"/>
                    <a:pt x="99" y="91498"/>
                  </a:cubicBezTo>
                  <a:cubicBezTo>
                    <a:pt x="0" y="90854"/>
                    <a:pt x="87" y="90181"/>
                    <a:pt x="109" y="89521"/>
                  </a:cubicBezTo>
                  <a:cubicBezTo>
                    <a:pt x="127" y="89031"/>
                    <a:pt x="285" y="88591"/>
                    <a:pt x="703" y="88292"/>
                  </a:cubicBezTo>
                  <a:cubicBezTo>
                    <a:pt x="1384" y="87803"/>
                    <a:pt x="1593" y="87132"/>
                    <a:pt x="1553" y="86319"/>
                  </a:cubicBezTo>
                  <a:cubicBezTo>
                    <a:pt x="1522" y="85706"/>
                    <a:pt x="1542" y="85093"/>
                    <a:pt x="1615" y="84484"/>
                  </a:cubicBezTo>
                  <a:cubicBezTo>
                    <a:pt x="1665" y="84073"/>
                    <a:pt x="1791" y="83646"/>
                    <a:pt x="1989" y="83286"/>
                  </a:cubicBezTo>
                  <a:cubicBezTo>
                    <a:pt x="2325" y="82680"/>
                    <a:pt x="2843" y="82290"/>
                    <a:pt x="3594" y="82324"/>
                  </a:cubicBezTo>
                  <a:cubicBezTo>
                    <a:pt x="3867" y="82338"/>
                    <a:pt x="4142" y="82327"/>
                    <a:pt x="4479" y="82327"/>
                  </a:cubicBezTo>
                  <a:cubicBezTo>
                    <a:pt x="4524" y="81932"/>
                    <a:pt x="4540" y="81611"/>
                    <a:pt x="4598" y="81299"/>
                  </a:cubicBezTo>
                  <a:cubicBezTo>
                    <a:pt x="4745" y="80518"/>
                    <a:pt x="4908" y="79732"/>
                    <a:pt x="5494" y="79136"/>
                  </a:cubicBezTo>
                  <a:cubicBezTo>
                    <a:pt x="6517" y="78093"/>
                    <a:pt x="7790" y="78162"/>
                    <a:pt x="9055" y="78445"/>
                  </a:cubicBezTo>
                  <a:cubicBezTo>
                    <a:pt x="9684" y="78585"/>
                    <a:pt x="10266" y="78929"/>
                    <a:pt x="10871" y="79181"/>
                  </a:cubicBezTo>
                  <a:cubicBezTo>
                    <a:pt x="11240" y="78899"/>
                    <a:pt x="11612" y="78542"/>
                    <a:pt x="12048" y="78294"/>
                  </a:cubicBezTo>
                  <a:cubicBezTo>
                    <a:pt x="13015" y="77742"/>
                    <a:pt x="14051" y="77697"/>
                    <a:pt x="15008" y="78263"/>
                  </a:cubicBezTo>
                  <a:cubicBezTo>
                    <a:pt x="16463" y="79126"/>
                    <a:pt x="17921" y="80003"/>
                    <a:pt x="19060" y="81290"/>
                  </a:cubicBezTo>
                  <a:cubicBezTo>
                    <a:pt x="19336" y="81602"/>
                    <a:pt x="19596" y="81955"/>
                    <a:pt x="19763" y="82333"/>
                  </a:cubicBezTo>
                  <a:cubicBezTo>
                    <a:pt x="20254" y="83448"/>
                    <a:pt x="20602" y="84625"/>
                    <a:pt x="21437" y="85575"/>
                  </a:cubicBezTo>
                  <a:cubicBezTo>
                    <a:pt x="21670" y="85839"/>
                    <a:pt x="21731" y="86261"/>
                    <a:pt x="21862" y="86613"/>
                  </a:cubicBezTo>
                  <a:cubicBezTo>
                    <a:pt x="22577" y="88559"/>
                    <a:pt x="23310" y="90499"/>
                    <a:pt x="23996" y="92453"/>
                  </a:cubicBezTo>
                  <a:cubicBezTo>
                    <a:pt x="24291" y="93295"/>
                    <a:pt x="24502" y="94165"/>
                    <a:pt x="24898" y="94971"/>
                  </a:cubicBezTo>
                  <a:cubicBezTo>
                    <a:pt x="25124" y="95432"/>
                    <a:pt x="25269" y="95935"/>
                    <a:pt x="25522" y="96377"/>
                  </a:cubicBezTo>
                  <a:cubicBezTo>
                    <a:pt x="25763" y="96799"/>
                    <a:pt x="25949" y="97218"/>
                    <a:pt x="25956" y="97702"/>
                  </a:cubicBezTo>
                  <a:cubicBezTo>
                    <a:pt x="25964" y="98193"/>
                    <a:pt x="26088" y="98632"/>
                    <a:pt x="26477" y="99033"/>
                  </a:cubicBezTo>
                  <a:cubicBezTo>
                    <a:pt x="26984" y="98628"/>
                    <a:pt x="27192" y="98108"/>
                    <a:pt x="27188" y="97468"/>
                  </a:cubicBezTo>
                  <a:cubicBezTo>
                    <a:pt x="27183" y="96902"/>
                    <a:pt x="27157" y="96327"/>
                    <a:pt x="27249" y="95775"/>
                  </a:cubicBezTo>
                  <a:cubicBezTo>
                    <a:pt x="27397" y="94890"/>
                    <a:pt x="27654" y="94030"/>
                    <a:pt x="28142" y="93258"/>
                  </a:cubicBezTo>
                  <a:cubicBezTo>
                    <a:pt x="28370" y="92900"/>
                    <a:pt x="28631" y="92554"/>
                    <a:pt x="28801" y="92170"/>
                  </a:cubicBezTo>
                  <a:cubicBezTo>
                    <a:pt x="29386" y="90846"/>
                    <a:pt x="30428" y="90021"/>
                    <a:pt x="31670" y="89373"/>
                  </a:cubicBezTo>
                  <a:cubicBezTo>
                    <a:pt x="32101" y="89150"/>
                    <a:pt x="32520" y="88982"/>
                    <a:pt x="33009" y="88997"/>
                  </a:cubicBezTo>
                  <a:cubicBezTo>
                    <a:pt x="33433" y="89010"/>
                    <a:pt x="33859" y="89010"/>
                    <a:pt x="34283" y="88995"/>
                  </a:cubicBezTo>
                  <a:cubicBezTo>
                    <a:pt x="34914" y="88970"/>
                    <a:pt x="35491" y="89053"/>
                    <a:pt x="35974" y="89534"/>
                  </a:cubicBezTo>
                  <a:cubicBezTo>
                    <a:pt x="36523" y="90081"/>
                    <a:pt x="37000" y="90677"/>
                    <a:pt x="37045" y="91468"/>
                  </a:cubicBezTo>
                  <a:cubicBezTo>
                    <a:pt x="37102" y="92455"/>
                    <a:pt x="37080" y="93448"/>
                    <a:pt x="37056" y="94437"/>
                  </a:cubicBezTo>
                  <a:cubicBezTo>
                    <a:pt x="37050" y="94710"/>
                    <a:pt x="36959" y="95002"/>
                    <a:pt x="36831" y="95246"/>
                  </a:cubicBezTo>
                  <a:cubicBezTo>
                    <a:pt x="36022" y="96813"/>
                    <a:pt x="35761" y="98556"/>
                    <a:pt x="35229" y="100210"/>
                  </a:cubicBezTo>
                  <a:cubicBezTo>
                    <a:pt x="35072" y="100700"/>
                    <a:pt x="34947" y="101203"/>
                    <a:pt x="34755" y="101679"/>
                  </a:cubicBezTo>
                  <a:cubicBezTo>
                    <a:pt x="34483" y="102351"/>
                    <a:pt x="34467" y="102997"/>
                    <a:pt x="34545" y="103729"/>
                  </a:cubicBezTo>
                  <a:cubicBezTo>
                    <a:pt x="34722" y="105413"/>
                    <a:pt x="34746" y="107114"/>
                    <a:pt x="34782" y="108810"/>
                  </a:cubicBezTo>
                  <a:cubicBezTo>
                    <a:pt x="34788" y="109103"/>
                    <a:pt x="34584" y="109425"/>
                    <a:pt x="34418" y="109697"/>
                  </a:cubicBezTo>
                  <a:cubicBezTo>
                    <a:pt x="34149" y="110136"/>
                    <a:pt x="33846" y="110558"/>
                    <a:pt x="33526" y="110963"/>
                  </a:cubicBezTo>
                  <a:cubicBezTo>
                    <a:pt x="32878" y="111786"/>
                    <a:pt x="32917" y="112685"/>
                    <a:pt x="33155" y="113695"/>
                  </a:cubicBezTo>
                  <a:cubicBezTo>
                    <a:pt x="33597" y="113735"/>
                    <a:pt x="34013" y="113768"/>
                    <a:pt x="34425" y="113813"/>
                  </a:cubicBezTo>
                  <a:cubicBezTo>
                    <a:pt x="35235" y="113900"/>
                    <a:pt x="35470" y="114125"/>
                    <a:pt x="35596" y="114950"/>
                  </a:cubicBezTo>
                  <a:cubicBezTo>
                    <a:pt x="35632" y="115182"/>
                    <a:pt x="35599" y="115430"/>
                    <a:pt x="35662" y="115651"/>
                  </a:cubicBezTo>
                  <a:cubicBezTo>
                    <a:pt x="35723" y="115865"/>
                    <a:pt x="35868" y="116054"/>
                    <a:pt x="35986" y="116271"/>
                  </a:cubicBezTo>
                  <a:cubicBezTo>
                    <a:pt x="36705" y="115909"/>
                    <a:pt x="37366" y="115572"/>
                    <a:pt x="38030" y="115242"/>
                  </a:cubicBezTo>
                  <a:cubicBezTo>
                    <a:pt x="38241" y="115138"/>
                    <a:pt x="38451" y="115023"/>
                    <a:pt x="38675" y="114963"/>
                  </a:cubicBezTo>
                  <a:cubicBezTo>
                    <a:pt x="39365" y="114774"/>
                    <a:pt x="39978" y="115106"/>
                    <a:pt x="40005" y="115815"/>
                  </a:cubicBezTo>
                  <a:cubicBezTo>
                    <a:pt x="40047" y="116996"/>
                    <a:pt x="40458" y="118103"/>
                    <a:pt x="40529" y="119288"/>
                  </a:cubicBezTo>
                  <a:cubicBezTo>
                    <a:pt x="40623" y="120872"/>
                    <a:pt x="40990" y="122439"/>
                    <a:pt x="41258" y="124010"/>
                  </a:cubicBezTo>
                  <a:cubicBezTo>
                    <a:pt x="41305" y="124285"/>
                    <a:pt x="41429" y="124548"/>
                    <a:pt x="41538" y="124809"/>
                  </a:cubicBezTo>
                  <a:cubicBezTo>
                    <a:pt x="41969" y="125857"/>
                    <a:pt x="42231" y="126940"/>
                    <a:pt x="42303" y="128073"/>
                  </a:cubicBezTo>
                  <a:cubicBezTo>
                    <a:pt x="42327" y="128446"/>
                    <a:pt x="42380" y="128826"/>
                    <a:pt x="42487" y="129182"/>
                  </a:cubicBezTo>
                  <a:cubicBezTo>
                    <a:pt x="43306" y="131889"/>
                    <a:pt x="44215" y="134570"/>
                    <a:pt x="44947" y="137298"/>
                  </a:cubicBezTo>
                  <a:cubicBezTo>
                    <a:pt x="45499" y="139357"/>
                    <a:pt x="46341" y="141289"/>
                    <a:pt x="47133" y="143250"/>
                  </a:cubicBezTo>
                  <a:cubicBezTo>
                    <a:pt x="47521" y="144210"/>
                    <a:pt x="47832" y="145199"/>
                    <a:pt x="48450" y="146054"/>
                  </a:cubicBezTo>
                  <a:cubicBezTo>
                    <a:pt x="48667" y="146354"/>
                    <a:pt x="48799" y="146724"/>
                    <a:pt x="48927" y="147076"/>
                  </a:cubicBezTo>
                  <a:cubicBezTo>
                    <a:pt x="49589" y="148889"/>
                    <a:pt x="50218" y="150715"/>
                    <a:pt x="50896" y="152520"/>
                  </a:cubicBezTo>
                  <a:cubicBezTo>
                    <a:pt x="51276" y="153531"/>
                    <a:pt x="51714" y="154522"/>
                    <a:pt x="52163" y="155505"/>
                  </a:cubicBezTo>
                  <a:cubicBezTo>
                    <a:pt x="52297" y="155797"/>
                    <a:pt x="52518" y="156084"/>
                    <a:pt x="52772" y="156276"/>
                  </a:cubicBezTo>
                  <a:cubicBezTo>
                    <a:pt x="53296" y="156670"/>
                    <a:pt x="53545" y="157201"/>
                    <a:pt x="53660" y="157861"/>
                  </a:cubicBezTo>
                  <a:cubicBezTo>
                    <a:pt x="54058" y="158018"/>
                    <a:pt x="54442" y="158168"/>
                    <a:pt x="54840" y="158323"/>
                  </a:cubicBezTo>
                  <a:cubicBezTo>
                    <a:pt x="54951" y="158194"/>
                    <a:pt x="55090" y="158106"/>
                    <a:pt x="55121" y="157989"/>
                  </a:cubicBezTo>
                  <a:cubicBezTo>
                    <a:pt x="55719" y="155662"/>
                    <a:pt x="56369" y="153345"/>
                    <a:pt x="56874" y="150997"/>
                  </a:cubicBezTo>
                  <a:cubicBezTo>
                    <a:pt x="57368" y="148696"/>
                    <a:pt x="57786" y="146379"/>
                    <a:pt x="57788" y="144002"/>
                  </a:cubicBezTo>
                  <a:cubicBezTo>
                    <a:pt x="57789" y="142734"/>
                    <a:pt x="58012" y="141469"/>
                    <a:pt x="58110" y="140200"/>
                  </a:cubicBezTo>
                  <a:cubicBezTo>
                    <a:pt x="58266" y="138179"/>
                    <a:pt x="58369" y="136153"/>
                    <a:pt x="58555" y="134134"/>
                  </a:cubicBezTo>
                  <a:cubicBezTo>
                    <a:pt x="58735" y="132162"/>
                    <a:pt x="58978" y="130195"/>
                    <a:pt x="59219" y="128231"/>
                  </a:cubicBezTo>
                  <a:cubicBezTo>
                    <a:pt x="59281" y="127718"/>
                    <a:pt x="59425" y="127215"/>
                    <a:pt x="59550" y="126713"/>
                  </a:cubicBezTo>
                  <a:cubicBezTo>
                    <a:pt x="60410" y="123285"/>
                    <a:pt x="61272" y="119858"/>
                    <a:pt x="62139" y="116432"/>
                  </a:cubicBezTo>
                  <a:cubicBezTo>
                    <a:pt x="62232" y="116068"/>
                    <a:pt x="62325" y="115694"/>
                    <a:pt x="62491" y="115361"/>
                  </a:cubicBezTo>
                  <a:cubicBezTo>
                    <a:pt x="63465" y="113414"/>
                    <a:pt x="64114" y="111343"/>
                    <a:pt x="64818" y="109292"/>
                  </a:cubicBezTo>
                  <a:cubicBezTo>
                    <a:pt x="64939" y="108935"/>
                    <a:pt x="65032" y="108567"/>
                    <a:pt x="65179" y="108221"/>
                  </a:cubicBezTo>
                  <a:cubicBezTo>
                    <a:pt x="65591" y="107245"/>
                    <a:pt x="66198" y="106501"/>
                    <a:pt x="67183" y="105956"/>
                  </a:cubicBezTo>
                  <a:cubicBezTo>
                    <a:pt x="68655" y="105140"/>
                    <a:pt x="70193" y="104392"/>
                    <a:pt x="71433" y="103201"/>
                  </a:cubicBezTo>
                  <a:cubicBezTo>
                    <a:pt x="71597" y="103044"/>
                    <a:pt x="71823" y="102946"/>
                    <a:pt x="72031" y="102845"/>
                  </a:cubicBezTo>
                  <a:cubicBezTo>
                    <a:pt x="72156" y="102784"/>
                    <a:pt x="72318" y="102795"/>
                    <a:pt x="72437" y="102732"/>
                  </a:cubicBezTo>
                  <a:cubicBezTo>
                    <a:pt x="74218" y="101773"/>
                    <a:pt x="76058" y="100907"/>
                    <a:pt x="77749" y="99812"/>
                  </a:cubicBezTo>
                  <a:cubicBezTo>
                    <a:pt x="79062" y="98960"/>
                    <a:pt x="80390" y="98152"/>
                    <a:pt x="81822" y="97561"/>
                  </a:cubicBezTo>
                  <a:cubicBezTo>
                    <a:pt x="84051" y="96639"/>
                    <a:pt x="86103" y="95383"/>
                    <a:pt x="88261" y="94335"/>
                  </a:cubicBezTo>
                  <a:cubicBezTo>
                    <a:pt x="89308" y="93827"/>
                    <a:pt x="89900" y="92946"/>
                    <a:pt x="90555" y="92108"/>
                  </a:cubicBezTo>
                  <a:cubicBezTo>
                    <a:pt x="91188" y="91293"/>
                    <a:pt x="91677" y="90365"/>
                    <a:pt x="92303" y="89542"/>
                  </a:cubicBezTo>
                  <a:cubicBezTo>
                    <a:pt x="92696" y="89028"/>
                    <a:pt x="93206" y="88593"/>
                    <a:pt x="93705" y="88173"/>
                  </a:cubicBezTo>
                  <a:cubicBezTo>
                    <a:pt x="93989" y="87934"/>
                    <a:pt x="94367" y="87806"/>
                    <a:pt x="94471" y="87396"/>
                  </a:cubicBezTo>
                  <a:cubicBezTo>
                    <a:pt x="93243" y="86798"/>
                    <a:pt x="92017" y="86203"/>
                    <a:pt x="90793" y="85610"/>
                  </a:cubicBezTo>
                  <a:cubicBezTo>
                    <a:pt x="89805" y="85133"/>
                    <a:pt x="88922" y="84519"/>
                    <a:pt x="88193" y="83690"/>
                  </a:cubicBezTo>
                  <a:cubicBezTo>
                    <a:pt x="88006" y="83478"/>
                    <a:pt x="87832" y="83215"/>
                    <a:pt x="87592" y="83097"/>
                  </a:cubicBezTo>
                  <a:cubicBezTo>
                    <a:pt x="86674" y="82646"/>
                    <a:pt x="86263" y="81806"/>
                    <a:pt x="85839" y="80960"/>
                  </a:cubicBezTo>
                  <a:cubicBezTo>
                    <a:pt x="84573" y="78426"/>
                    <a:pt x="83516" y="75806"/>
                    <a:pt x="82648" y="73110"/>
                  </a:cubicBezTo>
                  <a:cubicBezTo>
                    <a:pt x="82215" y="71765"/>
                    <a:pt x="81800" y="70415"/>
                    <a:pt x="81353" y="68995"/>
                  </a:cubicBezTo>
                  <a:cubicBezTo>
                    <a:pt x="80668" y="68846"/>
                    <a:pt x="80138" y="68415"/>
                    <a:pt x="79652" y="67886"/>
                  </a:cubicBezTo>
                  <a:cubicBezTo>
                    <a:pt x="78023" y="66109"/>
                    <a:pt x="76548" y="64214"/>
                    <a:pt x="75245" y="62184"/>
                  </a:cubicBezTo>
                  <a:cubicBezTo>
                    <a:pt x="75066" y="61906"/>
                    <a:pt x="74915" y="61613"/>
                    <a:pt x="74734" y="61337"/>
                  </a:cubicBezTo>
                  <a:cubicBezTo>
                    <a:pt x="73239" y="59052"/>
                    <a:pt x="73140" y="56560"/>
                    <a:pt x="73638" y="53983"/>
                  </a:cubicBezTo>
                  <a:cubicBezTo>
                    <a:pt x="73841" y="52936"/>
                    <a:pt x="74086" y="52472"/>
                    <a:pt x="75004" y="51220"/>
                  </a:cubicBezTo>
                  <a:cubicBezTo>
                    <a:pt x="75046" y="50788"/>
                    <a:pt x="74767" y="50524"/>
                    <a:pt x="74462" y="50303"/>
                  </a:cubicBezTo>
                  <a:cubicBezTo>
                    <a:pt x="73742" y="49782"/>
                    <a:pt x="73389" y="49028"/>
                    <a:pt x="73015" y="48254"/>
                  </a:cubicBezTo>
                  <a:cubicBezTo>
                    <a:pt x="71855" y="45857"/>
                    <a:pt x="71286" y="43272"/>
                    <a:pt x="70592" y="40730"/>
                  </a:cubicBezTo>
                  <a:cubicBezTo>
                    <a:pt x="70396" y="40011"/>
                    <a:pt x="70329" y="39240"/>
                    <a:pt x="70317" y="38492"/>
                  </a:cubicBezTo>
                  <a:cubicBezTo>
                    <a:pt x="70282" y="36369"/>
                    <a:pt x="70254" y="34245"/>
                    <a:pt x="70327" y="32125"/>
                  </a:cubicBezTo>
                  <a:cubicBezTo>
                    <a:pt x="70367" y="30907"/>
                    <a:pt x="70532" y="29680"/>
                    <a:pt x="70774" y="28485"/>
                  </a:cubicBezTo>
                  <a:cubicBezTo>
                    <a:pt x="71502" y="24892"/>
                    <a:pt x="72881" y="21549"/>
                    <a:pt x="74836" y="18448"/>
                  </a:cubicBezTo>
                  <a:cubicBezTo>
                    <a:pt x="75458" y="17460"/>
                    <a:pt x="76108" y="16492"/>
                    <a:pt x="76740" y="15512"/>
                  </a:cubicBezTo>
                  <a:cubicBezTo>
                    <a:pt x="76841" y="15355"/>
                    <a:pt x="76941" y="15186"/>
                    <a:pt x="76989" y="15008"/>
                  </a:cubicBezTo>
                  <a:cubicBezTo>
                    <a:pt x="77261" y="14013"/>
                    <a:pt x="77923" y="13282"/>
                    <a:pt x="78630" y="12593"/>
                  </a:cubicBezTo>
                  <a:cubicBezTo>
                    <a:pt x="79337" y="11904"/>
                    <a:pt x="80042" y="11207"/>
                    <a:pt x="80823" y="10612"/>
                  </a:cubicBezTo>
                  <a:cubicBezTo>
                    <a:pt x="81528" y="10076"/>
                    <a:pt x="82329" y="9666"/>
                    <a:pt x="83101" y="9222"/>
                  </a:cubicBezTo>
                  <a:cubicBezTo>
                    <a:pt x="83253" y="9134"/>
                    <a:pt x="83467" y="9157"/>
                    <a:pt x="83652" y="9122"/>
                  </a:cubicBezTo>
                  <a:cubicBezTo>
                    <a:pt x="84063" y="9042"/>
                    <a:pt x="84470" y="8942"/>
                    <a:pt x="84883" y="8879"/>
                  </a:cubicBezTo>
                  <a:cubicBezTo>
                    <a:pt x="85299" y="8813"/>
                    <a:pt x="85720" y="8777"/>
                    <a:pt x="86140" y="8736"/>
                  </a:cubicBezTo>
                  <a:cubicBezTo>
                    <a:pt x="86699" y="8681"/>
                    <a:pt x="87259" y="8635"/>
                    <a:pt x="87855" y="8583"/>
                  </a:cubicBezTo>
                  <a:cubicBezTo>
                    <a:pt x="88616" y="7243"/>
                    <a:pt x="89846" y="6432"/>
                    <a:pt x="91003" y="5555"/>
                  </a:cubicBezTo>
                  <a:cubicBezTo>
                    <a:pt x="93341" y="3783"/>
                    <a:pt x="95817" y="2245"/>
                    <a:pt x="98570" y="1182"/>
                  </a:cubicBezTo>
                  <a:cubicBezTo>
                    <a:pt x="100215" y="546"/>
                    <a:pt x="101913" y="147"/>
                    <a:pt x="103666" y="111"/>
                  </a:cubicBezTo>
                  <a:cubicBezTo>
                    <a:pt x="106683" y="46"/>
                    <a:pt x="109704" y="1"/>
                    <a:pt x="112720" y="73"/>
                  </a:cubicBezTo>
                  <a:cubicBezTo>
                    <a:pt x="115550" y="141"/>
                    <a:pt x="118238" y="948"/>
                    <a:pt x="120644" y="2414"/>
                  </a:cubicBezTo>
                  <a:cubicBezTo>
                    <a:pt x="124118" y="4531"/>
                    <a:pt x="127317" y="7023"/>
                    <a:pt x="129995" y="10122"/>
                  </a:cubicBezTo>
                  <a:cubicBezTo>
                    <a:pt x="130303" y="10479"/>
                    <a:pt x="130595" y="10851"/>
                    <a:pt x="130868" y="11235"/>
                  </a:cubicBezTo>
                  <a:cubicBezTo>
                    <a:pt x="133981" y="15630"/>
                    <a:pt x="136307" y="20371"/>
                    <a:pt x="137353" y="25703"/>
                  </a:cubicBezTo>
                  <a:cubicBezTo>
                    <a:pt x="137654" y="27231"/>
                    <a:pt x="137915" y="28759"/>
                    <a:pt x="138134" y="30298"/>
                  </a:cubicBezTo>
                  <a:cubicBezTo>
                    <a:pt x="138267" y="31235"/>
                    <a:pt x="138337" y="32169"/>
                    <a:pt x="138271" y="33118"/>
                  </a:cubicBezTo>
                  <a:cubicBezTo>
                    <a:pt x="138242" y="33530"/>
                    <a:pt x="138302" y="33962"/>
                    <a:pt x="138397" y="34367"/>
                  </a:cubicBezTo>
                  <a:cubicBezTo>
                    <a:pt x="138707" y="35669"/>
                    <a:pt x="138683" y="36990"/>
                    <a:pt x="138667" y="38309"/>
                  </a:cubicBezTo>
                  <a:cubicBezTo>
                    <a:pt x="138663" y="38679"/>
                    <a:pt x="138544" y="39048"/>
                    <a:pt x="138464" y="39485"/>
                  </a:cubicBezTo>
                  <a:cubicBezTo>
                    <a:pt x="138630" y="39757"/>
                    <a:pt x="138860" y="40059"/>
                    <a:pt x="139011" y="40397"/>
                  </a:cubicBezTo>
                  <a:cubicBezTo>
                    <a:pt x="139296" y="41041"/>
                    <a:pt x="139675" y="41687"/>
                    <a:pt x="139768" y="42365"/>
                  </a:cubicBezTo>
                  <a:cubicBezTo>
                    <a:pt x="140034" y="44278"/>
                    <a:pt x="140250" y="46220"/>
                    <a:pt x="139838" y="48135"/>
                  </a:cubicBezTo>
                  <a:cubicBezTo>
                    <a:pt x="139247" y="50884"/>
                    <a:pt x="138171" y="53439"/>
                    <a:pt x="136470" y="55699"/>
                  </a:cubicBezTo>
                  <a:cubicBezTo>
                    <a:pt x="135391" y="57134"/>
                    <a:pt x="133973" y="58117"/>
                    <a:pt x="132268" y="58681"/>
                  </a:cubicBezTo>
                  <a:cubicBezTo>
                    <a:pt x="131910" y="58800"/>
                    <a:pt x="131549" y="58905"/>
                    <a:pt x="131111" y="59041"/>
                  </a:cubicBezTo>
                  <a:cubicBezTo>
                    <a:pt x="131083" y="59499"/>
                    <a:pt x="131045" y="59964"/>
                    <a:pt x="131026" y="60429"/>
                  </a:cubicBezTo>
                  <a:cubicBezTo>
                    <a:pt x="130927" y="62647"/>
                    <a:pt x="130708" y="64845"/>
                    <a:pt x="130157" y="67008"/>
                  </a:cubicBezTo>
                  <a:cubicBezTo>
                    <a:pt x="129856" y="68192"/>
                    <a:pt x="129678" y="69410"/>
                    <a:pt x="129442" y="70612"/>
                  </a:cubicBezTo>
                  <a:cubicBezTo>
                    <a:pt x="128901" y="73372"/>
                    <a:pt x="127521" y="75701"/>
                    <a:pt x="125725" y="77815"/>
                  </a:cubicBezTo>
                  <a:cubicBezTo>
                    <a:pt x="125512" y="78067"/>
                    <a:pt x="125262" y="78297"/>
                    <a:pt x="125101" y="78579"/>
                  </a:cubicBezTo>
                  <a:cubicBezTo>
                    <a:pt x="124081" y="80353"/>
                    <a:pt x="122473" y="81502"/>
                    <a:pt x="120847" y="82635"/>
                  </a:cubicBezTo>
                  <a:cubicBezTo>
                    <a:pt x="120546" y="82845"/>
                    <a:pt x="120247" y="83057"/>
                    <a:pt x="119948" y="83266"/>
                  </a:cubicBezTo>
                  <a:cubicBezTo>
                    <a:pt x="120109" y="83697"/>
                    <a:pt x="120449" y="83496"/>
                    <a:pt x="120673" y="83593"/>
                  </a:cubicBezTo>
                  <a:cubicBezTo>
                    <a:pt x="120931" y="83706"/>
                    <a:pt x="121182" y="83834"/>
                    <a:pt x="121441" y="83942"/>
                  </a:cubicBezTo>
                  <a:cubicBezTo>
                    <a:pt x="121701" y="84051"/>
                    <a:pt x="121967" y="84141"/>
                    <a:pt x="122228" y="84245"/>
                  </a:cubicBezTo>
                  <a:cubicBezTo>
                    <a:pt x="124053" y="84975"/>
                    <a:pt x="125621" y="85991"/>
                    <a:pt x="126787" y="87664"/>
                  </a:cubicBezTo>
                  <a:cubicBezTo>
                    <a:pt x="127513" y="88707"/>
                    <a:pt x="128323" y="89683"/>
                    <a:pt x="128847" y="90853"/>
                  </a:cubicBezTo>
                  <a:cubicBezTo>
                    <a:pt x="129149" y="91526"/>
                    <a:pt x="129707" y="91883"/>
                    <a:pt x="130412" y="91886"/>
                  </a:cubicBezTo>
                  <a:cubicBezTo>
                    <a:pt x="131799" y="91891"/>
                    <a:pt x="133120" y="92224"/>
                    <a:pt x="134442" y="92573"/>
                  </a:cubicBezTo>
                  <a:cubicBezTo>
                    <a:pt x="134533" y="92598"/>
                    <a:pt x="134628" y="92618"/>
                    <a:pt x="134721" y="92618"/>
                  </a:cubicBezTo>
                  <a:cubicBezTo>
                    <a:pt x="137634" y="92621"/>
                    <a:pt x="140377" y="93553"/>
                    <a:pt x="143177" y="94173"/>
                  </a:cubicBezTo>
                  <a:cubicBezTo>
                    <a:pt x="143730" y="94296"/>
                    <a:pt x="144268" y="94479"/>
                    <a:pt x="144823" y="94588"/>
                  </a:cubicBezTo>
                  <a:cubicBezTo>
                    <a:pt x="148283" y="95279"/>
                    <a:pt x="151238" y="96980"/>
                    <a:pt x="153972" y="99130"/>
                  </a:cubicBezTo>
                  <a:cubicBezTo>
                    <a:pt x="155834" y="100593"/>
                    <a:pt x="157523" y="102229"/>
                    <a:pt x="158959" y="104120"/>
                  </a:cubicBezTo>
                  <a:cubicBezTo>
                    <a:pt x="159302" y="104570"/>
                    <a:pt x="159659" y="105013"/>
                    <a:pt x="160046" y="105424"/>
                  </a:cubicBezTo>
                  <a:cubicBezTo>
                    <a:pt x="160999" y="106438"/>
                    <a:pt x="161633" y="107639"/>
                    <a:pt x="162160" y="108910"/>
                  </a:cubicBezTo>
                  <a:cubicBezTo>
                    <a:pt x="162612" y="109999"/>
                    <a:pt x="163060" y="111090"/>
                    <a:pt x="163558" y="112156"/>
                  </a:cubicBezTo>
                  <a:cubicBezTo>
                    <a:pt x="164002" y="113105"/>
                    <a:pt x="164298" y="114087"/>
                    <a:pt x="164464" y="115117"/>
                  </a:cubicBezTo>
                  <a:cubicBezTo>
                    <a:pt x="164548" y="115629"/>
                    <a:pt x="164670" y="116133"/>
                    <a:pt x="164828" y="116625"/>
                  </a:cubicBezTo>
                  <a:cubicBezTo>
                    <a:pt x="165750" y="119509"/>
                    <a:pt x="166322" y="122465"/>
                    <a:pt x="166719" y="125459"/>
                  </a:cubicBezTo>
                  <a:cubicBezTo>
                    <a:pt x="166930" y="127047"/>
                    <a:pt x="167163" y="128632"/>
                    <a:pt x="167378" y="130222"/>
                  </a:cubicBezTo>
                  <a:cubicBezTo>
                    <a:pt x="167827" y="133538"/>
                    <a:pt x="168271" y="136854"/>
                    <a:pt x="168715" y="140171"/>
                  </a:cubicBezTo>
                  <a:cubicBezTo>
                    <a:pt x="168840" y="141105"/>
                    <a:pt x="168941" y="142043"/>
                    <a:pt x="169107" y="142971"/>
                  </a:cubicBezTo>
                  <a:cubicBezTo>
                    <a:pt x="169581" y="145617"/>
                    <a:pt x="169929" y="148272"/>
                    <a:pt x="170097" y="150962"/>
                  </a:cubicBezTo>
                  <a:cubicBezTo>
                    <a:pt x="170285" y="153971"/>
                    <a:pt x="170627" y="156972"/>
                    <a:pt x="170910" y="159976"/>
                  </a:cubicBezTo>
                  <a:cubicBezTo>
                    <a:pt x="171118" y="162183"/>
                    <a:pt x="171299" y="164392"/>
                    <a:pt x="171563" y="166593"/>
                  </a:cubicBezTo>
                  <a:cubicBezTo>
                    <a:pt x="171766" y="168284"/>
                    <a:pt x="171789" y="169976"/>
                    <a:pt x="171839" y="171673"/>
                  </a:cubicBezTo>
                  <a:cubicBezTo>
                    <a:pt x="171876" y="172939"/>
                    <a:pt x="172105" y="174201"/>
                    <a:pt x="172232" y="175467"/>
                  </a:cubicBezTo>
                  <a:cubicBezTo>
                    <a:pt x="172359" y="176732"/>
                    <a:pt x="172469" y="177998"/>
                    <a:pt x="172577" y="179265"/>
                  </a:cubicBezTo>
                  <a:cubicBezTo>
                    <a:pt x="172635" y="179923"/>
                    <a:pt x="172616" y="180592"/>
                    <a:pt x="172732" y="181238"/>
                  </a:cubicBezTo>
                  <a:cubicBezTo>
                    <a:pt x="172969" y="182549"/>
                    <a:pt x="172914" y="183869"/>
                    <a:pt x="172955" y="185187"/>
                  </a:cubicBezTo>
                  <a:cubicBezTo>
                    <a:pt x="173015" y="187166"/>
                    <a:pt x="173119" y="189144"/>
                    <a:pt x="173202" y="191122"/>
                  </a:cubicBezTo>
                  <a:cubicBezTo>
                    <a:pt x="173226" y="191688"/>
                    <a:pt x="173197" y="192236"/>
                    <a:pt x="173019" y="192795"/>
                  </a:cubicBezTo>
                  <a:cubicBezTo>
                    <a:pt x="172882" y="193229"/>
                    <a:pt x="172890" y="193722"/>
                    <a:pt x="172891" y="194189"/>
                  </a:cubicBezTo>
                  <a:cubicBezTo>
                    <a:pt x="172898" y="198105"/>
                    <a:pt x="172927" y="202020"/>
                    <a:pt x="172924" y="205935"/>
                  </a:cubicBezTo>
                  <a:cubicBezTo>
                    <a:pt x="172924" y="206638"/>
                    <a:pt x="172839" y="207344"/>
                    <a:pt x="172751" y="208043"/>
                  </a:cubicBezTo>
                  <a:cubicBezTo>
                    <a:pt x="172688" y="208543"/>
                    <a:pt x="172401" y="208874"/>
                    <a:pt x="171902" y="209072"/>
                  </a:cubicBezTo>
                  <a:cubicBezTo>
                    <a:pt x="171151" y="209373"/>
                    <a:pt x="170406" y="209556"/>
                    <a:pt x="169578" y="209544"/>
                  </a:cubicBezTo>
                  <a:cubicBezTo>
                    <a:pt x="165474" y="209482"/>
                    <a:pt x="161371" y="209479"/>
                    <a:pt x="157267" y="209423"/>
                  </a:cubicBezTo>
                  <a:cubicBezTo>
                    <a:pt x="156616" y="209415"/>
                    <a:pt x="155964" y="209269"/>
                    <a:pt x="155318" y="209155"/>
                  </a:cubicBezTo>
                  <a:cubicBezTo>
                    <a:pt x="154491" y="209008"/>
                    <a:pt x="153675" y="208750"/>
                    <a:pt x="152842" y="208686"/>
                  </a:cubicBezTo>
                  <a:cubicBezTo>
                    <a:pt x="152152" y="208634"/>
                    <a:pt x="151445" y="208851"/>
                    <a:pt x="150745" y="208851"/>
                  </a:cubicBezTo>
                  <a:cubicBezTo>
                    <a:pt x="144424" y="208862"/>
                    <a:pt x="138103" y="208858"/>
                    <a:pt x="131783" y="208842"/>
                  </a:cubicBezTo>
                  <a:cubicBezTo>
                    <a:pt x="118671" y="208814"/>
                    <a:pt x="105558" y="208782"/>
                    <a:pt x="92446" y="208743"/>
                  </a:cubicBezTo>
                  <a:cubicBezTo>
                    <a:pt x="87918" y="208727"/>
                    <a:pt x="83391" y="208639"/>
                    <a:pt x="78863" y="208589"/>
                  </a:cubicBezTo>
                  <a:cubicBezTo>
                    <a:pt x="78487" y="208585"/>
                    <a:pt x="78111" y="208649"/>
                    <a:pt x="77738" y="208632"/>
                  </a:cubicBezTo>
                  <a:cubicBezTo>
                    <a:pt x="77416" y="208617"/>
                    <a:pt x="77084" y="208575"/>
                    <a:pt x="76783" y="208471"/>
                  </a:cubicBezTo>
                  <a:cubicBezTo>
                    <a:pt x="76185" y="208263"/>
                    <a:pt x="76097" y="208081"/>
                    <a:pt x="76302" y="207393"/>
                  </a:cubicBezTo>
                  <a:cubicBezTo>
                    <a:pt x="76388" y="207108"/>
                    <a:pt x="76417" y="206867"/>
                    <a:pt x="76338" y="206580"/>
                  </a:cubicBezTo>
                  <a:cubicBezTo>
                    <a:pt x="76241" y="206221"/>
                    <a:pt x="76143" y="205842"/>
                    <a:pt x="76157" y="205475"/>
                  </a:cubicBezTo>
                  <a:cubicBezTo>
                    <a:pt x="76212" y="203962"/>
                    <a:pt x="76124" y="202454"/>
                    <a:pt x="75821" y="200976"/>
                  </a:cubicBezTo>
                  <a:cubicBezTo>
                    <a:pt x="75600" y="199903"/>
                    <a:pt x="75547" y="198840"/>
                    <a:pt x="75615" y="197757"/>
                  </a:cubicBezTo>
                  <a:cubicBezTo>
                    <a:pt x="75633" y="197477"/>
                    <a:pt x="75641" y="197175"/>
                    <a:pt x="75558" y="196914"/>
                  </a:cubicBezTo>
                  <a:cubicBezTo>
                    <a:pt x="75232" y="195903"/>
                    <a:pt x="75291" y="194864"/>
                    <a:pt x="75291" y="193829"/>
                  </a:cubicBezTo>
                  <a:cubicBezTo>
                    <a:pt x="75291" y="187460"/>
                    <a:pt x="75292" y="181093"/>
                    <a:pt x="75294" y="174724"/>
                  </a:cubicBezTo>
                  <a:cubicBezTo>
                    <a:pt x="75294" y="174219"/>
                    <a:pt x="75267" y="173715"/>
                    <a:pt x="75253" y="173209"/>
                  </a:cubicBezTo>
                  <a:cubicBezTo>
                    <a:pt x="75161" y="173169"/>
                    <a:pt x="75069" y="173128"/>
                    <a:pt x="74979" y="173087"/>
                  </a:cubicBezTo>
                  <a:close/>
                  <a:moveTo>
                    <a:pt x="87219" y="153168"/>
                  </a:moveTo>
                  <a:cubicBezTo>
                    <a:pt x="88397" y="153796"/>
                    <a:pt x="89468" y="154373"/>
                    <a:pt x="90545" y="154939"/>
                  </a:cubicBezTo>
                  <a:cubicBezTo>
                    <a:pt x="90937" y="155146"/>
                    <a:pt x="91197" y="155461"/>
                    <a:pt x="91420" y="155833"/>
                  </a:cubicBezTo>
                  <a:cubicBezTo>
                    <a:pt x="92379" y="157441"/>
                    <a:pt x="92953" y="159107"/>
                    <a:pt x="92906" y="161047"/>
                  </a:cubicBezTo>
                  <a:cubicBezTo>
                    <a:pt x="92865" y="162690"/>
                    <a:pt x="92778" y="164232"/>
                    <a:pt x="91710" y="165569"/>
                  </a:cubicBezTo>
                  <a:cubicBezTo>
                    <a:pt x="91536" y="165786"/>
                    <a:pt x="91472" y="166096"/>
                    <a:pt x="91291" y="166303"/>
                  </a:cubicBezTo>
                  <a:cubicBezTo>
                    <a:pt x="90920" y="166724"/>
                    <a:pt x="90566" y="167215"/>
                    <a:pt x="90094" y="167480"/>
                  </a:cubicBezTo>
                  <a:cubicBezTo>
                    <a:pt x="89152" y="168007"/>
                    <a:pt x="88151" y="168447"/>
                    <a:pt x="87015" y="168388"/>
                  </a:cubicBezTo>
                  <a:cubicBezTo>
                    <a:pt x="86498" y="168359"/>
                    <a:pt x="85978" y="168396"/>
                    <a:pt x="85459" y="168383"/>
                  </a:cubicBezTo>
                  <a:cubicBezTo>
                    <a:pt x="83553" y="168336"/>
                    <a:pt x="81835" y="167842"/>
                    <a:pt x="80546" y="166319"/>
                  </a:cubicBezTo>
                  <a:cubicBezTo>
                    <a:pt x="80333" y="166067"/>
                    <a:pt x="80091" y="165838"/>
                    <a:pt x="79846" y="165616"/>
                  </a:cubicBezTo>
                  <a:cubicBezTo>
                    <a:pt x="79270" y="165095"/>
                    <a:pt x="78932" y="164437"/>
                    <a:pt x="78662" y="163718"/>
                  </a:cubicBezTo>
                  <a:cubicBezTo>
                    <a:pt x="78017" y="162008"/>
                    <a:pt x="77856" y="160240"/>
                    <a:pt x="77954" y="158432"/>
                  </a:cubicBezTo>
                  <a:cubicBezTo>
                    <a:pt x="77981" y="157939"/>
                    <a:pt x="78166" y="157534"/>
                    <a:pt x="78483" y="157156"/>
                  </a:cubicBezTo>
                  <a:cubicBezTo>
                    <a:pt x="79142" y="156365"/>
                    <a:pt x="79773" y="155552"/>
                    <a:pt x="80426" y="154736"/>
                  </a:cubicBezTo>
                  <a:cubicBezTo>
                    <a:pt x="80315" y="153863"/>
                    <a:pt x="80272" y="152964"/>
                    <a:pt x="80066" y="152104"/>
                  </a:cubicBezTo>
                  <a:cubicBezTo>
                    <a:pt x="79931" y="151543"/>
                    <a:pt x="79861" y="150999"/>
                    <a:pt x="79862" y="150434"/>
                  </a:cubicBezTo>
                  <a:cubicBezTo>
                    <a:pt x="79868" y="145340"/>
                    <a:pt x="79874" y="140244"/>
                    <a:pt x="79878" y="135149"/>
                  </a:cubicBezTo>
                  <a:cubicBezTo>
                    <a:pt x="79877" y="134206"/>
                    <a:pt x="79961" y="133267"/>
                    <a:pt x="80126" y="132339"/>
                  </a:cubicBezTo>
                  <a:cubicBezTo>
                    <a:pt x="80300" y="131368"/>
                    <a:pt x="80353" y="130376"/>
                    <a:pt x="80452" y="129392"/>
                  </a:cubicBezTo>
                  <a:cubicBezTo>
                    <a:pt x="80528" y="128645"/>
                    <a:pt x="80627" y="127897"/>
                    <a:pt x="80654" y="127147"/>
                  </a:cubicBezTo>
                  <a:cubicBezTo>
                    <a:pt x="80689" y="126206"/>
                    <a:pt x="80658" y="125262"/>
                    <a:pt x="80666" y="124318"/>
                  </a:cubicBezTo>
                  <a:cubicBezTo>
                    <a:pt x="80670" y="123941"/>
                    <a:pt x="80618" y="123534"/>
                    <a:pt x="80740" y="123195"/>
                  </a:cubicBezTo>
                  <a:cubicBezTo>
                    <a:pt x="81037" y="122368"/>
                    <a:pt x="80999" y="121524"/>
                    <a:pt x="80996" y="120678"/>
                  </a:cubicBezTo>
                  <a:cubicBezTo>
                    <a:pt x="80994" y="119972"/>
                    <a:pt x="81070" y="119269"/>
                    <a:pt x="81223" y="118580"/>
                  </a:cubicBezTo>
                  <a:cubicBezTo>
                    <a:pt x="81442" y="117577"/>
                    <a:pt x="81402" y="116522"/>
                    <a:pt x="81754" y="115534"/>
                  </a:cubicBezTo>
                  <a:cubicBezTo>
                    <a:pt x="81799" y="115408"/>
                    <a:pt x="81765" y="115253"/>
                    <a:pt x="81769" y="115112"/>
                  </a:cubicBezTo>
                  <a:cubicBezTo>
                    <a:pt x="81806" y="113408"/>
                    <a:pt x="82257" y="111767"/>
                    <a:pt x="82544" y="110102"/>
                  </a:cubicBezTo>
                  <a:cubicBezTo>
                    <a:pt x="82687" y="109276"/>
                    <a:pt x="82935" y="108452"/>
                    <a:pt x="83249" y="107674"/>
                  </a:cubicBezTo>
                  <a:cubicBezTo>
                    <a:pt x="83758" y="106411"/>
                    <a:pt x="84220" y="105143"/>
                    <a:pt x="84396" y="103785"/>
                  </a:cubicBezTo>
                  <a:cubicBezTo>
                    <a:pt x="84414" y="103647"/>
                    <a:pt x="84460" y="103509"/>
                    <a:pt x="84512" y="103379"/>
                  </a:cubicBezTo>
                  <a:cubicBezTo>
                    <a:pt x="84834" y="102594"/>
                    <a:pt x="85171" y="101815"/>
                    <a:pt x="85482" y="101027"/>
                  </a:cubicBezTo>
                  <a:cubicBezTo>
                    <a:pt x="85618" y="100681"/>
                    <a:pt x="85782" y="100321"/>
                    <a:pt x="85801" y="99960"/>
                  </a:cubicBezTo>
                  <a:cubicBezTo>
                    <a:pt x="85832" y="99375"/>
                    <a:pt x="86012" y="98859"/>
                    <a:pt x="86269" y="98349"/>
                  </a:cubicBezTo>
                  <a:cubicBezTo>
                    <a:pt x="86364" y="98159"/>
                    <a:pt x="86555" y="97953"/>
                    <a:pt x="86319" y="97676"/>
                  </a:cubicBezTo>
                  <a:cubicBezTo>
                    <a:pt x="85625" y="98049"/>
                    <a:pt x="84949" y="98472"/>
                    <a:pt x="84225" y="98790"/>
                  </a:cubicBezTo>
                  <a:cubicBezTo>
                    <a:pt x="82410" y="99587"/>
                    <a:pt x="80603" y="100386"/>
                    <a:pt x="79030" y="101627"/>
                  </a:cubicBezTo>
                  <a:cubicBezTo>
                    <a:pt x="78738" y="101860"/>
                    <a:pt x="78382" y="102012"/>
                    <a:pt x="78059" y="102206"/>
                  </a:cubicBezTo>
                  <a:cubicBezTo>
                    <a:pt x="76449" y="103174"/>
                    <a:pt x="74684" y="103874"/>
                    <a:pt x="73155" y="104978"/>
                  </a:cubicBezTo>
                  <a:cubicBezTo>
                    <a:pt x="71631" y="106078"/>
                    <a:pt x="70059" y="107106"/>
                    <a:pt x="68409" y="107997"/>
                  </a:cubicBezTo>
                  <a:cubicBezTo>
                    <a:pt x="67580" y="108446"/>
                    <a:pt x="67182" y="109095"/>
                    <a:pt x="66912" y="109933"/>
                  </a:cubicBezTo>
                  <a:cubicBezTo>
                    <a:pt x="66232" y="112042"/>
                    <a:pt x="65528" y="114143"/>
                    <a:pt x="64562" y="116144"/>
                  </a:cubicBezTo>
                  <a:cubicBezTo>
                    <a:pt x="64420" y="116437"/>
                    <a:pt x="64345" y="116765"/>
                    <a:pt x="64267" y="117083"/>
                  </a:cubicBezTo>
                  <a:cubicBezTo>
                    <a:pt x="63710" y="119323"/>
                    <a:pt x="63169" y="121569"/>
                    <a:pt x="62606" y="123809"/>
                  </a:cubicBezTo>
                  <a:cubicBezTo>
                    <a:pt x="62238" y="125272"/>
                    <a:pt x="61713" y="126707"/>
                    <a:pt x="61488" y="128191"/>
                  </a:cubicBezTo>
                  <a:cubicBezTo>
                    <a:pt x="61101" y="130752"/>
                    <a:pt x="60872" y="133338"/>
                    <a:pt x="60616" y="135919"/>
                  </a:cubicBezTo>
                  <a:cubicBezTo>
                    <a:pt x="60407" y="138029"/>
                    <a:pt x="60254" y="140146"/>
                    <a:pt x="60081" y="142260"/>
                  </a:cubicBezTo>
                  <a:cubicBezTo>
                    <a:pt x="60040" y="142777"/>
                    <a:pt x="60003" y="143295"/>
                    <a:pt x="59990" y="143813"/>
                  </a:cubicBezTo>
                  <a:cubicBezTo>
                    <a:pt x="59922" y="146596"/>
                    <a:pt x="59722" y="149358"/>
                    <a:pt x="58733" y="152001"/>
                  </a:cubicBezTo>
                  <a:cubicBezTo>
                    <a:pt x="58620" y="152304"/>
                    <a:pt x="58616" y="152648"/>
                    <a:pt x="58559" y="152972"/>
                  </a:cubicBezTo>
                  <a:cubicBezTo>
                    <a:pt x="58382" y="153997"/>
                    <a:pt x="58213" y="155032"/>
                    <a:pt x="57698" y="155948"/>
                  </a:cubicBezTo>
                  <a:cubicBezTo>
                    <a:pt x="57114" y="156988"/>
                    <a:pt x="56920" y="158142"/>
                    <a:pt x="56518" y="159330"/>
                  </a:cubicBezTo>
                  <a:cubicBezTo>
                    <a:pt x="56886" y="159634"/>
                    <a:pt x="57229" y="159946"/>
                    <a:pt x="57601" y="160217"/>
                  </a:cubicBezTo>
                  <a:cubicBezTo>
                    <a:pt x="57866" y="160409"/>
                    <a:pt x="58202" y="160508"/>
                    <a:pt x="58450" y="160716"/>
                  </a:cubicBezTo>
                  <a:cubicBezTo>
                    <a:pt x="58653" y="160886"/>
                    <a:pt x="58830" y="161137"/>
                    <a:pt x="58916" y="161386"/>
                  </a:cubicBezTo>
                  <a:cubicBezTo>
                    <a:pt x="59074" y="161847"/>
                    <a:pt x="58769" y="162215"/>
                    <a:pt x="58288" y="162268"/>
                  </a:cubicBezTo>
                  <a:cubicBezTo>
                    <a:pt x="57737" y="162330"/>
                    <a:pt x="57267" y="162125"/>
                    <a:pt x="56816" y="161861"/>
                  </a:cubicBezTo>
                  <a:cubicBezTo>
                    <a:pt x="56423" y="161632"/>
                    <a:pt x="56052" y="161366"/>
                    <a:pt x="55509" y="161009"/>
                  </a:cubicBezTo>
                  <a:cubicBezTo>
                    <a:pt x="55606" y="161752"/>
                    <a:pt x="55679" y="162305"/>
                    <a:pt x="55750" y="162858"/>
                  </a:cubicBezTo>
                  <a:cubicBezTo>
                    <a:pt x="55780" y="163089"/>
                    <a:pt x="55835" y="163322"/>
                    <a:pt x="55826" y="163553"/>
                  </a:cubicBezTo>
                  <a:cubicBezTo>
                    <a:pt x="55814" y="163858"/>
                    <a:pt x="55641" y="164124"/>
                    <a:pt x="55351" y="164186"/>
                  </a:cubicBezTo>
                  <a:cubicBezTo>
                    <a:pt x="55149" y="164226"/>
                    <a:pt x="54863" y="164165"/>
                    <a:pt x="54701" y="164039"/>
                  </a:cubicBezTo>
                  <a:cubicBezTo>
                    <a:pt x="54281" y="163715"/>
                    <a:pt x="53951" y="163289"/>
                    <a:pt x="53972" y="162726"/>
                  </a:cubicBezTo>
                  <a:cubicBezTo>
                    <a:pt x="54002" y="161898"/>
                    <a:pt x="53714" y="161166"/>
                    <a:pt x="53438" y="160469"/>
                  </a:cubicBezTo>
                  <a:cubicBezTo>
                    <a:pt x="53307" y="160388"/>
                    <a:pt x="53232" y="160320"/>
                    <a:pt x="53146" y="160294"/>
                  </a:cubicBezTo>
                  <a:cubicBezTo>
                    <a:pt x="52070" y="159957"/>
                    <a:pt x="51418" y="159248"/>
                    <a:pt x="51124" y="158152"/>
                  </a:cubicBezTo>
                  <a:cubicBezTo>
                    <a:pt x="51003" y="157704"/>
                    <a:pt x="50711" y="157306"/>
                    <a:pt x="50529" y="156872"/>
                  </a:cubicBezTo>
                  <a:cubicBezTo>
                    <a:pt x="50019" y="155658"/>
                    <a:pt x="49485" y="154452"/>
                    <a:pt x="49040" y="153214"/>
                  </a:cubicBezTo>
                  <a:cubicBezTo>
                    <a:pt x="48418" y="151487"/>
                    <a:pt x="47875" y="149732"/>
                    <a:pt x="47283" y="147995"/>
                  </a:cubicBezTo>
                  <a:cubicBezTo>
                    <a:pt x="47147" y="147595"/>
                    <a:pt x="47004" y="147179"/>
                    <a:pt x="46770" y="146834"/>
                  </a:cubicBezTo>
                  <a:cubicBezTo>
                    <a:pt x="46172" y="145959"/>
                    <a:pt x="45889" y="144971"/>
                    <a:pt x="45573" y="143981"/>
                  </a:cubicBezTo>
                  <a:cubicBezTo>
                    <a:pt x="45259" y="142997"/>
                    <a:pt x="44854" y="142041"/>
                    <a:pt x="44484" y="141075"/>
                  </a:cubicBezTo>
                  <a:cubicBezTo>
                    <a:pt x="44031" y="139886"/>
                    <a:pt x="43496" y="138724"/>
                    <a:pt x="43134" y="137509"/>
                  </a:cubicBezTo>
                  <a:cubicBezTo>
                    <a:pt x="42663" y="135925"/>
                    <a:pt x="42206" y="134345"/>
                    <a:pt x="41478" y="132855"/>
                  </a:cubicBezTo>
                  <a:cubicBezTo>
                    <a:pt x="41334" y="132561"/>
                    <a:pt x="41257" y="132233"/>
                    <a:pt x="41160" y="131918"/>
                  </a:cubicBezTo>
                  <a:cubicBezTo>
                    <a:pt x="40664" y="130296"/>
                    <a:pt x="40160" y="128676"/>
                    <a:pt x="39682" y="127049"/>
                  </a:cubicBezTo>
                  <a:cubicBezTo>
                    <a:pt x="39516" y="126482"/>
                    <a:pt x="39129" y="125917"/>
                    <a:pt x="39590" y="125299"/>
                  </a:cubicBezTo>
                  <a:cubicBezTo>
                    <a:pt x="39651" y="125217"/>
                    <a:pt x="39594" y="125029"/>
                    <a:pt x="39563" y="124896"/>
                  </a:cubicBezTo>
                  <a:cubicBezTo>
                    <a:pt x="39110" y="122880"/>
                    <a:pt x="38886" y="120827"/>
                    <a:pt x="38613" y="118782"/>
                  </a:cubicBezTo>
                  <a:cubicBezTo>
                    <a:pt x="38543" y="118257"/>
                    <a:pt x="38367" y="117807"/>
                    <a:pt x="37999" y="117304"/>
                  </a:cubicBezTo>
                  <a:cubicBezTo>
                    <a:pt x="37049" y="118122"/>
                    <a:pt x="35848" y="118214"/>
                    <a:pt x="34819" y="118768"/>
                  </a:cubicBezTo>
                  <a:cubicBezTo>
                    <a:pt x="33507" y="119477"/>
                    <a:pt x="32053" y="119924"/>
                    <a:pt x="30711" y="120585"/>
                  </a:cubicBezTo>
                  <a:cubicBezTo>
                    <a:pt x="29236" y="121312"/>
                    <a:pt x="27706" y="121956"/>
                    <a:pt x="26418" y="123026"/>
                  </a:cubicBezTo>
                  <a:cubicBezTo>
                    <a:pt x="26098" y="123292"/>
                    <a:pt x="25688" y="123458"/>
                    <a:pt x="25306" y="123639"/>
                  </a:cubicBezTo>
                  <a:cubicBezTo>
                    <a:pt x="23982" y="124266"/>
                    <a:pt x="22678" y="124920"/>
                    <a:pt x="21578" y="125915"/>
                  </a:cubicBezTo>
                  <a:cubicBezTo>
                    <a:pt x="21405" y="126069"/>
                    <a:pt x="21199" y="126217"/>
                    <a:pt x="20982" y="126288"/>
                  </a:cubicBezTo>
                  <a:cubicBezTo>
                    <a:pt x="19990" y="126611"/>
                    <a:pt x="19363" y="127379"/>
                    <a:pt x="18690" y="128061"/>
                  </a:cubicBezTo>
                  <a:cubicBezTo>
                    <a:pt x="18514" y="129727"/>
                    <a:pt x="18786" y="131281"/>
                    <a:pt x="19371" y="132806"/>
                  </a:cubicBezTo>
                  <a:cubicBezTo>
                    <a:pt x="19758" y="133815"/>
                    <a:pt x="20148" y="134841"/>
                    <a:pt x="20362" y="135894"/>
                  </a:cubicBezTo>
                  <a:cubicBezTo>
                    <a:pt x="20732" y="137718"/>
                    <a:pt x="21387" y="139431"/>
                    <a:pt x="22205" y="141075"/>
                  </a:cubicBezTo>
                  <a:cubicBezTo>
                    <a:pt x="22650" y="141971"/>
                    <a:pt x="23025" y="142870"/>
                    <a:pt x="23276" y="143831"/>
                  </a:cubicBezTo>
                  <a:cubicBezTo>
                    <a:pt x="23655" y="145300"/>
                    <a:pt x="24328" y="146654"/>
                    <a:pt x="25001" y="147998"/>
                  </a:cubicBezTo>
                  <a:cubicBezTo>
                    <a:pt x="25339" y="148674"/>
                    <a:pt x="25684" y="149336"/>
                    <a:pt x="25914" y="150056"/>
                  </a:cubicBezTo>
                  <a:cubicBezTo>
                    <a:pt x="26159" y="150819"/>
                    <a:pt x="26380" y="151594"/>
                    <a:pt x="26679" y="152335"/>
                  </a:cubicBezTo>
                  <a:cubicBezTo>
                    <a:pt x="27331" y="153945"/>
                    <a:pt x="27872" y="155600"/>
                    <a:pt x="28854" y="157073"/>
                  </a:cubicBezTo>
                  <a:cubicBezTo>
                    <a:pt x="29366" y="157845"/>
                    <a:pt x="29643" y="158773"/>
                    <a:pt x="30028" y="159630"/>
                  </a:cubicBezTo>
                  <a:cubicBezTo>
                    <a:pt x="30162" y="159928"/>
                    <a:pt x="30285" y="160233"/>
                    <a:pt x="30440" y="160520"/>
                  </a:cubicBezTo>
                  <a:cubicBezTo>
                    <a:pt x="30971" y="161508"/>
                    <a:pt x="31525" y="162482"/>
                    <a:pt x="32051" y="163473"/>
                  </a:cubicBezTo>
                  <a:cubicBezTo>
                    <a:pt x="32754" y="164796"/>
                    <a:pt x="33485" y="166101"/>
                    <a:pt x="34382" y="167304"/>
                  </a:cubicBezTo>
                  <a:cubicBezTo>
                    <a:pt x="34524" y="167493"/>
                    <a:pt x="34702" y="167661"/>
                    <a:pt x="34807" y="167867"/>
                  </a:cubicBezTo>
                  <a:cubicBezTo>
                    <a:pt x="35469" y="169167"/>
                    <a:pt x="36188" y="170427"/>
                    <a:pt x="37156" y="171530"/>
                  </a:cubicBezTo>
                  <a:cubicBezTo>
                    <a:pt x="37276" y="171666"/>
                    <a:pt x="37356" y="171852"/>
                    <a:pt x="37409" y="172028"/>
                  </a:cubicBezTo>
                  <a:cubicBezTo>
                    <a:pt x="37676" y="172908"/>
                    <a:pt x="38143" y="173653"/>
                    <a:pt x="38824" y="174273"/>
                  </a:cubicBezTo>
                  <a:cubicBezTo>
                    <a:pt x="38993" y="174427"/>
                    <a:pt x="39118" y="174640"/>
                    <a:pt x="39235" y="174843"/>
                  </a:cubicBezTo>
                  <a:cubicBezTo>
                    <a:pt x="40391" y="176851"/>
                    <a:pt x="42025" y="178496"/>
                    <a:pt x="43442" y="180303"/>
                  </a:cubicBezTo>
                  <a:cubicBezTo>
                    <a:pt x="44054" y="181083"/>
                    <a:pt x="44640" y="181865"/>
                    <a:pt x="45163" y="182702"/>
                  </a:cubicBezTo>
                  <a:cubicBezTo>
                    <a:pt x="45464" y="183180"/>
                    <a:pt x="45750" y="183673"/>
                    <a:pt x="46095" y="184118"/>
                  </a:cubicBezTo>
                  <a:cubicBezTo>
                    <a:pt x="47310" y="185675"/>
                    <a:pt x="48446" y="187293"/>
                    <a:pt x="49791" y="188754"/>
                  </a:cubicBezTo>
                  <a:cubicBezTo>
                    <a:pt x="50371" y="189383"/>
                    <a:pt x="50978" y="189548"/>
                    <a:pt x="51670" y="189333"/>
                  </a:cubicBezTo>
                  <a:cubicBezTo>
                    <a:pt x="52548" y="189059"/>
                    <a:pt x="53536" y="188981"/>
                    <a:pt x="54175" y="188148"/>
                  </a:cubicBezTo>
                  <a:cubicBezTo>
                    <a:pt x="54334" y="187941"/>
                    <a:pt x="54646" y="187844"/>
                    <a:pt x="54895" y="187712"/>
                  </a:cubicBezTo>
                  <a:cubicBezTo>
                    <a:pt x="55974" y="187141"/>
                    <a:pt x="57129" y="186697"/>
                    <a:pt x="58018" y="185808"/>
                  </a:cubicBezTo>
                  <a:cubicBezTo>
                    <a:pt x="58146" y="185680"/>
                    <a:pt x="58334" y="185600"/>
                    <a:pt x="58505" y="185525"/>
                  </a:cubicBezTo>
                  <a:cubicBezTo>
                    <a:pt x="59512" y="185084"/>
                    <a:pt x="60354" y="184366"/>
                    <a:pt x="61133" y="183647"/>
                  </a:cubicBezTo>
                  <a:cubicBezTo>
                    <a:pt x="62003" y="182843"/>
                    <a:pt x="62936" y="182127"/>
                    <a:pt x="63880" y="181438"/>
                  </a:cubicBezTo>
                  <a:cubicBezTo>
                    <a:pt x="65531" y="180237"/>
                    <a:pt x="66850" y="178703"/>
                    <a:pt x="68304" y="177304"/>
                  </a:cubicBezTo>
                  <a:cubicBezTo>
                    <a:pt x="69082" y="176553"/>
                    <a:pt x="69546" y="175544"/>
                    <a:pt x="70390" y="174831"/>
                  </a:cubicBezTo>
                  <a:cubicBezTo>
                    <a:pt x="71072" y="174258"/>
                    <a:pt x="71678" y="173585"/>
                    <a:pt x="72263" y="172909"/>
                  </a:cubicBezTo>
                  <a:cubicBezTo>
                    <a:pt x="73210" y="171814"/>
                    <a:pt x="74113" y="170682"/>
                    <a:pt x="75096" y="169493"/>
                  </a:cubicBezTo>
                  <a:cubicBezTo>
                    <a:pt x="74994" y="168288"/>
                    <a:pt x="74876" y="167021"/>
                    <a:pt x="74781" y="165754"/>
                  </a:cubicBezTo>
                  <a:cubicBezTo>
                    <a:pt x="74555" y="162745"/>
                    <a:pt x="74358" y="159731"/>
                    <a:pt x="74108" y="156724"/>
                  </a:cubicBezTo>
                  <a:cubicBezTo>
                    <a:pt x="73971" y="155081"/>
                    <a:pt x="73815" y="153433"/>
                    <a:pt x="73542" y="151810"/>
                  </a:cubicBezTo>
                  <a:cubicBezTo>
                    <a:pt x="73251" y="150081"/>
                    <a:pt x="73088" y="148360"/>
                    <a:pt x="73116" y="146607"/>
                  </a:cubicBezTo>
                  <a:cubicBezTo>
                    <a:pt x="73132" y="145480"/>
                    <a:pt x="72992" y="144349"/>
                    <a:pt x="72916" y="143221"/>
                  </a:cubicBezTo>
                  <a:cubicBezTo>
                    <a:pt x="72885" y="142751"/>
                    <a:pt x="72803" y="142282"/>
                    <a:pt x="72804" y="141812"/>
                  </a:cubicBezTo>
                  <a:cubicBezTo>
                    <a:pt x="72812" y="139500"/>
                    <a:pt x="72824" y="137189"/>
                    <a:pt x="72864" y="134878"/>
                  </a:cubicBezTo>
                  <a:cubicBezTo>
                    <a:pt x="72882" y="133889"/>
                    <a:pt x="72964" y="132900"/>
                    <a:pt x="73032" y="131912"/>
                  </a:cubicBezTo>
                  <a:cubicBezTo>
                    <a:pt x="73078" y="131255"/>
                    <a:pt x="73240" y="130631"/>
                    <a:pt x="73725" y="130048"/>
                  </a:cubicBezTo>
                  <a:cubicBezTo>
                    <a:pt x="73879" y="130245"/>
                    <a:pt x="74045" y="130369"/>
                    <a:pt x="74086" y="130527"/>
                  </a:cubicBezTo>
                  <a:cubicBezTo>
                    <a:pt x="74234" y="131116"/>
                    <a:pt x="74410" y="131712"/>
                    <a:pt x="74449" y="132315"/>
                  </a:cubicBezTo>
                  <a:cubicBezTo>
                    <a:pt x="74533" y="133585"/>
                    <a:pt x="74535" y="134860"/>
                    <a:pt x="74572" y="136133"/>
                  </a:cubicBezTo>
                  <a:cubicBezTo>
                    <a:pt x="74641" y="138489"/>
                    <a:pt x="74617" y="140855"/>
                    <a:pt x="74816" y="143201"/>
                  </a:cubicBezTo>
                  <a:cubicBezTo>
                    <a:pt x="74951" y="144801"/>
                    <a:pt x="75048" y="146394"/>
                    <a:pt x="75067" y="147998"/>
                  </a:cubicBezTo>
                  <a:cubicBezTo>
                    <a:pt x="75075" y="148653"/>
                    <a:pt x="75152" y="149312"/>
                    <a:pt x="75245" y="149963"/>
                  </a:cubicBezTo>
                  <a:cubicBezTo>
                    <a:pt x="75434" y="151269"/>
                    <a:pt x="75724" y="152563"/>
                    <a:pt x="75851" y="153875"/>
                  </a:cubicBezTo>
                  <a:cubicBezTo>
                    <a:pt x="76118" y="156597"/>
                    <a:pt x="76306" y="159326"/>
                    <a:pt x="76523" y="162052"/>
                  </a:cubicBezTo>
                  <a:cubicBezTo>
                    <a:pt x="76551" y="162427"/>
                    <a:pt x="76587" y="162809"/>
                    <a:pt x="76551" y="163182"/>
                  </a:cubicBezTo>
                  <a:cubicBezTo>
                    <a:pt x="76471" y="164038"/>
                    <a:pt x="76589" y="164874"/>
                    <a:pt x="76728" y="165713"/>
                  </a:cubicBezTo>
                  <a:cubicBezTo>
                    <a:pt x="77108" y="167995"/>
                    <a:pt x="77361" y="170289"/>
                    <a:pt x="77356" y="172605"/>
                  </a:cubicBezTo>
                  <a:cubicBezTo>
                    <a:pt x="77335" y="181189"/>
                    <a:pt x="77311" y="189774"/>
                    <a:pt x="77283" y="198357"/>
                  </a:cubicBezTo>
                  <a:cubicBezTo>
                    <a:pt x="77282" y="198826"/>
                    <a:pt x="77270" y="199309"/>
                    <a:pt x="77371" y="199761"/>
                  </a:cubicBezTo>
                  <a:cubicBezTo>
                    <a:pt x="77730" y="201374"/>
                    <a:pt x="78025" y="202994"/>
                    <a:pt x="78011" y="204652"/>
                  </a:cubicBezTo>
                  <a:cubicBezTo>
                    <a:pt x="78003" y="205466"/>
                    <a:pt x="78168" y="206226"/>
                    <a:pt x="78594" y="206997"/>
                  </a:cubicBezTo>
                  <a:cubicBezTo>
                    <a:pt x="79147" y="206997"/>
                    <a:pt x="79709" y="207001"/>
                    <a:pt x="80270" y="206996"/>
                  </a:cubicBezTo>
                  <a:cubicBezTo>
                    <a:pt x="87581" y="206932"/>
                    <a:pt x="94893" y="206835"/>
                    <a:pt x="102204" y="206807"/>
                  </a:cubicBezTo>
                  <a:cubicBezTo>
                    <a:pt x="112346" y="206767"/>
                    <a:pt x="122488" y="206778"/>
                    <a:pt x="132630" y="206765"/>
                  </a:cubicBezTo>
                  <a:cubicBezTo>
                    <a:pt x="138338" y="206759"/>
                    <a:pt x="144047" y="206749"/>
                    <a:pt x="149754" y="206734"/>
                  </a:cubicBezTo>
                  <a:cubicBezTo>
                    <a:pt x="150258" y="206733"/>
                    <a:pt x="150785" y="206835"/>
                    <a:pt x="151230" y="206608"/>
                  </a:cubicBezTo>
                  <a:cubicBezTo>
                    <a:pt x="151541" y="205845"/>
                    <a:pt x="151807" y="205148"/>
                    <a:pt x="151742" y="204368"/>
                  </a:cubicBezTo>
                  <a:cubicBezTo>
                    <a:pt x="151722" y="204143"/>
                    <a:pt x="151774" y="203887"/>
                    <a:pt x="151872" y="203682"/>
                  </a:cubicBezTo>
                  <a:cubicBezTo>
                    <a:pt x="152124" y="203145"/>
                    <a:pt x="152099" y="202581"/>
                    <a:pt x="152107" y="202017"/>
                  </a:cubicBezTo>
                  <a:cubicBezTo>
                    <a:pt x="152115" y="201262"/>
                    <a:pt x="152107" y="200506"/>
                    <a:pt x="152130" y="199752"/>
                  </a:cubicBezTo>
                  <a:cubicBezTo>
                    <a:pt x="152142" y="199377"/>
                    <a:pt x="152121" y="198968"/>
                    <a:pt x="152263" y="198637"/>
                  </a:cubicBezTo>
                  <a:cubicBezTo>
                    <a:pt x="152593" y="197869"/>
                    <a:pt x="152556" y="197073"/>
                    <a:pt x="152598" y="196276"/>
                  </a:cubicBezTo>
                  <a:cubicBezTo>
                    <a:pt x="152645" y="195382"/>
                    <a:pt x="152706" y="194488"/>
                    <a:pt x="152781" y="193595"/>
                  </a:cubicBezTo>
                  <a:cubicBezTo>
                    <a:pt x="152835" y="192934"/>
                    <a:pt x="152818" y="192290"/>
                    <a:pt x="152698" y="191629"/>
                  </a:cubicBezTo>
                  <a:cubicBezTo>
                    <a:pt x="152550" y="190794"/>
                    <a:pt x="152475" y="189947"/>
                    <a:pt x="152474" y="189100"/>
                  </a:cubicBezTo>
                  <a:cubicBezTo>
                    <a:pt x="152467" y="184523"/>
                    <a:pt x="152484" y="179948"/>
                    <a:pt x="152502" y="175372"/>
                  </a:cubicBezTo>
                  <a:cubicBezTo>
                    <a:pt x="152557" y="161362"/>
                    <a:pt x="152617" y="147351"/>
                    <a:pt x="152683" y="133341"/>
                  </a:cubicBezTo>
                  <a:cubicBezTo>
                    <a:pt x="152692" y="131503"/>
                    <a:pt x="152799" y="129664"/>
                    <a:pt x="152887" y="127827"/>
                  </a:cubicBezTo>
                  <a:cubicBezTo>
                    <a:pt x="152905" y="127460"/>
                    <a:pt x="153018" y="127092"/>
                    <a:pt x="153130" y="126738"/>
                  </a:cubicBezTo>
                  <a:cubicBezTo>
                    <a:pt x="153201" y="126512"/>
                    <a:pt x="153391" y="126281"/>
                    <a:pt x="153642" y="126357"/>
                  </a:cubicBezTo>
                  <a:cubicBezTo>
                    <a:pt x="153835" y="126416"/>
                    <a:pt x="154046" y="126616"/>
                    <a:pt x="154124" y="126805"/>
                  </a:cubicBezTo>
                  <a:cubicBezTo>
                    <a:pt x="154248" y="127100"/>
                    <a:pt x="154302" y="127437"/>
                    <a:pt x="154323" y="127761"/>
                  </a:cubicBezTo>
                  <a:cubicBezTo>
                    <a:pt x="154399" y="128890"/>
                    <a:pt x="154444" y="130022"/>
                    <a:pt x="154508" y="131152"/>
                  </a:cubicBezTo>
                  <a:cubicBezTo>
                    <a:pt x="154523" y="131409"/>
                    <a:pt x="154569" y="131665"/>
                    <a:pt x="154616" y="132052"/>
                  </a:cubicBezTo>
                  <a:cubicBezTo>
                    <a:pt x="155114" y="131565"/>
                    <a:pt x="155131" y="131017"/>
                    <a:pt x="155363" y="130576"/>
                  </a:cubicBezTo>
                  <a:cubicBezTo>
                    <a:pt x="155537" y="130246"/>
                    <a:pt x="155687" y="129900"/>
                    <a:pt x="155889" y="129588"/>
                  </a:cubicBezTo>
                  <a:cubicBezTo>
                    <a:pt x="156055" y="129333"/>
                    <a:pt x="156412" y="129391"/>
                    <a:pt x="156603" y="129646"/>
                  </a:cubicBezTo>
                  <a:cubicBezTo>
                    <a:pt x="156927" y="130078"/>
                    <a:pt x="156852" y="130525"/>
                    <a:pt x="156700" y="130990"/>
                  </a:cubicBezTo>
                  <a:cubicBezTo>
                    <a:pt x="155839" y="133644"/>
                    <a:pt x="155434" y="136404"/>
                    <a:pt x="154899" y="139131"/>
                  </a:cubicBezTo>
                  <a:cubicBezTo>
                    <a:pt x="154710" y="140096"/>
                    <a:pt x="154621" y="141096"/>
                    <a:pt x="154624" y="142081"/>
                  </a:cubicBezTo>
                  <a:cubicBezTo>
                    <a:pt x="154661" y="157648"/>
                    <a:pt x="154711" y="173215"/>
                    <a:pt x="154774" y="188783"/>
                  </a:cubicBezTo>
                  <a:cubicBezTo>
                    <a:pt x="154777" y="189728"/>
                    <a:pt x="154899" y="190656"/>
                    <a:pt x="155014" y="191594"/>
                  </a:cubicBezTo>
                  <a:cubicBezTo>
                    <a:pt x="155186" y="192977"/>
                    <a:pt x="155445" y="194407"/>
                    <a:pt x="154676" y="195733"/>
                  </a:cubicBezTo>
                  <a:cubicBezTo>
                    <a:pt x="154611" y="195846"/>
                    <a:pt x="154610" y="196011"/>
                    <a:pt x="154619" y="196149"/>
                  </a:cubicBezTo>
                  <a:cubicBezTo>
                    <a:pt x="154695" y="197282"/>
                    <a:pt x="154658" y="198400"/>
                    <a:pt x="154337" y="199504"/>
                  </a:cubicBezTo>
                  <a:cubicBezTo>
                    <a:pt x="154261" y="199766"/>
                    <a:pt x="154322" y="200067"/>
                    <a:pt x="154325" y="200350"/>
                  </a:cubicBezTo>
                  <a:cubicBezTo>
                    <a:pt x="154334" y="201010"/>
                    <a:pt x="154350" y="201671"/>
                    <a:pt x="154355" y="202331"/>
                  </a:cubicBezTo>
                  <a:cubicBezTo>
                    <a:pt x="154359" y="203084"/>
                    <a:pt x="154325" y="203814"/>
                    <a:pt x="154115" y="204563"/>
                  </a:cubicBezTo>
                  <a:cubicBezTo>
                    <a:pt x="153883" y="205398"/>
                    <a:pt x="153884" y="206298"/>
                    <a:pt x="153773" y="207257"/>
                  </a:cubicBezTo>
                  <a:cubicBezTo>
                    <a:pt x="154293" y="207300"/>
                    <a:pt x="154822" y="207257"/>
                    <a:pt x="155297" y="207400"/>
                  </a:cubicBezTo>
                  <a:cubicBezTo>
                    <a:pt x="156226" y="207678"/>
                    <a:pt x="157161" y="207639"/>
                    <a:pt x="158103" y="207633"/>
                  </a:cubicBezTo>
                  <a:cubicBezTo>
                    <a:pt x="159236" y="207628"/>
                    <a:pt x="160367" y="207622"/>
                    <a:pt x="161499" y="207617"/>
                  </a:cubicBezTo>
                  <a:cubicBezTo>
                    <a:pt x="164094" y="207603"/>
                    <a:pt x="166689" y="207592"/>
                    <a:pt x="169283" y="207569"/>
                  </a:cubicBezTo>
                  <a:cubicBezTo>
                    <a:pt x="169741" y="207564"/>
                    <a:pt x="170240" y="207680"/>
                    <a:pt x="170704" y="207165"/>
                  </a:cubicBezTo>
                  <a:cubicBezTo>
                    <a:pt x="170712" y="206755"/>
                    <a:pt x="170727" y="206242"/>
                    <a:pt x="170729" y="205729"/>
                  </a:cubicBezTo>
                  <a:cubicBezTo>
                    <a:pt x="170739" y="201814"/>
                    <a:pt x="170740" y="197897"/>
                    <a:pt x="170761" y="193982"/>
                  </a:cubicBezTo>
                  <a:cubicBezTo>
                    <a:pt x="170764" y="193421"/>
                    <a:pt x="170744" y="192819"/>
                    <a:pt x="170932" y="192307"/>
                  </a:cubicBezTo>
                  <a:cubicBezTo>
                    <a:pt x="171425" y="190970"/>
                    <a:pt x="171162" y="189598"/>
                    <a:pt x="171258" y="188246"/>
                  </a:cubicBezTo>
                  <a:cubicBezTo>
                    <a:pt x="171268" y="188113"/>
                    <a:pt x="171233" y="187940"/>
                    <a:pt x="171149" y="187846"/>
                  </a:cubicBezTo>
                  <a:cubicBezTo>
                    <a:pt x="170585" y="187206"/>
                    <a:pt x="170722" y="186432"/>
                    <a:pt x="170702" y="185686"/>
                  </a:cubicBezTo>
                  <a:cubicBezTo>
                    <a:pt x="170670" y="184509"/>
                    <a:pt x="170661" y="183330"/>
                    <a:pt x="170602" y="182153"/>
                  </a:cubicBezTo>
                  <a:cubicBezTo>
                    <a:pt x="170544" y="180976"/>
                    <a:pt x="170438" y="179804"/>
                    <a:pt x="170350" y="178631"/>
                  </a:cubicBezTo>
                  <a:cubicBezTo>
                    <a:pt x="170317" y="178161"/>
                    <a:pt x="170301" y="177689"/>
                    <a:pt x="170238" y="177224"/>
                  </a:cubicBezTo>
                  <a:cubicBezTo>
                    <a:pt x="169880" y="174561"/>
                    <a:pt x="169470" y="171902"/>
                    <a:pt x="169589" y="169199"/>
                  </a:cubicBezTo>
                  <a:cubicBezTo>
                    <a:pt x="169609" y="168731"/>
                    <a:pt x="169537" y="168258"/>
                    <a:pt x="169493" y="167788"/>
                  </a:cubicBezTo>
                  <a:cubicBezTo>
                    <a:pt x="169156" y="164221"/>
                    <a:pt x="168799" y="160654"/>
                    <a:pt x="168480" y="157085"/>
                  </a:cubicBezTo>
                  <a:cubicBezTo>
                    <a:pt x="168236" y="154361"/>
                    <a:pt x="168055" y="151631"/>
                    <a:pt x="167812" y="148907"/>
                  </a:cubicBezTo>
                  <a:cubicBezTo>
                    <a:pt x="167664" y="147265"/>
                    <a:pt x="167473" y="145625"/>
                    <a:pt x="167262" y="143989"/>
                  </a:cubicBezTo>
                  <a:cubicBezTo>
                    <a:pt x="167067" y="142493"/>
                    <a:pt x="166800" y="141010"/>
                    <a:pt x="166598" y="139517"/>
                  </a:cubicBezTo>
                  <a:cubicBezTo>
                    <a:pt x="166490" y="138722"/>
                    <a:pt x="166480" y="137916"/>
                    <a:pt x="166382" y="137120"/>
                  </a:cubicBezTo>
                  <a:cubicBezTo>
                    <a:pt x="165929" y="133424"/>
                    <a:pt x="165467" y="129728"/>
                    <a:pt x="164996" y="126033"/>
                  </a:cubicBezTo>
                  <a:cubicBezTo>
                    <a:pt x="164895" y="125242"/>
                    <a:pt x="164785" y="124448"/>
                    <a:pt x="164606" y="123672"/>
                  </a:cubicBezTo>
                  <a:cubicBezTo>
                    <a:pt x="164386" y="122711"/>
                    <a:pt x="164085" y="121767"/>
                    <a:pt x="163827" y="120815"/>
                  </a:cubicBezTo>
                  <a:cubicBezTo>
                    <a:pt x="163481" y="119542"/>
                    <a:pt x="163139" y="118269"/>
                    <a:pt x="162807" y="116993"/>
                  </a:cubicBezTo>
                  <a:cubicBezTo>
                    <a:pt x="162678" y="116493"/>
                    <a:pt x="162558" y="115988"/>
                    <a:pt x="162474" y="115478"/>
                  </a:cubicBezTo>
                  <a:cubicBezTo>
                    <a:pt x="162333" y="114637"/>
                    <a:pt x="162106" y="113832"/>
                    <a:pt x="161746" y="113050"/>
                  </a:cubicBezTo>
                  <a:cubicBezTo>
                    <a:pt x="161214" y="111895"/>
                    <a:pt x="160756" y="110706"/>
                    <a:pt x="160240" y="109542"/>
                  </a:cubicBezTo>
                  <a:cubicBezTo>
                    <a:pt x="159954" y="108898"/>
                    <a:pt x="159704" y="108206"/>
                    <a:pt x="159280" y="107660"/>
                  </a:cubicBezTo>
                  <a:cubicBezTo>
                    <a:pt x="158090" y="106136"/>
                    <a:pt x="156865" y="104637"/>
                    <a:pt x="155567" y="103207"/>
                  </a:cubicBezTo>
                  <a:cubicBezTo>
                    <a:pt x="154006" y="101487"/>
                    <a:pt x="152162" y="100093"/>
                    <a:pt x="150202" y="98846"/>
                  </a:cubicBezTo>
                  <a:cubicBezTo>
                    <a:pt x="148681" y="97875"/>
                    <a:pt x="147053" y="97149"/>
                    <a:pt x="145319" y="96686"/>
                  </a:cubicBezTo>
                  <a:cubicBezTo>
                    <a:pt x="143089" y="96090"/>
                    <a:pt x="140845" y="95539"/>
                    <a:pt x="138601" y="94994"/>
                  </a:cubicBezTo>
                  <a:cubicBezTo>
                    <a:pt x="137320" y="94684"/>
                    <a:pt x="136044" y="94339"/>
                    <a:pt x="134703" y="94371"/>
                  </a:cubicBezTo>
                  <a:cubicBezTo>
                    <a:pt x="134335" y="94381"/>
                    <a:pt x="133961" y="94256"/>
                    <a:pt x="133594" y="94172"/>
                  </a:cubicBezTo>
                  <a:cubicBezTo>
                    <a:pt x="132997" y="94037"/>
                    <a:pt x="132406" y="93874"/>
                    <a:pt x="131807" y="93748"/>
                  </a:cubicBezTo>
                  <a:cubicBezTo>
                    <a:pt x="131602" y="93704"/>
                    <a:pt x="131347" y="93617"/>
                    <a:pt x="131194" y="93953"/>
                  </a:cubicBezTo>
                  <a:cubicBezTo>
                    <a:pt x="131545" y="94641"/>
                    <a:pt x="131917" y="95347"/>
                    <a:pt x="132267" y="96064"/>
                  </a:cubicBezTo>
                  <a:cubicBezTo>
                    <a:pt x="132451" y="96441"/>
                    <a:pt x="132648" y="96825"/>
                    <a:pt x="132755" y="97229"/>
                  </a:cubicBezTo>
                  <a:cubicBezTo>
                    <a:pt x="133203" y="98914"/>
                    <a:pt x="133551" y="100619"/>
                    <a:pt x="133781" y="102351"/>
                  </a:cubicBezTo>
                  <a:cubicBezTo>
                    <a:pt x="133960" y="103702"/>
                    <a:pt x="134249" y="105040"/>
                    <a:pt x="134484" y="106385"/>
                  </a:cubicBezTo>
                  <a:cubicBezTo>
                    <a:pt x="134720" y="107729"/>
                    <a:pt x="134902" y="109087"/>
                    <a:pt x="135192" y="110421"/>
                  </a:cubicBezTo>
                  <a:cubicBezTo>
                    <a:pt x="135721" y="112862"/>
                    <a:pt x="136378" y="115275"/>
                    <a:pt x="136542" y="117786"/>
                  </a:cubicBezTo>
                  <a:cubicBezTo>
                    <a:pt x="136582" y="118392"/>
                    <a:pt x="136766" y="118990"/>
                    <a:pt x="136889" y="119589"/>
                  </a:cubicBezTo>
                  <a:cubicBezTo>
                    <a:pt x="137211" y="121152"/>
                    <a:pt x="137886" y="122644"/>
                    <a:pt x="137840" y="124280"/>
                  </a:cubicBezTo>
                  <a:cubicBezTo>
                    <a:pt x="137837" y="124373"/>
                    <a:pt x="137879" y="124465"/>
                    <a:pt x="137899" y="124557"/>
                  </a:cubicBezTo>
                  <a:cubicBezTo>
                    <a:pt x="138081" y="125427"/>
                    <a:pt x="138426" y="126301"/>
                    <a:pt x="138409" y="127168"/>
                  </a:cubicBezTo>
                  <a:cubicBezTo>
                    <a:pt x="138384" y="128510"/>
                    <a:pt x="138885" y="129748"/>
                    <a:pt x="138939" y="131072"/>
                  </a:cubicBezTo>
                  <a:cubicBezTo>
                    <a:pt x="138980" y="132088"/>
                    <a:pt x="139349" y="133092"/>
                    <a:pt x="139295" y="134137"/>
                  </a:cubicBezTo>
                  <a:cubicBezTo>
                    <a:pt x="139290" y="134227"/>
                    <a:pt x="139320" y="134329"/>
                    <a:pt x="139363" y="134409"/>
                  </a:cubicBezTo>
                  <a:cubicBezTo>
                    <a:pt x="139652" y="134934"/>
                    <a:pt x="139583" y="135507"/>
                    <a:pt x="139607" y="136069"/>
                  </a:cubicBezTo>
                  <a:cubicBezTo>
                    <a:pt x="139630" y="136632"/>
                    <a:pt x="139701" y="137194"/>
                    <a:pt x="139718" y="137757"/>
                  </a:cubicBezTo>
                  <a:cubicBezTo>
                    <a:pt x="139754" y="138980"/>
                    <a:pt x="139853" y="140209"/>
                    <a:pt x="139767" y="141425"/>
                  </a:cubicBezTo>
                  <a:cubicBezTo>
                    <a:pt x="139703" y="142331"/>
                    <a:pt x="139771" y="143197"/>
                    <a:pt x="139894" y="144051"/>
                  </a:cubicBezTo>
                  <a:cubicBezTo>
                    <a:pt x="140190" y="144217"/>
                    <a:pt x="140441" y="144349"/>
                    <a:pt x="140681" y="144495"/>
                  </a:cubicBezTo>
                  <a:cubicBezTo>
                    <a:pt x="144259" y="146671"/>
                    <a:pt x="146369" y="149754"/>
                    <a:pt x="146714" y="154004"/>
                  </a:cubicBezTo>
                  <a:cubicBezTo>
                    <a:pt x="147016" y="157731"/>
                    <a:pt x="146820" y="161448"/>
                    <a:pt x="146645" y="165168"/>
                  </a:cubicBezTo>
                  <a:cubicBezTo>
                    <a:pt x="146628" y="165494"/>
                    <a:pt x="146537" y="165818"/>
                    <a:pt x="146465" y="166140"/>
                  </a:cubicBezTo>
                  <a:cubicBezTo>
                    <a:pt x="146037" y="168023"/>
                    <a:pt x="145644" y="169913"/>
                    <a:pt x="145162" y="171784"/>
                  </a:cubicBezTo>
                  <a:cubicBezTo>
                    <a:pt x="144773" y="173290"/>
                    <a:pt x="144279" y="174765"/>
                    <a:pt x="143621" y="176182"/>
                  </a:cubicBezTo>
                  <a:cubicBezTo>
                    <a:pt x="143213" y="177064"/>
                    <a:pt x="142641" y="177668"/>
                    <a:pt x="141591" y="177647"/>
                  </a:cubicBezTo>
                  <a:cubicBezTo>
                    <a:pt x="141522" y="177645"/>
                    <a:pt x="141451" y="177751"/>
                    <a:pt x="141365" y="177820"/>
                  </a:cubicBezTo>
                  <a:cubicBezTo>
                    <a:pt x="141001" y="179747"/>
                    <a:pt x="140645" y="181692"/>
                    <a:pt x="140259" y="183629"/>
                  </a:cubicBezTo>
                  <a:cubicBezTo>
                    <a:pt x="140119" y="184322"/>
                    <a:pt x="139939" y="185007"/>
                    <a:pt x="139719" y="185677"/>
                  </a:cubicBezTo>
                  <a:cubicBezTo>
                    <a:pt x="139366" y="186750"/>
                    <a:pt x="138966" y="187805"/>
                    <a:pt x="138587" y="188868"/>
                  </a:cubicBezTo>
                  <a:cubicBezTo>
                    <a:pt x="137948" y="190666"/>
                    <a:pt x="137037" y="192302"/>
                    <a:pt x="135733" y="193709"/>
                  </a:cubicBezTo>
                  <a:cubicBezTo>
                    <a:pt x="135413" y="194055"/>
                    <a:pt x="135102" y="194410"/>
                    <a:pt x="134816" y="194783"/>
                  </a:cubicBezTo>
                  <a:cubicBezTo>
                    <a:pt x="134596" y="195069"/>
                    <a:pt x="134680" y="195441"/>
                    <a:pt x="134977" y="195646"/>
                  </a:cubicBezTo>
                  <a:cubicBezTo>
                    <a:pt x="135093" y="195727"/>
                    <a:pt x="135223" y="195846"/>
                    <a:pt x="135346" y="195846"/>
                  </a:cubicBezTo>
                  <a:cubicBezTo>
                    <a:pt x="136413" y="195837"/>
                    <a:pt x="137342" y="196370"/>
                    <a:pt x="138349" y="196582"/>
                  </a:cubicBezTo>
                  <a:cubicBezTo>
                    <a:pt x="139090" y="196739"/>
                    <a:pt x="139835" y="196799"/>
                    <a:pt x="140486" y="196224"/>
                  </a:cubicBezTo>
                  <a:cubicBezTo>
                    <a:pt x="140684" y="196049"/>
                    <a:pt x="140991" y="195974"/>
                    <a:pt x="141261" y="195907"/>
                  </a:cubicBezTo>
                  <a:cubicBezTo>
                    <a:pt x="142562" y="195584"/>
                    <a:pt x="143882" y="195608"/>
                    <a:pt x="145194" y="195794"/>
                  </a:cubicBezTo>
                  <a:cubicBezTo>
                    <a:pt x="145649" y="195859"/>
                    <a:pt x="146089" y="196078"/>
                    <a:pt x="146520" y="196266"/>
                  </a:cubicBezTo>
                  <a:cubicBezTo>
                    <a:pt x="146923" y="196445"/>
                    <a:pt x="147252" y="196762"/>
                    <a:pt x="147331" y="197196"/>
                  </a:cubicBezTo>
                  <a:cubicBezTo>
                    <a:pt x="147552" y="198416"/>
                    <a:pt x="147628" y="199634"/>
                    <a:pt x="146940" y="200760"/>
                  </a:cubicBezTo>
                  <a:cubicBezTo>
                    <a:pt x="146626" y="201273"/>
                    <a:pt x="146189" y="201611"/>
                    <a:pt x="145572" y="201639"/>
                  </a:cubicBezTo>
                  <a:cubicBezTo>
                    <a:pt x="144536" y="201689"/>
                    <a:pt x="143483" y="201779"/>
                    <a:pt x="142499" y="201358"/>
                  </a:cubicBezTo>
                  <a:cubicBezTo>
                    <a:pt x="141167" y="200790"/>
                    <a:pt x="139826" y="200723"/>
                    <a:pt x="138381" y="200864"/>
                  </a:cubicBezTo>
                  <a:cubicBezTo>
                    <a:pt x="136111" y="201087"/>
                    <a:pt x="133853" y="200872"/>
                    <a:pt x="131786" y="199733"/>
                  </a:cubicBezTo>
                  <a:cubicBezTo>
                    <a:pt x="131399" y="199520"/>
                    <a:pt x="130995" y="199546"/>
                    <a:pt x="130557" y="199568"/>
                  </a:cubicBezTo>
                  <a:cubicBezTo>
                    <a:pt x="129521" y="199623"/>
                    <a:pt x="128648" y="199982"/>
                    <a:pt x="127853" y="200635"/>
                  </a:cubicBezTo>
                  <a:cubicBezTo>
                    <a:pt x="127394" y="201011"/>
                    <a:pt x="126782" y="201227"/>
                    <a:pt x="126384" y="201650"/>
                  </a:cubicBezTo>
                  <a:cubicBezTo>
                    <a:pt x="125905" y="202157"/>
                    <a:pt x="125289" y="202369"/>
                    <a:pt x="124733" y="202711"/>
                  </a:cubicBezTo>
                  <a:cubicBezTo>
                    <a:pt x="124574" y="202808"/>
                    <a:pt x="124397" y="202906"/>
                    <a:pt x="124285" y="203048"/>
                  </a:cubicBezTo>
                  <a:cubicBezTo>
                    <a:pt x="123602" y="203912"/>
                    <a:pt x="122646" y="203935"/>
                    <a:pt x="121702" y="203826"/>
                  </a:cubicBezTo>
                  <a:cubicBezTo>
                    <a:pt x="120572" y="203694"/>
                    <a:pt x="119622" y="203235"/>
                    <a:pt x="119315" y="201983"/>
                  </a:cubicBezTo>
                  <a:cubicBezTo>
                    <a:pt x="119271" y="201802"/>
                    <a:pt x="119157" y="201638"/>
                    <a:pt x="119112" y="201456"/>
                  </a:cubicBezTo>
                  <a:cubicBezTo>
                    <a:pt x="118717" y="199853"/>
                    <a:pt x="119012" y="198761"/>
                    <a:pt x="120583" y="198108"/>
                  </a:cubicBezTo>
                  <a:cubicBezTo>
                    <a:pt x="121494" y="197731"/>
                    <a:pt x="122408" y="197352"/>
                    <a:pt x="123432" y="197408"/>
                  </a:cubicBezTo>
                  <a:cubicBezTo>
                    <a:pt x="124156" y="197448"/>
                    <a:pt x="124818" y="197268"/>
                    <a:pt x="125430" y="196856"/>
                  </a:cubicBezTo>
                  <a:cubicBezTo>
                    <a:pt x="125818" y="196593"/>
                    <a:pt x="126268" y="196423"/>
                    <a:pt x="126662" y="196168"/>
                  </a:cubicBezTo>
                  <a:cubicBezTo>
                    <a:pt x="126926" y="195995"/>
                    <a:pt x="127140" y="195746"/>
                    <a:pt x="127394" y="195513"/>
                  </a:cubicBezTo>
                  <a:cubicBezTo>
                    <a:pt x="127163" y="195087"/>
                    <a:pt x="126965" y="194714"/>
                    <a:pt x="126760" y="194345"/>
                  </a:cubicBezTo>
                  <a:cubicBezTo>
                    <a:pt x="125671" y="192399"/>
                    <a:pt x="124831" y="190337"/>
                    <a:pt x="124370" y="188166"/>
                  </a:cubicBezTo>
                  <a:cubicBezTo>
                    <a:pt x="123850" y="185726"/>
                    <a:pt x="123484" y="183250"/>
                    <a:pt x="123146" y="180777"/>
                  </a:cubicBezTo>
                  <a:cubicBezTo>
                    <a:pt x="122924" y="179149"/>
                    <a:pt x="122869" y="177499"/>
                    <a:pt x="122738" y="175845"/>
                  </a:cubicBezTo>
                  <a:cubicBezTo>
                    <a:pt x="122408" y="175575"/>
                    <a:pt x="122070" y="175320"/>
                    <a:pt x="121756" y="175039"/>
                  </a:cubicBezTo>
                  <a:cubicBezTo>
                    <a:pt x="121315" y="174643"/>
                    <a:pt x="121060" y="174156"/>
                    <a:pt x="121096" y="173541"/>
                  </a:cubicBezTo>
                  <a:cubicBezTo>
                    <a:pt x="121113" y="173259"/>
                    <a:pt x="121099" y="172975"/>
                    <a:pt x="121111" y="172691"/>
                  </a:cubicBezTo>
                  <a:cubicBezTo>
                    <a:pt x="121217" y="170337"/>
                    <a:pt x="121330" y="167983"/>
                    <a:pt x="121424" y="165627"/>
                  </a:cubicBezTo>
                  <a:cubicBezTo>
                    <a:pt x="121433" y="165393"/>
                    <a:pt x="121631" y="165049"/>
                    <a:pt x="121126" y="164916"/>
                  </a:cubicBezTo>
                  <a:cubicBezTo>
                    <a:pt x="120758" y="165485"/>
                    <a:pt x="120363" y="166064"/>
                    <a:pt x="120003" y="166664"/>
                  </a:cubicBezTo>
                  <a:cubicBezTo>
                    <a:pt x="119497" y="167511"/>
                    <a:pt x="118996" y="168361"/>
                    <a:pt x="118535" y="169233"/>
                  </a:cubicBezTo>
                  <a:cubicBezTo>
                    <a:pt x="118182" y="169896"/>
                    <a:pt x="117947" y="170625"/>
                    <a:pt x="117568" y="171270"/>
                  </a:cubicBezTo>
                  <a:cubicBezTo>
                    <a:pt x="116900" y="172401"/>
                    <a:pt x="116164" y="173494"/>
                    <a:pt x="115449" y="174597"/>
                  </a:cubicBezTo>
                  <a:cubicBezTo>
                    <a:pt x="114660" y="175814"/>
                    <a:pt x="113622" y="176591"/>
                    <a:pt x="112082" y="176471"/>
                  </a:cubicBezTo>
                  <a:cubicBezTo>
                    <a:pt x="111896" y="176455"/>
                    <a:pt x="111706" y="176494"/>
                    <a:pt x="111517" y="176501"/>
                  </a:cubicBezTo>
                  <a:cubicBezTo>
                    <a:pt x="111070" y="176520"/>
                    <a:pt x="110727" y="176347"/>
                    <a:pt x="110385" y="176039"/>
                  </a:cubicBezTo>
                  <a:cubicBezTo>
                    <a:pt x="109846" y="175556"/>
                    <a:pt x="109559" y="174890"/>
                    <a:pt x="109086" y="174385"/>
                  </a:cubicBezTo>
                  <a:cubicBezTo>
                    <a:pt x="108554" y="173818"/>
                    <a:pt x="108241" y="173167"/>
                    <a:pt x="107901" y="172493"/>
                  </a:cubicBezTo>
                  <a:cubicBezTo>
                    <a:pt x="107310" y="171324"/>
                    <a:pt x="106702" y="170143"/>
                    <a:pt x="105544" y="169392"/>
                  </a:cubicBezTo>
                  <a:cubicBezTo>
                    <a:pt x="105389" y="169291"/>
                    <a:pt x="105229" y="169163"/>
                    <a:pt x="105135" y="169010"/>
                  </a:cubicBezTo>
                  <a:cubicBezTo>
                    <a:pt x="104160" y="167423"/>
                    <a:pt x="102505" y="166441"/>
                    <a:pt x="101483" y="164898"/>
                  </a:cubicBezTo>
                  <a:cubicBezTo>
                    <a:pt x="100256" y="164214"/>
                    <a:pt x="99622" y="162925"/>
                    <a:pt x="98582" y="162047"/>
                  </a:cubicBezTo>
                  <a:cubicBezTo>
                    <a:pt x="98155" y="161685"/>
                    <a:pt x="97709" y="161306"/>
                    <a:pt x="97411" y="160844"/>
                  </a:cubicBezTo>
                  <a:cubicBezTo>
                    <a:pt x="96544" y="159509"/>
                    <a:pt x="95279" y="158445"/>
                    <a:pt x="94717" y="156901"/>
                  </a:cubicBezTo>
                  <a:cubicBezTo>
                    <a:pt x="94656" y="156733"/>
                    <a:pt x="94485" y="156607"/>
                    <a:pt x="94381" y="156451"/>
                  </a:cubicBezTo>
                  <a:cubicBezTo>
                    <a:pt x="93911" y="155747"/>
                    <a:pt x="93324" y="155090"/>
                    <a:pt x="93006" y="154321"/>
                  </a:cubicBezTo>
                  <a:cubicBezTo>
                    <a:pt x="92459" y="153002"/>
                    <a:pt x="91677" y="151832"/>
                    <a:pt x="90965" y="150614"/>
                  </a:cubicBezTo>
                  <a:cubicBezTo>
                    <a:pt x="90470" y="149766"/>
                    <a:pt x="90172" y="148809"/>
                    <a:pt x="89501" y="148054"/>
                  </a:cubicBezTo>
                  <a:cubicBezTo>
                    <a:pt x="89324" y="147856"/>
                    <a:pt x="89282" y="147539"/>
                    <a:pt x="89184" y="147274"/>
                  </a:cubicBezTo>
                  <a:cubicBezTo>
                    <a:pt x="88830" y="146336"/>
                    <a:pt x="88349" y="145491"/>
                    <a:pt x="87514" y="144940"/>
                  </a:cubicBezTo>
                  <a:cubicBezTo>
                    <a:pt x="87484" y="143841"/>
                    <a:pt x="87481" y="143840"/>
                    <a:pt x="87731" y="143249"/>
                  </a:cubicBezTo>
                  <a:cubicBezTo>
                    <a:pt x="88184" y="142172"/>
                    <a:pt x="88489" y="141032"/>
                    <a:pt x="89127" y="140031"/>
                  </a:cubicBezTo>
                  <a:cubicBezTo>
                    <a:pt x="89299" y="139760"/>
                    <a:pt x="89381" y="139424"/>
                    <a:pt x="89463" y="139108"/>
                  </a:cubicBezTo>
                  <a:cubicBezTo>
                    <a:pt x="89735" y="138052"/>
                    <a:pt x="90171" y="137063"/>
                    <a:pt x="90679" y="136104"/>
                  </a:cubicBezTo>
                  <a:cubicBezTo>
                    <a:pt x="90899" y="135688"/>
                    <a:pt x="91194" y="135292"/>
                    <a:pt x="91314" y="134847"/>
                  </a:cubicBezTo>
                  <a:cubicBezTo>
                    <a:pt x="91458" y="134318"/>
                    <a:pt x="91724" y="133912"/>
                    <a:pt x="92093" y="133534"/>
                  </a:cubicBezTo>
                  <a:cubicBezTo>
                    <a:pt x="92241" y="133382"/>
                    <a:pt x="92325" y="133168"/>
                    <a:pt x="92487" y="132900"/>
                  </a:cubicBezTo>
                  <a:cubicBezTo>
                    <a:pt x="92085" y="132768"/>
                    <a:pt x="91780" y="132582"/>
                    <a:pt x="91475" y="132585"/>
                  </a:cubicBezTo>
                  <a:cubicBezTo>
                    <a:pt x="90639" y="132595"/>
                    <a:pt x="89860" y="132323"/>
                    <a:pt x="89197" y="131926"/>
                  </a:cubicBezTo>
                  <a:cubicBezTo>
                    <a:pt x="88484" y="131501"/>
                    <a:pt x="87777" y="131594"/>
                    <a:pt x="86992" y="131457"/>
                  </a:cubicBezTo>
                  <a:cubicBezTo>
                    <a:pt x="86967" y="131822"/>
                    <a:pt x="86930" y="132094"/>
                    <a:pt x="86930" y="132367"/>
                  </a:cubicBezTo>
                  <a:cubicBezTo>
                    <a:pt x="86934" y="138452"/>
                    <a:pt x="86938" y="144538"/>
                    <a:pt x="86946" y="150624"/>
                  </a:cubicBezTo>
                  <a:cubicBezTo>
                    <a:pt x="86946" y="151518"/>
                    <a:pt x="87069" y="152399"/>
                    <a:pt x="87219" y="153167"/>
                  </a:cubicBezTo>
                  <a:close/>
                  <a:moveTo>
                    <a:pt x="79602" y="45496"/>
                  </a:moveTo>
                  <a:cubicBezTo>
                    <a:pt x="79572" y="45670"/>
                    <a:pt x="79530" y="45808"/>
                    <a:pt x="79526" y="45948"/>
                  </a:cubicBezTo>
                  <a:cubicBezTo>
                    <a:pt x="79437" y="48690"/>
                    <a:pt x="79602" y="51423"/>
                    <a:pt x="79945" y="54137"/>
                  </a:cubicBezTo>
                  <a:cubicBezTo>
                    <a:pt x="80311" y="57038"/>
                    <a:pt x="80956" y="59893"/>
                    <a:pt x="81712" y="62719"/>
                  </a:cubicBezTo>
                  <a:cubicBezTo>
                    <a:pt x="82419" y="65358"/>
                    <a:pt x="83182" y="67983"/>
                    <a:pt x="83947" y="70607"/>
                  </a:cubicBezTo>
                  <a:cubicBezTo>
                    <a:pt x="84383" y="72100"/>
                    <a:pt x="84870" y="73577"/>
                    <a:pt x="85339" y="75059"/>
                  </a:cubicBezTo>
                  <a:cubicBezTo>
                    <a:pt x="86239" y="77902"/>
                    <a:pt x="87878" y="80307"/>
                    <a:pt x="89801" y="82537"/>
                  </a:cubicBezTo>
                  <a:cubicBezTo>
                    <a:pt x="90044" y="82819"/>
                    <a:pt x="90336" y="83080"/>
                    <a:pt x="90650" y="83278"/>
                  </a:cubicBezTo>
                  <a:cubicBezTo>
                    <a:pt x="92449" y="84408"/>
                    <a:pt x="94280" y="85452"/>
                    <a:pt x="96390" y="85942"/>
                  </a:cubicBezTo>
                  <a:cubicBezTo>
                    <a:pt x="98838" y="86512"/>
                    <a:pt x="101286" y="86852"/>
                    <a:pt x="103799" y="86503"/>
                  </a:cubicBezTo>
                  <a:cubicBezTo>
                    <a:pt x="104359" y="86426"/>
                    <a:pt x="104929" y="86424"/>
                    <a:pt x="105495" y="86416"/>
                  </a:cubicBezTo>
                  <a:cubicBezTo>
                    <a:pt x="106825" y="86398"/>
                    <a:pt x="108126" y="86186"/>
                    <a:pt x="109397" y="85813"/>
                  </a:cubicBezTo>
                  <a:cubicBezTo>
                    <a:pt x="111341" y="85241"/>
                    <a:pt x="113276" y="84639"/>
                    <a:pt x="115211" y="84038"/>
                  </a:cubicBezTo>
                  <a:cubicBezTo>
                    <a:pt x="115524" y="83940"/>
                    <a:pt x="115822" y="83789"/>
                    <a:pt x="116116" y="83642"/>
                  </a:cubicBezTo>
                  <a:cubicBezTo>
                    <a:pt x="118713" y="82350"/>
                    <a:pt x="121089" y="80755"/>
                    <a:pt x="123021" y="78557"/>
                  </a:cubicBezTo>
                  <a:cubicBezTo>
                    <a:pt x="124328" y="77072"/>
                    <a:pt x="125720" y="75651"/>
                    <a:pt x="126589" y="73834"/>
                  </a:cubicBezTo>
                  <a:cubicBezTo>
                    <a:pt x="126770" y="73453"/>
                    <a:pt x="126993" y="73074"/>
                    <a:pt x="127076" y="72669"/>
                  </a:cubicBezTo>
                  <a:cubicBezTo>
                    <a:pt x="127574" y="70267"/>
                    <a:pt x="128081" y="67868"/>
                    <a:pt x="128496" y="65453"/>
                  </a:cubicBezTo>
                  <a:cubicBezTo>
                    <a:pt x="129120" y="61817"/>
                    <a:pt x="129314" y="58144"/>
                    <a:pt x="129287" y="54459"/>
                  </a:cubicBezTo>
                  <a:cubicBezTo>
                    <a:pt x="129278" y="53238"/>
                    <a:pt x="129134" y="52018"/>
                    <a:pt x="129120" y="50797"/>
                  </a:cubicBezTo>
                  <a:cubicBezTo>
                    <a:pt x="129092" y="48344"/>
                    <a:pt x="129114" y="45891"/>
                    <a:pt x="129103" y="43438"/>
                  </a:cubicBezTo>
                  <a:cubicBezTo>
                    <a:pt x="129101" y="43074"/>
                    <a:pt x="129037" y="42711"/>
                    <a:pt x="128999" y="42328"/>
                  </a:cubicBezTo>
                  <a:cubicBezTo>
                    <a:pt x="128220" y="42191"/>
                    <a:pt x="127518" y="42103"/>
                    <a:pt x="126833" y="41938"/>
                  </a:cubicBezTo>
                  <a:cubicBezTo>
                    <a:pt x="125689" y="41664"/>
                    <a:pt x="124532" y="41416"/>
                    <a:pt x="123427" y="41024"/>
                  </a:cubicBezTo>
                  <a:cubicBezTo>
                    <a:pt x="120912" y="40131"/>
                    <a:pt x="118710" y="38672"/>
                    <a:pt x="116594" y="37075"/>
                  </a:cubicBezTo>
                  <a:cubicBezTo>
                    <a:pt x="116303" y="36856"/>
                    <a:pt x="115998" y="36659"/>
                    <a:pt x="115582" y="36369"/>
                  </a:cubicBezTo>
                  <a:cubicBezTo>
                    <a:pt x="115541" y="36833"/>
                    <a:pt x="115534" y="37150"/>
                    <a:pt x="115480" y="37459"/>
                  </a:cubicBezTo>
                  <a:cubicBezTo>
                    <a:pt x="115312" y="38417"/>
                    <a:pt x="114834" y="38843"/>
                    <a:pt x="113864" y="38911"/>
                  </a:cubicBezTo>
                  <a:cubicBezTo>
                    <a:pt x="112959" y="38976"/>
                    <a:pt x="112080" y="38845"/>
                    <a:pt x="111217" y="38561"/>
                  </a:cubicBezTo>
                  <a:cubicBezTo>
                    <a:pt x="109228" y="37909"/>
                    <a:pt x="107421" y="36892"/>
                    <a:pt x="105660" y="35791"/>
                  </a:cubicBezTo>
                  <a:cubicBezTo>
                    <a:pt x="101615" y="33259"/>
                    <a:pt x="97844" y="30348"/>
                    <a:pt x="94156" y="27329"/>
                  </a:cubicBezTo>
                  <a:cubicBezTo>
                    <a:pt x="93884" y="27107"/>
                    <a:pt x="93669" y="26760"/>
                    <a:pt x="93202" y="26801"/>
                  </a:cubicBezTo>
                  <a:cubicBezTo>
                    <a:pt x="93045" y="27147"/>
                    <a:pt x="92882" y="27485"/>
                    <a:pt x="92736" y="27830"/>
                  </a:cubicBezTo>
                  <a:cubicBezTo>
                    <a:pt x="91633" y="30441"/>
                    <a:pt x="90324" y="32949"/>
                    <a:pt x="88869" y="35378"/>
                  </a:cubicBezTo>
                  <a:cubicBezTo>
                    <a:pt x="86468" y="39384"/>
                    <a:pt x="83544" y="42923"/>
                    <a:pt x="79602" y="45495"/>
                  </a:cubicBezTo>
                  <a:close/>
                  <a:moveTo>
                    <a:pt x="91106" y="7881"/>
                  </a:moveTo>
                  <a:cubicBezTo>
                    <a:pt x="91067" y="8278"/>
                    <a:pt x="91097" y="8608"/>
                    <a:pt x="90998" y="8895"/>
                  </a:cubicBezTo>
                  <a:cubicBezTo>
                    <a:pt x="90651" y="9903"/>
                    <a:pt x="89896" y="10386"/>
                    <a:pt x="88849" y="10412"/>
                  </a:cubicBezTo>
                  <a:cubicBezTo>
                    <a:pt x="88095" y="10432"/>
                    <a:pt x="87339" y="10393"/>
                    <a:pt x="86586" y="10432"/>
                  </a:cubicBezTo>
                  <a:cubicBezTo>
                    <a:pt x="86123" y="10455"/>
                    <a:pt x="85651" y="10524"/>
                    <a:pt x="85207" y="10656"/>
                  </a:cubicBezTo>
                  <a:cubicBezTo>
                    <a:pt x="83247" y="11243"/>
                    <a:pt x="81693" y="12479"/>
                    <a:pt x="80374" y="13974"/>
                  </a:cubicBezTo>
                  <a:cubicBezTo>
                    <a:pt x="79065" y="15457"/>
                    <a:pt x="77873" y="17045"/>
                    <a:pt x="76677" y="18622"/>
                  </a:cubicBezTo>
                  <a:cubicBezTo>
                    <a:pt x="76227" y="19218"/>
                    <a:pt x="75819" y="19881"/>
                    <a:pt x="75551" y="20574"/>
                  </a:cubicBezTo>
                  <a:cubicBezTo>
                    <a:pt x="74499" y="23299"/>
                    <a:pt x="73502" y="26046"/>
                    <a:pt x="72500" y="28790"/>
                  </a:cubicBezTo>
                  <a:cubicBezTo>
                    <a:pt x="72142" y="29773"/>
                    <a:pt x="71995" y="30809"/>
                    <a:pt x="71982" y="31847"/>
                  </a:cubicBezTo>
                  <a:cubicBezTo>
                    <a:pt x="71954" y="34109"/>
                    <a:pt x="71975" y="36372"/>
                    <a:pt x="72005" y="38635"/>
                  </a:cubicBezTo>
                  <a:cubicBezTo>
                    <a:pt x="72011" y="39154"/>
                    <a:pt x="72083" y="39670"/>
                    <a:pt x="72217" y="40172"/>
                  </a:cubicBezTo>
                  <a:cubicBezTo>
                    <a:pt x="72672" y="41855"/>
                    <a:pt x="73128" y="43541"/>
                    <a:pt x="73667" y="45197"/>
                  </a:cubicBezTo>
                  <a:cubicBezTo>
                    <a:pt x="73986" y="46179"/>
                    <a:pt x="74446" y="47118"/>
                    <a:pt x="74880" y="48060"/>
                  </a:cubicBezTo>
                  <a:cubicBezTo>
                    <a:pt x="75012" y="48351"/>
                    <a:pt x="75230" y="48628"/>
                    <a:pt x="75472" y="48839"/>
                  </a:cubicBezTo>
                  <a:cubicBezTo>
                    <a:pt x="76168" y="49439"/>
                    <a:pt x="76684" y="50140"/>
                    <a:pt x="76817" y="51084"/>
                  </a:cubicBezTo>
                  <a:cubicBezTo>
                    <a:pt x="77170" y="51191"/>
                    <a:pt x="77474" y="51283"/>
                    <a:pt x="77792" y="51380"/>
                  </a:cubicBezTo>
                  <a:cubicBezTo>
                    <a:pt x="77952" y="49592"/>
                    <a:pt x="77841" y="47780"/>
                    <a:pt x="77502" y="46557"/>
                  </a:cubicBezTo>
                  <a:cubicBezTo>
                    <a:pt x="77252" y="46453"/>
                    <a:pt x="76986" y="46357"/>
                    <a:pt x="76735" y="46232"/>
                  </a:cubicBezTo>
                  <a:cubicBezTo>
                    <a:pt x="76000" y="45868"/>
                    <a:pt x="75574" y="45289"/>
                    <a:pt x="75545" y="44452"/>
                  </a:cubicBezTo>
                  <a:cubicBezTo>
                    <a:pt x="75537" y="44216"/>
                    <a:pt x="75533" y="43980"/>
                    <a:pt x="75534" y="43744"/>
                  </a:cubicBezTo>
                  <a:cubicBezTo>
                    <a:pt x="75565" y="39645"/>
                    <a:pt x="77184" y="36155"/>
                    <a:pt x="79662" y="32997"/>
                  </a:cubicBezTo>
                  <a:cubicBezTo>
                    <a:pt x="79764" y="32868"/>
                    <a:pt x="79945" y="32805"/>
                    <a:pt x="80188" y="32646"/>
                  </a:cubicBezTo>
                  <a:cubicBezTo>
                    <a:pt x="80266" y="32919"/>
                    <a:pt x="80386" y="33103"/>
                    <a:pt x="80344" y="33237"/>
                  </a:cubicBezTo>
                  <a:cubicBezTo>
                    <a:pt x="80248" y="33548"/>
                    <a:pt x="80066" y="33830"/>
                    <a:pt x="79930" y="34130"/>
                  </a:cubicBezTo>
                  <a:cubicBezTo>
                    <a:pt x="79306" y="35502"/>
                    <a:pt x="78628" y="36852"/>
                    <a:pt x="78078" y="38252"/>
                  </a:cubicBezTo>
                  <a:cubicBezTo>
                    <a:pt x="77437" y="39888"/>
                    <a:pt x="77141" y="41611"/>
                    <a:pt x="77144" y="43374"/>
                  </a:cubicBezTo>
                  <a:cubicBezTo>
                    <a:pt x="77144" y="43827"/>
                    <a:pt x="77041" y="44331"/>
                    <a:pt x="77475" y="44687"/>
                  </a:cubicBezTo>
                  <a:cubicBezTo>
                    <a:pt x="77947" y="44769"/>
                    <a:pt x="78329" y="44575"/>
                    <a:pt x="78601" y="44231"/>
                  </a:cubicBezTo>
                  <a:cubicBezTo>
                    <a:pt x="79253" y="43402"/>
                    <a:pt x="80119" y="42824"/>
                    <a:pt x="80913" y="42161"/>
                  </a:cubicBezTo>
                  <a:cubicBezTo>
                    <a:pt x="83552" y="39958"/>
                    <a:pt x="85655" y="37291"/>
                    <a:pt x="87388" y="34354"/>
                  </a:cubicBezTo>
                  <a:cubicBezTo>
                    <a:pt x="88945" y="31716"/>
                    <a:pt x="90334" y="28981"/>
                    <a:pt x="91790" y="26284"/>
                  </a:cubicBezTo>
                  <a:cubicBezTo>
                    <a:pt x="91918" y="26046"/>
                    <a:pt x="91985" y="25773"/>
                    <a:pt x="92081" y="25515"/>
                  </a:cubicBezTo>
                  <a:cubicBezTo>
                    <a:pt x="91635" y="25019"/>
                    <a:pt x="91211" y="24577"/>
                    <a:pt x="90823" y="24106"/>
                  </a:cubicBezTo>
                  <a:cubicBezTo>
                    <a:pt x="90465" y="23670"/>
                    <a:pt x="90114" y="23222"/>
                    <a:pt x="89813" y="22746"/>
                  </a:cubicBezTo>
                  <a:cubicBezTo>
                    <a:pt x="89403" y="22098"/>
                    <a:pt x="89194" y="21374"/>
                    <a:pt x="89174" y="20606"/>
                  </a:cubicBezTo>
                  <a:cubicBezTo>
                    <a:pt x="89165" y="20251"/>
                    <a:pt x="89419" y="19946"/>
                    <a:pt x="89729" y="19875"/>
                  </a:cubicBezTo>
                  <a:cubicBezTo>
                    <a:pt x="90032" y="19804"/>
                    <a:pt x="90299" y="19893"/>
                    <a:pt x="90480" y="20140"/>
                  </a:cubicBezTo>
                  <a:cubicBezTo>
                    <a:pt x="90676" y="20405"/>
                    <a:pt x="90833" y="20697"/>
                    <a:pt x="91013" y="20975"/>
                  </a:cubicBezTo>
                  <a:cubicBezTo>
                    <a:pt x="91991" y="22483"/>
                    <a:pt x="93087" y="23888"/>
                    <a:pt x="94409" y="25122"/>
                  </a:cubicBezTo>
                  <a:cubicBezTo>
                    <a:pt x="97244" y="27771"/>
                    <a:pt x="100319" y="30112"/>
                    <a:pt x="103518" y="32292"/>
                  </a:cubicBezTo>
                  <a:cubicBezTo>
                    <a:pt x="105152" y="33407"/>
                    <a:pt x="106850" y="34431"/>
                    <a:pt x="108549" y="35447"/>
                  </a:cubicBezTo>
                  <a:cubicBezTo>
                    <a:pt x="109643" y="36101"/>
                    <a:pt x="110808" y="36619"/>
                    <a:pt x="112039" y="36976"/>
                  </a:cubicBezTo>
                  <a:cubicBezTo>
                    <a:pt x="112580" y="37133"/>
                    <a:pt x="113119" y="37273"/>
                    <a:pt x="113746" y="37088"/>
                  </a:cubicBezTo>
                  <a:cubicBezTo>
                    <a:pt x="113779" y="36844"/>
                    <a:pt x="113815" y="36618"/>
                    <a:pt x="113839" y="36392"/>
                  </a:cubicBezTo>
                  <a:cubicBezTo>
                    <a:pt x="113953" y="35303"/>
                    <a:pt x="113735" y="34346"/>
                    <a:pt x="112866" y="33576"/>
                  </a:cubicBezTo>
                  <a:cubicBezTo>
                    <a:pt x="112483" y="33237"/>
                    <a:pt x="112165" y="32804"/>
                    <a:pt x="111897" y="32365"/>
                  </a:cubicBezTo>
                  <a:cubicBezTo>
                    <a:pt x="111709" y="32056"/>
                    <a:pt x="111616" y="31672"/>
                    <a:pt x="111555" y="31310"/>
                  </a:cubicBezTo>
                  <a:cubicBezTo>
                    <a:pt x="111493" y="30944"/>
                    <a:pt x="111720" y="30618"/>
                    <a:pt x="112016" y="30514"/>
                  </a:cubicBezTo>
                  <a:cubicBezTo>
                    <a:pt x="112320" y="30408"/>
                    <a:pt x="112599" y="30510"/>
                    <a:pt x="112788" y="30724"/>
                  </a:cubicBezTo>
                  <a:cubicBezTo>
                    <a:pt x="113193" y="31181"/>
                    <a:pt x="113622" y="31638"/>
                    <a:pt x="113931" y="32159"/>
                  </a:cubicBezTo>
                  <a:cubicBezTo>
                    <a:pt x="114597" y="33283"/>
                    <a:pt x="115545" y="34120"/>
                    <a:pt x="116550" y="34907"/>
                  </a:cubicBezTo>
                  <a:cubicBezTo>
                    <a:pt x="120163" y="37735"/>
                    <a:pt x="124011" y="40047"/>
                    <a:pt x="128740" y="40408"/>
                  </a:cubicBezTo>
                  <a:cubicBezTo>
                    <a:pt x="129055" y="40432"/>
                    <a:pt x="129404" y="40542"/>
                    <a:pt x="129657" y="40725"/>
                  </a:cubicBezTo>
                  <a:cubicBezTo>
                    <a:pt x="130458" y="41305"/>
                    <a:pt x="131143" y="41072"/>
                    <a:pt x="131850" y="40553"/>
                  </a:cubicBezTo>
                  <a:cubicBezTo>
                    <a:pt x="132494" y="40078"/>
                    <a:pt x="133156" y="39621"/>
                    <a:pt x="133839" y="39204"/>
                  </a:cubicBezTo>
                  <a:cubicBezTo>
                    <a:pt x="134627" y="38723"/>
                    <a:pt x="135470" y="38464"/>
                    <a:pt x="136402" y="38804"/>
                  </a:cubicBezTo>
                  <a:cubicBezTo>
                    <a:pt x="136515" y="38845"/>
                    <a:pt x="136670" y="38769"/>
                    <a:pt x="136795" y="38750"/>
                  </a:cubicBezTo>
                  <a:cubicBezTo>
                    <a:pt x="137057" y="37724"/>
                    <a:pt x="137108" y="36852"/>
                    <a:pt x="136861" y="36110"/>
                  </a:cubicBezTo>
                  <a:cubicBezTo>
                    <a:pt x="136605" y="35339"/>
                    <a:pt x="136486" y="34557"/>
                    <a:pt x="136452" y="33750"/>
                  </a:cubicBezTo>
                  <a:cubicBezTo>
                    <a:pt x="136420" y="32998"/>
                    <a:pt x="136407" y="32238"/>
                    <a:pt x="136288" y="31496"/>
                  </a:cubicBezTo>
                  <a:cubicBezTo>
                    <a:pt x="135989" y="29637"/>
                    <a:pt x="135770" y="27767"/>
                    <a:pt x="135327" y="25927"/>
                  </a:cubicBezTo>
                  <a:cubicBezTo>
                    <a:pt x="134496" y="22472"/>
                    <a:pt x="133472" y="19103"/>
                    <a:pt x="131526" y="16083"/>
                  </a:cubicBezTo>
                  <a:cubicBezTo>
                    <a:pt x="131220" y="15608"/>
                    <a:pt x="130982" y="15088"/>
                    <a:pt x="130664" y="14620"/>
                  </a:cubicBezTo>
                  <a:cubicBezTo>
                    <a:pt x="129898" y="13491"/>
                    <a:pt x="129189" y="12308"/>
                    <a:pt x="128305" y="11275"/>
                  </a:cubicBezTo>
                  <a:cubicBezTo>
                    <a:pt x="125829" y="8382"/>
                    <a:pt x="122827" y="6086"/>
                    <a:pt x="119595" y="4118"/>
                  </a:cubicBezTo>
                  <a:cubicBezTo>
                    <a:pt x="117433" y="2802"/>
                    <a:pt x="115012" y="2097"/>
                    <a:pt x="112467" y="2048"/>
                  </a:cubicBezTo>
                  <a:cubicBezTo>
                    <a:pt x="109591" y="1993"/>
                    <a:pt x="106713" y="2032"/>
                    <a:pt x="103837" y="2082"/>
                  </a:cubicBezTo>
                  <a:cubicBezTo>
                    <a:pt x="102320" y="2108"/>
                    <a:pt x="100843" y="2432"/>
                    <a:pt x="99419" y="2971"/>
                  </a:cubicBezTo>
                  <a:cubicBezTo>
                    <a:pt x="96343" y="4136"/>
                    <a:pt x="93652" y="5944"/>
                    <a:pt x="91106" y="7880"/>
                  </a:cubicBezTo>
                  <a:close/>
                  <a:moveTo>
                    <a:pt x="18685" y="119479"/>
                  </a:moveTo>
                  <a:cubicBezTo>
                    <a:pt x="18816" y="119431"/>
                    <a:pt x="18961" y="119407"/>
                    <a:pt x="19074" y="119332"/>
                  </a:cubicBezTo>
                  <a:cubicBezTo>
                    <a:pt x="19870" y="118810"/>
                    <a:pt x="20727" y="118486"/>
                    <a:pt x="21664" y="118272"/>
                  </a:cubicBezTo>
                  <a:cubicBezTo>
                    <a:pt x="22896" y="117991"/>
                    <a:pt x="24094" y="117585"/>
                    <a:pt x="25226" y="116965"/>
                  </a:cubicBezTo>
                  <a:cubicBezTo>
                    <a:pt x="26379" y="116333"/>
                    <a:pt x="27619" y="115859"/>
                    <a:pt x="28811" y="115297"/>
                  </a:cubicBezTo>
                  <a:cubicBezTo>
                    <a:pt x="29613" y="114919"/>
                    <a:pt x="30400" y="114505"/>
                    <a:pt x="31215" y="114098"/>
                  </a:cubicBezTo>
                  <a:cubicBezTo>
                    <a:pt x="31215" y="113744"/>
                    <a:pt x="31209" y="113463"/>
                    <a:pt x="31216" y="113183"/>
                  </a:cubicBezTo>
                  <a:cubicBezTo>
                    <a:pt x="31255" y="111130"/>
                    <a:pt x="31213" y="111098"/>
                    <a:pt x="32375" y="109544"/>
                  </a:cubicBezTo>
                  <a:cubicBezTo>
                    <a:pt x="32896" y="108844"/>
                    <a:pt x="33074" y="108155"/>
                    <a:pt x="33026" y="107316"/>
                  </a:cubicBezTo>
                  <a:cubicBezTo>
                    <a:pt x="32929" y="105670"/>
                    <a:pt x="32884" y="104019"/>
                    <a:pt x="32845" y="102368"/>
                  </a:cubicBezTo>
                  <a:cubicBezTo>
                    <a:pt x="32837" y="102003"/>
                    <a:pt x="32900" y="101620"/>
                    <a:pt x="33006" y="101270"/>
                  </a:cubicBezTo>
                  <a:cubicBezTo>
                    <a:pt x="33305" y="100284"/>
                    <a:pt x="33725" y="99328"/>
                    <a:pt x="33946" y="98327"/>
                  </a:cubicBezTo>
                  <a:cubicBezTo>
                    <a:pt x="34189" y="97213"/>
                    <a:pt x="34496" y="96126"/>
                    <a:pt x="34997" y="95112"/>
                  </a:cubicBezTo>
                  <a:cubicBezTo>
                    <a:pt x="35555" y="93980"/>
                    <a:pt x="35377" y="92805"/>
                    <a:pt x="35314" y="91642"/>
                  </a:cubicBezTo>
                  <a:cubicBezTo>
                    <a:pt x="35280" y="91009"/>
                    <a:pt x="34822" y="90714"/>
                    <a:pt x="34137" y="90674"/>
                  </a:cubicBezTo>
                  <a:cubicBezTo>
                    <a:pt x="33323" y="90626"/>
                    <a:pt x="32571" y="90716"/>
                    <a:pt x="31862" y="91221"/>
                  </a:cubicBezTo>
                  <a:cubicBezTo>
                    <a:pt x="31356" y="91582"/>
                    <a:pt x="30858" y="91893"/>
                    <a:pt x="30588" y="92485"/>
                  </a:cubicBezTo>
                  <a:cubicBezTo>
                    <a:pt x="30453" y="92783"/>
                    <a:pt x="30224" y="93034"/>
                    <a:pt x="30046" y="93312"/>
                  </a:cubicBezTo>
                  <a:cubicBezTo>
                    <a:pt x="29152" y="94704"/>
                    <a:pt x="28629" y="96181"/>
                    <a:pt x="28978" y="97867"/>
                  </a:cubicBezTo>
                  <a:cubicBezTo>
                    <a:pt x="29005" y="97993"/>
                    <a:pt x="28942" y="98138"/>
                    <a:pt x="28921" y="98266"/>
                  </a:cubicBezTo>
                  <a:cubicBezTo>
                    <a:pt x="27898" y="99082"/>
                    <a:pt x="27203" y="100127"/>
                    <a:pt x="26470" y="101174"/>
                  </a:cubicBezTo>
                  <a:cubicBezTo>
                    <a:pt x="25778" y="102162"/>
                    <a:pt x="25482" y="103152"/>
                    <a:pt x="25469" y="104321"/>
                  </a:cubicBezTo>
                  <a:cubicBezTo>
                    <a:pt x="25457" y="105402"/>
                    <a:pt x="25325" y="106481"/>
                    <a:pt x="25236" y="107560"/>
                  </a:cubicBezTo>
                  <a:cubicBezTo>
                    <a:pt x="25213" y="107842"/>
                    <a:pt x="25162" y="108133"/>
                    <a:pt x="24819" y="108221"/>
                  </a:cubicBezTo>
                  <a:cubicBezTo>
                    <a:pt x="24546" y="108290"/>
                    <a:pt x="24235" y="108042"/>
                    <a:pt x="24148" y="107636"/>
                  </a:cubicBezTo>
                  <a:cubicBezTo>
                    <a:pt x="24070" y="107267"/>
                    <a:pt x="24019" y="106892"/>
                    <a:pt x="23993" y="106515"/>
                  </a:cubicBezTo>
                  <a:cubicBezTo>
                    <a:pt x="23939" y="105716"/>
                    <a:pt x="23920" y="104914"/>
                    <a:pt x="23866" y="104115"/>
                  </a:cubicBezTo>
                  <a:cubicBezTo>
                    <a:pt x="23772" y="102711"/>
                    <a:pt x="24146" y="101429"/>
                    <a:pt x="24833" y="100226"/>
                  </a:cubicBezTo>
                  <a:cubicBezTo>
                    <a:pt x="24803" y="100136"/>
                    <a:pt x="24789" y="100039"/>
                    <a:pt x="24743" y="99962"/>
                  </a:cubicBezTo>
                  <a:cubicBezTo>
                    <a:pt x="24020" y="98763"/>
                    <a:pt x="24180" y="97308"/>
                    <a:pt x="23621" y="96061"/>
                  </a:cubicBezTo>
                  <a:cubicBezTo>
                    <a:pt x="23587" y="95984"/>
                    <a:pt x="23597" y="95865"/>
                    <a:pt x="23630" y="95784"/>
                  </a:cubicBezTo>
                  <a:cubicBezTo>
                    <a:pt x="23851" y="95242"/>
                    <a:pt x="23615" y="94753"/>
                    <a:pt x="23430" y="94282"/>
                  </a:cubicBezTo>
                  <a:cubicBezTo>
                    <a:pt x="22917" y="92967"/>
                    <a:pt x="22402" y="91650"/>
                    <a:pt x="21812" y="90368"/>
                  </a:cubicBezTo>
                  <a:cubicBezTo>
                    <a:pt x="21164" y="88954"/>
                    <a:pt x="20421" y="87591"/>
                    <a:pt x="20000" y="86076"/>
                  </a:cubicBezTo>
                  <a:cubicBezTo>
                    <a:pt x="19839" y="85497"/>
                    <a:pt x="19512" y="84951"/>
                    <a:pt x="19198" y="84428"/>
                  </a:cubicBezTo>
                  <a:cubicBezTo>
                    <a:pt x="18836" y="83823"/>
                    <a:pt x="18386" y="83270"/>
                    <a:pt x="18006" y="82674"/>
                  </a:cubicBezTo>
                  <a:cubicBezTo>
                    <a:pt x="17085" y="81229"/>
                    <a:pt x="15648" y="80407"/>
                    <a:pt x="14235" y="79576"/>
                  </a:cubicBezTo>
                  <a:cubicBezTo>
                    <a:pt x="13461" y="79122"/>
                    <a:pt x="12814" y="79329"/>
                    <a:pt x="12262" y="80046"/>
                  </a:cubicBezTo>
                  <a:cubicBezTo>
                    <a:pt x="12150" y="80191"/>
                    <a:pt x="12094" y="80381"/>
                    <a:pt x="11981" y="80615"/>
                  </a:cubicBezTo>
                  <a:cubicBezTo>
                    <a:pt x="12502" y="81253"/>
                    <a:pt x="13069" y="81877"/>
                    <a:pt x="13553" y="82557"/>
                  </a:cubicBezTo>
                  <a:cubicBezTo>
                    <a:pt x="13957" y="83126"/>
                    <a:pt x="14504" y="83630"/>
                    <a:pt x="14620" y="84363"/>
                  </a:cubicBezTo>
                  <a:cubicBezTo>
                    <a:pt x="14763" y="85277"/>
                    <a:pt x="15226" y="86049"/>
                    <a:pt x="15713" y="86793"/>
                  </a:cubicBezTo>
                  <a:cubicBezTo>
                    <a:pt x="16726" y="88339"/>
                    <a:pt x="17521" y="90008"/>
                    <a:pt x="18197" y="91703"/>
                  </a:cubicBezTo>
                  <a:cubicBezTo>
                    <a:pt x="18672" y="92895"/>
                    <a:pt x="19458" y="93890"/>
                    <a:pt x="19926" y="95066"/>
                  </a:cubicBezTo>
                  <a:cubicBezTo>
                    <a:pt x="20132" y="95586"/>
                    <a:pt x="20433" y="96068"/>
                    <a:pt x="20651" y="96584"/>
                  </a:cubicBezTo>
                  <a:cubicBezTo>
                    <a:pt x="20926" y="97234"/>
                    <a:pt x="21165" y="97900"/>
                    <a:pt x="21411" y="98563"/>
                  </a:cubicBezTo>
                  <a:cubicBezTo>
                    <a:pt x="21501" y="98801"/>
                    <a:pt x="21564" y="99049"/>
                    <a:pt x="21662" y="99362"/>
                  </a:cubicBezTo>
                  <a:cubicBezTo>
                    <a:pt x="21096" y="99405"/>
                    <a:pt x="20639" y="99440"/>
                    <a:pt x="20137" y="99477"/>
                  </a:cubicBezTo>
                  <a:cubicBezTo>
                    <a:pt x="19951" y="99024"/>
                    <a:pt x="19785" y="98640"/>
                    <a:pt x="19634" y="98250"/>
                  </a:cubicBezTo>
                  <a:cubicBezTo>
                    <a:pt x="19378" y="97591"/>
                    <a:pt x="19213" y="96881"/>
                    <a:pt x="18863" y="96279"/>
                  </a:cubicBezTo>
                  <a:cubicBezTo>
                    <a:pt x="17993" y="94778"/>
                    <a:pt x="17194" y="93260"/>
                    <a:pt x="16538" y="91644"/>
                  </a:cubicBezTo>
                  <a:cubicBezTo>
                    <a:pt x="15940" y="90170"/>
                    <a:pt x="15224" y="88729"/>
                    <a:pt x="14353" y="87372"/>
                  </a:cubicBezTo>
                  <a:cubicBezTo>
                    <a:pt x="13850" y="86590"/>
                    <a:pt x="13434" y="85739"/>
                    <a:pt x="13185" y="84811"/>
                  </a:cubicBezTo>
                  <a:cubicBezTo>
                    <a:pt x="13046" y="84289"/>
                    <a:pt x="12765" y="83697"/>
                    <a:pt x="12356" y="83379"/>
                  </a:cubicBezTo>
                  <a:cubicBezTo>
                    <a:pt x="11517" y="82726"/>
                    <a:pt x="10921" y="81887"/>
                    <a:pt x="10324" y="81057"/>
                  </a:cubicBezTo>
                  <a:cubicBezTo>
                    <a:pt x="9880" y="80440"/>
                    <a:pt x="9363" y="80032"/>
                    <a:pt x="8660" y="79845"/>
                  </a:cubicBezTo>
                  <a:cubicBezTo>
                    <a:pt x="7308" y="79487"/>
                    <a:pt x="7089" y="79699"/>
                    <a:pt x="6352" y="80832"/>
                  </a:cubicBezTo>
                  <a:cubicBezTo>
                    <a:pt x="6111" y="81204"/>
                    <a:pt x="6088" y="81637"/>
                    <a:pt x="6180" y="82063"/>
                  </a:cubicBezTo>
                  <a:cubicBezTo>
                    <a:pt x="6301" y="82621"/>
                    <a:pt x="6542" y="83113"/>
                    <a:pt x="6909" y="83569"/>
                  </a:cubicBezTo>
                  <a:cubicBezTo>
                    <a:pt x="7408" y="84189"/>
                    <a:pt x="7899" y="84836"/>
                    <a:pt x="8261" y="85539"/>
                  </a:cubicBezTo>
                  <a:cubicBezTo>
                    <a:pt x="8477" y="85958"/>
                    <a:pt x="8657" y="86368"/>
                    <a:pt x="8982" y="86724"/>
                  </a:cubicBezTo>
                  <a:cubicBezTo>
                    <a:pt x="9264" y="87032"/>
                    <a:pt x="9496" y="87398"/>
                    <a:pt x="9696" y="87767"/>
                  </a:cubicBezTo>
                  <a:cubicBezTo>
                    <a:pt x="10187" y="88675"/>
                    <a:pt x="10714" y="89562"/>
                    <a:pt x="11089" y="90538"/>
                  </a:cubicBezTo>
                  <a:cubicBezTo>
                    <a:pt x="11408" y="91370"/>
                    <a:pt x="11846" y="92163"/>
                    <a:pt x="12292" y="92939"/>
                  </a:cubicBezTo>
                  <a:cubicBezTo>
                    <a:pt x="13041" y="94243"/>
                    <a:pt x="13834" y="95519"/>
                    <a:pt x="14616" y="96803"/>
                  </a:cubicBezTo>
                  <a:cubicBezTo>
                    <a:pt x="15399" y="98086"/>
                    <a:pt x="16196" y="99358"/>
                    <a:pt x="16975" y="100642"/>
                  </a:cubicBezTo>
                  <a:cubicBezTo>
                    <a:pt x="17115" y="100872"/>
                    <a:pt x="17201" y="101133"/>
                    <a:pt x="17352" y="101469"/>
                  </a:cubicBezTo>
                  <a:cubicBezTo>
                    <a:pt x="16877" y="101815"/>
                    <a:pt x="16622" y="102350"/>
                    <a:pt x="16042" y="102462"/>
                  </a:cubicBezTo>
                  <a:cubicBezTo>
                    <a:pt x="15356" y="101249"/>
                    <a:pt x="14698" y="100068"/>
                    <a:pt x="14025" y="98894"/>
                  </a:cubicBezTo>
                  <a:cubicBezTo>
                    <a:pt x="13744" y="98406"/>
                    <a:pt x="13422" y="97939"/>
                    <a:pt x="13139" y="97452"/>
                  </a:cubicBezTo>
                  <a:cubicBezTo>
                    <a:pt x="12523" y="96395"/>
                    <a:pt x="11910" y="95337"/>
                    <a:pt x="11315" y="94268"/>
                  </a:cubicBezTo>
                  <a:cubicBezTo>
                    <a:pt x="10674" y="93116"/>
                    <a:pt x="10027" y="91968"/>
                    <a:pt x="9438" y="90791"/>
                  </a:cubicBezTo>
                  <a:cubicBezTo>
                    <a:pt x="8808" y="89532"/>
                    <a:pt x="8304" y="88206"/>
                    <a:pt x="7262" y="87196"/>
                  </a:cubicBezTo>
                  <a:cubicBezTo>
                    <a:pt x="7099" y="87038"/>
                    <a:pt x="6951" y="86819"/>
                    <a:pt x="6896" y="86602"/>
                  </a:cubicBezTo>
                  <a:cubicBezTo>
                    <a:pt x="6603" y="85449"/>
                    <a:pt x="5842" y="84636"/>
                    <a:pt x="5000" y="83837"/>
                  </a:cubicBezTo>
                  <a:cubicBezTo>
                    <a:pt x="4760" y="83837"/>
                    <a:pt x="4524" y="83813"/>
                    <a:pt x="4293" y="83841"/>
                  </a:cubicBezTo>
                  <a:cubicBezTo>
                    <a:pt x="3475" y="83941"/>
                    <a:pt x="3221" y="84211"/>
                    <a:pt x="3200" y="85009"/>
                  </a:cubicBezTo>
                  <a:cubicBezTo>
                    <a:pt x="3185" y="85622"/>
                    <a:pt x="3197" y="86235"/>
                    <a:pt x="3197" y="86836"/>
                  </a:cubicBezTo>
                  <a:cubicBezTo>
                    <a:pt x="4109" y="87525"/>
                    <a:pt x="4628" y="88466"/>
                    <a:pt x="5057" y="89469"/>
                  </a:cubicBezTo>
                  <a:cubicBezTo>
                    <a:pt x="5205" y="89815"/>
                    <a:pt x="5302" y="90200"/>
                    <a:pt x="5518" y="90495"/>
                  </a:cubicBezTo>
                  <a:cubicBezTo>
                    <a:pt x="6586" y="91950"/>
                    <a:pt x="7338" y="93581"/>
                    <a:pt x="8139" y="95179"/>
                  </a:cubicBezTo>
                  <a:cubicBezTo>
                    <a:pt x="9389" y="97674"/>
                    <a:pt x="10979" y="99950"/>
                    <a:pt x="12567" y="102229"/>
                  </a:cubicBezTo>
                  <a:cubicBezTo>
                    <a:pt x="12918" y="102734"/>
                    <a:pt x="13267" y="103221"/>
                    <a:pt x="13456" y="103869"/>
                  </a:cubicBezTo>
                  <a:cubicBezTo>
                    <a:pt x="12930" y="104106"/>
                    <a:pt x="12488" y="104167"/>
                    <a:pt x="12120" y="103606"/>
                  </a:cubicBezTo>
                  <a:cubicBezTo>
                    <a:pt x="11168" y="102148"/>
                    <a:pt x="10201" y="100698"/>
                    <a:pt x="9235" y="99247"/>
                  </a:cubicBezTo>
                  <a:cubicBezTo>
                    <a:pt x="8973" y="98857"/>
                    <a:pt x="8712" y="98464"/>
                    <a:pt x="8421" y="98096"/>
                  </a:cubicBezTo>
                  <a:cubicBezTo>
                    <a:pt x="7218" y="96574"/>
                    <a:pt x="6229" y="94912"/>
                    <a:pt x="5326" y="93204"/>
                  </a:cubicBezTo>
                  <a:cubicBezTo>
                    <a:pt x="4754" y="92124"/>
                    <a:pt x="4316" y="90974"/>
                    <a:pt x="3820" y="89853"/>
                  </a:cubicBezTo>
                  <a:cubicBezTo>
                    <a:pt x="3571" y="89291"/>
                    <a:pt x="3314" y="88739"/>
                    <a:pt x="2691" y="88491"/>
                  </a:cubicBezTo>
                  <a:cubicBezTo>
                    <a:pt x="2159" y="88649"/>
                    <a:pt x="1697" y="88850"/>
                    <a:pt x="1518" y="89301"/>
                  </a:cubicBezTo>
                  <a:cubicBezTo>
                    <a:pt x="1591" y="89915"/>
                    <a:pt x="1658" y="90422"/>
                    <a:pt x="1712" y="90931"/>
                  </a:cubicBezTo>
                  <a:cubicBezTo>
                    <a:pt x="1839" y="92112"/>
                    <a:pt x="2106" y="93238"/>
                    <a:pt x="2844" y="94216"/>
                  </a:cubicBezTo>
                  <a:cubicBezTo>
                    <a:pt x="3808" y="95489"/>
                    <a:pt x="4727" y="96799"/>
                    <a:pt x="5692" y="98071"/>
                  </a:cubicBezTo>
                  <a:cubicBezTo>
                    <a:pt x="6769" y="99496"/>
                    <a:pt x="7391" y="101223"/>
                    <a:pt x="8667" y="102519"/>
                  </a:cubicBezTo>
                  <a:cubicBezTo>
                    <a:pt x="8857" y="102711"/>
                    <a:pt x="8938" y="103009"/>
                    <a:pt x="9073" y="103256"/>
                  </a:cubicBezTo>
                  <a:cubicBezTo>
                    <a:pt x="9208" y="103504"/>
                    <a:pt x="9330" y="103756"/>
                    <a:pt x="9485" y="103987"/>
                  </a:cubicBezTo>
                  <a:cubicBezTo>
                    <a:pt x="10536" y="105555"/>
                    <a:pt x="11518" y="107154"/>
                    <a:pt x="12086" y="108977"/>
                  </a:cubicBezTo>
                  <a:cubicBezTo>
                    <a:pt x="12296" y="109648"/>
                    <a:pt x="12607" y="110289"/>
                    <a:pt x="12878" y="110941"/>
                  </a:cubicBezTo>
                  <a:cubicBezTo>
                    <a:pt x="13076" y="111419"/>
                    <a:pt x="13340" y="111878"/>
                    <a:pt x="13479" y="112372"/>
                  </a:cubicBezTo>
                  <a:cubicBezTo>
                    <a:pt x="13788" y="113466"/>
                    <a:pt x="14229" y="114469"/>
                    <a:pt x="14873" y="115426"/>
                  </a:cubicBezTo>
                  <a:cubicBezTo>
                    <a:pt x="15926" y="116991"/>
                    <a:pt x="17051" y="118452"/>
                    <a:pt x="18685" y="119479"/>
                  </a:cubicBezTo>
                  <a:close/>
                  <a:moveTo>
                    <a:pt x="98805" y="92530"/>
                  </a:moveTo>
                  <a:cubicBezTo>
                    <a:pt x="97381" y="93099"/>
                    <a:pt x="96409" y="94119"/>
                    <a:pt x="95507" y="95199"/>
                  </a:cubicBezTo>
                  <a:cubicBezTo>
                    <a:pt x="94786" y="96061"/>
                    <a:pt x="94109" y="96968"/>
                    <a:pt x="93475" y="97897"/>
                  </a:cubicBezTo>
                  <a:cubicBezTo>
                    <a:pt x="92573" y="99218"/>
                    <a:pt x="91745" y="100600"/>
                    <a:pt x="91258" y="102128"/>
                  </a:cubicBezTo>
                  <a:cubicBezTo>
                    <a:pt x="90856" y="103392"/>
                    <a:pt x="90418" y="104620"/>
                    <a:pt x="89675" y="105727"/>
                  </a:cubicBezTo>
                  <a:cubicBezTo>
                    <a:pt x="89384" y="106161"/>
                    <a:pt x="89199" y="106637"/>
                    <a:pt x="89164" y="107176"/>
                  </a:cubicBezTo>
                  <a:cubicBezTo>
                    <a:pt x="89137" y="107596"/>
                    <a:pt x="89036" y="108013"/>
                    <a:pt x="88961" y="108429"/>
                  </a:cubicBezTo>
                  <a:cubicBezTo>
                    <a:pt x="88671" y="110053"/>
                    <a:pt x="88305" y="111662"/>
                    <a:pt x="88205" y="113315"/>
                  </a:cubicBezTo>
                  <a:cubicBezTo>
                    <a:pt x="88120" y="114732"/>
                    <a:pt x="87754" y="116099"/>
                    <a:pt x="87472" y="117484"/>
                  </a:cubicBezTo>
                  <a:cubicBezTo>
                    <a:pt x="87208" y="118771"/>
                    <a:pt x="87001" y="120087"/>
                    <a:pt x="86954" y="121397"/>
                  </a:cubicBezTo>
                  <a:cubicBezTo>
                    <a:pt x="86870" y="123752"/>
                    <a:pt x="86921" y="126112"/>
                    <a:pt x="86925" y="128470"/>
                  </a:cubicBezTo>
                  <a:cubicBezTo>
                    <a:pt x="86925" y="128786"/>
                    <a:pt x="86982" y="129102"/>
                    <a:pt x="87004" y="129323"/>
                  </a:cubicBezTo>
                  <a:cubicBezTo>
                    <a:pt x="87813" y="129591"/>
                    <a:pt x="88549" y="129767"/>
                    <a:pt x="89227" y="130074"/>
                  </a:cubicBezTo>
                  <a:cubicBezTo>
                    <a:pt x="90271" y="130547"/>
                    <a:pt x="91334" y="130858"/>
                    <a:pt x="92483" y="130894"/>
                  </a:cubicBezTo>
                  <a:cubicBezTo>
                    <a:pt x="93322" y="130921"/>
                    <a:pt x="93932" y="131508"/>
                    <a:pt x="94624" y="131878"/>
                  </a:cubicBezTo>
                  <a:cubicBezTo>
                    <a:pt x="94817" y="131982"/>
                    <a:pt x="94925" y="132349"/>
                    <a:pt x="94964" y="132611"/>
                  </a:cubicBezTo>
                  <a:cubicBezTo>
                    <a:pt x="95023" y="132999"/>
                    <a:pt x="94865" y="133370"/>
                    <a:pt x="94572" y="133630"/>
                  </a:cubicBezTo>
                  <a:cubicBezTo>
                    <a:pt x="93749" y="134357"/>
                    <a:pt x="93145" y="135227"/>
                    <a:pt x="92754" y="136250"/>
                  </a:cubicBezTo>
                  <a:cubicBezTo>
                    <a:pt x="92738" y="136293"/>
                    <a:pt x="92699" y="136326"/>
                    <a:pt x="92674" y="136366"/>
                  </a:cubicBezTo>
                  <a:cubicBezTo>
                    <a:pt x="92078" y="137383"/>
                    <a:pt x="91636" y="138480"/>
                    <a:pt x="91358" y="139625"/>
                  </a:cubicBezTo>
                  <a:cubicBezTo>
                    <a:pt x="91094" y="140721"/>
                    <a:pt x="90782" y="141803"/>
                    <a:pt x="90039" y="142710"/>
                  </a:cubicBezTo>
                  <a:cubicBezTo>
                    <a:pt x="89812" y="142988"/>
                    <a:pt x="89714" y="143374"/>
                    <a:pt x="89588" y="143646"/>
                  </a:cubicBezTo>
                  <a:cubicBezTo>
                    <a:pt x="89633" y="143783"/>
                    <a:pt x="89638" y="143836"/>
                    <a:pt x="89664" y="143872"/>
                  </a:cubicBezTo>
                  <a:cubicBezTo>
                    <a:pt x="90569" y="145134"/>
                    <a:pt x="90955" y="146692"/>
                    <a:pt x="91958" y="147901"/>
                  </a:cubicBezTo>
                  <a:cubicBezTo>
                    <a:pt x="92075" y="148042"/>
                    <a:pt x="92126" y="148237"/>
                    <a:pt x="92212" y="148404"/>
                  </a:cubicBezTo>
                  <a:cubicBezTo>
                    <a:pt x="92623" y="149195"/>
                    <a:pt x="93023" y="149993"/>
                    <a:pt x="93453" y="150776"/>
                  </a:cubicBezTo>
                  <a:cubicBezTo>
                    <a:pt x="93680" y="151188"/>
                    <a:pt x="94032" y="151543"/>
                    <a:pt x="94199" y="151974"/>
                  </a:cubicBezTo>
                  <a:cubicBezTo>
                    <a:pt x="94715" y="153306"/>
                    <a:pt x="95359" y="154548"/>
                    <a:pt x="96355" y="155588"/>
                  </a:cubicBezTo>
                  <a:cubicBezTo>
                    <a:pt x="96417" y="155655"/>
                    <a:pt x="96462" y="155743"/>
                    <a:pt x="96503" y="155828"/>
                  </a:cubicBezTo>
                  <a:cubicBezTo>
                    <a:pt x="97256" y="157416"/>
                    <a:pt x="98359" y="158727"/>
                    <a:pt x="99578" y="159984"/>
                  </a:cubicBezTo>
                  <a:cubicBezTo>
                    <a:pt x="100191" y="160613"/>
                    <a:pt x="100929" y="161138"/>
                    <a:pt x="101375" y="161953"/>
                  </a:cubicBezTo>
                  <a:cubicBezTo>
                    <a:pt x="101611" y="162385"/>
                    <a:pt x="102101" y="162676"/>
                    <a:pt x="102471" y="163037"/>
                  </a:cubicBezTo>
                  <a:cubicBezTo>
                    <a:pt x="102769" y="163328"/>
                    <a:pt x="103068" y="163621"/>
                    <a:pt x="103349" y="163928"/>
                  </a:cubicBezTo>
                  <a:cubicBezTo>
                    <a:pt x="103569" y="164170"/>
                    <a:pt x="103751" y="164449"/>
                    <a:pt x="103972" y="164691"/>
                  </a:cubicBezTo>
                  <a:cubicBezTo>
                    <a:pt x="104926" y="165730"/>
                    <a:pt x="106070" y="166593"/>
                    <a:pt x="106841" y="167803"/>
                  </a:cubicBezTo>
                  <a:cubicBezTo>
                    <a:pt x="106914" y="167916"/>
                    <a:pt x="107045" y="168001"/>
                    <a:pt x="107164" y="168075"/>
                  </a:cubicBezTo>
                  <a:cubicBezTo>
                    <a:pt x="107658" y="168379"/>
                    <a:pt x="108012" y="168805"/>
                    <a:pt x="108321" y="169289"/>
                  </a:cubicBezTo>
                  <a:cubicBezTo>
                    <a:pt x="108421" y="169446"/>
                    <a:pt x="108548" y="169728"/>
                    <a:pt x="108795" y="169600"/>
                  </a:cubicBezTo>
                  <a:cubicBezTo>
                    <a:pt x="107939" y="167548"/>
                    <a:pt x="106985" y="165548"/>
                    <a:pt x="106267" y="163467"/>
                  </a:cubicBezTo>
                  <a:cubicBezTo>
                    <a:pt x="105438" y="161067"/>
                    <a:pt x="104822" y="158592"/>
                    <a:pt x="104095" y="156156"/>
                  </a:cubicBezTo>
                  <a:cubicBezTo>
                    <a:pt x="103950" y="155668"/>
                    <a:pt x="103823" y="155175"/>
                    <a:pt x="103363" y="154823"/>
                  </a:cubicBezTo>
                  <a:cubicBezTo>
                    <a:pt x="102434" y="154111"/>
                    <a:pt x="102185" y="153056"/>
                    <a:pt x="102055" y="151963"/>
                  </a:cubicBezTo>
                  <a:cubicBezTo>
                    <a:pt x="102021" y="151682"/>
                    <a:pt x="102091" y="151368"/>
                    <a:pt x="101989" y="151121"/>
                  </a:cubicBezTo>
                  <a:cubicBezTo>
                    <a:pt x="101387" y="149672"/>
                    <a:pt x="101284" y="148109"/>
                    <a:pt x="101058" y="146598"/>
                  </a:cubicBezTo>
                  <a:cubicBezTo>
                    <a:pt x="100761" y="144608"/>
                    <a:pt x="100138" y="142657"/>
                    <a:pt x="100195" y="140614"/>
                  </a:cubicBezTo>
                  <a:cubicBezTo>
                    <a:pt x="100199" y="140476"/>
                    <a:pt x="100168" y="140332"/>
                    <a:pt x="100131" y="140197"/>
                  </a:cubicBezTo>
                  <a:cubicBezTo>
                    <a:pt x="99782" y="138882"/>
                    <a:pt x="99782" y="137486"/>
                    <a:pt x="99202" y="136224"/>
                  </a:cubicBezTo>
                  <a:cubicBezTo>
                    <a:pt x="99145" y="136100"/>
                    <a:pt x="99135" y="135948"/>
                    <a:pt x="99125" y="135809"/>
                  </a:cubicBezTo>
                  <a:cubicBezTo>
                    <a:pt x="99026" y="134359"/>
                    <a:pt x="98573" y="132941"/>
                    <a:pt x="98741" y="131465"/>
                  </a:cubicBezTo>
                  <a:cubicBezTo>
                    <a:pt x="98762" y="131283"/>
                    <a:pt x="98732" y="131083"/>
                    <a:pt x="98678" y="130906"/>
                  </a:cubicBezTo>
                  <a:cubicBezTo>
                    <a:pt x="98330" y="129758"/>
                    <a:pt x="98426" y="128575"/>
                    <a:pt x="98355" y="127402"/>
                  </a:cubicBezTo>
                  <a:cubicBezTo>
                    <a:pt x="98244" y="125526"/>
                    <a:pt x="98099" y="123644"/>
                    <a:pt x="97868" y="121782"/>
                  </a:cubicBezTo>
                  <a:cubicBezTo>
                    <a:pt x="97579" y="119449"/>
                    <a:pt x="97053" y="117142"/>
                    <a:pt x="96634" y="114825"/>
                  </a:cubicBezTo>
                  <a:cubicBezTo>
                    <a:pt x="96248" y="112688"/>
                    <a:pt x="95943" y="110540"/>
                    <a:pt x="95941" y="108365"/>
                  </a:cubicBezTo>
                  <a:cubicBezTo>
                    <a:pt x="95939" y="106386"/>
                    <a:pt x="96002" y="104406"/>
                    <a:pt x="96048" y="102425"/>
                  </a:cubicBezTo>
                  <a:cubicBezTo>
                    <a:pt x="96069" y="101581"/>
                    <a:pt x="96055" y="100734"/>
                    <a:pt x="96517" y="99958"/>
                  </a:cubicBezTo>
                  <a:cubicBezTo>
                    <a:pt x="96647" y="99738"/>
                    <a:pt x="96594" y="99409"/>
                    <a:pt x="96625" y="99130"/>
                  </a:cubicBezTo>
                  <a:cubicBezTo>
                    <a:pt x="96660" y="98803"/>
                    <a:pt x="96627" y="98450"/>
                    <a:pt x="96744" y="98156"/>
                  </a:cubicBezTo>
                  <a:cubicBezTo>
                    <a:pt x="96957" y="97621"/>
                    <a:pt x="97062" y="97080"/>
                    <a:pt x="97111" y="96512"/>
                  </a:cubicBezTo>
                  <a:cubicBezTo>
                    <a:pt x="97131" y="96287"/>
                    <a:pt x="97245" y="96065"/>
                    <a:pt x="97343" y="95852"/>
                  </a:cubicBezTo>
                  <a:cubicBezTo>
                    <a:pt x="97774" y="94910"/>
                    <a:pt x="98218" y="93974"/>
                    <a:pt x="98650" y="93031"/>
                  </a:cubicBezTo>
                  <a:cubicBezTo>
                    <a:pt x="98722" y="92874"/>
                    <a:pt x="98754" y="92698"/>
                    <a:pt x="98805" y="92530"/>
                  </a:cubicBezTo>
                  <a:close/>
                  <a:moveTo>
                    <a:pt x="111695" y="170291"/>
                  </a:moveTo>
                  <a:cubicBezTo>
                    <a:pt x="111808" y="170162"/>
                    <a:pt x="111943" y="170038"/>
                    <a:pt x="112043" y="169890"/>
                  </a:cubicBezTo>
                  <a:cubicBezTo>
                    <a:pt x="113948" y="167083"/>
                    <a:pt x="114289" y="163744"/>
                    <a:pt x="115189" y="160594"/>
                  </a:cubicBezTo>
                  <a:cubicBezTo>
                    <a:pt x="115214" y="160507"/>
                    <a:pt x="115193" y="160407"/>
                    <a:pt x="115199" y="160312"/>
                  </a:cubicBezTo>
                  <a:cubicBezTo>
                    <a:pt x="115275" y="158789"/>
                    <a:pt x="115762" y="157361"/>
                    <a:pt x="116271" y="155950"/>
                  </a:cubicBezTo>
                  <a:cubicBezTo>
                    <a:pt x="116496" y="155325"/>
                    <a:pt x="116771" y="154709"/>
                    <a:pt x="116787" y="154055"/>
                  </a:cubicBezTo>
                  <a:cubicBezTo>
                    <a:pt x="116851" y="151512"/>
                    <a:pt x="116863" y="148967"/>
                    <a:pt x="116895" y="146424"/>
                  </a:cubicBezTo>
                  <a:cubicBezTo>
                    <a:pt x="116484" y="144993"/>
                    <a:pt x="116625" y="143525"/>
                    <a:pt x="116596" y="142066"/>
                  </a:cubicBezTo>
                  <a:cubicBezTo>
                    <a:pt x="116581" y="141268"/>
                    <a:pt x="116498" y="140472"/>
                    <a:pt x="116427" y="139676"/>
                  </a:cubicBezTo>
                  <a:cubicBezTo>
                    <a:pt x="116315" y="138408"/>
                    <a:pt x="116169" y="137143"/>
                    <a:pt x="116069" y="135876"/>
                  </a:cubicBezTo>
                  <a:cubicBezTo>
                    <a:pt x="115805" y="132538"/>
                    <a:pt x="115495" y="129208"/>
                    <a:pt x="114564" y="125972"/>
                  </a:cubicBezTo>
                  <a:cubicBezTo>
                    <a:pt x="114497" y="125746"/>
                    <a:pt x="114445" y="125516"/>
                    <a:pt x="114405" y="125285"/>
                  </a:cubicBezTo>
                  <a:cubicBezTo>
                    <a:pt x="113814" y="121667"/>
                    <a:pt x="113226" y="118050"/>
                    <a:pt x="112644" y="114458"/>
                  </a:cubicBezTo>
                  <a:cubicBezTo>
                    <a:pt x="111352" y="114288"/>
                    <a:pt x="107390" y="114273"/>
                    <a:pt x="106327" y="114412"/>
                  </a:cubicBezTo>
                  <a:cubicBezTo>
                    <a:pt x="105126" y="115167"/>
                    <a:pt x="104879" y="116275"/>
                    <a:pt x="104946" y="117513"/>
                  </a:cubicBezTo>
                  <a:cubicBezTo>
                    <a:pt x="104950" y="117607"/>
                    <a:pt x="104949" y="117702"/>
                    <a:pt x="104951" y="117797"/>
                  </a:cubicBezTo>
                  <a:cubicBezTo>
                    <a:pt x="104976" y="119116"/>
                    <a:pt x="105001" y="120433"/>
                    <a:pt x="104753" y="121743"/>
                  </a:cubicBezTo>
                  <a:cubicBezTo>
                    <a:pt x="104656" y="122248"/>
                    <a:pt x="104646" y="122774"/>
                    <a:pt x="104647" y="123291"/>
                  </a:cubicBezTo>
                  <a:cubicBezTo>
                    <a:pt x="104667" y="128668"/>
                    <a:pt x="104693" y="134043"/>
                    <a:pt x="104729" y="139418"/>
                  </a:cubicBezTo>
                  <a:cubicBezTo>
                    <a:pt x="104734" y="140265"/>
                    <a:pt x="104821" y="141111"/>
                    <a:pt x="104872" y="141958"/>
                  </a:cubicBezTo>
                  <a:cubicBezTo>
                    <a:pt x="104935" y="142993"/>
                    <a:pt x="105019" y="144026"/>
                    <a:pt x="105060" y="145061"/>
                  </a:cubicBezTo>
                  <a:cubicBezTo>
                    <a:pt x="105096" y="146002"/>
                    <a:pt x="105007" y="146955"/>
                    <a:pt x="105113" y="147887"/>
                  </a:cubicBezTo>
                  <a:cubicBezTo>
                    <a:pt x="105353" y="149995"/>
                    <a:pt x="105478" y="152114"/>
                    <a:pt x="105487" y="154236"/>
                  </a:cubicBezTo>
                  <a:cubicBezTo>
                    <a:pt x="105492" y="155560"/>
                    <a:pt x="105687" y="156850"/>
                    <a:pt x="106297" y="158073"/>
                  </a:cubicBezTo>
                  <a:cubicBezTo>
                    <a:pt x="106695" y="158869"/>
                    <a:pt x="107003" y="159728"/>
                    <a:pt x="107220" y="160591"/>
                  </a:cubicBezTo>
                  <a:cubicBezTo>
                    <a:pt x="107824" y="162985"/>
                    <a:pt x="108869" y="165202"/>
                    <a:pt x="109880" y="167432"/>
                  </a:cubicBezTo>
                  <a:cubicBezTo>
                    <a:pt x="110306" y="168369"/>
                    <a:pt x="110894" y="169232"/>
                    <a:pt x="111418" y="170124"/>
                  </a:cubicBezTo>
                  <a:cubicBezTo>
                    <a:pt x="111458" y="170193"/>
                    <a:pt x="111572" y="170220"/>
                    <a:pt x="111695" y="170291"/>
                  </a:cubicBezTo>
                  <a:close/>
                  <a:moveTo>
                    <a:pt x="112986" y="174171"/>
                  </a:moveTo>
                  <a:cubicBezTo>
                    <a:pt x="113316" y="173860"/>
                    <a:pt x="113557" y="173706"/>
                    <a:pt x="113702" y="173487"/>
                  </a:cubicBezTo>
                  <a:cubicBezTo>
                    <a:pt x="114326" y="172550"/>
                    <a:pt x="114927" y="171596"/>
                    <a:pt x="115527" y="170643"/>
                  </a:cubicBezTo>
                  <a:cubicBezTo>
                    <a:pt x="115827" y="170166"/>
                    <a:pt x="116267" y="169703"/>
                    <a:pt x="116358" y="169183"/>
                  </a:cubicBezTo>
                  <a:cubicBezTo>
                    <a:pt x="116524" y="168244"/>
                    <a:pt x="117125" y="167591"/>
                    <a:pt x="117551" y="166816"/>
                  </a:cubicBezTo>
                  <a:cubicBezTo>
                    <a:pt x="118733" y="164663"/>
                    <a:pt x="120251" y="162745"/>
                    <a:pt x="121678" y="160762"/>
                  </a:cubicBezTo>
                  <a:cubicBezTo>
                    <a:pt x="122018" y="160289"/>
                    <a:pt x="122230" y="159807"/>
                    <a:pt x="122327" y="159229"/>
                  </a:cubicBezTo>
                  <a:cubicBezTo>
                    <a:pt x="122733" y="156812"/>
                    <a:pt x="123311" y="154427"/>
                    <a:pt x="124058" y="152093"/>
                  </a:cubicBezTo>
                  <a:cubicBezTo>
                    <a:pt x="124576" y="150473"/>
                    <a:pt x="125224" y="148905"/>
                    <a:pt x="126102" y="147444"/>
                  </a:cubicBezTo>
                  <a:cubicBezTo>
                    <a:pt x="126936" y="146053"/>
                    <a:pt x="127960" y="144823"/>
                    <a:pt x="129367" y="143980"/>
                  </a:cubicBezTo>
                  <a:cubicBezTo>
                    <a:pt x="129885" y="143669"/>
                    <a:pt x="130207" y="143275"/>
                    <a:pt x="130416" y="142718"/>
                  </a:cubicBezTo>
                  <a:cubicBezTo>
                    <a:pt x="130882" y="141486"/>
                    <a:pt x="131337" y="140240"/>
                    <a:pt x="132289" y="139266"/>
                  </a:cubicBezTo>
                  <a:cubicBezTo>
                    <a:pt x="132382" y="139172"/>
                    <a:pt x="132426" y="139023"/>
                    <a:pt x="132472" y="138891"/>
                  </a:cubicBezTo>
                  <a:cubicBezTo>
                    <a:pt x="132688" y="138287"/>
                    <a:pt x="132557" y="137917"/>
                    <a:pt x="132008" y="137575"/>
                  </a:cubicBezTo>
                  <a:cubicBezTo>
                    <a:pt x="131691" y="137377"/>
                    <a:pt x="131308" y="137244"/>
                    <a:pt x="131060" y="136984"/>
                  </a:cubicBezTo>
                  <a:cubicBezTo>
                    <a:pt x="130431" y="136325"/>
                    <a:pt x="129643" y="135895"/>
                    <a:pt x="128913" y="135383"/>
                  </a:cubicBezTo>
                  <a:cubicBezTo>
                    <a:pt x="128412" y="135032"/>
                    <a:pt x="127874" y="134734"/>
                    <a:pt x="127381" y="134371"/>
                  </a:cubicBezTo>
                  <a:cubicBezTo>
                    <a:pt x="126927" y="134037"/>
                    <a:pt x="126414" y="133678"/>
                    <a:pt x="126300" y="133108"/>
                  </a:cubicBezTo>
                  <a:cubicBezTo>
                    <a:pt x="126085" y="132030"/>
                    <a:pt x="125991" y="130933"/>
                    <a:pt x="127046" y="130156"/>
                  </a:cubicBezTo>
                  <a:cubicBezTo>
                    <a:pt x="127310" y="129962"/>
                    <a:pt x="127575" y="129769"/>
                    <a:pt x="127850" y="129591"/>
                  </a:cubicBezTo>
                  <a:cubicBezTo>
                    <a:pt x="128165" y="129387"/>
                    <a:pt x="128519" y="129230"/>
                    <a:pt x="128811" y="128997"/>
                  </a:cubicBezTo>
                  <a:cubicBezTo>
                    <a:pt x="129908" y="128120"/>
                    <a:pt x="130987" y="127220"/>
                    <a:pt x="132156" y="126262"/>
                  </a:cubicBezTo>
                  <a:cubicBezTo>
                    <a:pt x="132095" y="125848"/>
                    <a:pt x="132086" y="125371"/>
                    <a:pt x="131945" y="124937"/>
                  </a:cubicBezTo>
                  <a:cubicBezTo>
                    <a:pt x="131740" y="124300"/>
                    <a:pt x="131615" y="123668"/>
                    <a:pt x="131620" y="122998"/>
                  </a:cubicBezTo>
                  <a:cubicBezTo>
                    <a:pt x="131623" y="122723"/>
                    <a:pt x="131528" y="122445"/>
                    <a:pt x="131470" y="122171"/>
                  </a:cubicBezTo>
                  <a:cubicBezTo>
                    <a:pt x="131321" y="121481"/>
                    <a:pt x="131142" y="120796"/>
                    <a:pt x="131023" y="120103"/>
                  </a:cubicBezTo>
                  <a:cubicBezTo>
                    <a:pt x="130888" y="119316"/>
                    <a:pt x="130899" y="118494"/>
                    <a:pt x="130678" y="117736"/>
                  </a:cubicBezTo>
                  <a:cubicBezTo>
                    <a:pt x="130388" y="116740"/>
                    <a:pt x="130108" y="115747"/>
                    <a:pt x="129936" y="114723"/>
                  </a:cubicBezTo>
                  <a:cubicBezTo>
                    <a:pt x="129842" y="114168"/>
                    <a:pt x="129771" y="113589"/>
                    <a:pt x="129555" y="113079"/>
                  </a:cubicBezTo>
                  <a:cubicBezTo>
                    <a:pt x="129016" y="111805"/>
                    <a:pt x="128736" y="110469"/>
                    <a:pt x="128549" y="109118"/>
                  </a:cubicBezTo>
                  <a:cubicBezTo>
                    <a:pt x="128363" y="107765"/>
                    <a:pt x="127890" y="106478"/>
                    <a:pt x="127834" y="105093"/>
                  </a:cubicBezTo>
                  <a:cubicBezTo>
                    <a:pt x="127788" y="103970"/>
                    <a:pt x="127533" y="102858"/>
                    <a:pt x="127140" y="101783"/>
                  </a:cubicBezTo>
                  <a:cubicBezTo>
                    <a:pt x="126850" y="100989"/>
                    <a:pt x="126568" y="100175"/>
                    <a:pt x="126433" y="99345"/>
                  </a:cubicBezTo>
                  <a:cubicBezTo>
                    <a:pt x="126234" y="98118"/>
                    <a:pt x="125799" y="96986"/>
                    <a:pt x="125320" y="95858"/>
                  </a:cubicBezTo>
                  <a:cubicBezTo>
                    <a:pt x="125266" y="95731"/>
                    <a:pt x="125200" y="95611"/>
                    <a:pt x="125140" y="95486"/>
                  </a:cubicBezTo>
                  <a:cubicBezTo>
                    <a:pt x="124934" y="95873"/>
                    <a:pt x="124901" y="96139"/>
                    <a:pt x="124939" y="96395"/>
                  </a:cubicBezTo>
                  <a:cubicBezTo>
                    <a:pt x="125305" y="98860"/>
                    <a:pt x="124600" y="101265"/>
                    <a:pt x="124540" y="103707"/>
                  </a:cubicBezTo>
                  <a:cubicBezTo>
                    <a:pt x="124532" y="103985"/>
                    <a:pt x="124422" y="104260"/>
                    <a:pt x="124381" y="104539"/>
                  </a:cubicBezTo>
                  <a:cubicBezTo>
                    <a:pt x="124242" y="105470"/>
                    <a:pt x="124011" y="106402"/>
                    <a:pt x="124006" y="107334"/>
                  </a:cubicBezTo>
                  <a:cubicBezTo>
                    <a:pt x="123999" y="108759"/>
                    <a:pt x="123794" y="110144"/>
                    <a:pt x="123556" y="111539"/>
                  </a:cubicBezTo>
                  <a:cubicBezTo>
                    <a:pt x="123255" y="113299"/>
                    <a:pt x="122754" y="115036"/>
                    <a:pt x="122879" y="116852"/>
                  </a:cubicBezTo>
                  <a:cubicBezTo>
                    <a:pt x="122895" y="117083"/>
                    <a:pt x="122830" y="117319"/>
                    <a:pt x="122804" y="117554"/>
                  </a:cubicBezTo>
                  <a:cubicBezTo>
                    <a:pt x="122722" y="118300"/>
                    <a:pt x="122695" y="119058"/>
                    <a:pt x="122551" y="119792"/>
                  </a:cubicBezTo>
                  <a:cubicBezTo>
                    <a:pt x="122236" y="121420"/>
                    <a:pt x="122194" y="123062"/>
                    <a:pt x="122160" y="124708"/>
                  </a:cubicBezTo>
                  <a:cubicBezTo>
                    <a:pt x="122153" y="124987"/>
                    <a:pt x="122043" y="125262"/>
                    <a:pt x="122006" y="125542"/>
                  </a:cubicBezTo>
                  <a:cubicBezTo>
                    <a:pt x="121930" y="126146"/>
                    <a:pt x="121837" y="126752"/>
                    <a:pt x="121810" y="127359"/>
                  </a:cubicBezTo>
                  <a:cubicBezTo>
                    <a:pt x="121735" y="129047"/>
                    <a:pt x="122001" y="130752"/>
                    <a:pt x="121482" y="132414"/>
                  </a:cubicBezTo>
                  <a:cubicBezTo>
                    <a:pt x="121400" y="132673"/>
                    <a:pt x="121459" y="132977"/>
                    <a:pt x="121458" y="133260"/>
                  </a:cubicBezTo>
                  <a:cubicBezTo>
                    <a:pt x="121455" y="134013"/>
                    <a:pt x="121466" y="134768"/>
                    <a:pt x="121453" y="135522"/>
                  </a:cubicBezTo>
                  <a:cubicBezTo>
                    <a:pt x="121448" y="135850"/>
                    <a:pt x="121476" y="136209"/>
                    <a:pt x="121354" y="136498"/>
                  </a:cubicBezTo>
                  <a:cubicBezTo>
                    <a:pt x="121105" y="137086"/>
                    <a:pt x="121100" y="137687"/>
                    <a:pt x="121088" y="138300"/>
                  </a:cubicBezTo>
                  <a:cubicBezTo>
                    <a:pt x="121082" y="138579"/>
                    <a:pt x="121063" y="138877"/>
                    <a:pt x="120964" y="139131"/>
                  </a:cubicBezTo>
                  <a:cubicBezTo>
                    <a:pt x="120736" y="139719"/>
                    <a:pt x="120697" y="140317"/>
                    <a:pt x="120685" y="140935"/>
                  </a:cubicBezTo>
                  <a:cubicBezTo>
                    <a:pt x="120676" y="141354"/>
                    <a:pt x="120573" y="141771"/>
                    <a:pt x="120511" y="142189"/>
                  </a:cubicBezTo>
                  <a:cubicBezTo>
                    <a:pt x="120456" y="142559"/>
                    <a:pt x="120394" y="142928"/>
                    <a:pt x="120347" y="143299"/>
                  </a:cubicBezTo>
                  <a:cubicBezTo>
                    <a:pt x="120210" y="144412"/>
                    <a:pt x="120203" y="145560"/>
                    <a:pt x="119903" y="146626"/>
                  </a:cubicBezTo>
                  <a:cubicBezTo>
                    <a:pt x="119678" y="147422"/>
                    <a:pt x="119646" y="148190"/>
                    <a:pt x="119590" y="148985"/>
                  </a:cubicBezTo>
                  <a:cubicBezTo>
                    <a:pt x="119564" y="149351"/>
                    <a:pt x="119539" y="149812"/>
                    <a:pt x="119317" y="150048"/>
                  </a:cubicBezTo>
                  <a:cubicBezTo>
                    <a:pt x="118870" y="150526"/>
                    <a:pt x="118869" y="151052"/>
                    <a:pt x="118875" y="151618"/>
                  </a:cubicBezTo>
                  <a:cubicBezTo>
                    <a:pt x="118881" y="152325"/>
                    <a:pt x="118880" y="153032"/>
                    <a:pt x="118878" y="153739"/>
                  </a:cubicBezTo>
                  <a:cubicBezTo>
                    <a:pt x="118876" y="154489"/>
                    <a:pt x="118960" y="155246"/>
                    <a:pt x="118479" y="155921"/>
                  </a:cubicBezTo>
                  <a:cubicBezTo>
                    <a:pt x="118359" y="156089"/>
                    <a:pt x="118364" y="156376"/>
                    <a:pt x="118376" y="156603"/>
                  </a:cubicBezTo>
                  <a:cubicBezTo>
                    <a:pt x="118409" y="157233"/>
                    <a:pt x="118255" y="157821"/>
                    <a:pt x="118047" y="158399"/>
                  </a:cubicBezTo>
                  <a:cubicBezTo>
                    <a:pt x="117729" y="159286"/>
                    <a:pt x="117371" y="160159"/>
                    <a:pt x="117074" y="161051"/>
                  </a:cubicBezTo>
                  <a:cubicBezTo>
                    <a:pt x="116746" y="162031"/>
                    <a:pt x="116452" y="163023"/>
                    <a:pt x="116178" y="164019"/>
                  </a:cubicBezTo>
                  <a:cubicBezTo>
                    <a:pt x="116015" y="164605"/>
                    <a:pt x="115941" y="165214"/>
                    <a:pt x="115785" y="165803"/>
                  </a:cubicBezTo>
                  <a:cubicBezTo>
                    <a:pt x="115311" y="167591"/>
                    <a:pt x="114553" y="169269"/>
                    <a:pt x="113622" y="170855"/>
                  </a:cubicBezTo>
                  <a:cubicBezTo>
                    <a:pt x="113046" y="171833"/>
                    <a:pt x="112761" y="172821"/>
                    <a:pt x="112986" y="174171"/>
                  </a:cubicBezTo>
                  <a:close/>
                  <a:moveTo>
                    <a:pt x="137558" y="174434"/>
                  </a:moveTo>
                  <a:cubicBezTo>
                    <a:pt x="138839" y="170487"/>
                    <a:pt x="139640" y="166477"/>
                    <a:pt x="140296" y="162430"/>
                  </a:cubicBezTo>
                  <a:cubicBezTo>
                    <a:pt x="140683" y="160043"/>
                    <a:pt x="140735" y="157645"/>
                    <a:pt x="140645" y="155245"/>
                  </a:cubicBezTo>
                  <a:cubicBezTo>
                    <a:pt x="140538" y="152371"/>
                    <a:pt x="139206" y="150245"/>
                    <a:pt x="136630" y="148891"/>
                  </a:cubicBezTo>
                  <a:cubicBezTo>
                    <a:pt x="135884" y="148500"/>
                    <a:pt x="135199" y="148434"/>
                    <a:pt x="134501" y="148855"/>
                  </a:cubicBezTo>
                  <a:cubicBezTo>
                    <a:pt x="133535" y="149438"/>
                    <a:pt x="132580" y="150043"/>
                    <a:pt x="131655" y="150689"/>
                  </a:cubicBezTo>
                  <a:cubicBezTo>
                    <a:pt x="131063" y="151103"/>
                    <a:pt x="130709" y="151717"/>
                    <a:pt x="130479" y="152410"/>
                  </a:cubicBezTo>
                  <a:cubicBezTo>
                    <a:pt x="129734" y="154647"/>
                    <a:pt x="129093" y="156910"/>
                    <a:pt x="128753" y="159247"/>
                  </a:cubicBezTo>
                  <a:cubicBezTo>
                    <a:pt x="128591" y="160364"/>
                    <a:pt x="128514" y="161493"/>
                    <a:pt x="128355" y="162612"/>
                  </a:cubicBezTo>
                  <a:cubicBezTo>
                    <a:pt x="127841" y="166251"/>
                    <a:pt x="127406" y="169896"/>
                    <a:pt x="127504" y="173580"/>
                  </a:cubicBezTo>
                  <a:cubicBezTo>
                    <a:pt x="127519" y="174105"/>
                    <a:pt x="127492" y="174599"/>
                    <a:pt x="127166" y="175061"/>
                  </a:cubicBezTo>
                  <a:cubicBezTo>
                    <a:pt x="127021" y="175266"/>
                    <a:pt x="126980" y="175595"/>
                    <a:pt x="127002" y="175858"/>
                  </a:cubicBezTo>
                  <a:cubicBezTo>
                    <a:pt x="127082" y="176843"/>
                    <a:pt x="127148" y="177834"/>
                    <a:pt x="127324" y="178802"/>
                  </a:cubicBezTo>
                  <a:cubicBezTo>
                    <a:pt x="127763" y="181213"/>
                    <a:pt x="128414" y="183572"/>
                    <a:pt x="129194" y="185897"/>
                  </a:cubicBezTo>
                  <a:cubicBezTo>
                    <a:pt x="129461" y="186700"/>
                    <a:pt x="129681" y="187519"/>
                    <a:pt x="129920" y="188332"/>
                  </a:cubicBezTo>
                  <a:cubicBezTo>
                    <a:pt x="130228" y="189370"/>
                    <a:pt x="130523" y="190410"/>
                    <a:pt x="130846" y="191444"/>
                  </a:cubicBezTo>
                  <a:cubicBezTo>
                    <a:pt x="130904" y="191630"/>
                    <a:pt x="131065" y="191785"/>
                    <a:pt x="131242" y="192050"/>
                  </a:cubicBezTo>
                  <a:cubicBezTo>
                    <a:pt x="131649" y="191308"/>
                    <a:pt x="131918" y="190640"/>
                    <a:pt x="132341" y="190092"/>
                  </a:cubicBezTo>
                  <a:cubicBezTo>
                    <a:pt x="132982" y="189261"/>
                    <a:pt x="133481" y="188361"/>
                    <a:pt x="133897" y="187413"/>
                  </a:cubicBezTo>
                  <a:cubicBezTo>
                    <a:pt x="134764" y="185431"/>
                    <a:pt x="135620" y="183442"/>
                    <a:pt x="136437" y="181437"/>
                  </a:cubicBezTo>
                  <a:cubicBezTo>
                    <a:pt x="137005" y="180042"/>
                    <a:pt x="137494" y="178616"/>
                    <a:pt x="138028" y="177208"/>
                  </a:cubicBezTo>
                  <a:cubicBezTo>
                    <a:pt x="138274" y="176561"/>
                    <a:pt x="138286" y="175927"/>
                    <a:pt x="137975" y="175299"/>
                  </a:cubicBezTo>
                  <a:cubicBezTo>
                    <a:pt x="137850" y="175049"/>
                    <a:pt x="137731" y="174794"/>
                    <a:pt x="137558" y="174434"/>
                  </a:cubicBezTo>
                  <a:close/>
                  <a:moveTo>
                    <a:pt x="141939" y="175963"/>
                  </a:moveTo>
                  <a:cubicBezTo>
                    <a:pt x="142799" y="174362"/>
                    <a:pt x="143343" y="172714"/>
                    <a:pt x="143779" y="171028"/>
                  </a:cubicBezTo>
                  <a:cubicBezTo>
                    <a:pt x="144120" y="169707"/>
                    <a:pt x="144363" y="168356"/>
                    <a:pt x="144750" y="167048"/>
                  </a:cubicBezTo>
                  <a:cubicBezTo>
                    <a:pt x="145227" y="165443"/>
                    <a:pt x="145426" y="163813"/>
                    <a:pt x="145341" y="162156"/>
                  </a:cubicBezTo>
                  <a:cubicBezTo>
                    <a:pt x="145194" y="159335"/>
                    <a:pt x="144907" y="156523"/>
                    <a:pt x="144906" y="153691"/>
                  </a:cubicBezTo>
                  <a:cubicBezTo>
                    <a:pt x="144906" y="152213"/>
                    <a:pt x="144486" y="150794"/>
                    <a:pt x="143717" y="149516"/>
                  </a:cubicBezTo>
                  <a:cubicBezTo>
                    <a:pt x="142657" y="147752"/>
                    <a:pt x="141318" y="146252"/>
                    <a:pt x="139483" y="145248"/>
                  </a:cubicBezTo>
                  <a:cubicBezTo>
                    <a:pt x="139111" y="145046"/>
                    <a:pt x="138733" y="144846"/>
                    <a:pt x="138388" y="144600"/>
                  </a:cubicBezTo>
                  <a:cubicBezTo>
                    <a:pt x="137900" y="144252"/>
                    <a:pt x="137855" y="143985"/>
                    <a:pt x="138082" y="143392"/>
                  </a:cubicBezTo>
                  <a:cubicBezTo>
                    <a:pt x="138181" y="143133"/>
                    <a:pt x="138324" y="142867"/>
                    <a:pt x="138335" y="142600"/>
                  </a:cubicBezTo>
                  <a:cubicBezTo>
                    <a:pt x="138383" y="141329"/>
                    <a:pt x="138532" y="140038"/>
                    <a:pt x="138379" y="138787"/>
                  </a:cubicBezTo>
                  <a:cubicBezTo>
                    <a:pt x="138237" y="137640"/>
                    <a:pt x="137940" y="136505"/>
                    <a:pt x="137758" y="135349"/>
                  </a:cubicBezTo>
                  <a:cubicBezTo>
                    <a:pt x="137525" y="133873"/>
                    <a:pt x="137423" y="132378"/>
                    <a:pt x="137119" y="130911"/>
                  </a:cubicBezTo>
                  <a:cubicBezTo>
                    <a:pt x="137090" y="130776"/>
                    <a:pt x="137120" y="130629"/>
                    <a:pt x="137109" y="130487"/>
                  </a:cubicBezTo>
                  <a:cubicBezTo>
                    <a:pt x="137092" y="130301"/>
                    <a:pt x="137104" y="130096"/>
                    <a:pt x="137030" y="129932"/>
                  </a:cubicBezTo>
                  <a:cubicBezTo>
                    <a:pt x="136750" y="129306"/>
                    <a:pt x="136765" y="128649"/>
                    <a:pt x="136751" y="127988"/>
                  </a:cubicBezTo>
                  <a:cubicBezTo>
                    <a:pt x="136745" y="127710"/>
                    <a:pt x="136665" y="127434"/>
                    <a:pt x="136617" y="127157"/>
                  </a:cubicBezTo>
                  <a:cubicBezTo>
                    <a:pt x="136418" y="126004"/>
                    <a:pt x="136220" y="124849"/>
                    <a:pt x="136020" y="123694"/>
                  </a:cubicBezTo>
                  <a:cubicBezTo>
                    <a:pt x="135923" y="123140"/>
                    <a:pt x="135860" y="122578"/>
                    <a:pt x="135721" y="122035"/>
                  </a:cubicBezTo>
                  <a:cubicBezTo>
                    <a:pt x="135284" y="120297"/>
                    <a:pt x="134803" y="118576"/>
                    <a:pt x="134694" y="116768"/>
                  </a:cubicBezTo>
                  <a:cubicBezTo>
                    <a:pt x="134644" y="115926"/>
                    <a:pt x="134457" y="115089"/>
                    <a:pt x="134288" y="114258"/>
                  </a:cubicBezTo>
                  <a:cubicBezTo>
                    <a:pt x="133817" y="111950"/>
                    <a:pt x="133133" y="109683"/>
                    <a:pt x="132888" y="107331"/>
                  </a:cubicBezTo>
                  <a:cubicBezTo>
                    <a:pt x="132747" y="105964"/>
                    <a:pt x="132383" y="104648"/>
                    <a:pt x="132100" y="103311"/>
                  </a:cubicBezTo>
                  <a:cubicBezTo>
                    <a:pt x="131522" y="100584"/>
                    <a:pt x="130763" y="97919"/>
                    <a:pt x="129542" y="95401"/>
                  </a:cubicBezTo>
                  <a:cubicBezTo>
                    <a:pt x="129441" y="95194"/>
                    <a:pt x="129373" y="94954"/>
                    <a:pt x="129362" y="94726"/>
                  </a:cubicBezTo>
                  <a:cubicBezTo>
                    <a:pt x="129337" y="94206"/>
                    <a:pt x="129074" y="93818"/>
                    <a:pt x="128699" y="93525"/>
                  </a:cubicBezTo>
                  <a:cubicBezTo>
                    <a:pt x="127724" y="92766"/>
                    <a:pt x="127428" y="91563"/>
                    <a:pt x="126734" y="90624"/>
                  </a:cubicBezTo>
                  <a:cubicBezTo>
                    <a:pt x="126735" y="90095"/>
                    <a:pt x="126368" y="89785"/>
                    <a:pt x="126051" y="89435"/>
                  </a:cubicBezTo>
                  <a:cubicBezTo>
                    <a:pt x="125769" y="89123"/>
                    <a:pt x="125539" y="88765"/>
                    <a:pt x="125272" y="88438"/>
                  </a:cubicBezTo>
                  <a:cubicBezTo>
                    <a:pt x="124887" y="87967"/>
                    <a:pt x="124546" y="87435"/>
                    <a:pt x="124084" y="87056"/>
                  </a:cubicBezTo>
                  <a:cubicBezTo>
                    <a:pt x="123212" y="86341"/>
                    <a:pt x="122268" y="85713"/>
                    <a:pt x="121347" y="85059"/>
                  </a:cubicBezTo>
                  <a:cubicBezTo>
                    <a:pt x="121237" y="84980"/>
                    <a:pt x="121087" y="84953"/>
                    <a:pt x="120949" y="84923"/>
                  </a:cubicBezTo>
                  <a:cubicBezTo>
                    <a:pt x="120672" y="84862"/>
                    <a:pt x="120373" y="85089"/>
                    <a:pt x="120342" y="85364"/>
                  </a:cubicBezTo>
                  <a:cubicBezTo>
                    <a:pt x="120300" y="85751"/>
                    <a:pt x="120343" y="86121"/>
                    <a:pt x="120586" y="86439"/>
                  </a:cubicBezTo>
                  <a:cubicBezTo>
                    <a:pt x="120729" y="86626"/>
                    <a:pt x="120864" y="86831"/>
                    <a:pt x="121046" y="86972"/>
                  </a:cubicBezTo>
                  <a:cubicBezTo>
                    <a:pt x="121836" y="87579"/>
                    <a:pt x="122610" y="88191"/>
                    <a:pt x="122913" y="89203"/>
                  </a:cubicBezTo>
                  <a:cubicBezTo>
                    <a:pt x="123838" y="90274"/>
                    <a:pt x="124591" y="91468"/>
                    <a:pt x="125412" y="92613"/>
                  </a:cubicBezTo>
                  <a:cubicBezTo>
                    <a:pt x="126282" y="93825"/>
                    <a:pt x="126841" y="95152"/>
                    <a:pt x="127378" y="96508"/>
                  </a:cubicBezTo>
                  <a:cubicBezTo>
                    <a:pt x="127638" y="97163"/>
                    <a:pt x="127956" y="97831"/>
                    <a:pt x="128028" y="98516"/>
                  </a:cubicBezTo>
                  <a:cubicBezTo>
                    <a:pt x="128123" y="99426"/>
                    <a:pt x="128447" y="100250"/>
                    <a:pt x="128682" y="101108"/>
                  </a:cubicBezTo>
                  <a:cubicBezTo>
                    <a:pt x="128968" y="102151"/>
                    <a:pt x="129225" y="103205"/>
                    <a:pt x="129441" y="104264"/>
                  </a:cubicBezTo>
                  <a:cubicBezTo>
                    <a:pt x="129581" y="104955"/>
                    <a:pt x="129596" y="105668"/>
                    <a:pt x="129718" y="106363"/>
                  </a:cubicBezTo>
                  <a:cubicBezTo>
                    <a:pt x="129856" y="107150"/>
                    <a:pt x="130067" y="107925"/>
                    <a:pt x="130214" y="108710"/>
                  </a:cubicBezTo>
                  <a:cubicBezTo>
                    <a:pt x="130456" y="110008"/>
                    <a:pt x="130636" y="111320"/>
                    <a:pt x="131215" y="112528"/>
                  </a:cubicBezTo>
                  <a:cubicBezTo>
                    <a:pt x="131296" y="112695"/>
                    <a:pt x="131332" y="112885"/>
                    <a:pt x="131381" y="113066"/>
                  </a:cubicBezTo>
                  <a:cubicBezTo>
                    <a:pt x="131600" y="113882"/>
                    <a:pt x="131821" y="114698"/>
                    <a:pt x="132030" y="115518"/>
                  </a:cubicBezTo>
                  <a:cubicBezTo>
                    <a:pt x="132215" y="116248"/>
                    <a:pt x="132407" y="116977"/>
                    <a:pt x="132552" y="117715"/>
                  </a:cubicBezTo>
                  <a:cubicBezTo>
                    <a:pt x="132943" y="119703"/>
                    <a:pt x="133281" y="121702"/>
                    <a:pt x="133694" y="123685"/>
                  </a:cubicBezTo>
                  <a:cubicBezTo>
                    <a:pt x="134145" y="125857"/>
                    <a:pt x="134625" y="128018"/>
                    <a:pt x="134530" y="130257"/>
                  </a:cubicBezTo>
                  <a:cubicBezTo>
                    <a:pt x="134514" y="130632"/>
                    <a:pt x="134573" y="131010"/>
                    <a:pt x="134607" y="131385"/>
                  </a:cubicBezTo>
                  <a:cubicBezTo>
                    <a:pt x="134813" y="133640"/>
                    <a:pt x="135074" y="135891"/>
                    <a:pt x="135214" y="138149"/>
                  </a:cubicBezTo>
                  <a:cubicBezTo>
                    <a:pt x="135309" y="139653"/>
                    <a:pt x="135255" y="141167"/>
                    <a:pt x="135231" y="142677"/>
                  </a:cubicBezTo>
                  <a:cubicBezTo>
                    <a:pt x="135215" y="143667"/>
                    <a:pt x="134703" y="144252"/>
                    <a:pt x="133752" y="144466"/>
                  </a:cubicBezTo>
                  <a:cubicBezTo>
                    <a:pt x="133569" y="144508"/>
                    <a:pt x="133379" y="144520"/>
                    <a:pt x="133190" y="144536"/>
                  </a:cubicBezTo>
                  <a:cubicBezTo>
                    <a:pt x="132575" y="144588"/>
                    <a:pt x="131970" y="144641"/>
                    <a:pt x="131480" y="145100"/>
                  </a:cubicBezTo>
                  <a:cubicBezTo>
                    <a:pt x="131353" y="145220"/>
                    <a:pt x="131142" y="145257"/>
                    <a:pt x="130965" y="145312"/>
                  </a:cubicBezTo>
                  <a:cubicBezTo>
                    <a:pt x="129695" y="145706"/>
                    <a:pt x="128703" y="146447"/>
                    <a:pt x="128091" y="147640"/>
                  </a:cubicBezTo>
                  <a:cubicBezTo>
                    <a:pt x="127789" y="148226"/>
                    <a:pt x="127538" y="148838"/>
                    <a:pt x="127259" y="149435"/>
                  </a:cubicBezTo>
                  <a:cubicBezTo>
                    <a:pt x="127078" y="149818"/>
                    <a:pt x="126970" y="150279"/>
                    <a:pt x="126686" y="150560"/>
                  </a:cubicBezTo>
                  <a:cubicBezTo>
                    <a:pt x="126106" y="151131"/>
                    <a:pt x="125907" y="151846"/>
                    <a:pt x="125730" y="152572"/>
                  </a:cubicBezTo>
                  <a:cubicBezTo>
                    <a:pt x="125214" y="154680"/>
                    <a:pt x="124773" y="156802"/>
                    <a:pt x="124568" y="158969"/>
                  </a:cubicBezTo>
                  <a:cubicBezTo>
                    <a:pt x="124495" y="159759"/>
                    <a:pt x="124444" y="160558"/>
                    <a:pt x="124024" y="161287"/>
                  </a:cubicBezTo>
                  <a:cubicBezTo>
                    <a:pt x="123845" y="161598"/>
                    <a:pt x="123819" y="162008"/>
                    <a:pt x="123764" y="162379"/>
                  </a:cubicBezTo>
                  <a:cubicBezTo>
                    <a:pt x="123250" y="165887"/>
                    <a:pt x="123078" y="169418"/>
                    <a:pt x="123090" y="172960"/>
                  </a:cubicBezTo>
                  <a:cubicBezTo>
                    <a:pt x="123091" y="173323"/>
                    <a:pt x="123163" y="173686"/>
                    <a:pt x="123202" y="174041"/>
                  </a:cubicBezTo>
                  <a:cubicBezTo>
                    <a:pt x="123935" y="174235"/>
                    <a:pt x="124567" y="174387"/>
                    <a:pt x="125238" y="174264"/>
                  </a:cubicBezTo>
                  <a:cubicBezTo>
                    <a:pt x="125600" y="174197"/>
                    <a:pt x="125838" y="174002"/>
                    <a:pt x="125956" y="173664"/>
                  </a:cubicBezTo>
                  <a:cubicBezTo>
                    <a:pt x="126207" y="172938"/>
                    <a:pt x="126255" y="172210"/>
                    <a:pt x="126139" y="171438"/>
                  </a:cubicBezTo>
                  <a:cubicBezTo>
                    <a:pt x="125809" y="169221"/>
                    <a:pt x="125955" y="166994"/>
                    <a:pt x="126398" y="164822"/>
                  </a:cubicBezTo>
                  <a:cubicBezTo>
                    <a:pt x="126768" y="163014"/>
                    <a:pt x="127069" y="161211"/>
                    <a:pt x="127153" y="159371"/>
                  </a:cubicBezTo>
                  <a:cubicBezTo>
                    <a:pt x="127255" y="157141"/>
                    <a:pt x="127715" y="154980"/>
                    <a:pt x="128388" y="152859"/>
                  </a:cubicBezTo>
                  <a:cubicBezTo>
                    <a:pt x="128676" y="151951"/>
                    <a:pt x="129127" y="151126"/>
                    <a:pt x="129722" y="150382"/>
                  </a:cubicBezTo>
                  <a:cubicBezTo>
                    <a:pt x="130221" y="149759"/>
                    <a:pt x="130713" y="149130"/>
                    <a:pt x="131220" y="148513"/>
                  </a:cubicBezTo>
                  <a:cubicBezTo>
                    <a:pt x="131367" y="148333"/>
                    <a:pt x="131528" y="148104"/>
                    <a:pt x="131729" y="148040"/>
                  </a:cubicBezTo>
                  <a:cubicBezTo>
                    <a:pt x="132799" y="147694"/>
                    <a:pt x="133879" y="147378"/>
                    <a:pt x="134968" y="147090"/>
                  </a:cubicBezTo>
                  <a:cubicBezTo>
                    <a:pt x="135176" y="147035"/>
                    <a:pt x="135430" y="147148"/>
                    <a:pt x="135661" y="147195"/>
                  </a:cubicBezTo>
                  <a:cubicBezTo>
                    <a:pt x="138887" y="147848"/>
                    <a:pt x="141541" y="150591"/>
                    <a:pt x="142132" y="153927"/>
                  </a:cubicBezTo>
                  <a:cubicBezTo>
                    <a:pt x="142555" y="156314"/>
                    <a:pt x="142546" y="158736"/>
                    <a:pt x="142297" y="161122"/>
                  </a:cubicBezTo>
                  <a:cubicBezTo>
                    <a:pt x="141861" y="165299"/>
                    <a:pt x="141079" y="169423"/>
                    <a:pt x="139901" y="173462"/>
                  </a:cubicBezTo>
                  <a:cubicBezTo>
                    <a:pt x="139758" y="173951"/>
                    <a:pt x="139675" y="174459"/>
                    <a:pt x="139576" y="174903"/>
                  </a:cubicBezTo>
                  <a:cubicBezTo>
                    <a:pt x="140455" y="175637"/>
                    <a:pt x="140455" y="175637"/>
                    <a:pt x="141939" y="175965"/>
                  </a:cubicBezTo>
                  <a:close/>
                  <a:moveTo>
                    <a:pt x="96696" y="87535"/>
                  </a:moveTo>
                  <a:cubicBezTo>
                    <a:pt x="96371" y="87947"/>
                    <a:pt x="96057" y="88243"/>
                    <a:pt x="95865" y="88605"/>
                  </a:cubicBezTo>
                  <a:cubicBezTo>
                    <a:pt x="95366" y="89545"/>
                    <a:pt x="94451" y="90114"/>
                    <a:pt x="93842" y="90953"/>
                  </a:cubicBezTo>
                  <a:cubicBezTo>
                    <a:pt x="93769" y="91054"/>
                    <a:pt x="93604" y="91140"/>
                    <a:pt x="93479" y="91143"/>
                  </a:cubicBezTo>
                  <a:cubicBezTo>
                    <a:pt x="93023" y="91156"/>
                    <a:pt x="92847" y="91498"/>
                    <a:pt x="92621" y="91796"/>
                  </a:cubicBezTo>
                  <a:cubicBezTo>
                    <a:pt x="91593" y="93146"/>
                    <a:pt x="90526" y="94469"/>
                    <a:pt x="89862" y="96055"/>
                  </a:cubicBezTo>
                  <a:cubicBezTo>
                    <a:pt x="89788" y="96228"/>
                    <a:pt x="89689" y="96391"/>
                    <a:pt x="89568" y="96537"/>
                  </a:cubicBezTo>
                  <a:cubicBezTo>
                    <a:pt x="88908" y="97346"/>
                    <a:pt x="88406" y="98214"/>
                    <a:pt x="88252" y="99281"/>
                  </a:cubicBezTo>
                  <a:cubicBezTo>
                    <a:pt x="88195" y="99680"/>
                    <a:pt x="87913" y="100050"/>
                    <a:pt x="87717" y="100427"/>
                  </a:cubicBezTo>
                  <a:cubicBezTo>
                    <a:pt x="87456" y="100927"/>
                    <a:pt x="87177" y="101418"/>
                    <a:pt x="86914" y="101917"/>
                  </a:cubicBezTo>
                  <a:cubicBezTo>
                    <a:pt x="86538" y="102632"/>
                    <a:pt x="86445" y="103440"/>
                    <a:pt x="86190" y="104184"/>
                  </a:cubicBezTo>
                  <a:cubicBezTo>
                    <a:pt x="85811" y="105287"/>
                    <a:pt x="85348" y="106358"/>
                    <a:pt x="84992" y="107480"/>
                  </a:cubicBezTo>
                  <a:cubicBezTo>
                    <a:pt x="84650" y="108553"/>
                    <a:pt x="84352" y="109638"/>
                    <a:pt x="84040" y="110719"/>
                  </a:cubicBezTo>
                  <a:cubicBezTo>
                    <a:pt x="83899" y="111211"/>
                    <a:pt x="83881" y="111738"/>
                    <a:pt x="83813" y="112250"/>
                  </a:cubicBezTo>
                  <a:cubicBezTo>
                    <a:pt x="83777" y="112530"/>
                    <a:pt x="83821" y="112841"/>
                    <a:pt x="83712" y="113087"/>
                  </a:cubicBezTo>
                  <a:cubicBezTo>
                    <a:pt x="83432" y="113720"/>
                    <a:pt x="83465" y="114375"/>
                    <a:pt x="83467" y="115034"/>
                  </a:cubicBezTo>
                  <a:cubicBezTo>
                    <a:pt x="83470" y="116023"/>
                    <a:pt x="83515" y="117011"/>
                    <a:pt x="83171" y="117971"/>
                  </a:cubicBezTo>
                  <a:cubicBezTo>
                    <a:pt x="83064" y="118272"/>
                    <a:pt x="83084" y="118622"/>
                    <a:pt x="83072" y="118950"/>
                  </a:cubicBezTo>
                  <a:cubicBezTo>
                    <a:pt x="83023" y="120266"/>
                    <a:pt x="83045" y="121588"/>
                    <a:pt x="82922" y="122896"/>
                  </a:cubicBezTo>
                  <a:cubicBezTo>
                    <a:pt x="82825" y="123924"/>
                    <a:pt x="82627" y="124940"/>
                    <a:pt x="82643" y="125979"/>
                  </a:cubicBezTo>
                  <a:cubicBezTo>
                    <a:pt x="82645" y="126117"/>
                    <a:pt x="82571" y="126252"/>
                    <a:pt x="82551" y="126391"/>
                  </a:cubicBezTo>
                  <a:cubicBezTo>
                    <a:pt x="82486" y="126854"/>
                    <a:pt x="82427" y="127319"/>
                    <a:pt x="82373" y="127784"/>
                  </a:cubicBezTo>
                  <a:cubicBezTo>
                    <a:pt x="82318" y="128250"/>
                    <a:pt x="82272" y="128718"/>
                    <a:pt x="82221" y="129185"/>
                  </a:cubicBezTo>
                  <a:cubicBezTo>
                    <a:pt x="82160" y="129747"/>
                    <a:pt x="82095" y="130307"/>
                    <a:pt x="82037" y="130869"/>
                  </a:cubicBezTo>
                  <a:cubicBezTo>
                    <a:pt x="81979" y="131431"/>
                    <a:pt x="81919" y="131991"/>
                    <a:pt x="81871" y="132553"/>
                  </a:cubicBezTo>
                  <a:cubicBezTo>
                    <a:pt x="81794" y="133491"/>
                    <a:pt x="81663" y="134429"/>
                    <a:pt x="81664" y="135365"/>
                  </a:cubicBezTo>
                  <a:cubicBezTo>
                    <a:pt x="81668" y="139893"/>
                    <a:pt x="81708" y="144421"/>
                    <a:pt x="81742" y="148949"/>
                  </a:cubicBezTo>
                  <a:cubicBezTo>
                    <a:pt x="81750" y="149980"/>
                    <a:pt x="81627" y="151024"/>
                    <a:pt x="82046" y="152022"/>
                  </a:cubicBezTo>
                  <a:cubicBezTo>
                    <a:pt x="82131" y="152226"/>
                    <a:pt x="82068" y="152489"/>
                    <a:pt x="82095" y="152722"/>
                  </a:cubicBezTo>
                  <a:cubicBezTo>
                    <a:pt x="82127" y="152982"/>
                    <a:pt x="82183" y="153238"/>
                    <a:pt x="82222" y="153457"/>
                  </a:cubicBezTo>
                  <a:cubicBezTo>
                    <a:pt x="83236" y="153345"/>
                    <a:pt x="84158" y="153242"/>
                    <a:pt x="85170" y="153131"/>
                  </a:cubicBezTo>
                  <a:cubicBezTo>
                    <a:pt x="85170" y="152844"/>
                    <a:pt x="85178" y="152619"/>
                    <a:pt x="85169" y="152395"/>
                  </a:cubicBezTo>
                  <a:cubicBezTo>
                    <a:pt x="85122" y="151078"/>
                    <a:pt x="85033" y="149760"/>
                    <a:pt x="85029" y="148443"/>
                  </a:cubicBezTo>
                  <a:cubicBezTo>
                    <a:pt x="85015" y="143160"/>
                    <a:pt x="85030" y="137878"/>
                    <a:pt x="85029" y="132595"/>
                  </a:cubicBezTo>
                  <a:cubicBezTo>
                    <a:pt x="85029" y="131746"/>
                    <a:pt x="84950" y="130896"/>
                    <a:pt x="84998" y="130053"/>
                  </a:cubicBezTo>
                  <a:cubicBezTo>
                    <a:pt x="85149" y="127372"/>
                    <a:pt x="85336" y="124693"/>
                    <a:pt x="85522" y="122015"/>
                  </a:cubicBezTo>
                  <a:cubicBezTo>
                    <a:pt x="85578" y="121217"/>
                    <a:pt x="85691" y="120422"/>
                    <a:pt x="85761" y="119624"/>
                  </a:cubicBezTo>
                  <a:cubicBezTo>
                    <a:pt x="85927" y="117747"/>
                    <a:pt x="86079" y="115869"/>
                    <a:pt x="86249" y="113992"/>
                  </a:cubicBezTo>
                  <a:cubicBezTo>
                    <a:pt x="86295" y="113476"/>
                    <a:pt x="86334" y="112951"/>
                    <a:pt x="86468" y="112453"/>
                  </a:cubicBezTo>
                  <a:cubicBezTo>
                    <a:pt x="86983" y="110545"/>
                    <a:pt x="87585" y="108657"/>
                    <a:pt x="88057" y="106738"/>
                  </a:cubicBezTo>
                  <a:cubicBezTo>
                    <a:pt x="88418" y="105268"/>
                    <a:pt x="88960" y="103874"/>
                    <a:pt x="89523" y="102481"/>
                  </a:cubicBezTo>
                  <a:cubicBezTo>
                    <a:pt x="89577" y="102351"/>
                    <a:pt x="89635" y="102217"/>
                    <a:pt x="89658" y="102080"/>
                  </a:cubicBezTo>
                  <a:cubicBezTo>
                    <a:pt x="89886" y="100700"/>
                    <a:pt x="90571" y="99490"/>
                    <a:pt x="91284" y="98350"/>
                  </a:cubicBezTo>
                  <a:cubicBezTo>
                    <a:pt x="92778" y="95956"/>
                    <a:pt x="94254" y="93538"/>
                    <a:pt x="96084" y="91371"/>
                  </a:cubicBezTo>
                  <a:cubicBezTo>
                    <a:pt x="96261" y="91160"/>
                    <a:pt x="96457" y="90904"/>
                    <a:pt x="96698" y="90819"/>
                  </a:cubicBezTo>
                  <a:cubicBezTo>
                    <a:pt x="97332" y="90600"/>
                    <a:pt x="97644" y="90070"/>
                    <a:pt x="98049" y="89615"/>
                  </a:cubicBezTo>
                  <a:cubicBezTo>
                    <a:pt x="98447" y="89166"/>
                    <a:pt x="98879" y="88748"/>
                    <a:pt x="99398" y="88212"/>
                  </a:cubicBezTo>
                  <a:cubicBezTo>
                    <a:pt x="98495" y="87792"/>
                    <a:pt x="97625" y="87872"/>
                    <a:pt x="96696" y="87535"/>
                  </a:cubicBezTo>
                  <a:close/>
                  <a:moveTo>
                    <a:pt x="118661" y="141128"/>
                  </a:moveTo>
                  <a:cubicBezTo>
                    <a:pt x="118702" y="140918"/>
                    <a:pt x="118757" y="140710"/>
                    <a:pt x="118782" y="140497"/>
                  </a:cubicBezTo>
                  <a:cubicBezTo>
                    <a:pt x="118833" y="140030"/>
                    <a:pt x="118791" y="139536"/>
                    <a:pt x="118931" y="139099"/>
                  </a:cubicBezTo>
                  <a:cubicBezTo>
                    <a:pt x="119109" y="138547"/>
                    <a:pt x="119174" y="138004"/>
                    <a:pt x="119172" y="137435"/>
                  </a:cubicBezTo>
                  <a:cubicBezTo>
                    <a:pt x="119172" y="137154"/>
                    <a:pt x="119153" y="136844"/>
                    <a:pt x="119258" y="136598"/>
                  </a:cubicBezTo>
                  <a:cubicBezTo>
                    <a:pt x="119553" y="135919"/>
                    <a:pt x="119498" y="135215"/>
                    <a:pt x="119505" y="134511"/>
                  </a:cubicBezTo>
                  <a:cubicBezTo>
                    <a:pt x="119516" y="133289"/>
                    <a:pt x="119423" y="132061"/>
                    <a:pt x="119826" y="130868"/>
                  </a:cubicBezTo>
                  <a:cubicBezTo>
                    <a:pt x="119929" y="130566"/>
                    <a:pt x="119896" y="130215"/>
                    <a:pt x="119908" y="129887"/>
                  </a:cubicBezTo>
                  <a:cubicBezTo>
                    <a:pt x="119970" y="128055"/>
                    <a:pt x="119751" y="126204"/>
                    <a:pt x="120284" y="124405"/>
                  </a:cubicBezTo>
                  <a:cubicBezTo>
                    <a:pt x="120258" y="122803"/>
                    <a:pt x="120323" y="121209"/>
                    <a:pt x="120632" y="119629"/>
                  </a:cubicBezTo>
                  <a:cubicBezTo>
                    <a:pt x="120757" y="118985"/>
                    <a:pt x="120786" y="118323"/>
                    <a:pt x="120871" y="117672"/>
                  </a:cubicBezTo>
                  <a:cubicBezTo>
                    <a:pt x="120926" y="117252"/>
                    <a:pt x="121072" y="116832"/>
                    <a:pt x="121059" y="116416"/>
                  </a:cubicBezTo>
                  <a:cubicBezTo>
                    <a:pt x="121009" y="114887"/>
                    <a:pt x="121391" y="113425"/>
                    <a:pt x="121665" y="111944"/>
                  </a:cubicBezTo>
                  <a:cubicBezTo>
                    <a:pt x="121966" y="110325"/>
                    <a:pt x="122336" y="108715"/>
                    <a:pt x="122256" y="107043"/>
                  </a:cubicBezTo>
                  <a:cubicBezTo>
                    <a:pt x="122232" y="106580"/>
                    <a:pt x="122346" y="106106"/>
                    <a:pt x="122429" y="105644"/>
                  </a:cubicBezTo>
                  <a:cubicBezTo>
                    <a:pt x="122690" y="104207"/>
                    <a:pt x="123036" y="102784"/>
                    <a:pt x="122981" y="101305"/>
                  </a:cubicBezTo>
                  <a:cubicBezTo>
                    <a:pt x="122968" y="100937"/>
                    <a:pt x="123057" y="100553"/>
                    <a:pt x="123158" y="100193"/>
                  </a:cubicBezTo>
                  <a:cubicBezTo>
                    <a:pt x="123586" y="98666"/>
                    <a:pt x="123363" y="97114"/>
                    <a:pt x="123480" y="95440"/>
                  </a:cubicBezTo>
                  <a:cubicBezTo>
                    <a:pt x="123072" y="95684"/>
                    <a:pt x="122984" y="95932"/>
                    <a:pt x="122959" y="96218"/>
                  </a:cubicBezTo>
                  <a:cubicBezTo>
                    <a:pt x="122923" y="96640"/>
                    <a:pt x="123003" y="97115"/>
                    <a:pt x="122834" y="97473"/>
                  </a:cubicBezTo>
                  <a:cubicBezTo>
                    <a:pt x="122169" y="98875"/>
                    <a:pt x="121771" y="100416"/>
                    <a:pt x="120868" y="101687"/>
                  </a:cubicBezTo>
                  <a:cubicBezTo>
                    <a:pt x="119881" y="103074"/>
                    <a:pt x="119304" y="104674"/>
                    <a:pt x="118370" y="106095"/>
                  </a:cubicBezTo>
                  <a:cubicBezTo>
                    <a:pt x="117605" y="107258"/>
                    <a:pt x="117153" y="108630"/>
                    <a:pt x="116585" y="109919"/>
                  </a:cubicBezTo>
                  <a:cubicBezTo>
                    <a:pt x="116399" y="110340"/>
                    <a:pt x="116142" y="110628"/>
                    <a:pt x="115677" y="110715"/>
                  </a:cubicBezTo>
                  <a:cubicBezTo>
                    <a:pt x="115458" y="110756"/>
                    <a:pt x="115242" y="110821"/>
                    <a:pt x="115065" y="110866"/>
                  </a:cubicBezTo>
                  <a:cubicBezTo>
                    <a:pt x="114974" y="111178"/>
                    <a:pt x="114942" y="111420"/>
                    <a:pt x="114834" y="111624"/>
                  </a:cubicBezTo>
                  <a:cubicBezTo>
                    <a:pt x="114036" y="113117"/>
                    <a:pt x="114008" y="114657"/>
                    <a:pt x="114412" y="116276"/>
                  </a:cubicBezTo>
                  <a:cubicBezTo>
                    <a:pt x="114845" y="118013"/>
                    <a:pt x="115178" y="119773"/>
                    <a:pt x="115529" y="121527"/>
                  </a:cubicBezTo>
                  <a:cubicBezTo>
                    <a:pt x="115822" y="123005"/>
                    <a:pt x="115978" y="124519"/>
                    <a:pt x="116376" y="125965"/>
                  </a:cubicBezTo>
                  <a:cubicBezTo>
                    <a:pt x="117144" y="128753"/>
                    <a:pt x="117515" y="131597"/>
                    <a:pt x="117772" y="134458"/>
                  </a:cubicBezTo>
                  <a:cubicBezTo>
                    <a:pt x="117971" y="136684"/>
                    <a:pt x="118200" y="138904"/>
                    <a:pt x="118661" y="141128"/>
                  </a:cubicBezTo>
                  <a:close/>
                  <a:moveTo>
                    <a:pt x="97405" y="103041"/>
                  </a:moveTo>
                  <a:cubicBezTo>
                    <a:pt x="97448" y="105884"/>
                    <a:pt x="97385" y="108569"/>
                    <a:pt x="97816" y="111222"/>
                  </a:cubicBezTo>
                  <a:cubicBezTo>
                    <a:pt x="98327" y="114382"/>
                    <a:pt x="98877" y="117540"/>
                    <a:pt x="99518" y="120676"/>
                  </a:cubicBezTo>
                  <a:cubicBezTo>
                    <a:pt x="99954" y="122810"/>
                    <a:pt x="99814" y="124992"/>
                    <a:pt x="100235" y="127118"/>
                  </a:cubicBezTo>
                  <a:cubicBezTo>
                    <a:pt x="100254" y="127209"/>
                    <a:pt x="100238" y="127307"/>
                    <a:pt x="100239" y="127401"/>
                  </a:cubicBezTo>
                  <a:cubicBezTo>
                    <a:pt x="100249" y="128435"/>
                    <a:pt x="100205" y="129470"/>
                    <a:pt x="100511" y="130485"/>
                  </a:cubicBezTo>
                  <a:cubicBezTo>
                    <a:pt x="100617" y="130838"/>
                    <a:pt x="100631" y="131237"/>
                    <a:pt x="100594" y="131607"/>
                  </a:cubicBezTo>
                  <a:cubicBezTo>
                    <a:pt x="100439" y="133092"/>
                    <a:pt x="100945" y="134496"/>
                    <a:pt x="101155" y="135930"/>
                  </a:cubicBezTo>
                  <a:cubicBezTo>
                    <a:pt x="101309" y="136980"/>
                    <a:pt x="101755" y="137994"/>
                    <a:pt x="101830" y="139087"/>
                  </a:cubicBezTo>
                  <a:cubicBezTo>
                    <a:pt x="101865" y="139598"/>
                    <a:pt x="102136" y="140101"/>
                    <a:pt x="102124" y="140602"/>
                  </a:cubicBezTo>
                  <a:cubicBezTo>
                    <a:pt x="102096" y="141840"/>
                    <a:pt x="102565" y="142998"/>
                    <a:pt x="102615" y="144221"/>
                  </a:cubicBezTo>
                  <a:cubicBezTo>
                    <a:pt x="102635" y="144750"/>
                    <a:pt x="102834" y="145270"/>
                    <a:pt x="102962" y="145843"/>
                  </a:cubicBezTo>
                  <a:cubicBezTo>
                    <a:pt x="103081" y="145711"/>
                    <a:pt x="103185" y="145648"/>
                    <a:pt x="103185" y="145582"/>
                  </a:cubicBezTo>
                  <a:cubicBezTo>
                    <a:pt x="103189" y="144971"/>
                    <a:pt x="103202" y="144357"/>
                    <a:pt x="103159" y="143748"/>
                  </a:cubicBezTo>
                  <a:cubicBezTo>
                    <a:pt x="103062" y="142386"/>
                    <a:pt x="102843" y="141026"/>
                    <a:pt x="102837" y="139664"/>
                  </a:cubicBezTo>
                  <a:cubicBezTo>
                    <a:pt x="102819" y="134574"/>
                    <a:pt x="102859" y="129483"/>
                    <a:pt x="102894" y="124393"/>
                  </a:cubicBezTo>
                  <a:cubicBezTo>
                    <a:pt x="102901" y="123499"/>
                    <a:pt x="102902" y="122588"/>
                    <a:pt x="103067" y="121716"/>
                  </a:cubicBezTo>
                  <a:cubicBezTo>
                    <a:pt x="103331" y="120314"/>
                    <a:pt x="103350" y="118906"/>
                    <a:pt x="103354" y="117494"/>
                  </a:cubicBezTo>
                  <a:cubicBezTo>
                    <a:pt x="103357" y="116878"/>
                    <a:pt x="103406" y="116281"/>
                    <a:pt x="103609" y="115687"/>
                  </a:cubicBezTo>
                  <a:cubicBezTo>
                    <a:pt x="103890" y="114869"/>
                    <a:pt x="103898" y="114033"/>
                    <a:pt x="103647" y="113190"/>
                  </a:cubicBezTo>
                  <a:cubicBezTo>
                    <a:pt x="103474" y="112608"/>
                    <a:pt x="103373" y="112004"/>
                    <a:pt x="103211" y="111418"/>
                  </a:cubicBezTo>
                  <a:cubicBezTo>
                    <a:pt x="103125" y="111103"/>
                    <a:pt x="103011" y="110792"/>
                    <a:pt x="102630" y="110682"/>
                  </a:cubicBezTo>
                  <a:cubicBezTo>
                    <a:pt x="102186" y="110553"/>
                    <a:pt x="101961" y="110193"/>
                    <a:pt x="101762" y="109807"/>
                  </a:cubicBezTo>
                  <a:cubicBezTo>
                    <a:pt x="101372" y="109055"/>
                    <a:pt x="100971" y="108308"/>
                    <a:pt x="100571" y="107561"/>
                  </a:cubicBezTo>
                  <a:cubicBezTo>
                    <a:pt x="100393" y="107230"/>
                    <a:pt x="100264" y="106846"/>
                    <a:pt x="100011" y="106587"/>
                  </a:cubicBezTo>
                  <a:cubicBezTo>
                    <a:pt x="99369" y="105929"/>
                    <a:pt x="98980" y="105129"/>
                    <a:pt x="98584" y="104328"/>
                  </a:cubicBezTo>
                  <a:cubicBezTo>
                    <a:pt x="98355" y="103862"/>
                    <a:pt x="98128" y="103401"/>
                    <a:pt x="97405" y="103041"/>
                  </a:cubicBezTo>
                  <a:close/>
                  <a:moveTo>
                    <a:pt x="109126" y="96038"/>
                  </a:moveTo>
                  <a:cubicBezTo>
                    <a:pt x="109570" y="95774"/>
                    <a:pt x="110034" y="95600"/>
                    <a:pt x="110355" y="95283"/>
                  </a:cubicBezTo>
                  <a:cubicBezTo>
                    <a:pt x="110937" y="94706"/>
                    <a:pt x="111617" y="94305"/>
                    <a:pt x="112329" y="93942"/>
                  </a:cubicBezTo>
                  <a:cubicBezTo>
                    <a:pt x="114271" y="92952"/>
                    <a:pt x="115952" y="91603"/>
                    <a:pt x="117550" y="90141"/>
                  </a:cubicBezTo>
                  <a:cubicBezTo>
                    <a:pt x="117821" y="89893"/>
                    <a:pt x="118045" y="89593"/>
                    <a:pt x="118224" y="89392"/>
                  </a:cubicBezTo>
                  <a:cubicBezTo>
                    <a:pt x="118224" y="87914"/>
                    <a:pt x="118227" y="86554"/>
                    <a:pt x="118222" y="85193"/>
                  </a:cubicBezTo>
                  <a:cubicBezTo>
                    <a:pt x="118221" y="84927"/>
                    <a:pt x="118316" y="84613"/>
                    <a:pt x="117898" y="84449"/>
                  </a:cubicBezTo>
                  <a:cubicBezTo>
                    <a:pt x="117519" y="84643"/>
                    <a:pt x="117110" y="84865"/>
                    <a:pt x="116689" y="85066"/>
                  </a:cubicBezTo>
                  <a:cubicBezTo>
                    <a:pt x="115799" y="85489"/>
                    <a:pt x="114938" y="86017"/>
                    <a:pt x="114004" y="86291"/>
                  </a:cubicBezTo>
                  <a:cubicBezTo>
                    <a:pt x="112293" y="86794"/>
                    <a:pt x="110537" y="87144"/>
                    <a:pt x="108800" y="87557"/>
                  </a:cubicBezTo>
                  <a:cubicBezTo>
                    <a:pt x="107506" y="87862"/>
                    <a:pt x="106182" y="87806"/>
                    <a:pt x="104869" y="87882"/>
                  </a:cubicBezTo>
                  <a:cubicBezTo>
                    <a:pt x="103836" y="87942"/>
                    <a:pt x="102803" y="88001"/>
                    <a:pt x="101773" y="88088"/>
                  </a:cubicBezTo>
                  <a:cubicBezTo>
                    <a:pt x="101285" y="88128"/>
                    <a:pt x="101046" y="88525"/>
                    <a:pt x="101191" y="88989"/>
                  </a:cubicBezTo>
                  <a:cubicBezTo>
                    <a:pt x="101260" y="89213"/>
                    <a:pt x="101358" y="89428"/>
                    <a:pt x="101442" y="89648"/>
                  </a:cubicBezTo>
                  <a:cubicBezTo>
                    <a:pt x="101830" y="90660"/>
                    <a:pt x="102188" y="91677"/>
                    <a:pt x="102313" y="92763"/>
                  </a:cubicBezTo>
                  <a:cubicBezTo>
                    <a:pt x="102357" y="93131"/>
                    <a:pt x="102479" y="93490"/>
                    <a:pt x="102551" y="93790"/>
                  </a:cubicBezTo>
                  <a:cubicBezTo>
                    <a:pt x="103533" y="94589"/>
                    <a:pt x="104517" y="95177"/>
                    <a:pt x="105726" y="95373"/>
                  </a:cubicBezTo>
                  <a:cubicBezTo>
                    <a:pt x="106197" y="95449"/>
                    <a:pt x="106644" y="95604"/>
                    <a:pt x="107094" y="95398"/>
                  </a:cubicBezTo>
                  <a:cubicBezTo>
                    <a:pt x="107639" y="95147"/>
                    <a:pt x="108087" y="95248"/>
                    <a:pt x="108507" y="95654"/>
                  </a:cubicBezTo>
                  <a:cubicBezTo>
                    <a:pt x="108637" y="95780"/>
                    <a:pt x="108819" y="95852"/>
                    <a:pt x="109126" y="96038"/>
                  </a:cubicBezTo>
                  <a:close/>
                  <a:moveTo>
                    <a:pt x="108013" y="97730"/>
                  </a:moveTo>
                  <a:cubicBezTo>
                    <a:pt x="107635" y="98762"/>
                    <a:pt x="107358" y="99554"/>
                    <a:pt x="107056" y="100338"/>
                  </a:cubicBezTo>
                  <a:cubicBezTo>
                    <a:pt x="106530" y="101700"/>
                    <a:pt x="106023" y="103069"/>
                    <a:pt x="105437" y="104403"/>
                  </a:cubicBezTo>
                  <a:cubicBezTo>
                    <a:pt x="105153" y="105044"/>
                    <a:pt x="104760" y="105621"/>
                    <a:pt x="104670" y="106351"/>
                  </a:cubicBezTo>
                  <a:cubicBezTo>
                    <a:pt x="104475" y="107956"/>
                    <a:pt x="103905" y="109569"/>
                    <a:pt x="104943" y="111107"/>
                  </a:cubicBezTo>
                  <a:cubicBezTo>
                    <a:pt x="105040" y="111251"/>
                    <a:pt x="105014" y="111475"/>
                    <a:pt x="105081" y="111650"/>
                  </a:cubicBezTo>
                  <a:cubicBezTo>
                    <a:pt x="105242" y="112077"/>
                    <a:pt x="105424" y="112495"/>
                    <a:pt x="105592" y="112901"/>
                  </a:cubicBezTo>
                  <a:cubicBezTo>
                    <a:pt x="107017" y="112642"/>
                    <a:pt x="108380" y="112773"/>
                    <a:pt x="109738" y="112764"/>
                  </a:cubicBezTo>
                  <a:cubicBezTo>
                    <a:pt x="109871" y="112764"/>
                    <a:pt x="110043" y="112797"/>
                    <a:pt x="110132" y="112881"/>
                  </a:cubicBezTo>
                  <a:cubicBezTo>
                    <a:pt x="110803" y="113525"/>
                    <a:pt x="111593" y="113312"/>
                    <a:pt x="112327" y="113289"/>
                  </a:cubicBezTo>
                  <a:cubicBezTo>
                    <a:pt x="112881" y="111967"/>
                    <a:pt x="113318" y="110665"/>
                    <a:pt x="113959" y="109473"/>
                  </a:cubicBezTo>
                  <a:cubicBezTo>
                    <a:pt x="114418" y="108616"/>
                    <a:pt x="114264" y="107912"/>
                    <a:pt x="113782" y="107252"/>
                  </a:cubicBezTo>
                  <a:cubicBezTo>
                    <a:pt x="113490" y="106850"/>
                    <a:pt x="113323" y="106460"/>
                    <a:pt x="113224" y="105993"/>
                  </a:cubicBezTo>
                  <a:cubicBezTo>
                    <a:pt x="112762" y="103785"/>
                    <a:pt x="111801" y="101840"/>
                    <a:pt x="110335" y="100101"/>
                  </a:cubicBezTo>
                  <a:cubicBezTo>
                    <a:pt x="109659" y="99298"/>
                    <a:pt x="108758" y="98781"/>
                    <a:pt x="108013" y="97730"/>
                  </a:cubicBezTo>
                  <a:close/>
                  <a:moveTo>
                    <a:pt x="115676" y="106884"/>
                  </a:moveTo>
                  <a:cubicBezTo>
                    <a:pt x="115899" y="106751"/>
                    <a:pt x="116013" y="106726"/>
                    <a:pt x="116044" y="106660"/>
                  </a:cubicBezTo>
                  <a:cubicBezTo>
                    <a:pt x="116508" y="105692"/>
                    <a:pt x="116852" y="104660"/>
                    <a:pt x="117586" y="103840"/>
                  </a:cubicBezTo>
                  <a:cubicBezTo>
                    <a:pt x="117616" y="103806"/>
                    <a:pt x="117624" y="103754"/>
                    <a:pt x="117647" y="103712"/>
                  </a:cubicBezTo>
                  <a:cubicBezTo>
                    <a:pt x="118090" y="102885"/>
                    <a:pt x="118482" y="102026"/>
                    <a:pt x="118988" y="101240"/>
                  </a:cubicBezTo>
                  <a:cubicBezTo>
                    <a:pt x="120092" y="99530"/>
                    <a:pt x="120916" y="97686"/>
                    <a:pt x="121658" y="95806"/>
                  </a:cubicBezTo>
                  <a:cubicBezTo>
                    <a:pt x="122056" y="94797"/>
                    <a:pt x="122287" y="93731"/>
                    <a:pt x="122343" y="92649"/>
                  </a:cubicBezTo>
                  <a:cubicBezTo>
                    <a:pt x="122406" y="91458"/>
                    <a:pt x="122231" y="90404"/>
                    <a:pt x="121179" y="89661"/>
                  </a:cubicBezTo>
                  <a:cubicBezTo>
                    <a:pt x="120998" y="89533"/>
                    <a:pt x="120865" y="89336"/>
                    <a:pt x="120672" y="89130"/>
                  </a:cubicBezTo>
                  <a:cubicBezTo>
                    <a:pt x="120463" y="89299"/>
                    <a:pt x="120273" y="89432"/>
                    <a:pt x="120109" y="89592"/>
                  </a:cubicBezTo>
                  <a:cubicBezTo>
                    <a:pt x="119977" y="89723"/>
                    <a:pt x="119823" y="89868"/>
                    <a:pt x="119772" y="90036"/>
                  </a:cubicBezTo>
                  <a:cubicBezTo>
                    <a:pt x="119447" y="91077"/>
                    <a:pt x="118694" y="91709"/>
                    <a:pt x="117829" y="92306"/>
                  </a:cubicBezTo>
                  <a:cubicBezTo>
                    <a:pt x="116283" y="93372"/>
                    <a:pt x="114881" y="94649"/>
                    <a:pt x="113202" y="95521"/>
                  </a:cubicBezTo>
                  <a:cubicBezTo>
                    <a:pt x="112224" y="96031"/>
                    <a:pt x="111443" y="96754"/>
                    <a:pt x="110712" y="97553"/>
                  </a:cubicBezTo>
                  <a:cubicBezTo>
                    <a:pt x="111722" y="98991"/>
                    <a:pt x="112900" y="100260"/>
                    <a:pt x="113697" y="101828"/>
                  </a:cubicBezTo>
                  <a:cubicBezTo>
                    <a:pt x="114510" y="103429"/>
                    <a:pt x="114868" y="105194"/>
                    <a:pt x="115676" y="106884"/>
                  </a:cubicBezTo>
                  <a:close/>
                  <a:moveTo>
                    <a:pt x="131753" y="48725"/>
                  </a:moveTo>
                  <a:cubicBezTo>
                    <a:pt x="132090" y="48116"/>
                    <a:pt x="132278" y="47736"/>
                    <a:pt x="132503" y="47379"/>
                  </a:cubicBezTo>
                  <a:cubicBezTo>
                    <a:pt x="132879" y="46782"/>
                    <a:pt x="133247" y="46175"/>
                    <a:pt x="133681" y="45621"/>
                  </a:cubicBezTo>
                  <a:cubicBezTo>
                    <a:pt x="133902" y="45339"/>
                    <a:pt x="134242" y="45129"/>
                    <a:pt x="134563" y="44952"/>
                  </a:cubicBezTo>
                  <a:cubicBezTo>
                    <a:pt x="134674" y="44891"/>
                    <a:pt x="134943" y="44982"/>
                    <a:pt x="135053" y="45091"/>
                  </a:cubicBezTo>
                  <a:cubicBezTo>
                    <a:pt x="135161" y="45200"/>
                    <a:pt x="135213" y="45426"/>
                    <a:pt x="135188" y="45585"/>
                  </a:cubicBezTo>
                  <a:cubicBezTo>
                    <a:pt x="135159" y="45759"/>
                    <a:pt x="135029" y="45924"/>
                    <a:pt x="134918" y="46074"/>
                  </a:cubicBezTo>
                  <a:cubicBezTo>
                    <a:pt x="133737" y="47684"/>
                    <a:pt x="132948" y="49493"/>
                    <a:pt x="132201" y="51330"/>
                  </a:cubicBezTo>
                  <a:cubicBezTo>
                    <a:pt x="131592" y="52830"/>
                    <a:pt x="131192" y="54366"/>
                    <a:pt x="131215" y="55993"/>
                  </a:cubicBezTo>
                  <a:cubicBezTo>
                    <a:pt x="131218" y="56207"/>
                    <a:pt x="131273" y="56421"/>
                    <a:pt x="131312" y="56704"/>
                  </a:cubicBezTo>
                  <a:cubicBezTo>
                    <a:pt x="131585" y="56645"/>
                    <a:pt x="131772" y="56633"/>
                    <a:pt x="131937" y="56566"/>
                  </a:cubicBezTo>
                  <a:cubicBezTo>
                    <a:pt x="133233" y="56041"/>
                    <a:pt x="134300" y="55228"/>
                    <a:pt x="135114" y="54076"/>
                  </a:cubicBezTo>
                  <a:cubicBezTo>
                    <a:pt x="136239" y="52481"/>
                    <a:pt x="136980" y="50709"/>
                    <a:pt x="137631" y="48883"/>
                  </a:cubicBezTo>
                  <a:cubicBezTo>
                    <a:pt x="138317" y="46957"/>
                    <a:pt x="138157" y="44986"/>
                    <a:pt x="138056" y="43014"/>
                  </a:cubicBezTo>
                  <a:cubicBezTo>
                    <a:pt x="138046" y="42828"/>
                    <a:pt x="137981" y="42645"/>
                    <a:pt x="137927" y="42464"/>
                  </a:cubicBezTo>
                  <a:cubicBezTo>
                    <a:pt x="137370" y="40588"/>
                    <a:pt x="137036" y="40193"/>
                    <a:pt x="134856" y="40748"/>
                  </a:cubicBezTo>
                  <a:cubicBezTo>
                    <a:pt x="133481" y="41099"/>
                    <a:pt x="132442" y="41951"/>
                    <a:pt x="131573" y="43001"/>
                  </a:cubicBezTo>
                  <a:cubicBezTo>
                    <a:pt x="131573" y="43656"/>
                    <a:pt x="131574" y="44267"/>
                    <a:pt x="131573" y="44878"/>
                  </a:cubicBezTo>
                  <a:cubicBezTo>
                    <a:pt x="131571" y="45489"/>
                    <a:pt x="131552" y="46104"/>
                    <a:pt x="131563" y="46715"/>
                  </a:cubicBezTo>
                  <a:cubicBezTo>
                    <a:pt x="131573" y="47301"/>
                    <a:pt x="131412" y="47906"/>
                    <a:pt x="131753" y="48725"/>
                  </a:cubicBezTo>
                  <a:close/>
                  <a:moveTo>
                    <a:pt x="90991" y="161428"/>
                  </a:moveTo>
                  <a:cubicBezTo>
                    <a:pt x="90991" y="160781"/>
                    <a:pt x="91020" y="160402"/>
                    <a:pt x="90986" y="160027"/>
                  </a:cubicBezTo>
                  <a:cubicBezTo>
                    <a:pt x="90825" y="158225"/>
                    <a:pt x="90327" y="156617"/>
                    <a:pt x="88529" y="155738"/>
                  </a:cubicBezTo>
                  <a:cubicBezTo>
                    <a:pt x="87814" y="155391"/>
                    <a:pt x="87138" y="154962"/>
                    <a:pt x="86424" y="154615"/>
                  </a:cubicBezTo>
                  <a:cubicBezTo>
                    <a:pt x="86139" y="154475"/>
                    <a:pt x="85787" y="154359"/>
                    <a:pt x="85484" y="154394"/>
                  </a:cubicBezTo>
                  <a:cubicBezTo>
                    <a:pt x="84698" y="154483"/>
                    <a:pt x="83920" y="154642"/>
                    <a:pt x="83149" y="154818"/>
                  </a:cubicBezTo>
                  <a:cubicBezTo>
                    <a:pt x="82939" y="154865"/>
                    <a:pt x="82723" y="155034"/>
                    <a:pt x="82581" y="155206"/>
                  </a:cubicBezTo>
                  <a:cubicBezTo>
                    <a:pt x="81739" y="156216"/>
                    <a:pt x="80780" y="157135"/>
                    <a:pt x="80104" y="158278"/>
                  </a:cubicBezTo>
                  <a:cubicBezTo>
                    <a:pt x="80012" y="158435"/>
                    <a:pt x="79905" y="158613"/>
                    <a:pt x="79898" y="158786"/>
                  </a:cubicBezTo>
                  <a:cubicBezTo>
                    <a:pt x="79796" y="161102"/>
                    <a:pt x="80006" y="163320"/>
                    <a:pt x="81932" y="164972"/>
                  </a:cubicBezTo>
                  <a:cubicBezTo>
                    <a:pt x="82075" y="165094"/>
                    <a:pt x="82184" y="165262"/>
                    <a:pt x="82338" y="165364"/>
                  </a:cubicBezTo>
                  <a:cubicBezTo>
                    <a:pt x="82684" y="165597"/>
                    <a:pt x="83032" y="165832"/>
                    <a:pt x="83405" y="166015"/>
                  </a:cubicBezTo>
                  <a:cubicBezTo>
                    <a:pt x="84737" y="166668"/>
                    <a:pt x="86177" y="166572"/>
                    <a:pt x="87569" y="166413"/>
                  </a:cubicBezTo>
                  <a:cubicBezTo>
                    <a:pt x="88599" y="166296"/>
                    <a:pt x="89462" y="165773"/>
                    <a:pt x="90039" y="164749"/>
                  </a:cubicBezTo>
                  <a:cubicBezTo>
                    <a:pt x="90683" y="163607"/>
                    <a:pt x="91229" y="162504"/>
                    <a:pt x="90991" y="161428"/>
                  </a:cubicBezTo>
                  <a:close/>
                  <a:moveTo>
                    <a:pt x="106086" y="97550"/>
                  </a:moveTo>
                  <a:cubicBezTo>
                    <a:pt x="105562" y="97319"/>
                    <a:pt x="105231" y="97136"/>
                    <a:pt x="104877" y="97028"/>
                  </a:cubicBezTo>
                  <a:cubicBezTo>
                    <a:pt x="104567" y="96935"/>
                    <a:pt x="104230" y="96928"/>
                    <a:pt x="103905" y="96880"/>
                  </a:cubicBezTo>
                  <a:cubicBezTo>
                    <a:pt x="102867" y="96723"/>
                    <a:pt x="101885" y="96557"/>
                    <a:pt x="101538" y="95283"/>
                  </a:cubicBezTo>
                  <a:cubicBezTo>
                    <a:pt x="101398" y="94774"/>
                    <a:pt x="100948" y="94330"/>
                    <a:pt x="100578" y="93910"/>
                  </a:cubicBezTo>
                  <a:cubicBezTo>
                    <a:pt x="100189" y="93467"/>
                    <a:pt x="99540" y="93586"/>
                    <a:pt x="99323" y="94122"/>
                  </a:cubicBezTo>
                  <a:cubicBezTo>
                    <a:pt x="98985" y="94949"/>
                    <a:pt x="98684" y="95786"/>
                    <a:pt x="98730" y="96710"/>
                  </a:cubicBezTo>
                  <a:cubicBezTo>
                    <a:pt x="98762" y="97368"/>
                    <a:pt x="98637" y="97998"/>
                    <a:pt x="98485" y="98650"/>
                  </a:cubicBezTo>
                  <a:cubicBezTo>
                    <a:pt x="98240" y="99697"/>
                    <a:pt x="98163" y="100790"/>
                    <a:pt x="99004" y="101709"/>
                  </a:cubicBezTo>
                  <a:cubicBezTo>
                    <a:pt x="99351" y="102086"/>
                    <a:pt x="99693" y="102510"/>
                    <a:pt x="99889" y="102974"/>
                  </a:cubicBezTo>
                  <a:cubicBezTo>
                    <a:pt x="100537" y="104504"/>
                    <a:pt x="101735" y="105690"/>
                    <a:pt x="102450" y="107174"/>
                  </a:cubicBezTo>
                  <a:cubicBezTo>
                    <a:pt x="102478" y="107233"/>
                    <a:pt x="102602" y="107246"/>
                    <a:pt x="102776" y="107322"/>
                  </a:cubicBezTo>
                  <a:cubicBezTo>
                    <a:pt x="102950" y="106894"/>
                    <a:pt x="103258" y="106472"/>
                    <a:pt x="103272" y="106040"/>
                  </a:cubicBezTo>
                  <a:cubicBezTo>
                    <a:pt x="103309" y="104924"/>
                    <a:pt x="103759" y="103941"/>
                    <a:pt x="104083" y="102914"/>
                  </a:cubicBezTo>
                  <a:cubicBezTo>
                    <a:pt x="104208" y="102511"/>
                    <a:pt x="104359" y="102109"/>
                    <a:pt x="104427" y="101695"/>
                  </a:cubicBezTo>
                  <a:cubicBezTo>
                    <a:pt x="104663" y="100246"/>
                    <a:pt x="105004" y="98842"/>
                    <a:pt x="106086" y="97550"/>
                  </a:cubicBezTo>
                  <a:close/>
                  <a:moveTo>
                    <a:pt x="33702" y="115609"/>
                  </a:moveTo>
                  <a:cubicBezTo>
                    <a:pt x="33492" y="115585"/>
                    <a:pt x="33298" y="115514"/>
                    <a:pt x="33129" y="115554"/>
                  </a:cubicBezTo>
                  <a:cubicBezTo>
                    <a:pt x="32495" y="115703"/>
                    <a:pt x="31839" y="115822"/>
                    <a:pt x="31242" y="116074"/>
                  </a:cubicBezTo>
                  <a:cubicBezTo>
                    <a:pt x="29727" y="116714"/>
                    <a:pt x="28237" y="117416"/>
                    <a:pt x="26742" y="118105"/>
                  </a:cubicBezTo>
                  <a:cubicBezTo>
                    <a:pt x="26016" y="118440"/>
                    <a:pt x="25302" y="118802"/>
                    <a:pt x="24586" y="119161"/>
                  </a:cubicBezTo>
                  <a:cubicBezTo>
                    <a:pt x="24072" y="119418"/>
                    <a:pt x="23547" y="119581"/>
                    <a:pt x="22958" y="119541"/>
                  </a:cubicBezTo>
                  <a:cubicBezTo>
                    <a:pt x="22686" y="119521"/>
                    <a:pt x="22386" y="119539"/>
                    <a:pt x="22135" y="119634"/>
                  </a:cubicBezTo>
                  <a:cubicBezTo>
                    <a:pt x="21261" y="119964"/>
                    <a:pt x="20401" y="120333"/>
                    <a:pt x="19538" y="120693"/>
                  </a:cubicBezTo>
                  <a:cubicBezTo>
                    <a:pt x="19123" y="120867"/>
                    <a:pt x="18809" y="121159"/>
                    <a:pt x="18740" y="121611"/>
                  </a:cubicBezTo>
                  <a:cubicBezTo>
                    <a:pt x="18571" y="122715"/>
                    <a:pt x="18801" y="123743"/>
                    <a:pt x="19397" y="124768"/>
                  </a:cubicBezTo>
                  <a:cubicBezTo>
                    <a:pt x="19736" y="124630"/>
                    <a:pt x="20060" y="124551"/>
                    <a:pt x="20323" y="124380"/>
                  </a:cubicBezTo>
                  <a:cubicBezTo>
                    <a:pt x="21423" y="123662"/>
                    <a:pt x="22527" y="122968"/>
                    <a:pt x="23760" y="122479"/>
                  </a:cubicBezTo>
                  <a:cubicBezTo>
                    <a:pt x="24676" y="122115"/>
                    <a:pt x="25483" y="121531"/>
                    <a:pt x="26316" y="120994"/>
                  </a:cubicBezTo>
                  <a:cubicBezTo>
                    <a:pt x="27615" y="120154"/>
                    <a:pt x="29005" y="119457"/>
                    <a:pt x="30357" y="118699"/>
                  </a:cubicBezTo>
                  <a:cubicBezTo>
                    <a:pt x="31416" y="118557"/>
                    <a:pt x="32215" y="117817"/>
                    <a:pt x="33189" y="117475"/>
                  </a:cubicBezTo>
                  <a:cubicBezTo>
                    <a:pt x="33523" y="117358"/>
                    <a:pt x="33806" y="117097"/>
                    <a:pt x="34109" y="116904"/>
                  </a:cubicBezTo>
                  <a:cubicBezTo>
                    <a:pt x="33960" y="116430"/>
                    <a:pt x="33835" y="116032"/>
                    <a:pt x="33702" y="115609"/>
                  </a:cubicBezTo>
                  <a:close/>
                  <a:moveTo>
                    <a:pt x="124541" y="175873"/>
                  </a:moveTo>
                  <a:cubicBezTo>
                    <a:pt x="124528" y="176274"/>
                    <a:pt x="124486" y="176501"/>
                    <a:pt x="124517" y="176719"/>
                  </a:cubicBezTo>
                  <a:cubicBezTo>
                    <a:pt x="124939" y="179608"/>
                    <a:pt x="125330" y="182504"/>
                    <a:pt x="125813" y="185383"/>
                  </a:cubicBezTo>
                  <a:cubicBezTo>
                    <a:pt x="126403" y="188910"/>
                    <a:pt x="127612" y="192208"/>
                    <a:pt x="129690" y="195154"/>
                  </a:cubicBezTo>
                  <a:cubicBezTo>
                    <a:pt x="131282" y="197411"/>
                    <a:pt x="133415" y="198706"/>
                    <a:pt x="136209" y="198835"/>
                  </a:cubicBezTo>
                  <a:cubicBezTo>
                    <a:pt x="136914" y="198868"/>
                    <a:pt x="137621" y="198930"/>
                    <a:pt x="138327" y="198926"/>
                  </a:cubicBezTo>
                  <a:cubicBezTo>
                    <a:pt x="138694" y="198924"/>
                    <a:pt x="139064" y="198822"/>
                    <a:pt x="139419" y="198723"/>
                  </a:cubicBezTo>
                  <a:cubicBezTo>
                    <a:pt x="139493" y="198703"/>
                    <a:pt x="139517" y="198500"/>
                    <a:pt x="139641" y="198184"/>
                  </a:cubicBezTo>
                  <a:cubicBezTo>
                    <a:pt x="138482" y="198343"/>
                    <a:pt x="137521" y="197978"/>
                    <a:pt x="136555" y="197636"/>
                  </a:cubicBezTo>
                  <a:cubicBezTo>
                    <a:pt x="135622" y="197307"/>
                    <a:pt x="134685" y="196992"/>
                    <a:pt x="133756" y="196647"/>
                  </a:cubicBezTo>
                  <a:cubicBezTo>
                    <a:pt x="133407" y="196517"/>
                    <a:pt x="133073" y="196340"/>
                    <a:pt x="132750" y="196151"/>
                  </a:cubicBezTo>
                  <a:cubicBezTo>
                    <a:pt x="131034" y="195150"/>
                    <a:pt x="129956" y="193645"/>
                    <a:pt x="129394" y="191767"/>
                  </a:cubicBezTo>
                  <a:cubicBezTo>
                    <a:pt x="128868" y="190008"/>
                    <a:pt x="128437" y="188217"/>
                    <a:pt x="127874" y="186471"/>
                  </a:cubicBezTo>
                  <a:cubicBezTo>
                    <a:pt x="126803" y="183149"/>
                    <a:pt x="125870" y="179800"/>
                    <a:pt x="125657" y="176246"/>
                  </a:cubicBezTo>
                  <a:cubicBezTo>
                    <a:pt x="125355" y="176143"/>
                    <a:pt x="125053" y="176044"/>
                    <a:pt x="124541" y="175873"/>
                  </a:cubicBezTo>
                  <a:close/>
                  <a:moveTo>
                    <a:pt x="78694" y="58014"/>
                  </a:moveTo>
                  <a:cubicBezTo>
                    <a:pt x="78501" y="56709"/>
                    <a:pt x="78294" y="55651"/>
                    <a:pt x="78200" y="54583"/>
                  </a:cubicBezTo>
                  <a:cubicBezTo>
                    <a:pt x="78140" y="53895"/>
                    <a:pt x="77786" y="53453"/>
                    <a:pt x="77300" y="53065"/>
                  </a:cubicBezTo>
                  <a:cubicBezTo>
                    <a:pt x="76413" y="52356"/>
                    <a:pt x="75680" y="52527"/>
                    <a:pt x="75388" y="53614"/>
                  </a:cubicBezTo>
                  <a:cubicBezTo>
                    <a:pt x="74819" y="55742"/>
                    <a:pt x="74666" y="57868"/>
                    <a:pt x="75783" y="59912"/>
                  </a:cubicBezTo>
                  <a:cubicBezTo>
                    <a:pt x="76940" y="62026"/>
                    <a:pt x="78352" y="63954"/>
                    <a:pt x="79941" y="65759"/>
                  </a:cubicBezTo>
                  <a:cubicBezTo>
                    <a:pt x="80033" y="65863"/>
                    <a:pt x="80206" y="65896"/>
                    <a:pt x="80524" y="66049"/>
                  </a:cubicBezTo>
                  <a:cubicBezTo>
                    <a:pt x="80265" y="64896"/>
                    <a:pt x="80038" y="63944"/>
                    <a:pt x="79839" y="62985"/>
                  </a:cubicBezTo>
                  <a:cubicBezTo>
                    <a:pt x="79626" y="61959"/>
                    <a:pt x="79249" y="61028"/>
                    <a:pt x="78576" y="60200"/>
                  </a:cubicBezTo>
                  <a:cubicBezTo>
                    <a:pt x="78014" y="59508"/>
                    <a:pt x="77557" y="58734"/>
                    <a:pt x="77059" y="57993"/>
                  </a:cubicBezTo>
                  <a:cubicBezTo>
                    <a:pt x="76928" y="57799"/>
                    <a:pt x="76813" y="57594"/>
                    <a:pt x="76702" y="57387"/>
                  </a:cubicBezTo>
                  <a:cubicBezTo>
                    <a:pt x="76552" y="57115"/>
                    <a:pt x="76550" y="56847"/>
                    <a:pt x="76782" y="56615"/>
                  </a:cubicBezTo>
                  <a:cubicBezTo>
                    <a:pt x="76962" y="56435"/>
                    <a:pt x="77260" y="56482"/>
                    <a:pt x="77519" y="56749"/>
                  </a:cubicBezTo>
                  <a:cubicBezTo>
                    <a:pt x="77868" y="57107"/>
                    <a:pt x="78201" y="57480"/>
                    <a:pt x="78694" y="58014"/>
                  </a:cubicBezTo>
                  <a:close/>
                  <a:moveTo>
                    <a:pt x="132898" y="194342"/>
                  </a:moveTo>
                  <a:cubicBezTo>
                    <a:pt x="133036" y="194282"/>
                    <a:pt x="133144" y="194265"/>
                    <a:pt x="133203" y="194204"/>
                  </a:cubicBezTo>
                  <a:cubicBezTo>
                    <a:pt x="134511" y="192838"/>
                    <a:pt x="135719" y="191377"/>
                    <a:pt x="136479" y="189640"/>
                  </a:cubicBezTo>
                  <a:cubicBezTo>
                    <a:pt x="137400" y="187532"/>
                    <a:pt x="138273" y="185398"/>
                    <a:pt x="138823" y="183152"/>
                  </a:cubicBezTo>
                  <a:cubicBezTo>
                    <a:pt x="138879" y="182924"/>
                    <a:pt x="138924" y="182692"/>
                    <a:pt x="138981" y="182465"/>
                  </a:cubicBezTo>
                  <a:cubicBezTo>
                    <a:pt x="139255" y="181371"/>
                    <a:pt x="139523" y="180277"/>
                    <a:pt x="139808" y="179187"/>
                  </a:cubicBezTo>
                  <a:cubicBezTo>
                    <a:pt x="139938" y="178688"/>
                    <a:pt x="140111" y="178199"/>
                    <a:pt x="140241" y="177699"/>
                  </a:cubicBezTo>
                  <a:cubicBezTo>
                    <a:pt x="140273" y="177575"/>
                    <a:pt x="140216" y="177430"/>
                    <a:pt x="140191" y="177220"/>
                  </a:cubicBezTo>
                  <a:cubicBezTo>
                    <a:pt x="139863" y="177107"/>
                    <a:pt x="139525" y="176990"/>
                    <a:pt x="139195" y="176876"/>
                  </a:cubicBezTo>
                  <a:cubicBezTo>
                    <a:pt x="138730" y="178481"/>
                    <a:pt x="138311" y="180018"/>
                    <a:pt x="137837" y="181537"/>
                  </a:cubicBezTo>
                  <a:cubicBezTo>
                    <a:pt x="137024" y="184144"/>
                    <a:pt x="136126" y="186720"/>
                    <a:pt x="134834" y="189137"/>
                  </a:cubicBezTo>
                  <a:cubicBezTo>
                    <a:pt x="134039" y="190627"/>
                    <a:pt x="133022" y="191991"/>
                    <a:pt x="132342" y="193546"/>
                  </a:cubicBezTo>
                  <a:cubicBezTo>
                    <a:pt x="132305" y="193628"/>
                    <a:pt x="132314" y="193728"/>
                    <a:pt x="132296" y="193864"/>
                  </a:cubicBezTo>
                  <a:cubicBezTo>
                    <a:pt x="132492" y="194019"/>
                    <a:pt x="132706" y="194189"/>
                    <a:pt x="132898" y="194342"/>
                  </a:cubicBezTo>
                  <a:close/>
                  <a:moveTo>
                    <a:pt x="132510" y="128635"/>
                  </a:moveTo>
                  <a:cubicBezTo>
                    <a:pt x="131175" y="129659"/>
                    <a:pt x="129915" y="130624"/>
                    <a:pt x="128658" y="131595"/>
                  </a:cubicBezTo>
                  <a:cubicBezTo>
                    <a:pt x="128548" y="131679"/>
                    <a:pt x="128462" y="131797"/>
                    <a:pt x="128375" y="131908"/>
                  </a:cubicBezTo>
                  <a:cubicBezTo>
                    <a:pt x="128186" y="132149"/>
                    <a:pt x="128221" y="132457"/>
                    <a:pt x="128470" y="132654"/>
                  </a:cubicBezTo>
                  <a:cubicBezTo>
                    <a:pt x="128616" y="132772"/>
                    <a:pt x="128785" y="132858"/>
                    <a:pt x="128938" y="132967"/>
                  </a:cubicBezTo>
                  <a:cubicBezTo>
                    <a:pt x="130011" y="133730"/>
                    <a:pt x="131086" y="134488"/>
                    <a:pt x="132151" y="135262"/>
                  </a:cubicBezTo>
                  <a:cubicBezTo>
                    <a:pt x="132510" y="135524"/>
                    <a:pt x="132884" y="135665"/>
                    <a:pt x="133401" y="135576"/>
                  </a:cubicBezTo>
                  <a:cubicBezTo>
                    <a:pt x="133415" y="135361"/>
                    <a:pt x="133457" y="135136"/>
                    <a:pt x="133443" y="134915"/>
                  </a:cubicBezTo>
                  <a:cubicBezTo>
                    <a:pt x="133317" y="132859"/>
                    <a:pt x="133457" y="130768"/>
                    <a:pt x="132510" y="128636"/>
                  </a:cubicBezTo>
                  <a:close/>
                  <a:moveTo>
                    <a:pt x="141406" y="199183"/>
                  </a:moveTo>
                  <a:cubicBezTo>
                    <a:pt x="142793" y="199773"/>
                    <a:pt x="144065" y="200230"/>
                    <a:pt x="145456" y="199871"/>
                  </a:cubicBezTo>
                  <a:cubicBezTo>
                    <a:pt x="145887" y="198912"/>
                    <a:pt x="145887" y="198908"/>
                    <a:pt x="145632" y="197612"/>
                  </a:cubicBezTo>
                  <a:cubicBezTo>
                    <a:pt x="144206" y="197103"/>
                    <a:pt x="142724" y="197272"/>
                    <a:pt x="141182" y="197369"/>
                  </a:cubicBezTo>
                  <a:cubicBezTo>
                    <a:pt x="141262" y="198019"/>
                    <a:pt x="141330" y="198566"/>
                    <a:pt x="141406" y="199183"/>
                  </a:cubicBezTo>
                  <a:close/>
                  <a:moveTo>
                    <a:pt x="124683" y="198903"/>
                  </a:moveTo>
                  <a:cubicBezTo>
                    <a:pt x="123145" y="198755"/>
                    <a:pt x="122616" y="198884"/>
                    <a:pt x="121226" y="199534"/>
                  </a:cubicBezTo>
                  <a:cubicBezTo>
                    <a:pt x="120697" y="199782"/>
                    <a:pt x="120499" y="200168"/>
                    <a:pt x="120707" y="200791"/>
                  </a:cubicBezTo>
                  <a:cubicBezTo>
                    <a:pt x="120796" y="201058"/>
                    <a:pt x="120914" y="201313"/>
                    <a:pt x="121060" y="201554"/>
                  </a:cubicBezTo>
                  <a:cubicBezTo>
                    <a:pt x="121464" y="202216"/>
                    <a:pt x="122382" y="202368"/>
                    <a:pt x="123021" y="201893"/>
                  </a:cubicBezTo>
                  <a:cubicBezTo>
                    <a:pt x="123580" y="201477"/>
                    <a:pt x="124134" y="201053"/>
                    <a:pt x="124791" y="200559"/>
                  </a:cubicBezTo>
                  <a:cubicBezTo>
                    <a:pt x="124759" y="200073"/>
                    <a:pt x="124721" y="199479"/>
                    <a:pt x="124683" y="198904"/>
                  </a:cubicBezTo>
                  <a:close/>
                  <a:moveTo>
                    <a:pt x="126375" y="198137"/>
                  </a:moveTo>
                  <a:cubicBezTo>
                    <a:pt x="126304" y="198558"/>
                    <a:pt x="126263" y="198902"/>
                    <a:pt x="126605" y="199095"/>
                  </a:cubicBezTo>
                  <a:cubicBezTo>
                    <a:pt x="126917" y="199273"/>
                    <a:pt x="127238" y="199193"/>
                    <a:pt x="127525" y="198988"/>
                  </a:cubicBezTo>
                  <a:cubicBezTo>
                    <a:pt x="127563" y="198961"/>
                    <a:pt x="127597" y="198927"/>
                    <a:pt x="127638" y="198906"/>
                  </a:cubicBezTo>
                  <a:cubicBezTo>
                    <a:pt x="128173" y="198632"/>
                    <a:pt x="128710" y="198357"/>
                    <a:pt x="129287" y="198062"/>
                  </a:cubicBezTo>
                  <a:cubicBezTo>
                    <a:pt x="129123" y="197599"/>
                    <a:pt x="128747" y="197267"/>
                    <a:pt x="128323" y="196910"/>
                  </a:cubicBezTo>
                  <a:cubicBezTo>
                    <a:pt x="127682" y="197313"/>
                    <a:pt x="127057" y="197706"/>
                    <a:pt x="126375" y="198137"/>
                  </a:cubicBezTo>
                  <a:close/>
                  <a:moveTo>
                    <a:pt x="132765" y="142692"/>
                  </a:moveTo>
                  <a:cubicBezTo>
                    <a:pt x="133736" y="142267"/>
                    <a:pt x="133737" y="142266"/>
                    <a:pt x="133446" y="141151"/>
                  </a:cubicBezTo>
                  <a:cubicBezTo>
                    <a:pt x="133058" y="141589"/>
                    <a:pt x="132775" y="141988"/>
                    <a:pt x="132765" y="142692"/>
                  </a:cubicBezTo>
                  <a:close/>
                  <a:moveTo>
                    <a:pt x="109448" y="170661"/>
                  </a:moveTo>
                  <a:cubicBezTo>
                    <a:pt x="109462" y="170623"/>
                    <a:pt x="109487" y="170583"/>
                    <a:pt x="109482" y="170547"/>
                  </a:cubicBezTo>
                  <a:cubicBezTo>
                    <a:pt x="109479" y="170527"/>
                    <a:pt x="109425" y="170514"/>
                    <a:pt x="109395" y="170497"/>
                  </a:cubicBezTo>
                  <a:cubicBezTo>
                    <a:pt x="109379" y="170537"/>
                    <a:pt x="109352" y="170576"/>
                    <a:pt x="109355" y="170615"/>
                  </a:cubicBezTo>
                  <a:cubicBezTo>
                    <a:pt x="109357" y="170632"/>
                    <a:pt x="109415" y="170645"/>
                    <a:pt x="109448" y="17066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061775" y="1841800"/>
              <a:ext cx="487100" cy="370975"/>
            </a:xfrm>
            <a:custGeom>
              <a:avLst/>
              <a:gdLst/>
              <a:ahLst/>
              <a:cxnLst/>
              <a:rect l="l" t="t" r="r" b="b"/>
              <a:pathLst>
                <a:path w="19484" h="14839" extrusionOk="0">
                  <a:moveTo>
                    <a:pt x="261" y="3354"/>
                  </a:moveTo>
                  <a:cubicBezTo>
                    <a:pt x="269" y="3346"/>
                    <a:pt x="363" y="3199"/>
                    <a:pt x="484" y="3172"/>
                  </a:cubicBezTo>
                  <a:cubicBezTo>
                    <a:pt x="1486" y="2941"/>
                    <a:pt x="2414" y="2456"/>
                    <a:pt x="3456" y="2348"/>
                  </a:cubicBezTo>
                  <a:cubicBezTo>
                    <a:pt x="3963" y="2295"/>
                    <a:pt x="4463" y="2132"/>
                    <a:pt x="4955" y="1981"/>
                  </a:cubicBezTo>
                  <a:cubicBezTo>
                    <a:pt x="6032" y="1648"/>
                    <a:pt x="7093" y="1255"/>
                    <a:pt x="8178" y="950"/>
                  </a:cubicBezTo>
                  <a:cubicBezTo>
                    <a:pt x="10963" y="167"/>
                    <a:pt x="13815" y="1"/>
                    <a:pt x="16693" y="75"/>
                  </a:cubicBezTo>
                  <a:cubicBezTo>
                    <a:pt x="17381" y="94"/>
                    <a:pt x="17977" y="350"/>
                    <a:pt x="18571" y="625"/>
                  </a:cubicBezTo>
                  <a:cubicBezTo>
                    <a:pt x="19183" y="907"/>
                    <a:pt x="19425" y="1409"/>
                    <a:pt x="19443" y="2103"/>
                  </a:cubicBezTo>
                  <a:cubicBezTo>
                    <a:pt x="19484" y="3613"/>
                    <a:pt x="18861" y="4937"/>
                    <a:pt x="18317" y="6269"/>
                  </a:cubicBezTo>
                  <a:cubicBezTo>
                    <a:pt x="17731" y="7706"/>
                    <a:pt x="17003" y="9084"/>
                    <a:pt x="16347" y="10491"/>
                  </a:cubicBezTo>
                  <a:cubicBezTo>
                    <a:pt x="16145" y="10923"/>
                    <a:pt x="15917" y="11322"/>
                    <a:pt x="15506" y="11597"/>
                  </a:cubicBezTo>
                  <a:cubicBezTo>
                    <a:pt x="15353" y="11699"/>
                    <a:pt x="15206" y="11838"/>
                    <a:pt x="15111" y="11991"/>
                  </a:cubicBezTo>
                  <a:cubicBezTo>
                    <a:pt x="14321" y="13262"/>
                    <a:pt x="12994" y="13809"/>
                    <a:pt x="11766" y="14488"/>
                  </a:cubicBezTo>
                  <a:cubicBezTo>
                    <a:pt x="11686" y="14533"/>
                    <a:pt x="11592" y="14571"/>
                    <a:pt x="11501" y="14580"/>
                  </a:cubicBezTo>
                  <a:cubicBezTo>
                    <a:pt x="10001" y="14728"/>
                    <a:pt x="8500" y="14839"/>
                    <a:pt x="7005" y="14551"/>
                  </a:cubicBezTo>
                  <a:cubicBezTo>
                    <a:pt x="6684" y="14486"/>
                    <a:pt x="6368" y="14395"/>
                    <a:pt x="6063" y="14278"/>
                  </a:cubicBezTo>
                  <a:cubicBezTo>
                    <a:pt x="5180" y="13944"/>
                    <a:pt x="4327" y="13560"/>
                    <a:pt x="3649" y="12864"/>
                  </a:cubicBezTo>
                  <a:cubicBezTo>
                    <a:pt x="2732" y="11922"/>
                    <a:pt x="1787" y="11030"/>
                    <a:pt x="1120" y="9852"/>
                  </a:cubicBezTo>
                  <a:cubicBezTo>
                    <a:pt x="399" y="8578"/>
                    <a:pt x="1" y="7289"/>
                    <a:pt x="145" y="5826"/>
                  </a:cubicBezTo>
                  <a:cubicBezTo>
                    <a:pt x="219" y="5046"/>
                    <a:pt x="220" y="4256"/>
                    <a:pt x="261" y="3354"/>
                  </a:cubicBezTo>
                  <a:close/>
                  <a:moveTo>
                    <a:pt x="2118" y="4625"/>
                  </a:moveTo>
                  <a:cubicBezTo>
                    <a:pt x="1974" y="6375"/>
                    <a:pt x="2361" y="7831"/>
                    <a:pt x="3203" y="9195"/>
                  </a:cubicBezTo>
                  <a:cubicBezTo>
                    <a:pt x="3809" y="10175"/>
                    <a:pt x="4671" y="10904"/>
                    <a:pt x="5497" y="11666"/>
                  </a:cubicBezTo>
                  <a:cubicBezTo>
                    <a:pt x="5794" y="11941"/>
                    <a:pt x="6227" y="12091"/>
                    <a:pt x="6620" y="12240"/>
                  </a:cubicBezTo>
                  <a:cubicBezTo>
                    <a:pt x="7011" y="12389"/>
                    <a:pt x="7425" y="12537"/>
                    <a:pt x="7835" y="12556"/>
                  </a:cubicBezTo>
                  <a:cubicBezTo>
                    <a:pt x="8913" y="12607"/>
                    <a:pt x="9993" y="12608"/>
                    <a:pt x="11071" y="12579"/>
                  </a:cubicBezTo>
                  <a:cubicBezTo>
                    <a:pt x="11332" y="12572"/>
                    <a:pt x="11618" y="12408"/>
                    <a:pt x="11839" y="12245"/>
                  </a:cubicBezTo>
                  <a:cubicBezTo>
                    <a:pt x="12508" y="11750"/>
                    <a:pt x="13354" y="11462"/>
                    <a:pt x="13766" y="10647"/>
                  </a:cubicBezTo>
                  <a:cubicBezTo>
                    <a:pt x="13845" y="10491"/>
                    <a:pt x="14019" y="10362"/>
                    <a:pt x="14178" y="10271"/>
                  </a:cubicBezTo>
                  <a:cubicBezTo>
                    <a:pt x="14565" y="10050"/>
                    <a:pt x="14787" y="9703"/>
                    <a:pt x="14991" y="9325"/>
                  </a:cubicBezTo>
                  <a:cubicBezTo>
                    <a:pt x="16018" y="7423"/>
                    <a:pt x="17091" y="5547"/>
                    <a:pt x="17720" y="3459"/>
                  </a:cubicBezTo>
                  <a:cubicBezTo>
                    <a:pt x="17950" y="2695"/>
                    <a:pt x="17753" y="2301"/>
                    <a:pt x="16955" y="2151"/>
                  </a:cubicBezTo>
                  <a:cubicBezTo>
                    <a:pt x="16773" y="2117"/>
                    <a:pt x="16581" y="2124"/>
                    <a:pt x="16393" y="2108"/>
                  </a:cubicBezTo>
                  <a:cubicBezTo>
                    <a:pt x="14313" y="1948"/>
                    <a:pt x="12278" y="2479"/>
                    <a:pt x="10210" y="2510"/>
                  </a:cubicBezTo>
                  <a:cubicBezTo>
                    <a:pt x="10120" y="2511"/>
                    <a:pt x="10029" y="2557"/>
                    <a:pt x="9939" y="2582"/>
                  </a:cubicBezTo>
                  <a:cubicBezTo>
                    <a:pt x="8671" y="2938"/>
                    <a:pt x="7399" y="3276"/>
                    <a:pt x="6138" y="3655"/>
                  </a:cubicBezTo>
                  <a:cubicBezTo>
                    <a:pt x="5238" y="3925"/>
                    <a:pt x="4356" y="4240"/>
                    <a:pt x="3397" y="4279"/>
                  </a:cubicBezTo>
                  <a:cubicBezTo>
                    <a:pt x="2992" y="4296"/>
                    <a:pt x="2594" y="4490"/>
                    <a:pt x="2118" y="4624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832975" y="1479375"/>
              <a:ext cx="97675" cy="127025"/>
            </a:xfrm>
            <a:custGeom>
              <a:avLst/>
              <a:gdLst/>
              <a:ahLst/>
              <a:cxnLst/>
              <a:rect l="l" t="t" r="r" b="b"/>
              <a:pathLst>
                <a:path w="3907" h="5081" extrusionOk="0">
                  <a:moveTo>
                    <a:pt x="3851" y="2498"/>
                  </a:moveTo>
                  <a:cubicBezTo>
                    <a:pt x="3839" y="2585"/>
                    <a:pt x="3818" y="2772"/>
                    <a:pt x="3791" y="2957"/>
                  </a:cubicBezTo>
                  <a:cubicBezTo>
                    <a:pt x="3573" y="4395"/>
                    <a:pt x="2366" y="5080"/>
                    <a:pt x="1004" y="4548"/>
                  </a:cubicBezTo>
                  <a:cubicBezTo>
                    <a:pt x="531" y="4363"/>
                    <a:pt x="160" y="4037"/>
                    <a:pt x="112" y="3546"/>
                  </a:cubicBezTo>
                  <a:cubicBezTo>
                    <a:pt x="39" y="2808"/>
                    <a:pt x="1" y="2047"/>
                    <a:pt x="93" y="1316"/>
                  </a:cubicBezTo>
                  <a:cubicBezTo>
                    <a:pt x="185" y="581"/>
                    <a:pt x="714" y="215"/>
                    <a:pt x="1472" y="142"/>
                  </a:cubicBezTo>
                  <a:cubicBezTo>
                    <a:pt x="2930" y="0"/>
                    <a:pt x="3906" y="924"/>
                    <a:pt x="3851" y="2498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459775" y="1381775"/>
              <a:ext cx="93975" cy="137850"/>
            </a:xfrm>
            <a:custGeom>
              <a:avLst/>
              <a:gdLst/>
              <a:ahLst/>
              <a:cxnLst/>
              <a:rect l="l" t="t" r="r" b="b"/>
              <a:pathLst>
                <a:path w="3759" h="5514" extrusionOk="0">
                  <a:moveTo>
                    <a:pt x="3722" y="2746"/>
                  </a:moveTo>
                  <a:cubicBezTo>
                    <a:pt x="3722" y="3122"/>
                    <a:pt x="3756" y="3500"/>
                    <a:pt x="3715" y="3872"/>
                  </a:cubicBezTo>
                  <a:cubicBezTo>
                    <a:pt x="3630" y="4657"/>
                    <a:pt x="3130" y="5161"/>
                    <a:pt x="2374" y="5283"/>
                  </a:cubicBezTo>
                  <a:cubicBezTo>
                    <a:pt x="936" y="5513"/>
                    <a:pt x="164" y="4820"/>
                    <a:pt x="77" y="3368"/>
                  </a:cubicBezTo>
                  <a:cubicBezTo>
                    <a:pt x="1" y="2138"/>
                    <a:pt x="579" y="1305"/>
                    <a:pt x="1479" y="625"/>
                  </a:cubicBezTo>
                  <a:cubicBezTo>
                    <a:pt x="2305" y="0"/>
                    <a:pt x="3456" y="453"/>
                    <a:pt x="3669" y="1483"/>
                  </a:cubicBezTo>
                  <a:cubicBezTo>
                    <a:pt x="3755" y="1892"/>
                    <a:pt x="3732" y="2324"/>
                    <a:pt x="3758" y="2745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663100" y="4170250"/>
              <a:ext cx="188650" cy="185225"/>
            </a:xfrm>
            <a:custGeom>
              <a:avLst/>
              <a:gdLst/>
              <a:ahLst/>
              <a:cxnLst/>
              <a:rect l="l" t="t" r="r" b="b"/>
              <a:pathLst>
                <a:path w="7546" h="7409" extrusionOk="0">
                  <a:moveTo>
                    <a:pt x="7530" y="3708"/>
                  </a:moveTo>
                  <a:cubicBezTo>
                    <a:pt x="7530" y="4273"/>
                    <a:pt x="7541" y="4840"/>
                    <a:pt x="7527" y="5405"/>
                  </a:cubicBezTo>
                  <a:cubicBezTo>
                    <a:pt x="7510" y="6032"/>
                    <a:pt x="7190" y="6492"/>
                    <a:pt x="6625" y="6725"/>
                  </a:cubicBezTo>
                  <a:cubicBezTo>
                    <a:pt x="5977" y="6992"/>
                    <a:pt x="5329" y="7298"/>
                    <a:pt x="4592" y="7235"/>
                  </a:cubicBezTo>
                  <a:cubicBezTo>
                    <a:pt x="4358" y="7215"/>
                    <a:pt x="4117" y="7203"/>
                    <a:pt x="3886" y="7238"/>
                  </a:cubicBezTo>
                  <a:cubicBezTo>
                    <a:pt x="2730" y="7408"/>
                    <a:pt x="1886" y="6769"/>
                    <a:pt x="1120" y="6084"/>
                  </a:cubicBezTo>
                  <a:cubicBezTo>
                    <a:pt x="153" y="5219"/>
                    <a:pt x="0" y="3285"/>
                    <a:pt x="685" y="2165"/>
                  </a:cubicBezTo>
                  <a:cubicBezTo>
                    <a:pt x="1081" y="1516"/>
                    <a:pt x="1498" y="885"/>
                    <a:pt x="2141" y="461"/>
                  </a:cubicBezTo>
                  <a:cubicBezTo>
                    <a:pt x="2405" y="287"/>
                    <a:pt x="2725" y="126"/>
                    <a:pt x="3032" y="98"/>
                  </a:cubicBezTo>
                  <a:cubicBezTo>
                    <a:pt x="3828" y="23"/>
                    <a:pt x="4630" y="0"/>
                    <a:pt x="5430" y="3"/>
                  </a:cubicBezTo>
                  <a:cubicBezTo>
                    <a:pt x="6658" y="7"/>
                    <a:pt x="7443" y="771"/>
                    <a:pt x="7514" y="2012"/>
                  </a:cubicBezTo>
                  <a:cubicBezTo>
                    <a:pt x="7546" y="2576"/>
                    <a:pt x="7519" y="3143"/>
                    <a:pt x="7519" y="3708"/>
                  </a:cubicBezTo>
                  <a:close/>
                  <a:moveTo>
                    <a:pt x="5787" y="1611"/>
                  </a:moveTo>
                  <a:cubicBezTo>
                    <a:pt x="5332" y="1561"/>
                    <a:pt x="5055" y="1518"/>
                    <a:pt x="4776" y="1502"/>
                  </a:cubicBezTo>
                  <a:cubicBezTo>
                    <a:pt x="3629" y="1436"/>
                    <a:pt x="2790" y="1896"/>
                    <a:pt x="2268" y="2944"/>
                  </a:cubicBezTo>
                  <a:cubicBezTo>
                    <a:pt x="1921" y="3642"/>
                    <a:pt x="2033" y="4483"/>
                    <a:pt x="2646" y="4956"/>
                  </a:cubicBezTo>
                  <a:cubicBezTo>
                    <a:pt x="3047" y="5266"/>
                    <a:pt x="3460" y="5566"/>
                    <a:pt x="4040" y="5534"/>
                  </a:cubicBezTo>
                  <a:cubicBezTo>
                    <a:pt x="4702" y="5499"/>
                    <a:pt x="5361" y="5537"/>
                    <a:pt x="5837" y="4887"/>
                  </a:cubicBezTo>
                  <a:cubicBezTo>
                    <a:pt x="5871" y="3852"/>
                    <a:pt x="5939" y="2784"/>
                    <a:pt x="5787" y="1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086950" y="1373375"/>
              <a:ext cx="194275" cy="392400"/>
            </a:xfrm>
            <a:custGeom>
              <a:avLst/>
              <a:gdLst/>
              <a:ahLst/>
              <a:cxnLst/>
              <a:rect l="l" t="t" r="r" b="b"/>
              <a:pathLst>
                <a:path w="7771" h="15696" extrusionOk="0">
                  <a:moveTo>
                    <a:pt x="5309" y="13063"/>
                  </a:moveTo>
                  <a:cubicBezTo>
                    <a:pt x="5899" y="12990"/>
                    <a:pt x="6642" y="12889"/>
                    <a:pt x="7389" y="12816"/>
                  </a:cubicBezTo>
                  <a:cubicBezTo>
                    <a:pt x="7503" y="12805"/>
                    <a:pt x="7709" y="12906"/>
                    <a:pt x="7731" y="12991"/>
                  </a:cubicBezTo>
                  <a:cubicBezTo>
                    <a:pt x="7771" y="13144"/>
                    <a:pt x="7765" y="13384"/>
                    <a:pt x="7670" y="13486"/>
                  </a:cubicBezTo>
                  <a:cubicBezTo>
                    <a:pt x="7321" y="13863"/>
                    <a:pt x="6935" y="14212"/>
                    <a:pt x="6546" y="14548"/>
                  </a:cubicBezTo>
                  <a:cubicBezTo>
                    <a:pt x="5885" y="15118"/>
                    <a:pt x="5146" y="15506"/>
                    <a:pt x="4236" y="15455"/>
                  </a:cubicBezTo>
                  <a:cubicBezTo>
                    <a:pt x="4049" y="15445"/>
                    <a:pt x="3856" y="15443"/>
                    <a:pt x="3671" y="15467"/>
                  </a:cubicBezTo>
                  <a:cubicBezTo>
                    <a:pt x="1891" y="15695"/>
                    <a:pt x="21" y="14176"/>
                    <a:pt x="10" y="12041"/>
                  </a:cubicBezTo>
                  <a:cubicBezTo>
                    <a:pt x="0" y="10058"/>
                    <a:pt x="20" y="8079"/>
                    <a:pt x="301" y="6113"/>
                  </a:cubicBezTo>
                  <a:cubicBezTo>
                    <a:pt x="535" y="4481"/>
                    <a:pt x="798" y="2852"/>
                    <a:pt x="1054" y="1223"/>
                  </a:cubicBezTo>
                  <a:cubicBezTo>
                    <a:pt x="1090" y="992"/>
                    <a:pt x="1121" y="749"/>
                    <a:pt x="1219" y="542"/>
                  </a:cubicBezTo>
                  <a:cubicBezTo>
                    <a:pt x="1366" y="234"/>
                    <a:pt x="1616" y="0"/>
                    <a:pt x="1985" y="1"/>
                  </a:cubicBezTo>
                  <a:cubicBezTo>
                    <a:pt x="2349" y="3"/>
                    <a:pt x="2649" y="205"/>
                    <a:pt x="2739" y="539"/>
                  </a:cubicBezTo>
                  <a:cubicBezTo>
                    <a:pt x="2860" y="987"/>
                    <a:pt x="2956" y="1465"/>
                    <a:pt x="2929" y="1923"/>
                  </a:cubicBezTo>
                  <a:cubicBezTo>
                    <a:pt x="2863" y="3050"/>
                    <a:pt x="2752" y="4180"/>
                    <a:pt x="2600" y="5299"/>
                  </a:cubicBezTo>
                  <a:cubicBezTo>
                    <a:pt x="2299" y="7511"/>
                    <a:pt x="2496" y="9727"/>
                    <a:pt x="2498" y="11940"/>
                  </a:cubicBezTo>
                  <a:cubicBezTo>
                    <a:pt x="2498" y="12552"/>
                    <a:pt x="2830" y="12885"/>
                    <a:pt x="3456" y="12964"/>
                  </a:cubicBezTo>
                  <a:cubicBezTo>
                    <a:pt x="4013" y="13033"/>
                    <a:pt x="4583" y="13028"/>
                    <a:pt x="5309" y="13063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37"/>
          <p:cNvGrpSpPr/>
          <p:nvPr/>
        </p:nvGrpSpPr>
        <p:grpSpPr>
          <a:xfrm rot="10226080" flipH="1">
            <a:off x="8680413" y="2978367"/>
            <a:ext cx="834809" cy="194135"/>
            <a:chOff x="4184475" y="1658475"/>
            <a:chExt cx="605950" cy="140900"/>
          </a:xfrm>
        </p:grpSpPr>
        <p:sp>
          <p:nvSpPr>
            <p:cNvPr id="626" name="Google Shape;626;p37"/>
            <p:cNvSpPr/>
            <p:nvPr/>
          </p:nvSpPr>
          <p:spPr>
            <a:xfrm>
              <a:off x="4678450" y="1697350"/>
              <a:ext cx="111975" cy="102025"/>
            </a:xfrm>
            <a:custGeom>
              <a:avLst/>
              <a:gdLst/>
              <a:ahLst/>
              <a:cxnLst/>
              <a:rect l="l" t="t" r="r" b="b"/>
              <a:pathLst>
                <a:path w="4479" h="4081" extrusionOk="0">
                  <a:moveTo>
                    <a:pt x="2240" y="0"/>
                  </a:moveTo>
                  <a:cubicBezTo>
                    <a:pt x="1718" y="0"/>
                    <a:pt x="1196" y="199"/>
                    <a:pt x="798" y="597"/>
                  </a:cubicBezTo>
                  <a:cubicBezTo>
                    <a:pt x="0" y="1395"/>
                    <a:pt x="0" y="2686"/>
                    <a:pt x="798" y="3484"/>
                  </a:cubicBezTo>
                  <a:cubicBezTo>
                    <a:pt x="1196" y="3882"/>
                    <a:pt x="1718" y="4081"/>
                    <a:pt x="2240" y="4081"/>
                  </a:cubicBezTo>
                  <a:cubicBezTo>
                    <a:pt x="2762" y="4081"/>
                    <a:pt x="3284" y="3882"/>
                    <a:pt x="3683" y="3484"/>
                  </a:cubicBezTo>
                  <a:cubicBezTo>
                    <a:pt x="4479" y="2686"/>
                    <a:pt x="4479" y="1395"/>
                    <a:pt x="3683" y="597"/>
                  </a:cubicBezTo>
                  <a:cubicBezTo>
                    <a:pt x="3284" y="199"/>
                    <a:pt x="2762" y="0"/>
                    <a:pt x="2240" y="0"/>
                  </a:cubicBezTo>
                  <a:close/>
                </a:path>
              </a:pathLst>
            </a:custGeom>
            <a:solidFill>
              <a:srgbClr val="F8B0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184475" y="1658475"/>
              <a:ext cx="112250" cy="102050"/>
            </a:xfrm>
            <a:custGeom>
              <a:avLst/>
              <a:gdLst/>
              <a:ahLst/>
              <a:cxnLst/>
              <a:rect l="l" t="t" r="r" b="b"/>
              <a:pathLst>
                <a:path w="4490" h="4082" extrusionOk="0">
                  <a:moveTo>
                    <a:pt x="2242" y="1"/>
                  </a:moveTo>
                  <a:cubicBezTo>
                    <a:pt x="1318" y="1"/>
                    <a:pt x="481" y="633"/>
                    <a:pt x="260" y="1572"/>
                  </a:cubicBezTo>
                  <a:cubicBezTo>
                    <a:pt x="0" y="2670"/>
                    <a:pt x="679" y="3768"/>
                    <a:pt x="1776" y="4027"/>
                  </a:cubicBezTo>
                  <a:cubicBezTo>
                    <a:pt x="1933" y="4064"/>
                    <a:pt x="2091" y="4082"/>
                    <a:pt x="2246" y="4082"/>
                  </a:cubicBezTo>
                  <a:cubicBezTo>
                    <a:pt x="3171" y="4082"/>
                    <a:pt x="4009" y="3449"/>
                    <a:pt x="4231" y="2510"/>
                  </a:cubicBezTo>
                  <a:cubicBezTo>
                    <a:pt x="4489" y="1413"/>
                    <a:pt x="3810" y="315"/>
                    <a:pt x="2714" y="56"/>
                  </a:cubicBezTo>
                  <a:cubicBezTo>
                    <a:pt x="2556" y="19"/>
                    <a:pt x="2398" y="1"/>
                    <a:pt x="2242" y="1"/>
                  </a:cubicBezTo>
                  <a:close/>
                </a:path>
              </a:pathLst>
            </a:custGeom>
            <a:solidFill>
              <a:srgbClr val="F8B0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356;p33">
            <a:extLst>
              <a:ext uri="{FF2B5EF4-FFF2-40B4-BE49-F238E27FC236}">
                <a16:creationId xmlns:a16="http://schemas.microsoft.com/office/drawing/2014/main" id="{BFB2B683-A556-B246-B4A0-D9B1C2FA42FD}"/>
              </a:ext>
            </a:extLst>
          </p:cNvPr>
          <p:cNvSpPr txBox="1">
            <a:spLocks/>
          </p:cNvSpPr>
          <p:nvPr/>
        </p:nvSpPr>
        <p:spPr>
          <a:xfrm>
            <a:off x="2895833" y="1913400"/>
            <a:ext cx="2463600" cy="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63033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1100"/>
              <a:buFont typeface="Didact Gothic"/>
              <a:buNone/>
              <a:defRPr sz="1100" b="0" i="0" u="none" strike="noStrike" cap="none">
                <a:solidFill>
                  <a:srgbClr val="32282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en" sz="1467" kern="0"/>
              <a:t>01</a:t>
            </a:r>
            <a:endParaRPr lang="en" sz="1467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291B1-B688-274C-98BA-162181207F8A}"/>
              </a:ext>
            </a:extLst>
          </p:cNvPr>
          <p:cNvSpPr/>
          <p:nvPr/>
        </p:nvSpPr>
        <p:spPr>
          <a:xfrm>
            <a:off x="762421" y="5082742"/>
            <a:ext cx="1050288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333" kern="0" dirty="0">
                <a:solidFill>
                  <a:srgbClr val="322824"/>
                </a:solidFill>
                <a:latin typeface="Chewy" panose="02000000000000000000" pitchFamily="2" charset="0"/>
                <a:cs typeface="Arial"/>
                <a:sym typeface="Arial"/>
              </a:rPr>
              <a:t>01.</a:t>
            </a:r>
            <a:endParaRPr lang="en-US" sz="1867" kern="0" dirty="0">
              <a:solidFill>
                <a:srgbClr val="322824"/>
              </a:solidFill>
              <a:latin typeface="Chewy" panose="02000000000000000000" pitchFamily="2" charset="0"/>
              <a:cs typeface="Arial"/>
              <a:sym typeface="Arial"/>
            </a:endParaRPr>
          </a:p>
        </p:txBody>
      </p:sp>
      <p:sp>
        <p:nvSpPr>
          <p:cNvPr id="65" name="Google Shape;375;p34">
            <a:extLst>
              <a:ext uri="{FF2B5EF4-FFF2-40B4-BE49-F238E27FC236}">
                <a16:creationId xmlns:a16="http://schemas.microsoft.com/office/drawing/2014/main" id="{4744278E-8949-914F-B030-151635E05142}"/>
              </a:ext>
            </a:extLst>
          </p:cNvPr>
          <p:cNvSpPr txBox="1">
            <a:spLocks noGrp="1"/>
          </p:cNvSpPr>
          <p:nvPr/>
        </p:nvSpPr>
        <p:spPr>
          <a:xfrm>
            <a:off x="1764781" y="4755601"/>
            <a:ext cx="4858800" cy="1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Chewy"/>
              <a:buNone/>
              <a:defRPr sz="3600" b="0" i="0" u="none" strike="noStrike" cap="none">
                <a:solidFill>
                  <a:srgbClr val="322824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824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228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en" sz="4800" kern="0" dirty="0" err="1"/>
              <a:t>Sujet</a:t>
            </a:r>
            <a:endParaRPr sz="4800" kern="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87206-D4FE-1149-96EA-8F148A93BC04}"/>
              </a:ext>
            </a:extLst>
          </p:cNvPr>
          <p:cNvSpPr/>
          <p:nvPr/>
        </p:nvSpPr>
        <p:spPr>
          <a:xfrm>
            <a:off x="141446" y="6273477"/>
            <a:ext cx="11909108" cy="39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Tanguy Da – Cong Bang HUYNG – Hoang Khanh LE – Amélie PICARD 		</a:t>
            </a:r>
            <a:fld id="{38DE207F-E704-6445-A119-C48C53C00448}" type="slidenum">
              <a:rPr lang="en-FR" sz="1200" kern="0">
                <a:solidFill>
                  <a:srgbClr val="000000"/>
                </a:solidFill>
                <a:latin typeface="Arial"/>
                <a:sym typeface="Arial"/>
              </a:rPr>
              <a:pPr algn="ctr" defTabSz="1219170">
                <a:buClr>
                  <a:srgbClr val="000000"/>
                </a:buClr>
              </a:pPr>
              <a:t>3</a:t>
            </a:fld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		05/01/2021 </a:t>
            </a:r>
          </a:p>
        </p:txBody>
      </p:sp>
    </p:spTree>
    <p:extLst>
      <p:ext uri="{BB962C8B-B14F-4D97-AF65-F5344CB8AC3E}">
        <p14:creationId xmlns:p14="http://schemas.microsoft.com/office/powerpoint/2010/main" val="24234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/>
          <p:nvPr/>
        </p:nvSpPr>
        <p:spPr>
          <a:xfrm>
            <a:off x="4589184" y="3024255"/>
            <a:ext cx="3013584" cy="2761432"/>
          </a:xfrm>
          <a:prstGeom prst="rect">
            <a:avLst/>
          </a:pr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73" name="Google Shape;1673;p52"/>
          <p:cNvSpPr/>
          <p:nvPr/>
        </p:nvSpPr>
        <p:spPr>
          <a:xfrm>
            <a:off x="7921099" y="3024255"/>
            <a:ext cx="3013584" cy="2761431"/>
          </a:xfrm>
          <a:prstGeom prst="rect">
            <a:avLst/>
          </a:pr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74" name="Google Shape;1674;p52"/>
          <p:cNvSpPr/>
          <p:nvPr/>
        </p:nvSpPr>
        <p:spPr>
          <a:xfrm>
            <a:off x="1257317" y="3013782"/>
            <a:ext cx="3013584" cy="2761433"/>
          </a:xfrm>
          <a:prstGeom prst="rect">
            <a:avLst/>
          </a:prstGeom>
          <a:solidFill>
            <a:srgbClr val="BAE0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75" name="Google Shape;1675;p52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02. LES AXES D’ANALYSES</a:t>
            </a:r>
            <a:endParaRPr dirty="0"/>
          </a:p>
        </p:txBody>
      </p:sp>
      <p:sp>
        <p:nvSpPr>
          <p:cNvPr id="1676" name="Google Shape;1676;p52"/>
          <p:cNvSpPr txBox="1">
            <a:spLocks noGrp="1"/>
          </p:cNvSpPr>
          <p:nvPr>
            <p:ph type="ctrTitle" idx="2"/>
          </p:nvPr>
        </p:nvSpPr>
        <p:spPr>
          <a:xfrm>
            <a:off x="1531520" y="3101681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AJOUTÉS</a:t>
            </a:r>
            <a:endParaRPr dirty="0"/>
          </a:p>
        </p:txBody>
      </p:sp>
      <p:sp>
        <p:nvSpPr>
          <p:cNvPr id="1677" name="Google Shape;1677;p52"/>
          <p:cNvSpPr txBox="1">
            <a:spLocks noGrp="1"/>
          </p:cNvSpPr>
          <p:nvPr>
            <p:ph type="subTitle" idx="1"/>
          </p:nvPr>
        </p:nvSpPr>
        <p:spPr>
          <a:xfrm>
            <a:off x="1525943" y="3550001"/>
            <a:ext cx="24636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 err="1"/>
              <a:t>Antécedant</a:t>
            </a:r>
            <a:r>
              <a:rPr lang="en" sz="1733" dirty="0"/>
              <a:t> </a:t>
            </a:r>
            <a:r>
              <a:rPr lang="en" sz="1733" dirty="0" err="1"/>
              <a:t>familiaux</a:t>
            </a:r>
            <a:endParaRPr lang="en" sz="1733" dirty="0"/>
          </a:p>
          <a:p>
            <a:pPr marL="228594" indent="-228594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1ere </a:t>
            </a:r>
            <a:r>
              <a:rPr lang="en" sz="1733" dirty="0" err="1"/>
              <a:t>inquiétude</a:t>
            </a:r>
            <a:r>
              <a:rPr lang="en" sz="1733" dirty="0"/>
              <a:t> (</a:t>
            </a:r>
            <a:r>
              <a:rPr lang="en" sz="1733" dirty="0" err="1"/>
              <a:t>mois</a:t>
            </a:r>
            <a:r>
              <a:rPr lang="en" sz="1733" dirty="0"/>
              <a:t>)</a:t>
            </a:r>
          </a:p>
          <a:p>
            <a:pPr marL="228594" indent="-228594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Entrée </a:t>
            </a:r>
            <a:r>
              <a:rPr lang="en" sz="1733" dirty="0" err="1"/>
              <a:t>en</a:t>
            </a:r>
            <a:r>
              <a:rPr lang="en" sz="1733" dirty="0"/>
              <a:t> contact</a:t>
            </a:r>
          </a:p>
          <a:p>
            <a:pPr marL="228594" indent="-228594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Jeux et </a:t>
            </a:r>
            <a:r>
              <a:rPr lang="en" sz="1733" dirty="0" err="1"/>
              <a:t>activités</a:t>
            </a:r>
            <a:r>
              <a:rPr lang="en" sz="1733" dirty="0"/>
              <a:t> </a:t>
            </a:r>
          </a:p>
          <a:p>
            <a:pPr marL="228594" indent="-228594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Habitude de </a:t>
            </a:r>
            <a:r>
              <a:rPr lang="en" sz="1733" dirty="0" err="1"/>
              <a:t>l’enfant</a:t>
            </a:r>
            <a:endParaRPr sz="1733" dirty="0"/>
          </a:p>
        </p:txBody>
      </p:sp>
      <p:sp>
        <p:nvSpPr>
          <p:cNvPr id="1678" name="Google Shape;1678;p52"/>
          <p:cNvSpPr txBox="1">
            <a:spLocks noGrp="1"/>
          </p:cNvSpPr>
          <p:nvPr>
            <p:ph type="ctrTitle" idx="3"/>
          </p:nvPr>
        </p:nvSpPr>
        <p:spPr>
          <a:xfrm>
            <a:off x="4864300" y="3113219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PRINCIPAL</a:t>
            </a:r>
            <a:endParaRPr dirty="0"/>
          </a:p>
        </p:txBody>
      </p:sp>
      <p:sp>
        <p:nvSpPr>
          <p:cNvPr id="1679" name="Google Shape;1679;p52"/>
          <p:cNvSpPr txBox="1">
            <a:spLocks noGrp="1"/>
          </p:cNvSpPr>
          <p:nvPr>
            <p:ph type="subTitle" idx="4"/>
          </p:nvPr>
        </p:nvSpPr>
        <p:spPr>
          <a:xfrm>
            <a:off x="4828499" y="3596404"/>
            <a:ext cx="24636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 err="1"/>
              <a:t>Préoccupation</a:t>
            </a:r>
            <a:endParaRPr lang="en" sz="1733" dirty="0"/>
          </a:p>
          <a:p>
            <a:pPr marL="457189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Raison</a:t>
            </a:r>
          </a:p>
          <a:p>
            <a:pPr marL="457189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1733" dirty="0"/>
              <a:t>Diagnostic</a:t>
            </a:r>
            <a:endParaRPr sz="1733" dirty="0"/>
          </a:p>
        </p:txBody>
      </p:sp>
      <p:sp>
        <p:nvSpPr>
          <p:cNvPr id="1680" name="Google Shape;1680;p52"/>
          <p:cNvSpPr txBox="1">
            <a:spLocks noGrp="1"/>
          </p:cNvSpPr>
          <p:nvPr>
            <p:ph type="ctrTitle" idx="5"/>
          </p:nvPr>
        </p:nvSpPr>
        <p:spPr>
          <a:xfrm>
            <a:off x="8180521" y="3115664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COMPLEMENT</a:t>
            </a:r>
            <a:endParaRPr dirty="0"/>
          </a:p>
        </p:txBody>
      </p:sp>
      <p:sp>
        <p:nvSpPr>
          <p:cNvPr id="1681" name="Google Shape;1681;p52"/>
          <p:cNvSpPr txBox="1">
            <a:spLocks noGrp="1"/>
          </p:cNvSpPr>
          <p:nvPr>
            <p:ph type="subTitle" idx="6"/>
          </p:nvPr>
        </p:nvSpPr>
        <p:spPr>
          <a:xfrm>
            <a:off x="8180521" y="3750881"/>
            <a:ext cx="24636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733" dirty="0"/>
              <a:t>Qui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733" dirty="0" err="1"/>
              <a:t>Sommeil</a:t>
            </a:r>
            <a:endParaRPr sz="1733" dirty="0"/>
          </a:p>
        </p:txBody>
      </p:sp>
      <p:grpSp>
        <p:nvGrpSpPr>
          <p:cNvPr id="1682" name="Google Shape;1682;p52"/>
          <p:cNvGrpSpPr/>
          <p:nvPr/>
        </p:nvGrpSpPr>
        <p:grpSpPr>
          <a:xfrm>
            <a:off x="5202194" y="1436567"/>
            <a:ext cx="1787612" cy="1442053"/>
            <a:chOff x="3939294" y="1980421"/>
            <a:chExt cx="1265417" cy="1020802"/>
          </a:xfrm>
        </p:grpSpPr>
        <p:sp>
          <p:nvSpPr>
            <p:cNvPr id="1683" name="Google Shape;1683;p52"/>
            <p:cNvSpPr/>
            <p:nvPr/>
          </p:nvSpPr>
          <p:spPr>
            <a:xfrm>
              <a:off x="3952071" y="2131828"/>
              <a:ext cx="400128" cy="438795"/>
            </a:xfrm>
            <a:custGeom>
              <a:avLst/>
              <a:gdLst/>
              <a:ahLst/>
              <a:cxnLst/>
              <a:rect l="l" t="t" r="r" b="b"/>
              <a:pathLst>
                <a:path w="26118" h="28642" extrusionOk="0">
                  <a:moveTo>
                    <a:pt x="14322" y="0"/>
                  </a:moveTo>
                  <a:cubicBezTo>
                    <a:pt x="6425" y="0"/>
                    <a:pt x="0" y="6425"/>
                    <a:pt x="0" y="14320"/>
                  </a:cubicBezTo>
                  <a:cubicBezTo>
                    <a:pt x="0" y="22217"/>
                    <a:pt x="6425" y="28642"/>
                    <a:pt x="14322" y="28642"/>
                  </a:cubicBezTo>
                  <a:lnTo>
                    <a:pt x="26117" y="28642"/>
                  </a:lnTo>
                  <a:cubicBezTo>
                    <a:pt x="24016" y="27077"/>
                    <a:pt x="22182" y="25183"/>
                    <a:pt x="20689" y="23032"/>
                  </a:cubicBezTo>
                  <a:lnTo>
                    <a:pt x="14322" y="23032"/>
                  </a:lnTo>
                  <a:cubicBezTo>
                    <a:pt x="9519" y="23032"/>
                    <a:pt x="5611" y="19123"/>
                    <a:pt x="5611" y="14320"/>
                  </a:cubicBezTo>
                  <a:cubicBezTo>
                    <a:pt x="5611" y="9517"/>
                    <a:pt x="9517" y="5610"/>
                    <a:pt x="14322" y="5610"/>
                  </a:cubicBezTo>
                  <a:lnTo>
                    <a:pt x="16393" y="561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3939294" y="2119052"/>
              <a:ext cx="451496" cy="464365"/>
            </a:xfrm>
            <a:custGeom>
              <a:avLst/>
              <a:gdLst/>
              <a:ahLst/>
              <a:cxnLst/>
              <a:rect l="l" t="t" r="r" b="b"/>
              <a:pathLst>
                <a:path w="29471" h="30311" extrusionOk="0">
                  <a:moveTo>
                    <a:pt x="16392" y="1669"/>
                  </a:moveTo>
                  <a:lnTo>
                    <a:pt x="16392" y="5610"/>
                  </a:lnTo>
                  <a:lnTo>
                    <a:pt x="15154" y="5610"/>
                  </a:lnTo>
                  <a:cubicBezTo>
                    <a:pt x="9892" y="5610"/>
                    <a:pt x="5610" y="9892"/>
                    <a:pt x="5610" y="15154"/>
                  </a:cubicBezTo>
                  <a:cubicBezTo>
                    <a:pt x="5610" y="20417"/>
                    <a:pt x="9892" y="24700"/>
                    <a:pt x="15154" y="24700"/>
                  </a:cubicBezTo>
                  <a:lnTo>
                    <a:pt x="21090" y="24700"/>
                  </a:lnTo>
                  <a:cubicBezTo>
                    <a:pt x="22124" y="26134"/>
                    <a:pt x="23307" y="27455"/>
                    <a:pt x="24620" y="28641"/>
                  </a:cubicBezTo>
                  <a:lnTo>
                    <a:pt x="15154" y="28641"/>
                  </a:lnTo>
                  <a:cubicBezTo>
                    <a:pt x="7718" y="28641"/>
                    <a:pt x="1669" y="22592"/>
                    <a:pt x="1669" y="15154"/>
                  </a:cubicBezTo>
                  <a:cubicBezTo>
                    <a:pt x="1669" y="7718"/>
                    <a:pt x="7718" y="1669"/>
                    <a:pt x="15154" y="1669"/>
                  </a:cubicBezTo>
                  <a:close/>
                  <a:moveTo>
                    <a:pt x="15154" y="0"/>
                  </a:moveTo>
                  <a:cubicBezTo>
                    <a:pt x="6799" y="0"/>
                    <a:pt x="0" y="6799"/>
                    <a:pt x="0" y="15154"/>
                  </a:cubicBezTo>
                  <a:cubicBezTo>
                    <a:pt x="0" y="23511"/>
                    <a:pt x="6799" y="30310"/>
                    <a:pt x="15154" y="30310"/>
                  </a:cubicBezTo>
                  <a:lnTo>
                    <a:pt x="29470" y="30310"/>
                  </a:lnTo>
                  <a:lnTo>
                    <a:pt x="27450" y="28806"/>
                  </a:lnTo>
                  <a:cubicBezTo>
                    <a:pt x="25419" y="27297"/>
                    <a:pt x="23650" y="25467"/>
                    <a:pt x="22207" y="23389"/>
                  </a:cubicBezTo>
                  <a:lnTo>
                    <a:pt x="21959" y="23031"/>
                  </a:lnTo>
                  <a:lnTo>
                    <a:pt x="15154" y="23031"/>
                  </a:lnTo>
                  <a:cubicBezTo>
                    <a:pt x="10812" y="23031"/>
                    <a:pt x="7279" y="19498"/>
                    <a:pt x="7279" y="15154"/>
                  </a:cubicBezTo>
                  <a:cubicBezTo>
                    <a:pt x="7279" y="10812"/>
                    <a:pt x="10812" y="7279"/>
                    <a:pt x="15154" y="7279"/>
                  </a:cubicBezTo>
                  <a:lnTo>
                    <a:pt x="18061" y="7279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4791822" y="2131828"/>
              <a:ext cx="400112" cy="438795"/>
            </a:xfrm>
            <a:custGeom>
              <a:avLst/>
              <a:gdLst/>
              <a:ahLst/>
              <a:cxnLst/>
              <a:rect l="l" t="t" r="r" b="b"/>
              <a:pathLst>
                <a:path w="26117" h="28642" extrusionOk="0">
                  <a:moveTo>
                    <a:pt x="9724" y="0"/>
                  </a:moveTo>
                  <a:lnTo>
                    <a:pt x="9724" y="5610"/>
                  </a:lnTo>
                  <a:lnTo>
                    <a:pt x="11796" y="5610"/>
                  </a:lnTo>
                  <a:cubicBezTo>
                    <a:pt x="16599" y="5610"/>
                    <a:pt x="20506" y="9517"/>
                    <a:pt x="20506" y="14320"/>
                  </a:cubicBezTo>
                  <a:cubicBezTo>
                    <a:pt x="20506" y="19123"/>
                    <a:pt x="16599" y="23032"/>
                    <a:pt x="11796" y="23032"/>
                  </a:cubicBezTo>
                  <a:lnTo>
                    <a:pt x="5430" y="23032"/>
                  </a:lnTo>
                  <a:cubicBezTo>
                    <a:pt x="3935" y="25183"/>
                    <a:pt x="2102" y="27077"/>
                    <a:pt x="1" y="28642"/>
                  </a:cubicBezTo>
                  <a:lnTo>
                    <a:pt x="11796" y="28642"/>
                  </a:lnTo>
                  <a:cubicBezTo>
                    <a:pt x="19692" y="28642"/>
                    <a:pt x="26116" y="22217"/>
                    <a:pt x="26116" y="14320"/>
                  </a:cubicBezTo>
                  <a:cubicBezTo>
                    <a:pt x="26116" y="6425"/>
                    <a:pt x="19692" y="0"/>
                    <a:pt x="11796" y="0"/>
                  </a:cubicBez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4753215" y="2119052"/>
              <a:ext cx="451496" cy="464365"/>
            </a:xfrm>
            <a:custGeom>
              <a:avLst/>
              <a:gdLst/>
              <a:ahLst/>
              <a:cxnLst/>
              <a:rect l="l" t="t" r="r" b="b"/>
              <a:pathLst>
                <a:path w="29471" h="30311" extrusionOk="0">
                  <a:moveTo>
                    <a:pt x="14316" y="1669"/>
                  </a:moveTo>
                  <a:cubicBezTo>
                    <a:pt x="21752" y="1669"/>
                    <a:pt x="27803" y="7718"/>
                    <a:pt x="27803" y="15154"/>
                  </a:cubicBezTo>
                  <a:cubicBezTo>
                    <a:pt x="27803" y="22592"/>
                    <a:pt x="21752" y="28641"/>
                    <a:pt x="14316" y="28641"/>
                  </a:cubicBezTo>
                  <a:lnTo>
                    <a:pt x="4851" y="28641"/>
                  </a:lnTo>
                  <a:cubicBezTo>
                    <a:pt x="6164" y="27455"/>
                    <a:pt x="7347" y="26134"/>
                    <a:pt x="8380" y="24700"/>
                  </a:cubicBezTo>
                  <a:lnTo>
                    <a:pt x="14316" y="24700"/>
                  </a:lnTo>
                  <a:cubicBezTo>
                    <a:pt x="19579" y="24700"/>
                    <a:pt x="23861" y="20419"/>
                    <a:pt x="23861" y="15154"/>
                  </a:cubicBezTo>
                  <a:cubicBezTo>
                    <a:pt x="23861" y="9892"/>
                    <a:pt x="19579" y="5610"/>
                    <a:pt x="14316" y="5610"/>
                  </a:cubicBezTo>
                  <a:lnTo>
                    <a:pt x="13078" y="5610"/>
                  </a:lnTo>
                  <a:lnTo>
                    <a:pt x="13078" y="1669"/>
                  </a:lnTo>
                  <a:close/>
                  <a:moveTo>
                    <a:pt x="11411" y="0"/>
                  </a:moveTo>
                  <a:lnTo>
                    <a:pt x="11411" y="7279"/>
                  </a:lnTo>
                  <a:lnTo>
                    <a:pt x="14316" y="7279"/>
                  </a:lnTo>
                  <a:cubicBezTo>
                    <a:pt x="18660" y="7279"/>
                    <a:pt x="22192" y="10812"/>
                    <a:pt x="22192" y="15154"/>
                  </a:cubicBezTo>
                  <a:cubicBezTo>
                    <a:pt x="22192" y="19498"/>
                    <a:pt x="18660" y="23031"/>
                    <a:pt x="14316" y="23031"/>
                  </a:cubicBezTo>
                  <a:lnTo>
                    <a:pt x="7513" y="23031"/>
                  </a:lnTo>
                  <a:lnTo>
                    <a:pt x="7264" y="23389"/>
                  </a:lnTo>
                  <a:cubicBezTo>
                    <a:pt x="5822" y="25467"/>
                    <a:pt x="4051" y="27297"/>
                    <a:pt x="2022" y="28806"/>
                  </a:cubicBezTo>
                  <a:lnTo>
                    <a:pt x="1" y="30310"/>
                  </a:lnTo>
                  <a:lnTo>
                    <a:pt x="14316" y="30310"/>
                  </a:lnTo>
                  <a:cubicBezTo>
                    <a:pt x="22673" y="30310"/>
                    <a:pt x="29471" y="23511"/>
                    <a:pt x="29471" y="15154"/>
                  </a:cubicBezTo>
                  <a:cubicBezTo>
                    <a:pt x="29471" y="6799"/>
                    <a:pt x="22673" y="0"/>
                    <a:pt x="1431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4203197" y="2068067"/>
              <a:ext cx="737627" cy="878694"/>
            </a:xfrm>
            <a:custGeom>
              <a:avLst/>
              <a:gdLst/>
              <a:ahLst/>
              <a:cxnLst/>
              <a:rect l="l" t="t" r="r" b="b"/>
              <a:pathLst>
                <a:path w="48148" h="57356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5019"/>
                    <a:pt x="8128" y="34660"/>
                    <a:pt x="18973" y="37000"/>
                  </a:cubicBezTo>
                  <a:lnTo>
                    <a:pt x="19238" y="43452"/>
                  </a:lnTo>
                  <a:cubicBezTo>
                    <a:pt x="19281" y="44489"/>
                    <a:pt x="18452" y="45353"/>
                    <a:pt x="17415" y="45354"/>
                  </a:cubicBezTo>
                  <a:lnTo>
                    <a:pt x="14364" y="45354"/>
                  </a:lnTo>
                  <a:cubicBezTo>
                    <a:pt x="11639" y="45354"/>
                    <a:pt x="9267" y="47213"/>
                    <a:pt x="8616" y="49859"/>
                  </a:cubicBezTo>
                  <a:lnTo>
                    <a:pt x="6772" y="57355"/>
                  </a:lnTo>
                  <a:lnTo>
                    <a:pt x="41376" y="57355"/>
                  </a:lnTo>
                  <a:lnTo>
                    <a:pt x="39531" y="49859"/>
                  </a:lnTo>
                  <a:cubicBezTo>
                    <a:pt x="38880" y="47213"/>
                    <a:pt x="36508" y="45354"/>
                    <a:pt x="33784" y="45354"/>
                  </a:cubicBezTo>
                  <a:lnTo>
                    <a:pt x="30733" y="45354"/>
                  </a:lnTo>
                  <a:cubicBezTo>
                    <a:pt x="29696" y="45354"/>
                    <a:pt x="28867" y="44489"/>
                    <a:pt x="28909" y="43453"/>
                  </a:cubicBezTo>
                  <a:lnTo>
                    <a:pt x="29174" y="37000"/>
                  </a:lnTo>
                  <a:cubicBezTo>
                    <a:pt x="40020" y="34660"/>
                    <a:pt x="48147" y="25019"/>
                    <a:pt x="48147" y="13475"/>
                  </a:cubicBezTo>
                  <a:lnTo>
                    <a:pt x="48147" y="1"/>
                  </a:ln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4190420" y="2055259"/>
              <a:ext cx="763181" cy="904278"/>
            </a:xfrm>
            <a:custGeom>
              <a:avLst/>
              <a:gdLst/>
              <a:ahLst/>
              <a:cxnLst/>
              <a:rect l="l" t="t" r="r" b="b"/>
              <a:pathLst>
                <a:path w="49816" h="59026" extrusionOk="0">
                  <a:moveTo>
                    <a:pt x="48146" y="1670"/>
                  </a:moveTo>
                  <a:lnTo>
                    <a:pt x="48146" y="14309"/>
                  </a:lnTo>
                  <a:cubicBezTo>
                    <a:pt x="48146" y="25179"/>
                    <a:pt x="40444" y="34731"/>
                    <a:pt x="29832" y="37020"/>
                  </a:cubicBezTo>
                  <a:lnTo>
                    <a:pt x="29203" y="37157"/>
                  </a:lnTo>
                  <a:lnTo>
                    <a:pt x="28910" y="44255"/>
                  </a:lnTo>
                  <a:cubicBezTo>
                    <a:pt x="28848" y="45765"/>
                    <a:pt x="30056" y="47024"/>
                    <a:pt x="31567" y="47024"/>
                  </a:cubicBezTo>
                  <a:lnTo>
                    <a:pt x="34617" y="47024"/>
                  </a:lnTo>
                  <a:cubicBezTo>
                    <a:pt x="34620" y="47024"/>
                    <a:pt x="34623" y="47024"/>
                    <a:pt x="34626" y="47024"/>
                  </a:cubicBezTo>
                  <a:cubicBezTo>
                    <a:pt x="36964" y="47024"/>
                    <a:pt x="39000" y="48623"/>
                    <a:pt x="39555" y="50894"/>
                  </a:cubicBezTo>
                  <a:lnTo>
                    <a:pt x="41145" y="57357"/>
                  </a:lnTo>
                  <a:lnTo>
                    <a:pt x="8670" y="57357"/>
                  </a:lnTo>
                  <a:lnTo>
                    <a:pt x="10261" y="50894"/>
                  </a:lnTo>
                  <a:cubicBezTo>
                    <a:pt x="10815" y="48623"/>
                    <a:pt x="12851" y="47024"/>
                    <a:pt x="15189" y="47024"/>
                  </a:cubicBezTo>
                  <a:cubicBezTo>
                    <a:pt x="15192" y="47024"/>
                    <a:pt x="15195" y="47024"/>
                    <a:pt x="15198" y="47024"/>
                  </a:cubicBezTo>
                  <a:lnTo>
                    <a:pt x="18249" y="47024"/>
                  </a:lnTo>
                  <a:cubicBezTo>
                    <a:pt x="19759" y="47023"/>
                    <a:pt x="20967" y="45765"/>
                    <a:pt x="20905" y="44255"/>
                  </a:cubicBezTo>
                  <a:lnTo>
                    <a:pt x="20612" y="37157"/>
                  </a:lnTo>
                  <a:lnTo>
                    <a:pt x="19982" y="37020"/>
                  </a:lnTo>
                  <a:cubicBezTo>
                    <a:pt x="9370" y="34731"/>
                    <a:pt x="1669" y="25179"/>
                    <a:pt x="1669" y="14311"/>
                  </a:cubicBezTo>
                  <a:lnTo>
                    <a:pt x="1669" y="1670"/>
                  </a:lnTo>
                  <a:close/>
                  <a:moveTo>
                    <a:pt x="0" y="1"/>
                  </a:moveTo>
                  <a:lnTo>
                    <a:pt x="0" y="14311"/>
                  </a:lnTo>
                  <a:cubicBezTo>
                    <a:pt x="0" y="25743"/>
                    <a:pt x="7952" y="35816"/>
                    <a:pt x="19000" y="38508"/>
                  </a:cubicBezTo>
                  <a:lnTo>
                    <a:pt x="19239" y="44322"/>
                  </a:lnTo>
                  <a:cubicBezTo>
                    <a:pt x="19262" y="44886"/>
                    <a:pt x="18812" y="45356"/>
                    <a:pt x="18249" y="45356"/>
                  </a:cubicBezTo>
                  <a:lnTo>
                    <a:pt x="15197" y="45356"/>
                  </a:lnTo>
                  <a:cubicBezTo>
                    <a:pt x="15193" y="45356"/>
                    <a:pt x="15190" y="45356"/>
                    <a:pt x="15187" y="45356"/>
                  </a:cubicBezTo>
                  <a:cubicBezTo>
                    <a:pt x="12081" y="45356"/>
                    <a:pt x="9377" y="47477"/>
                    <a:pt x="8640" y="50494"/>
                  </a:cubicBezTo>
                  <a:lnTo>
                    <a:pt x="6541" y="59026"/>
                  </a:lnTo>
                  <a:lnTo>
                    <a:pt x="43273" y="59026"/>
                  </a:lnTo>
                  <a:lnTo>
                    <a:pt x="41175" y="50494"/>
                  </a:lnTo>
                  <a:cubicBezTo>
                    <a:pt x="40438" y="47478"/>
                    <a:pt x="37735" y="45356"/>
                    <a:pt x="34631" y="45356"/>
                  </a:cubicBezTo>
                  <a:cubicBezTo>
                    <a:pt x="34627" y="45356"/>
                    <a:pt x="34622" y="45356"/>
                    <a:pt x="34618" y="45356"/>
                  </a:cubicBezTo>
                  <a:lnTo>
                    <a:pt x="31567" y="45356"/>
                  </a:lnTo>
                  <a:cubicBezTo>
                    <a:pt x="31004" y="45356"/>
                    <a:pt x="30553" y="44886"/>
                    <a:pt x="30577" y="44322"/>
                  </a:cubicBezTo>
                  <a:lnTo>
                    <a:pt x="30817" y="38508"/>
                  </a:lnTo>
                  <a:cubicBezTo>
                    <a:pt x="41864" y="35816"/>
                    <a:pt x="49816" y="25743"/>
                    <a:pt x="49816" y="14311"/>
                  </a:cubicBezTo>
                  <a:lnTo>
                    <a:pt x="49816" y="1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4500558" y="2214036"/>
              <a:ext cx="103732" cy="272803"/>
            </a:xfrm>
            <a:custGeom>
              <a:avLst/>
              <a:gdLst/>
              <a:ahLst/>
              <a:cxnLst/>
              <a:rect l="l" t="t" r="r" b="b"/>
              <a:pathLst>
                <a:path w="6771" h="17807" extrusionOk="0">
                  <a:moveTo>
                    <a:pt x="6771" y="1"/>
                  </a:moveTo>
                  <a:lnTo>
                    <a:pt x="1" y="1211"/>
                  </a:lnTo>
                  <a:lnTo>
                    <a:pt x="1" y="3716"/>
                  </a:lnTo>
                  <a:lnTo>
                    <a:pt x="3301" y="3643"/>
                  </a:lnTo>
                  <a:lnTo>
                    <a:pt x="3301" y="17807"/>
                  </a:lnTo>
                  <a:lnTo>
                    <a:pt x="6771" y="17807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4148642" y="1993198"/>
              <a:ext cx="846706" cy="86405"/>
            </a:xfrm>
            <a:custGeom>
              <a:avLst/>
              <a:gdLst/>
              <a:ahLst/>
              <a:cxnLst/>
              <a:rect l="l" t="t" r="r" b="b"/>
              <a:pathLst>
                <a:path w="55268" h="5640" extrusionOk="0">
                  <a:moveTo>
                    <a:pt x="1" y="1"/>
                  </a:moveTo>
                  <a:lnTo>
                    <a:pt x="1" y="5640"/>
                  </a:lnTo>
                  <a:lnTo>
                    <a:pt x="55268" y="5640"/>
                  </a:lnTo>
                  <a:lnTo>
                    <a:pt x="55268" y="1"/>
                  </a:ln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4135865" y="1980421"/>
              <a:ext cx="872275" cy="111943"/>
            </a:xfrm>
            <a:custGeom>
              <a:avLst/>
              <a:gdLst/>
              <a:ahLst/>
              <a:cxnLst/>
              <a:rect l="l" t="t" r="r" b="b"/>
              <a:pathLst>
                <a:path w="56937" h="7307" extrusionOk="0">
                  <a:moveTo>
                    <a:pt x="55268" y="1669"/>
                  </a:moveTo>
                  <a:lnTo>
                    <a:pt x="55268" y="5639"/>
                  </a:lnTo>
                  <a:lnTo>
                    <a:pt x="1671" y="5639"/>
                  </a:lnTo>
                  <a:lnTo>
                    <a:pt x="1671" y="1669"/>
                  </a:lnTo>
                  <a:close/>
                  <a:moveTo>
                    <a:pt x="0" y="1"/>
                  </a:moveTo>
                  <a:lnTo>
                    <a:pt x="0" y="7307"/>
                  </a:lnTo>
                  <a:lnTo>
                    <a:pt x="56936" y="7307"/>
                  </a:lnTo>
                  <a:lnTo>
                    <a:pt x="56936" y="1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4255683" y="2905060"/>
              <a:ext cx="632639" cy="83371"/>
            </a:xfrm>
            <a:custGeom>
              <a:avLst/>
              <a:gdLst/>
              <a:ahLst/>
              <a:cxnLst/>
              <a:rect l="l" t="t" r="r" b="b"/>
              <a:pathLst>
                <a:path w="41295" h="5442" extrusionOk="0">
                  <a:moveTo>
                    <a:pt x="0" y="0"/>
                  </a:moveTo>
                  <a:lnTo>
                    <a:pt x="0" y="5442"/>
                  </a:lnTo>
                  <a:lnTo>
                    <a:pt x="41295" y="5442"/>
                  </a:lnTo>
                  <a:lnTo>
                    <a:pt x="41295" y="0"/>
                  </a:ln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4242891" y="2892283"/>
              <a:ext cx="658208" cy="108941"/>
            </a:xfrm>
            <a:custGeom>
              <a:avLst/>
              <a:gdLst/>
              <a:ahLst/>
              <a:cxnLst/>
              <a:rect l="l" t="t" r="r" b="b"/>
              <a:pathLst>
                <a:path w="42964" h="7111" extrusionOk="0">
                  <a:moveTo>
                    <a:pt x="41297" y="1669"/>
                  </a:moveTo>
                  <a:lnTo>
                    <a:pt x="41297" y="5442"/>
                  </a:lnTo>
                  <a:lnTo>
                    <a:pt x="1670" y="5442"/>
                  </a:lnTo>
                  <a:lnTo>
                    <a:pt x="1670" y="1669"/>
                  </a:lnTo>
                  <a:close/>
                  <a:moveTo>
                    <a:pt x="1" y="0"/>
                  </a:moveTo>
                  <a:lnTo>
                    <a:pt x="1" y="7110"/>
                  </a:lnTo>
                  <a:lnTo>
                    <a:pt x="42964" y="7110"/>
                  </a:lnTo>
                  <a:lnTo>
                    <a:pt x="42964" y="0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94" name="Google Shape;1694;p52"/>
          <p:cNvGrpSpPr/>
          <p:nvPr/>
        </p:nvGrpSpPr>
        <p:grpSpPr>
          <a:xfrm>
            <a:off x="8936151" y="1312217"/>
            <a:ext cx="983431" cy="1566404"/>
            <a:chOff x="6726963" y="1903405"/>
            <a:chExt cx="737573" cy="1174803"/>
          </a:xfrm>
        </p:grpSpPr>
        <p:sp>
          <p:nvSpPr>
            <p:cNvPr id="1695" name="Google Shape;1695;p52"/>
            <p:cNvSpPr/>
            <p:nvPr/>
          </p:nvSpPr>
          <p:spPr>
            <a:xfrm>
              <a:off x="6859747" y="2479980"/>
              <a:ext cx="470124" cy="585458"/>
            </a:xfrm>
            <a:custGeom>
              <a:avLst/>
              <a:gdLst/>
              <a:ahLst/>
              <a:cxnLst/>
              <a:rect l="l" t="t" r="r" b="b"/>
              <a:pathLst>
                <a:path w="30702" h="38234" extrusionOk="0">
                  <a:moveTo>
                    <a:pt x="1" y="0"/>
                  </a:moveTo>
                  <a:lnTo>
                    <a:pt x="1" y="37921"/>
                  </a:lnTo>
                  <a:cubicBezTo>
                    <a:pt x="1" y="38109"/>
                    <a:pt x="155" y="38234"/>
                    <a:pt x="315" y="38234"/>
                  </a:cubicBezTo>
                  <a:cubicBezTo>
                    <a:pt x="392" y="38234"/>
                    <a:pt x="470" y="38205"/>
                    <a:pt x="534" y="38141"/>
                  </a:cubicBezTo>
                  <a:lnTo>
                    <a:pt x="15351" y="23158"/>
                  </a:lnTo>
                  <a:lnTo>
                    <a:pt x="30167" y="38141"/>
                  </a:lnTo>
                  <a:cubicBezTo>
                    <a:pt x="30231" y="38205"/>
                    <a:pt x="30309" y="38234"/>
                    <a:pt x="30386" y="38234"/>
                  </a:cubicBezTo>
                  <a:cubicBezTo>
                    <a:pt x="30547" y="38234"/>
                    <a:pt x="30701" y="38109"/>
                    <a:pt x="30701" y="37921"/>
                  </a:cubicBezTo>
                  <a:lnTo>
                    <a:pt x="30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6846945" y="2467193"/>
              <a:ext cx="495681" cy="611015"/>
            </a:xfrm>
            <a:custGeom>
              <a:avLst/>
              <a:gdLst/>
              <a:ahLst/>
              <a:cxnLst/>
              <a:rect l="l" t="t" r="r" b="b"/>
              <a:pathLst>
                <a:path w="32371" h="39903" extrusionOk="0">
                  <a:moveTo>
                    <a:pt x="30703" y="1670"/>
                  </a:moveTo>
                  <a:lnTo>
                    <a:pt x="30703" y="37486"/>
                  </a:lnTo>
                  <a:lnTo>
                    <a:pt x="16187" y="22807"/>
                  </a:lnTo>
                  <a:lnTo>
                    <a:pt x="1671" y="37486"/>
                  </a:lnTo>
                  <a:lnTo>
                    <a:pt x="1671" y="1670"/>
                  </a:lnTo>
                  <a:close/>
                  <a:moveTo>
                    <a:pt x="1" y="1"/>
                  </a:moveTo>
                  <a:lnTo>
                    <a:pt x="1" y="38754"/>
                  </a:lnTo>
                  <a:cubicBezTo>
                    <a:pt x="1" y="39218"/>
                    <a:pt x="280" y="39638"/>
                    <a:pt x="711" y="39815"/>
                  </a:cubicBezTo>
                  <a:cubicBezTo>
                    <a:pt x="853" y="39873"/>
                    <a:pt x="1001" y="39902"/>
                    <a:pt x="1148" y="39902"/>
                  </a:cubicBezTo>
                  <a:cubicBezTo>
                    <a:pt x="1448" y="39902"/>
                    <a:pt x="1743" y="39784"/>
                    <a:pt x="1962" y="39563"/>
                  </a:cubicBezTo>
                  <a:lnTo>
                    <a:pt x="16186" y="25179"/>
                  </a:lnTo>
                  <a:lnTo>
                    <a:pt x="30412" y="39566"/>
                  </a:lnTo>
                  <a:cubicBezTo>
                    <a:pt x="30627" y="39780"/>
                    <a:pt x="30918" y="39901"/>
                    <a:pt x="31222" y="39903"/>
                  </a:cubicBezTo>
                  <a:cubicBezTo>
                    <a:pt x="31856" y="39901"/>
                    <a:pt x="32370" y="39388"/>
                    <a:pt x="32370" y="38754"/>
                  </a:cubicBezTo>
                  <a:lnTo>
                    <a:pt x="32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6740576" y="1916146"/>
              <a:ext cx="710347" cy="701282"/>
            </a:xfrm>
            <a:custGeom>
              <a:avLst/>
              <a:gdLst/>
              <a:ahLst/>
              <a:cxnLst/>
              <a:rect l="l" t="t" r="r" b="b"/>
              <a:pathLst>
                <a:path w="46390" h="45798" extrusionOk="0">
                  <a:moveTo>
                    <a:pt x="18946" y="0"/>
                  </a:moveTo>
                  <a:cubicBezTo>
                    <a:pt x="18254" y="0"/>
                    <a:pt x="17575" y="268"/>
                    <a:pt x="17065" y="772"/>
                  </a:cubicBezTo>
                  <a:lnTo>
                    <a:pt x="15263" y="2547"/>
                  </a:lnTo>
                  <a:cubicBezTo>
                    <a:pt x="14802" y="3003"/>
                    <a:pt x="14191" y="3275"/>
                    <a:pt x="13544" y="3314"/>
                  </a:cubicBezTo>
                  <a:lnTo>
                    <a:pt x="11019" y="3464"/>
                  </a:lnTo>
                  <a:cubicBezTo>
                    <a:pt x="9977" y="3526"/>
                    <a:pt x="9067" y="4187"/>
                    <a:pt x="8686" y="5159"/>
                  </a:cubicBezTo>
                  <a:lnTo>
                    <a:pt x="7762" y="7513"/>
                  </a:lnTo>
                  <a:cubicBezTo>
                    <a:pt x="7526" y="8117"/>
                    <a:pt x="7078" y="8616"/>
                    <a:pt x="6501" y="8914"/>
                  </a:cubicBezTo>
                  <a:lnTo>
                    <a:pt x="4256" y="10077"/>
                  </a:lnTo>
                  <a:cubicBezTo>
                    <a:pt x="3330" y="10557"/>
                    <a:pt x="2768" y="11532"/>
                    <a:pt x="2815" y="12576"/>
                  </a:cubicBezTo>
                  <a:lnTo>
                    <a:pt x="2929" y="15102"/>
                  </a:lnTo>
                  <a:cubicBezTo>
                    <a:pt x="2959" y="15749"/>
                    <a:pt x="2752" y="16386"/>
                    <a:pt x="2348" y="16893"/>
                  </a:cubicBezTo>
                  <a:lnTo>
                    <a:pt x="770" y="18870"/>
                  </a:lnTo>
                  <a:cubicBezTo>
                    <a:pt x="119" y="19686"/>
                    <a:pt x="1" y="20806"/>
                    <a:pt x="469" y="21738"/>
                  </a:cubicBezTo>
                  <a:lnTo>
                    <a:pt x="1600" y="23999"/>
                  </a:lnTo>
                  <a:cubicBezTo>
                    <a:pt x="1891" y="24578"/>
                    <a:pt x="1961" y="25244"/>
                    <a:pt x="1798" y="25873"/>
                  </a:cubicBezTo>
                  <a:lnTo>
                    <a:pt x="1159" y="28319"/>
                  </a:lnTo>
                  <a:cubicBezTo>
                    <a:pt x="897" y="29330"/>
                    <a:pt x="1244" y="30400"/>
                    <a:pt x="2051" y="31062"/>
                  </a:cubicBezTo>
                  <a:lnTo>
                    <a:pt x="4005" y="32667"/>
                  </a:lnTo>
                  <a:cubicBezTo>
                    <a:pt x="4506" y="33079"/>
                    <a:pt x="4841" y="33659"/>
                    <a:pt x="4946" y="34298"/>
                  </a:cubicBezTo>
                  <a:lnTo>
                    <a:pt x="5360" y="36793"/>
                  </a:lnTo>
                  <a:cubicBezTo>
                    <a:pt x="5530" y="37823"/>
                    <a:pt x="6284" y="38661"/>
                    <a:pt x="7290" y="38937"/>
                  </a:cubicBezTo>
                  <a:lnTo>
                    <a:pt x="9728" y="39609"/>
                  </a:lnTo>
                  <a:cubicBezTo>
                    <a:pt x="10353" y="39780"/>
                    <a:pt x="10895" y="40174"/>
                    <a:pt x="11253" y="40716"/>
                  </a:cubicBezTo>
                  <a:lnTo>
                    <a:pt x="12645" y="42827"/>
                  </a:lnTo>
                  <a:cubicBezTo>
                    <a:pt x="13144" y="43585"/>
                    <a:pt x="13988" y="44030"/>
                    <a:pt x="14879" y="44030"/>
                  </a:cubicBezTo>
                  <a:cubicBezTo>
                    <a:pt x="15011" y="44030"/>
                    <a:pt x="15145" y="44020"/>
                    <a:pt x="15279" y="44000"/>
                  </a:cubicBezTo>
                  <a:lnTo>
                    <a:pt x="17779" y="43621"/>
                  </a:lnTo>
                  <a:cubicBezTo>
                    <a:pt x="17912" y="43601"/>
                    <a:pt x="18045" y="43591"/>
                    <a:pt x="18178" y="43591"/>
                  </a:cubicBezTo>
                  <a:cubicBezTo>
                    <a:pt x="18687" y="43591"/>
                    <a:pt x="19189" y="43736"/>
                    <a:pt x="19623" y="44013"/>
                  </a:cubicBezTo>
                  <a:lnTo>
                    <a:pt x="21752" y="45375"/>
                  </a:lnTo>
                  <a:cubicBezTo>
                    <a:pt x="22192" y="45656"/>
                    <a:pt x="22693" y="45797"/>
                    <a:pt x="23195" y="45797"/>
                  </a:cubicBezTo>
                  <a:cubicBezTo>
                    <a:pt x="23696" y="45797"/>
                    <a:pt x="24198" y="45656"/>
                    <a:pt x="24637" y="45375"/>
                  </a:cubicBezTo>
                  <a:lnTo>
                    <a:pt x="26767" y="44013"/>
                  </a:lnTo>
                  <a:cubicBezTo>
                    <a:pt x="27201" y="43736"/>
                    <a:pt x="27703" y="43591"/>
                    <a:pt x="28212" y="43591"/>
                  </a:cubicBezTo>
                  <a:cubicBezTo>
                    <a:pt x="28345" y="43591"/>
                    <a:pt x="28478" y="43601"/>
                    <a:pt x="28611" y="43621"/>
                  </a:cubicBezTo>
                  <a:lnTo>
                    <a:pt x="31111" y="44000"/>
                  </a:lnTo>
                  <a:cubicBezTo>
                    <a:pt x="31245" y="44020"/>
                    <a:pt x="31379" y="44030"/>
                    <a:pt x="31511" y="44030"/>
                  </a:cubicBezTo>
                  <a:cubicBezTo>
                    <a:pt x="32402" y="44030"/>
                    <a:pt x="33246" y="43585"/>
                    <a:pt x="33745" y="42827"/>
                  </a:cubicBezTo>
                  <a:lnTo>
                    <a:pt x="35137" y="40716"/>
                  </a:lnTo>
                  <a:cubicBezTo>
                    <a:pt x="35495" y="40174"/>
                    <a:pt x="36036" y="39780"/>
                    <a:pt x="36662" y="39609"/>
                  </a:cubicBezTo>
                  <a:lnTo>
                    <a:pt x="39100" y="38936"/>
                  </a:lnTo>
                  <a:cubicBezTo>
                    <a:pt x="40106" y="38659"/>
                    <a:pt x="40860" y="37823"/>
                    <a:pt x="41030" y="36793"/>
                  </a:cubicBezTo>
                  <a:lnTo>
                    <a:pt x="41442" y="34298"/>
                  </a:lnTo>
                  <a:cubicBezTo>
                    <a:pt x="41549" y="33659"/>
                    <a:pt x="41883" y="33078"/>
                    <a:pt x="42384" y="32667"/>
                  </a:cubicBezTo>
                  <a:lnTo>
                    <a:pt x="44339" y="31062"/>
                  </a:lnTo>
                  <a:cubicBezTo>
                    <a:pt x="45144" y="30399"/>
                    <a:pt x="45491" y="29328"/>
                    <a:pt x="45229" y="28319"/>
                  </a:cubicBezTo>
                  <a:lnTo>
                    <a:pt x="44592" y="25873"/>
                  </a:lnTo>
                  <a:cubicBezTo>
                    <a:pt x="44428" y="25244"/>
                    <a:pt x="44499" y="24578"/>
                    <a:pt x="44788" y="23999"/>
                  </a:cubicBezTo>
                  <a:lnTo>
                    <a:pt x="45922" y="21738"/>
                  </a:lnTo>
                  <a:cubicBezTo>
                    <a:pt x="46389" y="20804"/>
                    <a:pt x="46271" y="19685"/>
                    <a:pt x="45620" y="18869"/>
                  </a:cubicBezTo>
                  <a:lnTo>
                    <a:pt x="44043" y="16893"/>
                  </a:lnTo>
                  <a:cubicBezTo>
                    <a:pt x="43638" y="16386"/>
                    <a:pt x="43431" y="15750"/>
                    <a:pt x="43461" y="15102"/>
                  </a:cubicBezTo>
                  <a:lnTo>
                    <a:pt x="43575" y="12576"/>
                  </a:lnTo>
                  <a:cubicBezTo>
                    <a:pt x="43622" y="11532"/>
                    <a:pt x="43059" y="10558"/>
                    <a:pt x="42132" y="10078"/>
                  </a:cubicBezTo>
                  <a:lnTo>
                    <a:pt x="39888" y="8914"/>
                  </a:lnTo>
                  <a:cubicBezTo>
                    <a:pt x="39312" y="8614"/>
                    <a:pt x="38864" y="8117"/>
                    <a:pt x="38628" y="7513"/>
                  </a:cubicBezTo>
                  <a:lnTo>
                    <a:pt x="37704" y="5159"/>
                  </a:lnTo>
                  <a:cubicBezTo>
                    <a:pt x="37323" y="4187"/>
                    <a:pt x="36413" y="3526"/>
                    <a:pt x="35371" y="3464"/>
                  </a:cubicBezTo>
                  <a:lnTo>
                    <a:pt x="32846" y="3314"/>
                  </a:lnTo>
                  <a:cubicBezTo>
                    <a:pt x="32199" y="3275"/>
                    <a:pt x="31588" y="3003"/>
                    <a:pt x="31125" y="2547"/>
                  </a:cubicBezTo>
                  <a:lnTo>
                    <a:pt x="29325" y="772"/>
                  </a:lnTo>
                  <a:cubicBezTo>
                    <a:pt x="28815" y="268"/>
                    <a:pt x="28136" y="0"/>
                    <a:pt x="27444" y="0"/>
                  </a:cubicBezTo>
                  <a:cubicBezTo>
                    <a:pt x="27128" y="0"/>
                    <a:pt x="26810" y="56"/>
                    <a:pt x="26504" y="171"/>
                  </a:cubicBezTo>
                  <a:lnTo>
                    <a:pt x="24137" y="1062"/>
                  </a:lnTo>
                  <a:cubicBezTo>
                    <a:pt x="23833" y="1175"/>
                    <a:pt x="23514" y="1232"/>
                    <a:pt x="23195" y="1232"/>
                  </a:cubicBezTo>
                  <a:cubicBezTo>
                    <a:pt x="22876" y="1232"/>
                    <a:pt x="22557" y="1175"/>
                    <a:pt x="22252" y="1062"/>
                  </a:cubicBezTo>
                  <a:lnTo>
                    <a:pt x="19886" y="171"/>
                  </a:lnTo>
                  <a:cubicBezTo>
                    <a:pt x="19580" y="56"/>
                    <a:pt x="19262" y="0"/>
                    <a:pt x="18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6726963" y="1903405"/>
              <a:ext cx="737573" cy="726762"/>
            </a:xfrm>
            <a:custGeom>
              <a:avLst/>
              <a:gdLst/>
              <a:ahLst/>
              <a:cxnLst/>
              <a:rect l="l" t="t" r="r" b="b"/>
              <a:pathLst>
                <a:path w="48168" h="47462" extrusionOk="0">
                  <a:moveTo>
                    <a:pt x="28334" y="1668"/>
                  </a:moveTo>
                  <a:cubicBezTo>
                    <a:pt x="28810" y="1668"/>
                    <a:pt x="29277" y="1852"/>
                    <a:pt x="29629" y="2198"/>
                  </a:cubicBezTo>
                  <a:lnTo>
                    <a:pt x="31429" y="3974"/>
                  </a:lnTo>
                  <a:cubicBezTo>
                    <a:pt x="32034" y="4571"/>
                    <a:pt x="32837" y="4928"/>
                    <a:pt x="33686" y="4979"/>
                  </a:cubicBezTo>
                  <a:lnTo>
                    <a:pt x="36211" y="5129"/>
                  </a:lnTo>
                  <a:cubicBezTo>
                    <a:pt x="36927" y="5172"/>
                    <a:pt x="37554" y="5627"/>
                    <a:pt x="37816" y="6296"/>
                  </a:cubicBezTo>
                  <a:lnTo>
                    <a:pt x="38740" y="8649"/>
                  </a:lnTo>
                  <a:cubicBezTo>
                    <a:pt x="39050" y="9442"/>
                    <a:pt x="39638" y="10095"/>
                    <a:pt x="40393" y="10485"/>
                  </a:cubicBezTo>
                  <a:lnTo>
                    <a:pt x="42638" y="11650"/>
                  </a:lnTo>
                  <a:cubicBezTo>
                    <a:pt x="43275" y="11981"/>
                    <a:pt x="43661" y="12651"/>
                    <a:pt x="43631" y="13369"/>
                  </a:cubicBezTo>
                  <a:lnTo>
                    <a:pt x="43516" y="15895"/>
                  </a:lnTo>
                  <a:cubicBezTo>
                    <a:pt x="43477" y="16745"/>
                    <a:pt x="43748" y="17581"/>
                    <a:pt x="44279" y="18245"/>
                  </a:cubicBezTo>
                  <a:lnTo>
                    <a:pt x="45857" y="20221"/>
                  </a:lnTo>
                  <a:cubicBezTo>
                    <a:pt x="46304" y="20783"/>
                    <a:pt x="46385" y="21554"/>
                    <a:pt x="46065" y="22197"/>
                  </a:cubicBezTo>
                  <a:lnTo>
                    <a:pt x="44934" y="24456"/>
                  </a:lnTo>
                  <a:cubicBezTo>
                    <a:pt x="44552" y="25217"/>
                    <a:pt x="44459" y="26091"/>
                    <a:pt x="44674" y="26913"/>
                  </a:cubicBezTo>
                  <a:lnTo>
                    <a:pt x="45313" y="29362"/>
                  </a:lnTo>
                  <a:cubicBezTo>
                    <a:pt x="45491" y="30056"/>
                    <a:pt x="45254" y="30793"/>
                    <a:pt x="44700" y="31250"/>
                  </a:cubicBezTo>
                  <a:lnTo>
                    <a:pt x="42745" y="32855"/>
                  </a:lnTo>
                  <a:cubicBezTo>
                    <a:pt x="42087" y="33394"/>
                    <a:pt x="41649" y="34155"/>
                    <a:pt x="41510" y="34994"/>
                  </a:cubicBezTo>
                  <a:lnTo>
                    <a:pt x="41097" y="37489"/>
                  </a:lnTo>
                  <a:cubicBezTo>
                    <a:pt x="40978" y="38197"/>
                    <a:pt x="40460" y="38772"/>
                    <a:pt x="39769" y="38965"/>
                  </a:cubicBezTo>
                  <a:lnTo>
                    <a:pt x="37330" y="39637"/>
                  </a:lnTo>
                  <a:cubicBezTo>
                    <a:pt x="36510" y="39861"/>
                    <a:pt x="35799" y="40377"/>
                    <a:pt x="35332" y="41088"/>
                  </a:cubicBezTo>
                  <a:lnTo>
                    <a:pt x="33938" y="43199"/>
                  </a:lnTo>
                  <a:cubicBezTo>
                    <a:pt x="33593" y="43722"/>
                    <a:pt x="33010" y="44028"/>
                    <a:pt x="32397" y="44028"/>
                  </a:cubicBezTo>
                  <a:cubicBezTo>
                    <a:pt x="32307" y="44028"/>
                    <a:pt x="32216" y="44021"/>
                    <a:pt x="32125" y="44007"/>
                  </a:cubicBezTo>
                  <a:lnTo>
                    <a:pt x="29625" y="43628"/>
                  </a:lnTo>
                  <a:cubicBezTo>
                    <a:pt x="29450" y="43602"/>
                    <a:pt x="29274" y="43589"/>
                    <a:pt x="29099" y="43589"/>
                  </a:cubicBezTo>
                  <a:cubicBezTo>
                    <a:pt x="28432" y="43589"/>
                    <a:pt x="27776" y="43778"/>
                    <a:pt x="27208" y="44141"/>
                  </a:cubicBezTo>
                  <a:lnTo>
                    <a:pt x="25077" y="45505"/>
                  </a:lnTo>
                  <a:cubicBezTo>
                    <a:pt x="24774" y="45698"/>
                    <a:pt x="24429" y="45794"/>
                    <a:pt x="24085" y="45794"/>
                  </a:cubicBezTo>
                  <a:cubicBezTo>
                    <a:pt x="23740" y="45794"/>
                    <a:pt x="23395" y="45698"/>
                    <a:pt x="23092" y="45505"/>
                  </a:cubicBezTo>
                  <a:lnTo>
                    <a:pt x="20961" y="44143"/>
                  </a:lnTo>
                  <a:cubicBezTo>
                    <a:pt x="20396" y="43781"/>
                    <a:pt x="19741" y="43590"/>
                    <a:pt x="19070" y="43590"/>
                  </a:cubicBezTo>
                  <a:cubicBezTo>
                    <a:pt x="18895" y="43590"/>
                    <a:pt x="18719" y="43603"/>
                    <a:pt x="18544" y="43630"/>
                  </a:cubicBezTo>
                  <a:lnTo>
                    <a:pt x="16044" y="44007"/>
                  </a:lnTo>
                  <a:cubicBezTo>
                    <a:pt x="15952" y="44021"/>
                    <a:pt x="15861" y="44028"/>
                    <a:pt x="15770" y="44028"/>
                  </a:cubicBezTo>
                  <a:cubicBezTo>
                    <a:pt x="15157" y="44028"/>
                    <a:pt x="14576" y="43721"/>
                    <a:pt x="14231" y="43200"/>
                  </a:cubicBezTo>
                  <a:lnTo>
                    <a:pt x="12839" y="41089"/>
                  </a:lnTo>
                  <a:cubicBezTo>
                    <a:pt x="12371" y="40379"/>
                    <a:pt x="11660" y="39863"/>
                    <a:pt x="10839" y="39637"/>
                  </a:cubicBezTo>
                  <a:lnTo>
                    <a:pt x="8401" y="38965"/>
                  </a:lnTo>
                  <a:cubicBezTo>
                    <a:pt x="7709" y="38773"/>
                    <a:pt x="7192" y="38199"/>
                    <a:pt x="7072" y="37489"/>
                  </a:cubicBezTo>
                  <a:lnTo>
                    <a:pt x="6660" y="34995"/>
                  </a:lnTo>
                  <a:cubicBezTo>
                    <a:pt x="6520" y="34156"/>
                    <a:pt x="6082" y="33395"/>
                    <a:pt x="5425" y="32855"/>
                  </a:cubicBezTo>
                  <a:lnTo>
                    <a:pt x="3471" y="31251"/>
                  </a:lnTo>
                  <a:cubicBezTo>
                    <a:pt x="2916" y="30793"/>
                    <a:pt x="2677" y="30056"/>
                    <a:pt x="2857" y="29362"/>
                  </a:cubicBezTo>
                  <a:lnTo>
                    <a:pt x="3494" y="26915"/>
                  </a:lnTo>
                  <a:cubicBezTo>
                    <a:pt x="3708" y="26091"/>
                    <a:pt x="3616" y="25219"/>
                    <a:pt x="3236" y="24458"/>
                  </a:cubicBezTo>
                  <a:lnTo>
                    <a:pt x="2103" y="22197"/>
                  </a:lnTo>
                  <a:cubicBezTo>
                    <a:pt x="1783" y="21554"/>
                    <a:pt x="1864" y="20783"/>
                    <a:pt x="2311" y="20221"/>
                  </a:cubicBezTo>
                  <a:lnTo>
                    <a:pt x="3889" y="18245"/>
                  </a:lnTo>
                  <a:cubicBezTo>
                    <a:pt x="4419" y="17580"/>
                    <a:pt x="4691" y="16745"/>
                    <a:pt x="4652" y="15895"/>
                  </a:cubicBezTo>
                  <a:lnTo>
                    <a:pt x="4537" y="13369"/>
                  </a:lnTo>
                  <a:cubicBezTo>
                    <a:pt x="4507" y="12653"/>
                    <a:pt x="4893" y="11981"/>
                    <a:pt x="5530" y="11650"/>
                  </a:cubicBezTo>
                  <a:lnTo>
                    <a:pt x="7775" y="10487"/>
                  </a:lnTo>
                  <a:cubicBezTo>
                    <a:pt x="8530" y="10095"/>
                    <a:pt x="9118" y="9442"/>
                    <a:pt x="9428" y="8651"/>
                  </a:cubicBezTo>
                  <a:lnTo>
                    <a:pt x="10350" y="6296"/>
                  </a:lnTo>
                  <a:cubicBezTo>
                    <a:pt x="10614" y="5627"/>
                    <a:pt x="11240" y="5172"/>
                    <a:pt x="11957" y="5129"/>
                  </a:cubicBezTo>
                  <a:lnTo>
                    <a:pt x="14481" y="4979"/>
                  </a:lnTo>
                  <a:cubicBezTo>
                    <a:pt x="15331" y="4928"/>
                    <a:pt x="16132" y="4571"/>
                    <a:pt x="16739" y="3973"/>
                  </a:cubicBezTo>
                  <a:lnTo>
                    <a:pt x="18540" y="2198"/>
                  </a:lnTo>
                  <a:cubicBezTo>
                    <a:pt x="18891" y="1852"/>
                    <a:pt x="19359" y="1668"/>
                    <a:pt x="19835" y="1668"/>
                  </a:cubicBezTo>
                  <a:cubicBezTo>
                    <a:pt x="20052" y="1668"/>
                    <a:pt x="20271" y="1706"/>
                    <a:pt x="20481" y="1785"/>
                  </a:cubicBezTo>
                  <a:lnTo>
                    <a:pt x="22849" y="2675"/>
                  </a:lnTo>
                  <a:cubicBezTo>
                    <a:pt x="23247" y="2825"/>
                    <a:pt x="23665" y="2899"/>
                    <a:pt x="24084" y="2899"/>
                  </a:cubicBezTo>
                  <a:cubicBezTo>
                    <a:pt x="24503" y="2899"/>
                    <a:pt x="24921" y="2825"/>
                    <a:pt x="25319" y="2675"/>
                  </a:cubicBezTo>
                  <a:lnTo>
                    <a:pt x="27687" y="1785"/>
                  </a:lnTo>
                  <a:cubicBezTo>
                    <a:pt x="27898" y="1706"/>
                    <a:pt x="28117" y="1668"/>
                    <a:pt x="28334" y="1668"/>
                  </a:cubicBezTo>
                  <a:close/>
                  <a:moveTo>
                    <a:pt x="19836" y="1"/>
                  </a:moveTo>
                  <a:cubicBezTo>
                    <a:pt x="18929" y="1"/>
                    <a:pt x="18038" y="351"/>
                    <a:pt x="17368" y="1010"/>
                  </a:cubicBezTo>
                  <a:lnTo>
                    <a:pt x="15567" y="2786"/>
                  </a:lnTo>
                  <a:cubicBezTo>
                    <a:pt x="15249" y="3100"/>
                    <a:pt x="14828" y="3287"/>
                    <a:pt x="14383" y="3313"/>
                  </a:cubicBezTo>
                  <a:lnTo>
                    <a:pt x="11858" y="3463"/>
                  </a:lnTo>
                  <a:cubicBezTo>
                    <a:pt x="10493" y="3546"/>
                    <a:pt x="9298" y="4414"/>
                    <a:pt x="8797" y="5686"/>
                  </a:cubicBezTo>
                  <a:lnTo>
                    <a:pt x="7875" y="8041"/>
                  </a:lnTo>
                  <a:cubicBezTo>
                    <a:pt x="7712" y="8456"/>
                    <a:pt x="7403" y="8799"/>
                    <a:pt x="7007" y="9005"/>
                  </a:cubicBezTo>
                  <a:lnTo>
                    <a:pt x="4762" y="10168"/>
                  </a:lnTo>
                  <a:cubicBezTo>
                    <a:pt x="3548" y="10801"/>
                    <a:pt x="2811" y="12078"/>
                    <a:pt x="2870" y="13445"/>
                  </a:cubicBezTo>
                  <a:lnTo>
                    <a:pt x="2985" y="15971"/>
                  </a:lnTo>
                  <a:cubicBezTo>
                    <a:pt x="3005" y="16417"/>
                    <a:pt x="2863" y="16855"/>
                    <a:pt x="2584" y="17205"/>
                  </a:cubicBezTo>
                  <a:lnTo>
                    <a:pt x="1006" y="19181"/>
                  </a:lnTo>
                  <a:cubicBezTo>
                    <a:pt x="155" y="20251"/>
                    <a:pt x="1" y="21718"/>
                    <a:pt x="610" y="22943"/>
                  </a:cubicBezTo>
                  <a:lnTo>
                    <a:pt x="1743" y="25204"/>
                  </a:lnTo>
                  <a:cubicBezTo>
                    <a:pt x="1943" y="25604"/>
                    <a:pt x="1991" y="26062"/>
                    <a:pt x="1878" y="26494"/>
                  </a:cubicBezTo>
                  <a:lnTo>
                    <a:pt x="1241" y="28941"/>
                  </a:lnTo>
                  <a:cubicBezTo>
                    <a:pt x="898" y="30265"/>
                    <a:pt x="1354" y="31669"/>
                    <a:pt x="2410" y="32539"/>
                  </a:cubicBezTo>
                  <a:lnTo>
                    <a:pt x="4364" y="34145"/>
                  </a:lnTo>
                  <a:cubicBezTo>
                    <a:pt x="4709" y="34427"/>
                    <a:pt x="4939" y="34826"/>
                    <a:pt x="5013" y="35267"/>
                  </a:cubicBezTo>
                  <a:lnTo>
                    <a:pt x="5426" y="37762"/>
                  </a:lnTo>
                  <a:cubicBezTo>
                    <a:pt x="5652" y="39111"/>
                    <a:pt x="6640" y="40207"/>
                    <a:pt x="7958" y="40573"/>
                  </a:cubicBezTo>
                  <a:lnTo>
                    <a:pt x="10397" y="41245"/>
                  </a:lnTo>
                  <a:cubicBezTo>
                    <a:pt x="10826" y="41363"/>
                    <a:pt x="11199" y="41634"/>
                    <a:pt x="11446" y="42007"/>
                  </a:cubicBezTo>
                  <a:lnTo>
                    <a:pt x="12838" y="44117"/>
                  </a:lnTo>
                  <a:cubicBezTo>
                    <a:pt x="13495" y="45111"/>
                    <a:pt x="14602" y="45695"/>
                    <a:pt x="15771" y="45695"/>
                  </a:cubicBezTo>
                  <a:cubicBezTo>
                    <a:pt x="15944" y="45695"/>
                    <a:pt x="16119" y="45682"/>
                    <a:pt x="16293" y="45656"/>
                  </a:cubicBezTo>
                  <a:lnTo>
                    <a:pt x="18794" y="45278"/>
                  </a:lnTo>
                  <a:cubicBezTo>
                    <a:pt x="18886" y="45265"/>
                    <a:pt x="18978" y="45258"/>
                    <a:pt x="19069" y="45258"/>
                  </a:cubicBezTo>
                  <a:cubicBezTo>
                    <a:pt x="19420" y="45258"/>
                    <a:pt x="19764" y="45357"/>
                    <a:pt x="20062" y="45548"/>
                  </a:cubicBezTo>
                  <a:lnTo>
                    <a:pt x="22193" y="46911"/>
                  </a:lnTo>
                  <a:cubicBezTo>
                    <a:pt x="22756" y="47270"/>
                    <a:pt x="23409" y="47462"/>
                    <a:pt x="24076" y="47462"/>
                  </a:cubicBezTo>
                  <a:cubicBezTo>
                    <a:pt x="24079" y="47462"/>
                    <a:pt x="24081" y="47462"/>
                    <a:pt x="24084" y="47462"/>
                  </a:cubicBezTo>
                  <a:cubicBezTo>
                    <a:pt x="24086" y="47462"/>
                    <a:pt x="24089" y="47462"/>
                    <a:pt x="24091" y="47462"/>
                  </a:cubicBezTo>
                  <a:cubicBezTo>
                    <a:pt x="24759" y="47462"/>
                    <a:pt x="25412" y="47270"/>
                    <a:pt x="25975" y="46911"/>
                  </a:cubicBezTo>
                  <a:lnTo>
                    <a:pt x="28106" y="45549"/>
                  </a:lnTo>
                  <a:cubicBezTo>
                    <a:pt x="28405" y="45358"/>
                    <a:pt x="28750" y="45258"/>
                    <a:pt x="29101" y="45258"/>
                  </a:cubicBezTo>
                  <a:cubicBezTo>
                    <a:pt x="29192" y="45258"/>
                    <a:pt x="29283" y="45265"/>
                    <a:pt x="29374" y="45278"/>
                  </a:cubicBezTo>
                  <a:lnTo>
                    <a:pt x="31874" y="45657"/>
                  </a:lnTo>
                  <a:cubicBezTo>
                    <a:pt x="32048" y="45683"/>
                    <a:pt x="32222" y="45696"/>
                    <a:pt x="32395" y="45696"/>
                  </a:cubicBezTo>
                  <a:cubicBezTo>
                    <a:pt x="33564" y="45696"/>
                    <a:pt x="34672" y="45113"/>
                    <a:pt x="35330" y="44118"/>
                  </a:cubicBezTo>
                  <a:lnTo>
                    <a:pt x="36722" y="42007"/>
                  </a:lnTo>
                  <a:cubicBezTo>
                    <a:pt x="36969" y="41634"/>
                    <a:pt x="37341" y="41363"/>
                    <a:pt x="37771" y="41245"/>
                  </a:cubicBezTo>
                  <a:lnTo>
                    <a:pt x="40210" y="40573"/>
                  </a:lnTo>
                  <a:cubicBezTo>
                    <a:pt x="41528" y="40207"/>
                    <a:pt x="42515" y="39111"/>
                    <a:pt x="42742" y="37762"/>
                  </a:cubicBezTo>
                  <a:lnTo>
                    <a:pt x="43155" y="35267"/>
                  </a:lnTo>
                  <a:cubicBezTo>
                    <a:pt x="43229" y="34826"/>
                    <a:pt x="43458" y="34427"/>
                    <a:pt x="43804" y="34145"/>
                  </a:cubicBezTo>
                  <a:lnTo>
                    <a:pt x="45758" y="32539"/>
                  </a:lnTo>
                  <a:cubicBezTo>
                    <a:pt x="46813" y="31669"/>
                    <a:pt x="47268" y="30265"/>
                    <a:pt x="46927" y="28941"/>
                  </a:cubicBezTo>
                  <a:lnTo>
                    <a:pt x="46288" y="26494"/>
                  </a:lnTo>
                  <a:cubicBezTo>
                    <a:pt x="46176" y="26062"/>
                    <a:pt x="46225" y="25604"/>
                    <a:pt x="46425" y="25204"/>
                  </a:cubicBezTo>
                  <a:lnTo>
                    <a:pt x="47558" y="22943"/>
                  </a:lnTo>
                  <a:cubicBezTo>
                    <a:pt x="48167" y="21718"/>
                    <a:pt x="48013" y="20251"/>
                    <a:pt x="47162" y="19181"/>
                  </a:cubicBezTo>
                  <a:lnTo>
                    <a:pt x="45584" y="17205"/>
                  </a:lnTo>
                  <a:cubicBezTo>
                    <a:pt x="45305" y="16855"/>
                    <a:pt x="45163" y="16417"/>
                    <a:pt x="45183" y="15971"/>
                  </a:cubicBezTo>
                  <a:lnTo>
                    <a:pt x="45298" y="13445"/>
                  </a:lnTo>
                  <a:cubicBezTo>
                    <a:pt x="45357" y="12078"/>
                    <a:pt x="44619" y="10801"/>
                    <a:pt x="43406" y="10168"/>
                  </a:cubicBezTo>
                  <a:lnTo>
                    <a:pt x="41161" y="9005"/>
                  </a:lnTo>
                  <a:cubicBezTo>
                    <a:pt x="40765" y="8799"/>
                    <a:pt x="40456" y="8456"/>
                    <a:pt x="40293" y="8041"/>
                  </a:cubicBezTo>
                  <a:lnTo>
                    <a:pt x="39371" y="5686"/>
                  </a:lnTo>
                  <a:cubicBezTo>
                    <a:pt x="38869" y="4414"/>
                    <a:pt x="37676" y="3546"/>
                    <a:pt x="36310" y="3463"/>
                  </a:cubicBezTo>
                  <a:lnTo>
                    <a:pt x="33787" y="3313"/>
                  </a:lnTo>
                  <a:cubicBezTo>
                    <a:pt x="33340" y="3287"/>
                    <a:pt x="32919" y="3100"/>
                    <a:pt x="32602" y="2786"/>
                  </a:cubicBezTo>
                  <a:lnTo>
                    <a:pt x="30801" y="1010"/>
                  </a:lnTo>
                  <a:cubicBezTo>
                    <a:pt x="30130" y="351"/>
                    <a:pt x="29239" y="1"/>
                    <a:pt x="28332" y="1"/>
                  </a:cubicBezTo>
                  <a:cubicBezTo>
                    <a:pt x="27919" y="1"/>
                    <a:pt x="27501" y="73"/>
                    <a:pt x="27100" y="223"/>
                  </a:cubicBezTo>
                  <a:lnTo>
                    <a:pt x="24732" y="1114"/>
                  </a:lnTo>
                  <a:cubicBezTo>
                    <a:pt x="24523" y="1192"/>
                    <a:pt x="24304" y="1231"/>
                    <a:pt x="24084" y="1231"/>
                  </a:cubicBezTo>
                  <a:cubicBezTo>
                    <a:pt x="23864" y="1231"/>
                    <a:pt x="23644" y="1192"/>
                    <a:pt x="23435" y="1114"/>
                  </a:cubicBezTo>
                  <a:lnTo>
                    <a:pt x="21069" y="223"/>
                  </a:lnTo>
                  <a:cubicBezTo>
                    <a:pt x="20667" y="73"/>
                    <a:pt x="20250" y="1"/>
                    <a:pt x="19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7008641" y="2138310"/>
              <a:ext cx="164563" cy="280280"/>
            </a:xfrm>
            <a:custGeom>
              <a:avLst/>
              <a:gdLst/>
              <a:ahLst/>
              <a:cxnLst/>
              <a:rect l="l" t="t" r="r" b="b"/>
              <a:pathLst>
                <a:path w="10747" h="18304" extrusionOk="0">
                  <a:moveTo>
                    <a:pt x="5210" y="0"/>
                  </a:moveTo>
                  <a:cubicBezTo>
                    <a:pt x="3793" y="0"/>
                    <a:pt x="2602" y="446"/>
                    <a:pt x="1636" y="1336"/>
                  </a:cubicBezTo>
                  <a:cubicBezTo>
                    <a:pt x="671" y="2227"/>
                    <a:pt x="208" y="3375"/>
                    <a:pt x="248" y="4783"/>
                  </a:cubicBezTo>
                  <a:lnTo>
                    <a:pt x="273" y="4855"/>
                  </a:lnTo>
                  <a:lnTo>
                    <a:pt x="3634" y="4855"/>
                  </a:lnTo>
                  <a:cubicBezTo>
                    <a:pt x="3634" y="4236"/>
                    <a:pt x="3799" y="3733"/>
                    <a:pt x="4129" y="3349"/>
                  </a:cubicBezTo>
                  <a:cubicBezTo>
                    <a:pt x="4459" y="2965"/>
                    <a:pt x="4853" y="2773"/>
                    <a:pt x="5308" y="2773"/>
                  </a:cubicBezTo>
                  <a:cubicBezTo>
                    <a:pt x="5310" y="2773"/>
                    <a:pt x="5312" y="2773"/>
                    <a:pt x="5314" y="2773"/>
                  </a:cubicBezTo>
                  <a:cubicBezTo>
                    <a:pt x="5873" y="2773"/>
                    <a:pt x="6303" y="2989"/>
                    <a:pt x="6604" y="3421"/>
                  </a:cubicBezTo>
                  <a:cubicBezTo>
                    <a:pt x="6905" y="3854"/>
                    <a:pt x="7056" y="4417"/>
                    <a:pt x="7056" y="5112"/>
                  </a:cubicBezTo>
                  <a:cubicBezTo>
                    <a:pt x="7056" y="5904"/>
                    <a:pt x="6905" y="6521"/>
                    <a:pt x="6604" y="6962"/>
                  </a:cubicBezTo>
                  <a:cubicBezTo>
                    <a:pt x="6302" y="7403"/>
                    <a:pt x="5841" y="7623"/>
                    <a:pt x="5223" y="7623"/>
                  </a:cubicBezTo>
                  <a:lnTo>
                    <a:pt x="3488" y="7623"/>
                  </a:lnTo>
                  <a:lnTo>
                    <a:pt x="3487" y="10311"/>
                  </a:lnTo>
                  <a:lnTo>
                    <a:pt x="5222" y="10311"/>
                  </a:lnTo>
                  <a:cubicBezTo>
                    <a:pt x="5899" y="10311"/>
                    <a:pt x="6409" y="10529"/>
                    <a:pt x="6756" y="10965"/>
                  </a:cubicBezTo>
                  <a:cubicBezTo>
                    <a:pt x="7102" y="11402"/>
                    <a:pt x="7275" y="12092"/>
                    <a:pt x="7275" y="13036"/>
                  </a:cubicBezTo>
                  <a:cubicBezTo>
                    <a:pt x="7275" y="13794"/>
                    <a:pt x="7098" y="14399"/>
                    <a:pt x="6743" y="14852"/>
                  </a:cubicBezTo>
                  <a:cubicBezTo>
                    <a:pt x="6390" y="15303"/>
                    <a:pt x="5913" y="15529"/>
                    <a:pt x="5314" y="15529"/>
                  </a:cubicBezTo>
                  <a:cubicBezTo>
                    <a:pt x="5312" y="15529"/>
                    <a:pt x="5310" y="15529"/>
                    <a:pt x="5308" y="15529"/>
                  </a:cubicBezTo>
                  <a:cubicBezTo>
                    <a:pt x="4778" y="15529"/>
                    <a:pt x="4334" y="15306"/>
                    <a:pt x="3977" y="14858"/>
                  </a:cubicBezTo>
                  <a:cubicBezTo>
                    <a:pt x="3618" y="14409"/>
                    <a:pt x="3438" y="13843"/>
                    <a:pt x="3438" y="13159"/>
                  </a:cubicBezTo>
                  <a:lnTo>
                    <a:pt x="65" y="13159"/>
                  </a:lnTo>
                  <a:lnTo>
                    <a:pt x="41" y="13232"/>
                  </a:lnTo>
                  <a:cubicBezTo>
                    <a:pt x="1" y="14862"/>
                    <a:pt x="493" y="16114"/>
                    <a:pt x="1519" y="16990"/>
                  </a:cubicBezTo>
                  <a:cubicBezTo>
                    <a:pt x="2544" y="17865"/>
                    <a:pt x="3768" y="18303"/>
                    <a:pt x="5192" y="18303"/>
                  </a:cubicBezTo>
                  <a:cubicBezTo>
                    <a:pt x="5194" y="18303"/>
                    <a:pt x="5196" y="18303"/>
                    <a:pt x="5199" y="18303"/>
                  </a:cubicBezTo>
                  <a:cubicBezTo>
                    <a:pt x="5201" y="18303"/>
                    <a:pt x="5204" y="18303"/>
                    <a:pt x="5206" y="18303"/>
                  </a:cubicBezTo>
                  <a:cubicBezTo>
                    <a:pt x="6824" y="18303"/>
                    <a:pt x="8151" y="17838"/>
                    <a:pt x="9187" y="16911"/>
                  </a:cubicBezTo>
                  <a:cubicBezTo>
                    <a:pt x="10226" y="15982"/>
                    <a:pt x="10745" y="14706"/>
                    <a:pt x="10747" y="13085"/>
                  </a:cubicBezTo>
                  <a:cubicBezTo>
                    <a:pt x="10745" y="12092"/>
                    <a:pt x="10526" y="11235"/>
                    <a:pt x="10087" y="10513"/>
                  </a:cubicBezTo>
                  <a:cubicBezTo>
                    <a:pt x="9646" y="9792"/>
                    <a:pt x="9010" y="9261"/>
                    <a:pt x="8180" y="8919"/>
                  </a:cubicBezTo>
                  <a:cubicBezTo>
                    <a:pt x="8905" y="8536"/>
                    <a:pt x="9476" y="8000"/>
                    <a:pt x="9891" y="7312"/>
                  </a:cubicBezTo>
                  <a:cubicBezTo>
                    <a:pt x="10303" y="6636"/>
                    <a:pt x="10519" y="5860"/>
                    <a:pt x="10515" y="5070"/>
                  </a:cubicBezTo>
                  <a:cubicBezTo>
                    <a:pt x="10515" y="3457"/>
                    <a:pt x="10033" y="2209"/>
                    <a:pt x="9072" y="1326"/>
                  </a:cubicBezTo>
                  <a:cubicBezTo>
                    <a:pt x="8111" y="441"/>
                    <a:pt x="6824" y="0"/>
                    <a:pt x="5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00" name="Google Shape;1700;p52"/>
          <p:cNvGrpSpPr/>
          <p:nvPr/>
        </p:nvGrpSpPr>
        <p:grpSpPr>
          <a:xfrm>
            <a:off x="1903204" y="1399695"/>
            <a:ext cx="1721845" cy="1478925"/>
            <a:chOff x="-1892919" y="-1135548"/>
            <a:chExt cx="1227668" cy="1054568"/>
          </a:xfrm>
        </p:grpSpPr>
        <p:sp>
          <p:nvSpPr>
            <p:cNvPr id="1701" name="Google Shape;1701;p52"/>
            <p:cNvSpPr/>
            <p:nvPr/>
          </p:nvSpPr>
          <p:spPr>
            <a:xfrm>
              <a:off x="-1304892" y="-883365"/>
              <a:ext cx="53222" cy="573535"/>
            </a:xfrm>
            <a:custGeom>
              <a:avLst/>
              <a:gdLst/>
              <a:ahLst/>
              <a:cxnLst/>
              <a:rect l="l" t="t" r="r" b="b"/>
              <a:pathLst>
                <a:path w="3474" h="37437" extrusionOk="0">
                  <a:moveTo>
                    <a:pt x="1" y="1"/>
                  </a:moveTo>
                  <a:lnTo>
                    <a:pt x="1" y="37437"/>
                  </a:lnTo>
                  <a:lnTo>
                    <a:pt x="3474" y="37437"/>
                  </a:lnTo>
                  <a:lnTo>
                    <a:pt x="3474" y="1"/>
                  </a:ln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-1317669" y="-896142"/>
              <a:ext cx="78775" cy="599104"/>
            </a:xfrm>
            <a:custGeom>
              <a:avLst/>
              <a:gdLst/>
              <a:ahLst/>
              <a:cxnLst/>
              <a:rect l="l" t="t" r="r" b="b"/>
              <a:pathLst>
                <a:path w="5142" h="39106" extrusionOk="0">
                  <a:moveTo>
                    <a:pt x="3473" y="1669"/>
                  </a:moveTo>
                  <a:lnTo>
                    <a:pt x="3473" y="37436"/>
                  </a:lnTo>
                  <a:lnTo>
                    <a:pt x="1669" y="37436"/>
                  </a:lnTo>
                  <a:lnTo>
                    <a:pt x="1669" y="1669"/>
                  </a:lnTo>
                  <a:close/>
                  <a:moveTo>
                    <a:pt x="0" y="0"/>
                  </a:moveTo>
                  <a:lnTo>
                    <a:pt x="0" y="39105"/>
                  </a:lnTo>
                  <a:lnTo>
                    <a:pt x="5142" y="39105"/>
                  </a:lnTo>
                  <a:lnTo>
                    <a:pt x="5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-1664559" y="-1122771"/>
              <a:ext cx="770948" cy="725004"/>
            </a:xfrm>
            <a:custGeom>
              <a:avLst/>
              <a:gdLst/>
              <a:ahLst/>
              <a:cxnLst/>
              <a:rect l="l" t="t" r="r" b="b"/>
              <a:pathLst>
                <a:path w="50323" h="47324" extrusionOk="0">
                  <a:moveTo>
                    <a:pt x="25161" y="0"/>
                  </a:moveTo>
                  <a:cubicBezTo>
                    <a:pt x="24742" y="0"/>
                    <a:pt x="24323" y="218"/>
                    <a:pt x="24107" y="655"/>
                  </a:cubicBezTo>
                  <a:lnTo>
                    <a:pt x="17349" y="14349"/>
                  </a:lnTo>
                  <a:cubicBezTo>
                    <a:pt x="17177" y="14697"/>
                    <a:pt x="16846" y="14937"/>
                    <a:pt x="16464" y="14994"/>
                  </a:cubicBezTo>
                  <a:lnTo>
                    <a:pt x="1350" y="17188"/>
                  </a:lnTo>
                  <a:cubicBezTo>
                    <a:pt x="386" y="17330"/>
                    <a:pt x="1" y="18514"/>
                    <a:pt x="698" y="19194"/>
                  </a:cubicBezTo>
                  <a:lnTo>
                    <a:pt x="11635" y="29854"/>
                  </a:lnTo>
                  <a:cubicBezTo>
                    <a:pt x="11911" y="30125"/>
                    <a:pt x="12038" y="30514"/>
                    <a:pt x="11972" y="30894"/>
                  </a:cubicBezTo>
                  <a:lnTo>
                    <a:pt x="9391" y="45946"/>
                  </a:lnTo>
                  <a:cubicBezTo>
                    <a:pt x="9261" y="46706"/>
                    <a:pt x="9864" y="47323"/>
                    <a:pt x="10550" y="47323"/>
                  </a:cubicBezTo>
                  <a:cubicBezTo>
                    <a:pt x="10730" y="47323"/>
                    <a:pt x="10917" y="47280"/>
                    <a:pt x="11097" y="47186"/>
                  </a:cubicBezTo>
                  <a:lnTo>
                    <a:pt x="24615" y="40080"/>
                  </a:lnTo>
                  <a:cubicBezTo>
                    <a:pt x="24786" y="39990"/>
                    <a:pt x="24974" y="39945"/>
                    <a:pt x="25162" y="39945"/>
                  </a:cubicBezTo>
                  <a:cubicBezTo>
                    <a:pt x="25350" y="39945"/>
                    <a:pt x="25538" y="39990"/>
                    <a:pt x="25708" y="40080"/>
                  </a:cubicBezTo>
                  <a:lnTo>
                    <a:pt x="39226" y="47186"/>
                  </a:lnTo>
                  <a:cubicBezTo>
                    <a:pt x="39406" y="47281"/>
                    <a:pt x="39593" y="47324"/>
                    <a:pt x="39774" y="47324"/>
                  </a:cubicBezTo>
                  <a:cubicBezTo>
                    <a:pt x="40459" y="47324"/>
                    <a:pt x="41062" y="46707"/>
                    <a:pt x="40932" y="45946"/>
                  </a:cubicBezTo>
                  <a:lnTo>
                    <a:pt x="38351" y="30896"/>
                  </a:lnTo>
                  <a:cubicBezTo>
                    <a:pt x="38285" y="30514"/>
                    <a:pt x="38412" y="30125"/>
                    <a:pt x="38688" y="29855"/>
                  </a:cubicBezTo>
                  <a:lnTo>
                    <a:pt x="49625" y="19194"/>
                  </a:lnTo>
                  <a:cubicBezTo>
                    <a:pt x="50322" y="18514"/>
                    <a:pt x="49937" y="17330"/>
                    <a:pt x="48973" y="17190"/>
                  </a:cubicBezTo>
                  <a:lnTo>
                    <a:pt x="33859" y="14994"/>
                  </a:lnTo>
                  <a:cubicBezTo>
                    <a:pt x="33477" y="14937"/>
                    <a:pt x="33146" y="14698"/>
                    <a:pt x="32974" y="14351"/>
                  </a:cubicBezTo>
                  <a:lnTo>
                    <a:pt x="26216" y="656"/>
                  </a:lnTo>
                  <a:cubicBezTo>
                    <a:pt x="26000" y="219"/>
                    <a:pt x="25580" y="0"/>
                    <a:pt x="25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-1674196" y="-1135548"/>
              <a:ext cx="790206" cy="750573"/>
            </a:xfrm>
            <a:custGeom>
              <a:avLst/>
              <a:gdLst/>
              <a:ahLst/>
              <a:cxnLst/>
              <a:rect l="l" t="t" r="r" b="b"/>
              <a:pathLst>
                <a:path w="51580" h="48993" extrusionOk="0">
                  <a:moveTo>
                    <a:pt x="25790" y="1670"/>
                  </a:moveTo>
                  <a:cubicBezTo>
                    <a:pt x="25912" y="1670"/>
                    <a:pt x="26034" y="1734"/>
                    <a:pt x="26097" y="1861"/>
                  </a:cubicBezTo>
                  <a:lnTo>
                    <a:pt x="32855" y="15555"/>
                  </a:lnTo>
                  <a:cubicBezTo>
                    <a:pt x="33148" y="16147"/>
                    <a:pt x="33713" y="16560"/>
                    <a:pt x="34369" y="16655"/>
                  </a:cubicBezTo>
                  <a:lnTo>
                    <a:pt x="49481" y="18849"/>
                  </a:lnTo>
                  <a:cubicBezTo>
                    <a:pt x="49761" y="18893"/>
                    <a:pt x="49872" y="19234"/>
                    <a:pt x="49670" y="19433"/>
                  </a:cubicBezTo>
                  <a:lnTo>
                    <a:pt x="38735" y="30091"/>
                  </a:lnTo>
                  <a:cubicBezTo>
                    <a:pt x="38261" y="30552"/>
                    <a:pt x="38045" y="31218"/>
                    <a:pt x="38156" y="31871"/>
                  </a:cubicBezTo>
                  <a:lnTo>
                    <a:pt x="40738" y="46923"/>
                  </a:lnTo>
                  <a:cubicBezTo>
                    <a:pt x="40775" y="47144"/>
                    <a:pt x="40599" y="47322"/>
                    <a:pt x="40400" y="47322"/>
                  </a:cubicBezTo>
                  <a:cubicBezTo>
                    <a:pt x="40348" y="47322"/>
                    <a:pt x="40294" y="47310"/>
                    <a:pt x="40242" y="47283"/>
                  </a:cubicBezTo>
                  <a:lnTo>
                    <a:pt x="26725" y="40176"/>
                  </a:lnTo>
                  <a:cubicBezTo>
                    <a:pt x="26437" y="40025"/>
                    <a:pt x="26115" y="39945"/>
                    <a:pt x="25790" y="39945"/>
                  </a:cubicBezTo>
                  <a:lnTo>
                    <a:pt x="25790" y="39944"/>
                  </a:lnTo>
                  <a:cubicBezTo>
                    <a:pt x="25464" y="39944"/>
                    <a:pt x="25144" y="40025"/>
                    <a:pt x="24856" y="40176"/>
                  </a:cubicBezTo>
                  <a:lnTo>
                    <a:pt x="11339" y="47282"/>
                  </a:lnTo>
                  <a:cubicBezTo>
                    <a:pt x="11287" y="47309"/>
                    <a:pt x="11233" y="47321"/>
                    <a:pt x="11181" y="47321"/>
                  </a:cubicBezTo>
                  <a:cubicBezTo>
                    <a:pt x="10982" y="47321"/>
                    <a:pt x="10806" y="47142"/>
                    <a:pt x="10843" y="46922"/>
                  </a:cubicBezTo>
                  <a:lnTo>
                    <a:pt x="13424" y="31871"/>
                  </a:lnTo>
                  <a:cubicBezTo>
                    <a:pt x="13535" y="31220"/>
                    <a:pt x="13319" y="30554"/>
                    <a:pt x="12844" y="30093"/>
                  </a:cubicBezTo>
                  <a:lnTo>
                    <a:pt x="1910" y="19433"/>
                  </a:lnTo>
                  <a:cubicBezTo>
                    <a:pt x="1708" y="19234"/>
                    <a:pt x="1820" y="18891"/>
                    <a:pt x="2098" y="18849"/>
                  </a:cubicBezTo>
                  <a:lnTo>
                    <a:pt x="17212" y="16655"/>
                  </a:lnTo>
                  <a:cubicBezTo>
                    <a:pt x="17867" y="16560"/>
                    <a:pt x="18433" y="16147"/>
                    <a:pt x="18726" y="15555"/>
                  </a:cubicBezTo>
                  <a:lnTo>
                    <a:pt x="25484" y="1861"/>
                  </a:lnTo>
                  <a:cubicBezTo>
                    <a:pt x="25547" y="1734"/>
                    <a:pt x="25669" y="1670"/>
                    <a:pt x="25790" y="1670"/>
                  </a:cubicBezTo>
                  <a:close/>
                  <a:moveTo>
                    <a:pt x="25791" y="0"/>
                  </a:moveTo>
                  <a:cubicBezTo>
                    <a:pt x="25026" y="0"/>
                    <a:pt x="24327" y="434"/>
                    <a:pt x="23988" y="1121"/>
                  </a:cubicBezTo>
                  <a:lnTo>
                    <a:pt x="17230" y="14816"/>
                  </a:lnTo>
                  <a:cubicBezTo>
                    <a:pt x="17181" y="14915"/>
                    <a:pt x="17084" y="14986"/>
                    <a:pt x="16973" y="15002"/>
                  </a:cubicBezTo>
                  <a:lnTo>
                    <a:pt x="1859" y="17198"/>
                  </a:lnTo>
                  <a:cubicBezTo>
                    <a:pt x="1103" y="17308"/>
                    <a:pt x="473" y="17838"/>
                    <a:pt x="236" y="18566"/>
                  </a:cubicBezTo>
                  <a:cubicBezTo>
                    <a:pt x="0" y="19293"/>
                    <a:pt x="198" y="20092"/>
                    <a:pt x="745" y="20626"/>
                  </a:cubicBezTo>
                  <a:lnTo>
                    <a:pt x="11682" y="31286"/>
                  </a:lnTo>
                  <a:cubicBezTo>
                    <a:pt x="11762" y="31365"/>
                    <a:pt x="11798" y="31478"/>
                    <a:pt x="11780" y="31589"/>
                  </a:cubicBezTo>
                  <a:lnTo>
                    <a:pt x="9197" y="46639"/>
                  </a:lnTo>
                  <a:cubicBezTo>
                    <a:pt x="9069" y="47394"/>
                    <a:pt x="9379" y="48155"/>
                    <a:pt x="9997" y="48605"/>
                  </a:cubicBezTo>
                  <a:cubicBezTo>
                    <a:pt x="10348" y="48859"/>
                    <a:pt x="10763" y="48989"/>
                    <a:pt x="11181" y="48989"/>
                  </a:cubicBezTo>
                  <a:cubicBezTo>
                    <a:pt x="11500" y="48989"/>
                    <a:pt x="11820" y="48913"/>
                    <a:pt x="12114" y="48759"/>
                  </a:cubicBezTo>
                  <a:lnTo>
                    <a:pt x="25631" y="41653"/>
                  </a:lnTo>
                  <a:cubicBezTo>
                    <a:pt x="25681" y="41627"/>
                    <a:pt x="25735" y="41614"/>
                    <a:pt x="25790" y="41614"/>
                  </a:cubicBezTo>
                  <a:cubicBezTo>
                    <a:pt x="25845" y="41614"/>
                    <a:pt x="25899" y="41627"/>
                    <a:pt x="25950" y="41653"/>
                  </a:cubicBezTo>
                  <a:lnTo>
                    <a:pt x="39467" y="48760"/>
                  </a:lnTo>
                  <a:cubicBezTo>
                    <a:pt x="39755" y="48912"/>
                    <a:pt x="40077" y="48992"/>
                    <a:pt x="40404" y="48992"/>
                  </a:cubicBezTo>
                  <a:cubicBezTo>
                    <a:pt x="41649" y="48990"/>
                    <a:pt x="42593" y="47867"/>
                    <a:pt x="42382" y="46639"/>
                  </a:cubicBezTo>
                  <a:lnTo>
                    <a:pt x="39800" y="31587"/>
                  </a:lnTo>
                  <a:cubicBezTo>
                    <a:pt x="39781" y="31476"/>
                    <a:pt x="39819" y="31364"/>
                    <a:pt x="39899" y="31286"/>
                  </a:cubicBezTo>
                  <a:lnTo>
                    <a:pt x="50834" y="20626"/>
                  </a:lnTo>
                  <a:cubicBezTo>
                    <a:pt x="51382" y="20092"/>
                    <a:pt x="51579" y="19293"/>
                    <a:pt x="51343" y="18566"/>
                  </a:cubicBezTo>
                  <a:cubicBezTo>
                    <a:pt x="51107" y="17838"/>
                    <a:pt x="50478" y="17308"/>
                    <a:pt x="49720" y="17198"/>
                  </a:cubicBezTo>
                  <a:lnTo>
                    <a:pt x="34608" y="15002"/>
                  </a:lnTo>
                  <a:cubicBezTo>
                    <a:pt x="34497" y="14986"/>
                    <a:pt x="34400" y="14915"/>
                    <a:pt x="34351" y="14816"/>
                  </a:cubicBezTo>
                  <a:lnTo>
                    <a:pt x="27594" y="1121"/>
                  </a:lnTo>
                  <a:cubicBezTo>
                    <a:pt x="27255" y="434"/>
                    <a:pt x="26556" y="0"/>
                    <a:pt x="25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2"/>
            <p:cNvSpPr/>
            <p:nvPr/>
          </p:nvSpPr>
          <p:spPr>
            <a:xfrm>
              <a:off x="-1362204" y="-871921"/>
              <a:ext cx="165088" cy="276541"/>
            </a:xfrm>
            <a:custGeom>
              <a:avLst/>
              <a:gdLst/>
              <a:ahLst/>
              <a:cxnLst/>
              <a:rect l="l" t="t" r="r" b="b"/>
              <a:pathLst>
                <a:path w="10776" h="18051" extrusionOk="0">
                  <a:moveTo>
                    <a:pt x="5216" y="0"/>
                  </a:moveTo>
                  <a:cubicBezTo>
                    <a:pt x="3619" y="0"/>
                    <a:pt x="2348" y="561"/>
                    <a:pt x="1403" y="1680"/>
                  </a:cubicBezTo>
                  <a:cubicBezTo>
                    <a:pt x="457" y="2802"/>
                    <a:pt x="1" y="4168"/>
                    <a:pt x="34" y="5782"/>
                  </a:cubicBezTo>
                  <a:lnTo>
                    <a:pt x="58" y="5842"/>
                  </a:lnTo>
                  <a:lnTo>
                    <a:pt x="3443" y="5842"/>
                  </a:lnTo>
                  <a:cubicBezTo>
                    <a:pt x="3443" y="4926"/>
                    <a:pt x="3596" y="4186"/>
                    <a:pt x="3902" y="3622"/>
                  </a:cubicBezTo>
                  <a:cubicBezTo>
                    <a:pt x="4207" y="3057"/>
                    <a:pt x="4645" y="2774"/>
                    <a:pt x="5216" y="2774"/>
                  </a:cubicBezTo>
                  <a:cubicBezTo>
                    <a:pt x="5769" y="2774"/>
                    <a:pt x="6193" y="3006"/>
                    <a:pt x="6485" y="3473"/>
                  </a:cubicBezTo>
                  <a:cubicBezTo>
                    <a:pt x="6779" y="3939"/>
                    <a:pt x="6926" y="4551"/>
                    <a:pt x="6926" y="5310"/>
                  </a:cubicBezTo>
                  <a:cubicBezTo>
                    <a:pt x="6926" y="5865"/>
                    <a:pt x="6787" y="6482"/>
                    <a:pt x="6504" y="7159"/>
                  </a:cubicBezTo>
                  <a:cubicBezTo>
                    <a:pt x="6223" y="7837"/>
                    <a:pt x="5761" y="8632"/>
                    <a:pt x="5118" y="9546"/>
                  </a:cubicBezTo>
                  <a:lnTo>
                    <a:pt x="266" y="15693"/>
                  </a:lnTo>
                  <a:lnTo>
                    <a:pt x="266" y="18051"/>
                  </a:lnTo>
                  <a:lnTo>
                    <a:pt x="10776" y="18051"/>
                  </a:lnTo>
                  <a:lnTo>
                    <a:pt x="10776" y="15277"/>
                  </a:lnTo>
                  <a:lnTo>
                    <a:pt x="4763" y="15277"/>
                  </a:lnTo>
                  <a:lnTo>
                    <a:pt x="7085" y="11952"/>
                  </a:lnTo>
                  <a:cubicBezTo>
                    <a:pt x="8275" y="10454"/>
                    <a:pt x="9124" y="9239"/>
                    <a:pt x="9633" y="8311"/>
                  </a:cubicBezTo>
                  <a:cubicBezTo>
                    <a:pt x="10143" y="7381"/>
                    <a:pt x="10397" y="6371"/>
                    <a:pt x="10397" y="5280"/>
                  </a:cubicBezTo>
                  <a:cubicBezTo>
                    <a:pt x="10397" y="3650"/>
                    <a:pt x="9941" y="2363"/>
                    <a:pt x="9027" y="1418"/>
                  </a:cubicBezTo>
                  <a:cubicBezTo>
                    <a:pt x="8115" y="473"/>
                    <a:pt x="6844" y="0"/>
                    <a:pt x="5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2"/>
            <p:cNvSpPr/>
            <p:nvPr/>
          </p:nvSpPr>
          <p:spPr>
            <a:xfrm>
              <a:off x="-1425108" y="-344852"/>
              <a:ext cx="292045" cy="251095"/>
            </a:xfrm>
            <a:custGeom>
              <a:avLst/>
              <a:gdLst/>
              <a:ahLst/>
              <a:cxnLst/>
              <a:rect l="l" t="t" r="r" b="b"/>
              <a:pathLst>
                <a:path w="19063" h="16390" extrusionOk="0">
                  <a:moveTo>
                    <a:pt x="6758" y="0"/>
                  </a:moveTo>
                  <a:cubicBezTo>
                    <a:pt x="3026" y="0"/>
                    <a:pt x="1" y="3027"/>
                    <a:pt x="1" y="6759"/>
                  </a:cubicBezTo>
                  <a:lnTo>
                    <a:pt x="1" y="14925"/>
                  </a:lnTo>
                  <a:cubicBezTo>
                    <a:pt x="1" y="15734"/>
                    <a:pt x="657" y="16390"/>
                    <a:pt x="1465" y="16390"/>
                  </a:cubicBezTo>
                  <a:lnTo>
                    <a:pt x="17598" y="16390"/>
                  </a:lnTo>
                  <a:cubicBezTo>
                    <a:pt x="18406" y="16390"/>
                    <a:pt x="19062" y="15734"/>
                    <a:pt x="19062" y="14925"/>
                  </a:cubicBezTo>
                  <a:lnTo>
                    <a:pt x="19062" y="6759"/>
                  </a:lnTo>
                  <a:cubicBezTo>
                    <a:pt x="19062" y="3027"/>
                    <a:pt x="16037" y="0"/>
                    <a:pt x="12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-1437885" y="-357644"/>
              <a:ext cx="317599" cy="276664"/>
            </a:xfrm>
            <a:custGeom>
              <a:avLst/>
              <a:gdLst/>
              <a:ahLst/>
              <a:cxnLst/>
              <a:rect l="l" t="t" r="r" b="b"/>
              <a:pathLst>
                <a:path w="20731" h="18059" extrusionOk="0">
                  <a:moveTo>
                    <a:pt x="13139" y="1670"/>
                  </a:moveTo>
                  <a:cubicBezTo>
                    <a:pt x="16406" y="1670"/>
                    <a:pt x="19063" y="4327"/>
                    <a:pt x="19063" y="7594"/>
                  </a:cubicBezTo>
                  <a:lnTo>
                    <a:pt x="19063" y="15760"/>
                  </a:lnTo>
                  <a:cubicBezTo>
                    <a:pt x="19063" y="16109"/>
                    <a:pt x="18781" y="16392"/>
                    <a:pt x="18432" y="16392"/>
                  </a:cubicBezTo>
                  <a:lnTo>
                    <a:pt x="2299" y="16392"/>
                  </a:lnTo>
                  <a:cubicBezTo>
                    <a:pt x="1950" y="16392"/>
                    <a:pt x="1669" y="16109"/>
                    <a:pt x="1669" y="15760"/>
                  </a:cubicBezTo>
                  <a:lnTo>
                    <a:pt x="1669" y="7594"/>
                  </a:lnTo>
                  <a:cubicBezTo>
                    <a:pt x="1669" y="4327"/>
                    <a:pt x="4327" y="1670"/>
                    <a:pt x="7592" y="1670"/>
                  </a:cubicBezTo>
                  <a:close/>
                  <a:moveTo>
                    <a:pt x="7592" y="1"/>
                  </a:moveTo>
                  <a:cubicBezTo>
                    <a:pt x="3406" y="1"/>
                    <a:pt x="0" y="3408"/>
                    <a:pt x="0" y="7594"/>
                  </a:cubicBezTo>
                  <a:lnTo>
                    <a:pt x="0" y="15760"/>
                  </a:lnTo>
                  <a:cubicBezTo>
                    <a:pt x="2" y="17030"/>
                    <a:pt x="1029" y="18058"/>
                    <a:pt x="2299" y="18059"/>
                  </a:cubicBezTo>
                  <a:lnTo>
                    <a:pt x="18432" y="18059"/>
                  </a:lnTo>
                  <a:cubicBezTo>
                    <a:pt x="19702" y="18058"/>
                    <a:pt x="20729" y="17030"/>
                    <a:pt x="20731" y="15760"/>
                  </a:cubicBezTo>
                  <a:lnTo>
                    <a:pt x="20731" y="7594"/>
                  </a:lnTo>
                  <a:cubicBezTo>
                    <a:pt x="20731" y="3408"/>
                    <a:pt x="17325" y="1"/>
                    <a:pt x="131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-1866217" y="-956656"/>
              <a:ext cx="69124" cy="122238"/>
            </a:xfrm>
            <a:custGeom>
              <a:avLst/>
              <a:gdLst/>
              <a:ahLst/>
              <a:cxnLst/>
              <a:rect l="l" t="t" r="r" b="b"/>
              <a:pathLst>
                <a:path w="4512" h="7979" extrusionOk="0">
                  <a:moveTo>
                    <a:pt x="1237" y="1"/>
                  </a:moveTo>
                  <a:cubicBezTo>
                    <a:pt x="844" y="1"/>
                    <a:pt x="426" y="440"/>
                    <a:pt x="309" y="1051"/>
                  </a:cubicBezTo>
                  <a:cubicBezTo>
                    <a:pt x="1" y="2645"/>
                    <a:pt x="149" y="4270"/>
                    <a:pt x="766" y="5560"/>
                  </a:cubicBezTo>
                  <a:cubicBezTo>
                    <a:pt x="1550" y="7201"/>
                    <a:pt x="2875" y="7959"/>
                    <a:pt x="4220" y="7978"/>
                  </a:cubicBezTo>
                  <a:cubicBezTo>
                    <a:pt x="4512" y="6231"/>
                    <a:pt x="4393" y="4375"/>
                    <a:pt x="3738" y="2735"/>
                  </a:cubicBezTo>
                  <a:cubicBezTo>
                    <a:pt x="3217" y="1447"/>
                    <a:pt x="2428" y="509"/>
                    <a:pt x="1456" y="51"/>
                  </a:cubicBezTo>
                  <a:cubicBezTo>
                    <a:pt x="1386" y="17"/>
                    <a:pt x="1312" y="1"/>
                    <a:pt x="1237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-1876098" y="-966246"/>
              <a:ext cx="89055" cy="141541"/>
            </a:xfrm>
            <a:custGeom>
              <a:avLst/>
              <a:gdLst/>
              <a:ahLst/>
              <a:cxnLst/>
              <a:rect l="l" t="t" r="r" b="b"/>
              <a:pathLst>
                <a:path w="5813" h="9239" extrusionOk="0">
                  <a:moveTo>
                    <a:pt x="1872" y="1260"/>
                  </a:moveTo>
                  <a:cubicBezTo>
                    <a:pt x="2679" y="1657"/>
                    <a:pt x="3345" y="2462"/>
                    <a:pt x="3802" y="3595"/>
                  </a:cubicBezTo>
                  <a:cubicBezTo>
                    <a:pt x="4314" y="4872"/>
                    <a:pt x="4495" y="6389"/>
                    <a:pt x="4328" y="7921"/>
                  </a:cubicBezTo>
                  <a:cubicBezTo>
                    <a:pt x="3338" y="7719"/>
                    <a:pt x="2499" y="7013"/>
                    <a:pt x="1976" y="5916"/>
                  </a:cubicBezTo>
                  <a:cubicBezTo>
                    <a:pt x="1431" y="4778"/>
                    <a:pt x="1283" y="3275"/>
                    <a:pt x="1568" y="1795"/>
                  </a:cubicBezTo>
                  <a:cubicBezTo>
                    <a:pt x="1627" y="1485"/>
                    <a:pt x="1790" y="1306"/>
                    <a:pt x="1872" y="1260"/>
                  </a:cubicBezTo>
                  <a:close/>
                  <a:moveTo>
                    <a:pt x="1881" y="0"/>
                  </a:moveTo>
                  <a:cubicBezTo>
                    <a:pt x="1693" y="0"/>
                    <a:pt x="1503" y="47"/>
                    <a:pt x="1319" y="139"/>
                  </a:cubicBezTo>
                  <a:cubicBezTo>
                    <a:pt x="836" y="383"/>
                    <a:pt x="460" y="927"/>
                    <a:pt x="339" y="1559"/>
                  </a:cubicBezTo>
                  <a:cubicBezTo>
                    <a:pt x="0" y="3321"/>
                    <a:pt x="181" y="5060"/>
                    <a:pt x="846" y="6455"/>
                  </a:cubicBezTo>
                  <a:cubicBezTo>
                    <a:pt x="1676" y="8193"/>
                    <a:pt x="3138" y="9205"/>
                    <a:pt x="4855" y="9229"/>
                  </a:cubicBezTo>
                  <a:lnTo>
                    <a:pt x="5393" y="9238"/>
                  </a:lnTo>
                  <a:lnTo>
                    <a:pt x="5482" y="8708"/>
                  </a:lnTo>
                  <a:cubicBezTo>
                    <a:pt x="5812" y="6731"/>
                    <a:pt x="5632" y="4802"/>
                    <a:pt x="4963" y="3128"/>
                  </a:cubicBezTo>
                  <a:cubicBezTo>
                    <a:pt x="4378" y="1680"/>
                    <a:pt x="3482" y="636"/>
                    <a:pt x="2372" y="112"/>
                  </a:cubicBezTo>
                  <a:cubicBezTo>
                    <a:pt x="2216" y="38"/>
                    <a:pt x="2050" y="0"/>
                    <a:pt x="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2"/>
            <p:cNvSpPr/>
            <p:nvPr/>
          </p:nvSpPr>
          <p:spPr>
            <a:xfrm>
              <a:off x="-1801566" y="-919674"/>
              <a:ext cx="95153" cy="86451"/>
            </a:xfrm>
            <a:custGeom>
              <a:avLst/>
              <a:gdLst/>
              <a:ahLst/>
              <a:cxnLst/>
              <a:rect l="l" t="t" r="r" b="b"/>
              <a:pathLst>
                <a:path w="6211" h="5643" extrusionOk="0">
                  <a:moveTo>
                    <a:pt x="4866" y="1"/>
                  </a:moveTo>
                  <a:cubicBezTo>
                    <a:pt x="3989" y="1"/>
                    <a:pt x="3071" y="303"/>
                    <a:pt x="2228" y="979"/>
                  </a:cubicBezTo>
                  <a:cubicBezTo>
                    <a:pt x="910" y="2031"/>
                    <a:pt x="97" y="3790"/>
                    <a:pt x="0" y="5564"/>
                  </a:cubicBezTo>
                  <a:cubicBezTo>
                    <a:pt x="254" y="5617"/>
                    <a:pt x="511" y="5643"/>
                    <a:pt x="770" y="5643"/>
                  </a:cubicBezTo>
                  <a:cubicBezTo>
                    <a:pt x="1862" y="5643"/>
                    <a:pt x="2978" y="5181"/>
                    <a:pt x="3955" y="4329"/>
                  </a:cubicBezTo>
                  <a:cubicBezTo>
                    <a:pt x="4910" y="3492"/>
                    <a:pt x="5593" y="2415"/>
                    <a:pt x="6018" y="1239"/>
                  </a:cubicBezTo>
                  <a:cubicBezTo>
                    <a:pt x="6210" y="705"/>
                    <a:pt x="5959" y="130"/>
                    <a:pt x="5479" y="50"/>
                  </a:cubicBezTo>
                  <a:cubicBezTo>
                    <a:pt x="5278" y="18"/>
                    <a:pt x="5073" y="1"/>
                    <a:pt x="4866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2"/>
            <p:cNvSpPr/>
            <p:nvPr/>
          </p:nvSpPr>
          <p:spPr>
            <a:xfrm>
              <a:off x="-1811585" y="-929249"/>
              <a:ext cx="113797" cy="105601"/>
            </a:xfrm>
            <a:custGeom>
              <a:avLst/>
              <a:gdLst/>
              <a:ahLst/>
              <a:cxnLst/>
              <a:rect l="l" t="t" r="r" b="b"/>
              <a:pathLst>
                <a:path w="7428" h="6893" extrusionOk="0">
                  <a:moveTo>
                    <a:pt x="5524" y="1251"/>
                  </a:moveTo>
                  <a:cubicBezTo>
                    <a:pt x="5693" y="1251"/>
                    <a:pt x="5862" y="1265"/>
                    <a:pt x="6030" y="1292"/>
                  </a:cubicBezTo>
                  <a:cubicBezTo>
                    <a:pt x="6047" y="1295"/>
                    <a:pt x="6064" y="1320"/>
                    <a:pt x="6072" y="1333"/>
                  </a:cubicBezTo>
                  <a:cubicBezTo>
                    <a:pt x="6108" y="1395"/>
                    <a:pt x="6132" y="1514"/>
                    <a:pt x="6083" y="1651"/>
                  </a:cubicBezTo>
                  <a:cubicBezTo>
                    <a:pt x="5678" y="2778"/>
                    <a:pt x="5025" y="3757"/>
                    <a:pt x="4197" y="4483"/>
                  </a:cubicBezTo>
                  <a:cubicBezTo>
                    <a:pt x="3321" y="5247"/>
                    <a:pt x="2348" y="5642"/>
                    <a:pt x="1418" y="5642"/>
                  </a:cubicBezTo>
                  <a:cubicBezTo>
                    <a:pt x="1392" y="5642"/>
                    <a:pt x="1365" y="5642"/>
                    <a:pt x="1339" y="5641"/>
                  </a:cubicBezTo>
                  <a:lnTo>
                    <a:pt x="1339" y="5641"/>
                  </a:lnTo>
                  <a:cubicBezTo>
                    <a:pt x="1557" y="4217"/>
                    <a:pt x="2269" y="2893"/>
                    <a:pt x="3274" y="2091"/>
                  </a:cubicBezTo>
                  <a:cubicBezTo>
                    <a:pt x="3959" y="1541"/>
                    <a:pt x="4743" y="1251"/>
                    <a:pt x="5524" y="1251"/>
                  </a:cubicBezTo>
                  <a:close/>
                  <a:moveTo>
                    <a:pt x="5524" y="0"/>
                  </a:moveTo>
                  <a:cubicBezTo>
                    <a:pt x="4458" y="0"/>
                    <a:pt x="3402" y="384"/>
                    <a:pt x="2492" y="1114"/>
                  </a:cubicBezTo>
                  <a:cubicBezTo>
                    <a:pt x="1061" y="2256"/>
                    <a:pt x="140" y="4141"/>
                    <a:pt x="29" y="6154"/>
                  </a:cubicBezTo>
                  <a:lnTo>
                    <a:pt x="0" y="6693"/>
                  </a:lnTo>
                  <a:lnTo>
                    <a:pt x="528" y="6801"/>
                  </a:lnTo>
                  <a:cubicBezTo>
                    <a:pt x="817" y="6862"/>
                    <a:pt x="1114" y="6892"/>
                    <a:pt x="1411" y="6892"/>
                  </a:cubicBezTo>
                  <a:cubicBezTo>
                    <a:pt x="2649" y="6892"/>
                    <a:pt x="3926" y="6381"/>
                    <a:pt x="5021" y="5424"/>
                  </a:cubicBezTo>
                  <a:cubicBezTo>
                    <a:pt x="6008" y="4558"/>
                    <a:pt x="6783" y="3401"/>
                    <a:pt x="7260" y="2075"/>
                  </a:cubicBezTo>
                  <a:cubicBezTo>
                    <a:pt x="7428" y="1614"/>
                    <a:pt x="7387" y="1099"/>
                    <a:pt x="7152" y="700"/>
                  </a:cubicBezTo>
                  <a:cubicBezTo>
                    <a:pt x="6946" y="350"/>
                    <a:pt x="6622" y="122"/>
                    <a:pt x="6234" y="57"/>
                  </a:cubicBezTo>
                  <a:cubicBezTo>
                    <a:pt x="5998" y="19"/>
                    <a:pt x="5761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2"/>
            <p:cNvSpPr/>
            <p:nvPr/>
          </p:nvSpPr>
          <p:spPr>
            <a:xfrm>
              <a:off x="-1883344" y="-819465"/>
              <a:ext cx="80399" cy="108251"/>
            </a:xfrm>
            <a:custGeom>
              <a:avLst/>
              <a:gdLst/>
              <a:ahLst/>
              <a:cxnLst/>
              <a:rect l="l" t="t" r="r" b="b"/>
              <a:pathLst>
                <a:path w="5248" h="7066" extrusionOk="0">
                  <a:moveTo>
                    <a:pt x="806" y="0"/>
                  </a:moveTo>
                  <a:cubicBezTo>
                    <a:pt x="379" y="0"/>
                    <a:pt x="0" y="530"/>
                    <a:pt x="12" y="1185"/>
                  </a:cubicBezTo>
                  <a:cubicBezTo>
                    <a:pt x="40" y="2751"/>
                    <a:pt x="515" y="4266"/>
                    <a:pt x="1378" y="5375"/>
                  </a:cubicBezTo>
                  <a:cubicBezTo>
                    <a:pt x="2292" y="6547"/>
                    <a:pt x="3446" y="7065"/>
                    <a:pt x="4570" y="7065"/>
                  </a:cubicBezTo>
                  <a:cubicBezTo>
                    <a:pt x="4798" y="7065"/>
                    <a:pt x="5024" y="7044"/>
                    <a:pt x="5248" y="7002"/>
                  </a:cubicBezTo>
                  <a:cubicBezTo>
                    <a:pt x="5184" y="5273"/>
                    <a:pt x="4693" y="3532"/>
                    <a:pt x="3714" y="2108"/>
                  </a:cubicBezTo>
                  <a:cubicBezTo>
                    <a:pt x="2941" y="989"/>
                    <a:pt x="1972" y="258"/>
                    <a:pt x="927" y="14"/>
                  </a:cubicBezTo>
                  <a:cubicBezTo>
                    <a:pt x="887" y="5"/>
                    <a:pt x="846" y="0"/>
                    <a:pt x="806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2"/>
            <p:cNvSpPr/>
            <p:nvPr/>
          </p:nvSpPr>
          <p:spPr>
            <a:xfrm>
              <a:off x="-1892919" y="-829071"/>
              <a:ext cx="99840" cy="127462"/>
            </a:xfrm>
            <a:custGeom>
              <a:avLst/>
              <a:gdLst/>
              <a:ahLst/>
              <a:cxnLst/>
              <a:rect l="l" t="t" r="r" b="b"/>
              <a:pathLst>
                <a:path w="6517" h="8320" extrusionOk="0">
                  <a:moveTo>
                    <a:pt x="1444" y="1258"/>
                  </a:moveTo>
                  <a:cubicBezTo>
                    <a:pt x="2323" y="1474"/>
                    <a:pt x="3145" y="2106"/>
                    <a:pt x="3825" y="3088"/>
                  </a:cubicBezTo>
                  <a:cubicBezTo>
                    <a:pt x="4581" y="4191"/>
                    <a:pt x="5064" y="5586"/>
                    <a:pt x="5208" y="7066"/>
                  </a:cubicBezTo>
                  <a:lnTo>
                    <a:pt x="5198" y="7066"/>
                  </a:lnTo>
                  <a:cubicBezTo>
                    <a:pt x="4191" y="7066"/>
                    <a:pt x="3230" y="6557"/>
                    <a:pt x="2498" y="5618"/>
                  </a:cubicBezTo>
                  <a:cubicBezTo>
                    <a:pt x="1740" y="4643"/>
                    <a:pt x="1290" y="3251"/>
                    <a:pt x="1264" y="1799"/>
                  </a:cubicBezTo>
                  <a:cubicBezTo>
                    <a:pt x="1257" y="1506"/>
                    <a:pt x="1378" y="1310"/>
                    <a:pt x="1444" y="1258"/>
                  </a:cubicBezTo>
                  <a:close/>
                  <a:moveTo>
                    <a:pt x="1429" y="0"/>
                  </a:moveTo>
                  <a:cubicBezTo>
                    <a:pt x="1158" y="0"/>
                    <a:pt x="893" y="96"/>
                    <a:pt x="662" y="283"/>
                  </a:cubicBezTo>
                  <a:cubicBezTo>
                    <a:pt x="242" y="620"/>
                    <a:pt x="0" y="1196"/>
                    <a:pt x="12" y="1822"/>
                  </a:cubicBezTo>
                  <a:cubicBezTo>
                    <a:pt x="42" y="3565"/>
                    <a:pt x="575" y="5185"/>
                    <a:pt x="1511" y="6386"/>
                  </a:cubicBezTo>
                  <a:cubicBezTo>
                    <a:pt x="2488" y="7641"/>
                    <a:pt x="3793" y="8320"/>
                    <a:pt x="5182" y="8320"/>
                  </a:cubicBezTo>
                  <a:cubicBezTo>
                    <a:pt x="5452" y="8318"/>
                    <a:pt x="5721" y="8294"/>
                    <a:pt x="5987" y="8243"/>
                  </a:cubicBezTo>
                  <a:lnTo>
                    <a:pt x="6517" y="8145"/>
                  </a:lnTo>
                  <a:lnTo>
                    <a:pt x="6498" y="7606"/>
                  </a:lnTo>
                  <a:cubicBezTo>
                    <a:pt x="6428" y="5648"/>
                    <a:pt x="5860" y="3841"/>
                    <a:pt x="4854" y="2378"/>
                  </a:cubicBezTo>
                  <a:cubicBezTo>
                    <a:pt x="3986" y="1121"/>
                    <a:pt x="2894" y="310"/>
                    <a:pt x="1698" y="32"/>
                  </a:cubicBezTo>
                  <a:cubicBezTo>
                    <a:pt x="1608" y="11"/>
                    <a:pt x="151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2"/>
            <p:cNvSpPr/>
            <p:nvPr/>
          </p:nvSpPr>
          <p:spPr>
            <a:xfrm>
              <a:off x="-1806913" y="-808987"/>
              <a:ext cx="82023" cy="96807"/>
            </a:xfrm>
            <a:custGeom>
              <a:avLst/>
              <a:gdLst/>
              <a:ahLst/>
              <a:cxnLst/>
              <a:rect l="l" t="t" r="r" b="b"/>
              <a:pathLst>
                <a:path w="5354" h="6319" extrusionOk="0">
                  <a:moveTo>
                    <a:pt x="4529" y="0"/>
                  </a:moveTo>
                  <a:cubicBezTo>
                    <a:pt x="4521" y="0"/>
                    <a:pt x="4512" y="0"/>
                    <a:pt x="4504" y="1"/>
                  </a:cubicBezTo>
                  <a:cubicBezTo>
                    <a:pt x="3439" y="45"/>
                    <a:pt x="2361" y="518"/>
                    <a:pt x="1514" y="1514"/>
                  </a:cubicBezTo>
                  <a:cubicBezTo>
                    <a:pt x="439" y="2769"/>
                    <a:pt x="1" y="4602"/>
                    <a:pt x="259" y="6318"/>
                  </a:cubicBezTo>
                  <a:cubicBezTo>
                    <a:pt x="1613" y="6318"/>
                    <a:pt x="2915" y="5601"/>
                    <a:pt x="3884" y="4357"/>
                  </a:cubicBezTo>
                  <a:cubicBezTo>
                    <a:pt x="4653" y="3371"/>
                    <a:pt x="5104" y="2214"/>
                    <a:pt x="5278" y="1018"/>
                  </a:cubicBezTo>
                  <a:cubicBezTo>
                    <a:pt x="5353" y="485"/>
                    <a:pt x="5002" y="0"/>
                    <a:pt x="4529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2"/>
            <p:cNvSpPr/>
            <p:nvPr/>
          </p:nvSpPr>
          <p:spPr>
            <a:xfrm>
              <a:off x="-1816947" y="-818592"/>
              <a:ext cx="101403" cy="115988"/>
            </a:xfrm>
            <a:custGeom>
              <a:avLst/>
              <a:gdLst/>
              <a:ahLst/>
              <a:cxnLst/>
              <a:rect l="l" t="t" r="r" b="b"/>
              <a:pathLst>
                <a:path w="6619" h="7571" extrusionOk="0">
                  <a:moveTo>
                    <a:pt x="5184" y="1253"/>
                  </a:moveTo>
                  <a:cubicBezTo>
                    <a:pt x="5194" y="1253"/>
                    <a:pt x="5215" y="1256"/>
                    <a:pt x="5246" y="1288"/>
                  </a:cubicBezTo>
                  <a:cubicBezTo>
                    <a:pt x="5289" y="1337"/>
                    <a:pt x="5331" y="1433"/>
                    <a:pt x="5312" y="1554"/>
                  </a:cubicBezTo>
                  <a:cubicBezTo>
                    <a:pt x="5148" y="2694"/>
                    <a:pt x="4711" y="3746"/>
                    <a:pt x="4047" y="4599"/>
                  </a:cubicBezTo>
                  <a:cubicBezTo>
                    <a:pt x="3322" y="5527"/>
                    <a:pt x="2424" y="6107"/>
                    <a:pt x="1474" y="6271"/>
                  </a:cubicBezTo>
                  <a:cubicBezTo>
                    <a:pt x="1407" y="4880"/>
                    <a:pt x="1835" y="3494"/>
                    <a:pt x="2646" y="2546"/>
                  </a:cubicBezTo>
                  <a:cubicBezTo>
                    <a:pt x="3512" y="1528"/>
                    <a:pt x="4505" y="1280"/>
                    <a:pt x="5181" y="1253"/>
                  </a:cubicBezTo>
                  <a:close/>
                  <a:moveTo>
                    <a:pt x="5188" y="1"/>
                  </a:moveTo>
                  <a:cubicBezTo>
                    <a:pt x="5170" y="1"/>
                    <a:pt x="5152" y="1"/>
                    <a:pt x="5133" y="2"/>
                  </a:cubicBezTo>
                  <a:cubicBezTo>
                    <a:pt x="3820" y="57"/>
                    <a:pt x="2598" y="672"/>
                    <a:pt x="1695" y="1734"/>
                  </a:cubicBezTo>
                  <a:cubicBezTo>
                    <a:pt x="523" y="3100"/>
                    <a:pt x="0" y="5083"/>
                    <a:pt x="294" y="7037"/>
                  </a:cubicBezTo>
                  <a:lnTo>
                    <a:pt x="375" y="7571"/>
                  </a:lnTo>
                  <a:lnTo>
                    <a:pt x="917" y="7571"/>
                  </a:lnTo>
                  <a:cubicBezTo>
                    <a:pt x="2440" y="7571"/>
                    <a:pt x="3941" y="6768"/>
                    <a:pt x="5034" y="5369"/>
                  </a:cubicBezTo>
                  <a:cubicBezTo>
                    <a:pt x="5831" y="4346"/>
                    <a:pt x="6355" y="3089"/>
                    <a:pt x="6551" y="1734"/>
                  </a:cubicBezTo>
                  <a:cubicBezTo>
                    <a:pt x="6619" y="1260"/>
                    <a:pt x="6482" y="793"/>
                    <a:pt x="6175" y="453"/>
                  </a:cubicBezTo>
                  <a:cubicBezTo>
                    <a:pt x="5918" y="166"/>
                    <a:pt x="5558" y="1"/>
                    <a:pt x="5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-1878718" y="-684343"/>
              <a:ext cx="98385" cy="94203"/>
            </a:xfrm>
            <a:custGeom>
              <a:avLst/>
              <a:gdLst/>
              <a:ahLst/>
              <a:cxnLst/>
              <a:rect l="l" t="t" r="r" b="b"/>
              <a:pathLst>
                <a:path w="6422" h="6149" extrusionOk="0">
                  <a:moveTo>
                    <a:pt x="804" y="1"/>
                  </a:moveTo>
                  <a:cubicBezTo>
                    <a:pt x="325" y="1"/>
                    <a:pt x="0" y="627"/>
                    <a:pt x="153" y="1305"/>
                  </a:cubicBezTo>
                  <a:cubicBezTo>
                    <a:pt x="491" y="2804"/>
                    <a:pt x="1252" y="4171"/>
                    <a:pt x="2314" y="5071"/>
                  </a:cubicBezTo>
                  <a:cubicBezTo>
                    <a:pt x="3196" y="5818"/>
                    <a:pt x="4145" y="6148"/>
                    <a:pt x="5044" y="6148"/>
                  </a:cubicBezTo>
                  <a:cubicBezTo>
                    <a:pt x="5523" y="6148"/>
                    <a:pt x="5988" y="6055"/>
                    <a:pt x="6421" y="5880"/>
                  </a:cubicBezTo>
                  <a:cubicBezTo>
                    <a:pt x="6025" y="4217"/>
                    <a:pt x="5204" y="2634"/>
                    <a:pt x="3964" y="1459"/>
                  </a:cubicBezTo>
                  <a:cubicBezTo>
                    <a:pt x="2986" y="536"/>
                    <a:pt x="1893" y="28"/>
                    <a:pt x="820" y="1"/>
                  </a:cubicBezTo>
                  <a:cubicBezTo>
                    <a:pt x="814" y="1"/>
                    <a:pt x="809" y="1"/>
                    <a:pt x="804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2"/>
            <p:cNvSpPr/>
            <p:nvPr/>
          </p:nvSpPr>
          <p:spPr>
            <a:xfrm>
              <a:off x="-1887772" y="-693918"/>
              <a:ext cx="118699" cy="113399"/>
            </a:xfrm>
            <a:custGeom>
              <a:avLst/>
              <a:gdLst/>
              <a:ahLst/>
              <a:cxnLst/>
              <a:rect l="l" t="t" r="r" b="b"/>
              <a:pathLst>
                <a:path w="7748" h="7402" extrusionOk="0">
                  <a:moveTo>
                    <a:pt x="1425" y="1253"/>
                  </a:moveTo>
                  <a:cubicBezTo>
                    <a:pt x="2333" y="1284"/>
                    <a:pt x="3267" y="1728"/>
                    <a:pt x="4126" y="2537"/>
                  </a:cubicBezTo>
                  <a:cubicBezTo>
                    <a:pt x="5081" y="3443"/>
                    <a:pt x="5823" y="4687"/>
                    <a:pt x="6251" y="6083"/>
                  </a:cubicBezTo>
                  <a:cubicBezTo>
                    <a:pt x="6049" y="6125"/>
                    <a:pt x="5845" y="6146"/>
                    <a:pt x="5640" y="6146"/>
                  </a:cubicBezTo>
                  <a:cubicBezTo>
                    <a:pt x="4840" y="6146"/>
                    <a:pt x="4031" y="5830"/>
                    <a:pt x="3310" y="5219"/>
                  </a:cubicBezTo>
                  <a:cubicBezTo>
                    <a:pt x="2379" y="4430"/>
                    <a:pt x="1667" y="3182"/>
                    <a:pt x="1356" y="1792"/>
                  </a:cubicBezTo>
                  <a:cubicBezTo>
                    <a:pt x="1294" y="1518"/>
                    <a:pt x="1372" y="1312"/>
                    <a:pt x="1425" y="1253"/>
                  </a:cubicBezTo>
                  <a:close/>
                  <a:moveTo>
                    <a:pt x="1426" y="0"/>
                  </a:moveTo>
                  <a:cubicBezTo>
                    <a:pt x="1050" y="0"/>
                    <a:pt x="709" y="155"/>
                    <a:pt x="458" y="459"/>
                  </a:cubicBezTo>
                  <a:cubicBezTo>
                    <a:pt x="121" y="868"/>
                    <a:pt x="0" y="1470"/>
                    <a:pt x="135" y="2067"/>
                  </a:cubicBezTo>
                  <a:cubicBezTo>
                    <a:pt x="510" y="3740"/>
                    <a:pt x="1350" y="5198"/>
                    <a:pt x="2502" y="6174"/>
                  </a:cubicBezTo>
                  <a:cubicBezTo>
                    <a:pt x="3457" y="6984"/>
                    <a:pt x="4544" y="7402"/>
                    <a:pt x="5632" y="7402"/>
                  </a:cubicBezTo>
                  <a:cubicBezTo>
                    <a:pt x="6185" y="7400"/>
                    <a:pt x="6734" y="7294"/>
                    <a:pt x="7247" y="7086"/>
                  </a:cubicBezTo>
                  <a:lnTo>
                    <a:pt x="7747" y="6884"/>
                  </a:lnTo>
                  <a:lnTo>
                    <a:pt x="7622" y="6360"/>
                  </a:lnTo>
                  <a:cubicBezTo>
                    <a:pt x="7174" y="4475"/>
                    <a:pt x="6263" y="2839"/>
                    <a:pt x="4986" y="1629"/>
                  </a:cubicBezTo>
                  <a:cubicBezTo>
                    <a:pt x="3890" y="594"/>
                    <a:pt x="2659" y="32"/>
                    <a:pt x="1431" y="0"/>
                  </a:cubicBezTo>
                  <a:cubicBezTo>
                    <a:pt x="1429" y="0"/>
                    <a:pt x="1428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2"/>
            <p:cNvSpPr/>
            <p:nvPr/>
          </p:nvSpPr>
          <p:spPr>
            <a:xfrm>
              <a:off x="-1789310" y="-700720"/>
              <a:ext cx="69507" cy="106474"/>
            </a:xfrm>
            <a:custGeom>
              <a:avLst/>
              <a:gdLst/>
              <a:ahLst/>
              <a:cxnLst/>
              <a:rect l="l" t="t" r="r" b="b"/>
              <a:pathLst>
                <a:path w="4537" h="6950" extrusionOk="0">
                  <a:moveTo>
                    <a:pt x="3673" y="0"/>
                  </a:moveTo>
                  <a:cubicBezTo>
                    <a:pt x="3620" y="0"/>
                    <a:pt x="3566" y="6"/>
                    <a:pt x="3512" y="19"/>
                  </a:cubicBezTo>
                  <a:cubicBezTo>
                    <a:pt x="2478" y="272"/>
                    <a:pt x="1515" y="939"/>
                    <a:pt x="881" y="2064"/>
                  </a:cubicBezTo>
                  <a:cubicBezTo>
                    <a:pt x="74" y="3482"/>
                    <a:pt x="0" y="5337"/>
                    <a:pt x="587" y="6949"/>
                  </a:cubicBezTo>
                  <a:cubicBezTo>
                    <a:pt x="1914" y="6683"/>
                    <a:pt x="3051" y="5729"/>
                    <a:pt x="3760" y="4335"/>
                  </a:cubicBezTo>
                  <a:cubicBezTo>
                    <a:pt x="4321" y="3230"/>
                    <a:pt x="4537" y="2025"/>
                    <a:pt x="4471" y="842"/>
                  </a:cubicBezTo>
                  <a:cubicBezTo>
                    <a:pt x="4442" y="369"/>
                    <a:pt x="4082" y="0"/>
                    <a:pt x="3673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-1799605" y="-710280"/>
              <a:ext cx="89499" cy="127049"/>
            </a:xfrm>
            <a:custGeom>
              <a:avLst/>
              <a:gdLst/>
              <a:ahLst/>
              <a:cxnLst/>
              <a:rect l="l" t="t" r="r" b="b"/>
              <a:pathLst>
                <a:path w="5842" h="8293" extrusionOk="0">
                  <a:moveTo>
                    <a:pt x="4339" y="1249"/>
                  </a:moveTo>
                  <a:cubicBezTo>
                    <a:pt x="4340" y="1249"/>
                    <a:pt x="4341" y="1250"/>
                    <a:pt x="4343" y="1250"/>
                  </a:cubicBezTo>
                  <a:lnTo>
                    <a:pt x="4344" y="1250"/>
                  </a:lnTo>
                  <a:cubicBezTo>
                    <a:pt x="4367" y="1251"/>
                    <a:pt x="4389" y="1260"/>
                    <a:pt x="4406" y="1275"/>
                  </a:cubicBezTo>
                  <a:cubicBezTo>
                    <a:pt x="4455" y="1311"/>
                    <a:pt x="4510" y="1390"/>
                    <a:pt x="4517" y="1501"/>
                  </a:cubicBezTo>
                  <a:cubicBezTo>
                    <a:pt x="4581" y="2623"/>
                    <a:pt x="4359" y="3720"/>
                    <a:pt x="3874" y="4674"/>
                  </a:cubicBezTo>
                  <a:cubicBezTo>
                    <a:pt x="3351" y="5700"/>
                    <a:pt x="2569" y="6451"/>
                    <a:pt x="1675" y="6800"/>
                  </a:cubicBezTo>
                  <a:cubicBezTo>
                    <a:pt x="1342" y="5474"/>
                    <a:pt x="1491" y="4059"/>
                    <a:pt x="2096" y="2994"/>
                  </a:cubicBezTo>
                  <a:cubicBezTo>
                    <a:pt x="2745" y="1845"/>
                    <a:pt x="3670" y="1413"/>
                    <a:pt x="4328" y="1251"/>
                  </a:cubicBezTo>
                  <a:cubicBezTo>
                    <a:pt x="4331" y="1250"/>
                    <a:pt x="4335" y="1249"/>
                    <a:pt x="4339" y="1249"/>
                  </a:cubicBezTo>
                  <a:close/>
                  <a:moveTo>
                    <a:pt x="4344" y="1"/>
                  </a:moveTo>
                  <a:cubicBezTo>
                    <a:pt x="4240" y="1"/>
                    <a:pt x="4137" y="12"/>
                    <a:pt x="4034" y="37"/>
                  </a:cubicBezTo>
                  <a:cubicBezTo>
                    <a:pt x="2759" y="346"/>
                    <a:pt x="1684" y="1179"/>
                    <a:pt x="1008" y="2378"/>
                  </a:cubicBezTo>
                  <a:cubicBezTo>
                    <a:pt x="128" y="3925"/>
                    <a:pt x="1" y="5946"/>
                    <a:pt x="669" y="7787"/>
                  </a:cubicBezTo>
                  <a:lnTo>
                    <a:pt x="854" y="8293"/>
                  </a:lnTo>
                  <a:lnTo>
                    <a:pt x="1380" y="8187"/>
                  </a:lnTo>
                  <a:cubicBezTo>
                    <a:pt x="2873" y="7888"/>
                    <a:pt x="4189" y="6815"/>
                    <a:pt x="4988" y="5243"/>
                  </a:cubicBezTo>
                  <a:cubicBezTo>
                    <a:pt x="5572" y="4092"/>
                    <a:pt x="5841" y="2773"/>
                    <a:pt x="5765" y="1432"/>
                  </a:cubicBezTo>
                  <a:cubicBezTo>
                    <a:pt x="5739" y="963"/>
                    <a:pt x="5516" y="542"/>
                    <a:pt x="5153" y="272"/>
                  </a:cubicBezTo>
                  <a:cubicBezTo>
                    <a:pt x="4918" y="94"/>
                    <a:pt x="4633" y="1"/>
                    <a:pt x="4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-1847358" y="-555609"/>
              <a:ext cx="111974" cy="81027"/>
            </a:xfrm>
            <a:custGeom>
              <a:avLst/>
              <a:gdLst/>
              <a:ahLst/>
              <a:cxnLst/>
              <a:rect l="l" t="t" r="r" b="b"/>
              <a:pathLst>
                <a:path w="7309" h="5289" extrusionOk="0">
                  <a:moveTo>
                    <a:pt x="1339" y="1"/>
                  </a:moveTo>
                  <a:cubicBezTo>
                    <a:pt x="1117" y="1"/>
                    <a:pt x="899" y="19"/>
                    <a:pt x="685" y="57"/>
                  </a:cubicBezTo>
                  <a:cubicBezTo>
                    <a:pt x="204" y="139"/>
                    <a:pt x="1" y="819"/>
                    <a:pt x="283" y="1455"/>
                  </a:cubicBezTo>
                  <a:cubicBezTo>
                    <a:pt x="904" y="2845"/>
                    <a:pt x="1913" y="4029"/>
                    <a:pt x="3128" y="4699"/>
                  </a:cubicBezTo>
                  <a:cubicBezTo>
                    <a:pt x="3864" y="5105"/>
                    <a:pt x="4592" y="5288"/>
                    <a:pt x="5275" y="5288"/>
                  </a:cubicBezTo>
                  <a:cubicBezTo>
                    <a:pt x="6024" y="5288"/>
                    <a:pt x="6719" y="5068"/>
                    <a:pt x="7308" y="4683"/>
                  </a:cubicBezTo>
                  <a:cubicBezTo>
                    <a:pt x="6599" y="3134"/>
                    <a:pt x="5488" y="1752"/>
                    <a:pt x="4047" y="852"/>
                  </a:cubicBezTo>
                  <a:cubicBezTo>
                    <a:pt x="3142" y="290"/>
                    <a:pt x="2213" y="1"/>
                    <a:pt x="1339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2"/>
            <p:cNvSpPr/>
            <p:nvPr/>
          </p:nvSpPr>
          <p:spPr>
            <a:xfrm>
              <a:off x="-1855539" y="-565199"/>
              <a:ext cx="132288" cy="100239"/>
            </a:xfrm>
            <a:custGeom>
              <a:avLst/>
              <a:gdLst/>
              <a:ahLst/>
              <a:cxnLst/>
              <a:rect l="l" t="t" r="r" b="b"/>
              <a:pathLst>
                <a:path w="8635" h="6543" extrusionOk="0">
                  <a:moveTo>
                    <a:pt x="1880" y="1252"/>
                  </a:moveTo>
                  <a:cubicBezTo>
                    <a:pt x="2636" y="1252"/>
                    <a:pt x="3444" y="1510"/>
                    <a:pt x="4251" y="2010"/>
                  </a:cubicBezTo>
                  <a:cubicBezTo>
                    <a:pt x="5378" y="2712"/>
                    <a:pt x="6325" y="3755"/>
                    <a:pt x="7014" y="5045"/>
                  </a:cubicBezTo>
                  <a:cubicBezTo>
                    <a:pt x="6634" y="5205"/>
                    <a:pt x="6229" y="5286"/>
                    <a:pt x="5813" y="5286"/>
                  </a:cubicBezTo>
                  <a:cubicBezTo>
                    <a:pt x="5207" y="5286"/>
                    <a:pt x="4578" y="5116"/>
                    <a:pt x="3964" y="4777"/>
                  </a:cubicBezTo>
                  <a:cubicBezTo>
                    <a:pt x="2902" y="4191"/>
                    <a:pt x="1964" y="3116"/>
                    <a:pt x="1391" y="1826"/>
                  </a:cubicBezTo>
                  <a:cubicBezTo>
                    <a:pt x="1277" y="1574"/>
                    <a:pt x="1314" y="1362"/>
                    <a:pt x="1355" y="1295"/>
                  </a:cubicBezTo>
                  <a:cubicBezTo>
                    <a:pt x="1526" y="1267"/>
                    <a:pt x="1702" y="1252"/>
                    <a:pt x="1880" y="1252"/>
                  </a:cubicBezTo>
                  <a:close/>
                  <a:moveTo>
                    <a:pt x="1878" y="0"/>
                  </a:moveTo>
                  <a:cubicBezTo>
                    <a:pt x="1620" y="0"/>
                    <a:pt x="1365" y="22"/>
                    <a:pt x="1114" y="66"/>
                  </a:cubicBezTo>
                  <a:cubicBezTo>
                    <a:pt x="744" y="130"/>
                    <a:pt x="437" y="357"/>
                    <a:pt x="249" y="709"/>
                  </a:cubicBezTo>
                  <a:cubicBezTo>
                    <a:pt x="0" y="1174"/>
                    <a:pt x="0" y="1783"/>
                    <a:pt x="246" y="2334"/>
                  </a:cubicBezTo>
                  <a:cubicBezTo>
                    <a:pt x="940" y="3891"/>
                    <a:pt x="2043" y="5147"/>
                    <a:pt x="3358" y="5872"/>
                  </a:cubicBezTo>
                  <a:cubicBezTo>
                    <a:pt x="4166" y="6319"/>
                    <a:pt x="5003" y="6542"/>
                    <a:pt x="5815" y="6542"/>
                  </a:cubicBezTo>
                  <a:cubicBezTo>
                    <a:pt x="5817" y="6542"/>
                    <a:pt x="5820" y="6542"/>
                    <a:pt x="5822" y="6542"/>
                  </a:cubicBezTo>
                  <a:cubicBezTo>
                    <a:pt x="6663" y="6542"/>
                    <a:pt x="7483" y="6296"/>
                    <a:pt x="8185" y="5833"/>
                  </a:cubicBezTo>
                  <a:lnTo>
                    <a:pt x="8635" y="5539"/>
                  </a:lnTo>
                  <a:lnTo>
                    <a:pt x="8410" y="5049"/>
                  </a:lnTo>
                  <a:cubicBezTo>
                    <a:pt x="7608" y="3293"/>
                    <a:pt x="6397" y="1875"/>
                    <a:pt x="4911" y="947"/>
                  </a:cubicBezTo>
                  <a:cubicBezTo>
                    <a:pt x="3902" y="322"/>
                    <a:pt x="2867" y="0"/>
                    <a:pt x="1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2"/>
            <p:cNvSpPr/>
            <p:nvPr/>
          </p:nvSpPr>
          <p:spPr>
            <a:xfrm>
              <a:off x="-1753323" y="-597142"/>
              <a:ext cx="63026" cy="113276"/>
            </a:xfrm>
            <a:custGeom>
              <a:avLst/>
              <a:gdLst/>
              <a:ahLst/>
              <a:cxnLst/>
              <a:rect l="l" t="t" r="r" b="b"/>
              <a:pathLst>
                <a:path w="4114" h="7394" extrusionOk="0">
                  <a:moveTo>
                    <a:pt x="2993" y="0"/>
                  </a:moveTo>
                  <a:cubicBezTo>
                    <a:pt x="2895" y="0"/>
                    <a:pt x="2796" y="21"/>
                    <a:pt x="2701" y="65"/>
                  </a:cubicBezTo>
                  <a:cubicBezTo>
                    <a:pt x="1735" y="514"/>
                    <a:pt x="921" y="1351"/>
                    <a:pt x="516" y="2571"/>
                  </a:cubicBezTo>
                  <a:cubicBezTo>
                    <a:pt x="0" y="4110"/>
                    <a:pt x="286" y="5933"/>
                    <a:pt x="1170" y="7394"/>
                  </a:cubicBezTo>
                  <a:cubicBezTo>
                    <a:pt x="2420" y="6874"/>
                    <a:pt x="3351" y="5716"/>
                    <a:pt x="3777" y="4216"/>
                  </a:cubicBezTo>
                  <a:cubicBezTo>
                    <a:pt x="4113" y="3027"/>
                    <a:pt x="4093" y="1811"/>
                    <a:pt x="3799" y="674"/>
                  </a:cubicBezTo>
                  <a:cubicBezTo>
                    <a:pt x="3694" y="271"/>
                    <a:pt x="3350" y="0"/>
                    <a:pt x="2993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2"/>
            <p:cNvSpPr/>
            <p:nvPr/>
          </p:nvSpPr>
          <p:spPr>
            <a:xfrm>
              <a:off x="-1763159" y="-606717"/>
              <a:ext cx="82437" cy="134893"/>
            </a:xfrm>
            <a:custGeom>
              <a:avLst/>
              <a:gdLst/>
              <a:ahLst/>
              <a:cxnLst/>
              <a:rect l="l" t="t" r="r" b="b"/>
              <a:pathLst>
                <a:path w="5381" h="8805" extrusionOk="0">
                  <a:moveTo>
                    <a:pt x="3635" y="1252"/>
                  </a:moveTo>
                  <a:cubicBezTo>
                    <a:pt x="3654" y="1252"/>
                    <a:pt x="3671" y="1257"/>
                    <a:pt x="3689" y="1266"/>
                  </a:cubicBezTo>
                  <a:cubicBezTo>
                    <a:pt x="3762" y="1305"/>
                    <a:pt x="3816" y="1375"/>
                    <a:pt x="3834" y="1456"/>
                  </a:cubicBezTo>
                  <a:cubicBezTo>
                    <a:pt x="4114" y="2533"/>
                    <a:pt x="4107" y="3645"/>
                    <a:pt x="3817" y="4673"/>
                  </a:cubicBezTo>
                  <a:cubicBezTo>
                    <a:pt x="3501" y="5777"/>
                    <a:pt x="2879" y="6663"/>
                    <a:pt x="2072" y="7180"/>
                  </a:cubicBezTo>
                  <a:cubicBezTo>
                    <a:pt x="1491" y="5951"/>
                    <a:pt x="1366" y="4546"/>
                    <a:pt x="1752" y="3393"/>
                  </a:cubicBezTo>
                  <a:cubicBezTo>
                    <a:pt x="2165" y="2149"/>
                    <a:pt x="2988" y="1546"/>
                    <a:pt x="3604" y="1259"/>
                  </a:cubicBezTo>
                  <a:cubicBezTo>
                    <a:pt x="3614" y="1253"/>
                    <a:pt x="3624" y="1252"/>
                    <a:pt x="3635" y="1252"/>
                  </a:cubicBezTo>
                  <a:close/>
                  <a:moveTo>
                    <a:pt x="3639" y="1"/>
                  </a:moveTo>
                  <a:cubicBezTo>
                    <a:pt x="3448" y="1"/>
                    <a:pt x="3257" y="41"/>
                    <a:pt x="3079" y="122"/>
                  </a:cubicBezTo>
                  <a:cubicBezTo>
                    <a:pt x="1890" y="677"/>
                    <a:pt x="998" y="1697"/>
                    <a:pt x="566" y="2995"/>
                  </a:cubicBezTo>
                  <a:cubicBezTo>
                    <a:pt x="1" y="4676"/>
                    <a:pt x="268" y="6674"/>
                    <a:pt x="1278" y="8343"/>
                  </a:cubicBezTo>
                  <a:lnTo>
                    <a:pt x="1556" y="8804"/>
                  </a:lnTo>
                  <a:lnTo>
                    <a:pt x="2053" y="8598"/>
                  </a:lnTo>
                  <a:cubicBezTo>
                    <a:pt x="3458" y="8013"/>
                    <a:pt x="4539" y="6707"/>
                    <a:pt x="5020" y="5014"/>
                  </a:cubicBezTo>
                  <a:lnTo>
                    <a:pt x="5020" y="5013"/>
                  </a:lnTo>
                  <a:cubicBezTo>
                    <a:pt x="5370" y="3773"/>
                    <a:pt x="5381" y="2435"/>
                    <a:pt x="5046" y="1143"/>
                  </a:cubicBezTo>
                  <a:cubicBezTo>
                    <a:pt x="4929" y="694"/>
                    <a:pt x="4631" y="326"/>
                    <a:pt x="4226" y="135"/>
                  </a:cubicBezTo>
                  <a:cubicBezTo>
                    <a:pt x="4041" y="45"/>
                    <a:pt x="3840" y="1"/>
                    <a:pt x="36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2"/>
            <p:cNvSpPr/>
            <p:nvPr/>
          </p:nvSpPr>
          <p:spPr>
            <a:xfrm>
              <a:off x="-1791210" y="-438151"/>
              <a:ext cx="121350" cy="70166"/>
            </a:xfrm>
            <a:custGeom>
              <a:avLst/>
              <a:gdLst/>
              <a:ahLst/>
              <a:cxnLst/>
              <a:rect l="l" t="t" r="r" b="b"/>
              <a:pathLst>
                <a:path w="7921" h="4580" extrusionOk="0">
                  <a:moveTo>
                    <a:pt x="1988" y="1"/>
                  </a:moveTo>
                  <a:cubicBezTo>
                    <a:pt x="1468" y="1"/>
                    <a:pt x="976" y="88"/>
                    <a:pt x="525" y="264"/>
                  </a:cubicBezTo>
                  <a:cubicBezTo>
                    <a:pt x="70" y="438"/>
                    <a:pt x="0" y="1144"/>
                    <a:pt x="402" y="1711"/>
                  </a:cubicBezTo>
                  <a:cubicBezTo>
                    <a:pt x="1279" y="2954"/>
                    <a:pt x="2498" y="3920"/>
                    <a:pt x="3821" y="4342"/>
                  </a:cubicBezTo>
                  <a:cubicBezTo>
                    <a:pt x="4327" y="4504"/>
                    <a:pt x="4812" y="4579"/>
                    <a:pt x="5270" y="4579"/>
                  </a:cubicBezTo>
                  <a:cubicBezTo>
                    <a:pt x="6334" y="4579"/>
                    <a:pt x="7249" y="4174"/>
                    <a:pt x="7921" y="3516"/>
                  </a:cubicBezTo>
                  <a:cubicBezTo>
                    <a:pt x="6920" y="2129"/>
                    <a:pt x="5561" y="987"/>
                    <a:pt x="3975" y="386"/>
                  </a:cubicBezTo>
                  <a:cubicBezTo>
                    <a:pt x="3289" y="130"/>
                    <a:pt x="2618" y="1"/>
                    <a:pt x="1988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2"/>
            <p:cNvSpPr/>
            <p:nvPr/>
          </p:nvSpPr>
          <p:spPr>
            <a:xfrm>
              <a:off x="-1800019" y="-447756"/>
              <a:ext cx="142767" cy="89377"/>
            </a:xfrm>
            <a:custGeom>
              <a:avLst/>
              <a:gdLst/>
              <a:ahLst/>
              <a:cxnLst/>
              <a:rect l="l" t="t" r="r" b="b"/>
              <a:pathLst>
                <a:path w="9319" h="5834" extrusionOk="0">
                  <a:moveTo>
                    <a:pt x="2566" y="1252"/>
                  </a:moveTo>
                  <a:cubicBezTo>
                    <a:pt x="3120" y="1252"/>
                    <a:pt x="3714" y="1368"/>
                    <a:pt x="4328" y="1599"/>
                  </a:cubicBezTo>
                  <a:cubicBezTo>
                    <a:pt x="5569" y="2067"/>
                    <a:pt x="6700" y="2908"/>
                    <a:pt x="7631" y="4044"/>
                  </a:cubicBezTo>
                  <a:cubicBezTo>
                    <a:pt x="7112" y="4396"/>
                    <a:pt x="6499" y="4577"/>
                    <a:pt x="5839" y="4577"/>
                  </a:cubicBezTo>
                  <a:cubicBezTo>
                    <a:pt x="5435" y="4577"/>
                    <a:pt x="5014" y="4510"/>
                    <a:pt x="4586" y="4373"/>
                  </a:cubicBezTo>
                  <a:cubicBezTo>
                    <a:pt x="3430" y="4004"/>
                    <a:pt x="2302" y="3130"/>
                    <a:pt x="1488" y="1978"/>
                  </a:cubicBezTo>
                  <a:cubicBezTo>
                    <a:pt x="1329" y="1753"/>
                    <a:pt x="1325" y="1537"/>
                    <a:pt x="1351" y="1465"/>
                  </a:cubicBezTo>
                  <a:cubicBezTo>
                    <a:pt x="1725" y="1323"/>
                    <a:pt x="2133" y="1252"/>
                    <a:pt x="2566" y="1252"/>
                  </a:cubicBezTo>
                  <a:close/>
                  <a:moveTo>
                    <a:pt x="2564" y="1"/>
                  </a:moveTo>
                  <a:cubicBezTo>
                    <a:pt x="1969" y="1"/>
                    <a:pt x="1401" y="103"/>
                    <a:pt x="877" y="307"/>
                  </a:cubicBezTo>
                  <a:cubicBezTo>
                    <a:pt x="525" y="441"/>
                    <a:pt x="268" y="725"/>
                    <a:pt x="153" y="1106"/>
                  </a:cubicBezTo>
                  <a:cubicBezTo>
                    <a:pt x="0" y="1610"/>
                    <a:pt x="117" y="2205"/>
                    <a:pt x="466" y="2700"/>
                  </a:cubicBezTo>
                  <a:cubicBezTo>
                    <a:pt x="1447" y="4090"/>
                    <a:pt x="2774" y="5108"/>
                    <a:pt x="4205" y="5566"/>
                  </a:cubicBezTo>
                  <a:cubicBezTo>
                    <a:pt x="4765" y="5745"/>
                    <a:pt x="5319" y="5834"/>
                    <a:pt x="5853" y="5834"/>
                  </a:cubicBezTo>
                  <a:cubicBezTo>
                    <a:pt x="7023" y="5834"/>
                    <a:pt x="8098" y="5409"/>
                    <a:pt x="8934" y="4590"/>
                  </a:cubicBezTo>
                  <a:lnTo>
                    <a:pt x="9318" y="4214"/>
                  </a:lnTo>
                  <a:lnTo>
                    <a:pt x="9003" y="3777"/>
                  </a:lnTo>
                  <a:cubicBezTo>
                    <a:pt x="7869" y="2205"/>
                    <a:pt x="6406" y="1047"/>
                    <a:pt x="4770" y="428"/>
                  </a:cubicBezTo>
                  <a:cubicBezTo>
                    <a:pt x="4011" y="143"/>
                    <a:pt x="3268" y="1"/>
                    <a:pt x="25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2"/>
            <p:cNvSpPr/>
            <p:nvPr/>
          </p:nvSpPr>
          <p:spPr>
            <a:xfrm>
              <a:off x="-1697314" y="-501162"/>
              <a:ext cx="58584" cy="116892"/>
            </a:xfrm>
            <a:custGeom>
              <a:avLst/>
              <a:gdLst/>
              <a:ahLst/>
              <a:cxnLst/>
              <a:rect l="l" t="t" r="r" b="b"/>
              <a:pathLst>
                <a:path w="3824" h="7630" extrusionOk="0">
                  <a:moveTo>
                    <a:pt x="2280" y="1"/>
                  </a:moveTo>
                  <a:cubicBezTo>
                    <a:pt x="2134" y="1"/>
                    <a:pt x="1991" y="43"/>
                    <a:pt x="1865" y="134"/>
                  </a:cubicBezTo>
                  <a:cubicBezTo>
                    <a:pt x="1006" y="763"/>
                    <a:pt x="369" y="1741"/>
                    <a:pt x="209" y="3017"/>
                  </a:cubicBezTo>
                  <a:cubicBezTo>
                    <a:pt x="0" y="4626"/>
                    <a:pt x="636" y="6361"/>
                    <a:pt x="1792" y="7629"/>
                  </a:cubicBezTo>
                  <a:cubicBezTo>
                    <a:pt x="2916" y="6874"/>
                    <a:pt x="3600" y="5556"/>
                    <a:pt x="3725" y="3999"/>
                  </a:cubicBezTo>
                  <a:cubicBezTo>
                    <a:pt x="3823" y="2766"/>
                    <a:pt x="3567" y="1574"/>
                    <a:pt x="3058" y="518"/>
                  </a:cubicBezTo>
                  <a:cubicBezTo>
                    <a:pt x="2902" y="193"/>
                    <a:pt x="2588" y="1"/>
                    <a:pt x="2280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-1707118" y="-510737"/>
              <a:ext cx="78009" cy="139029"/>
            </a:xfrm>
            <a:custGeom>
              <a:avLst/>
              <a:gdLst/>
              <a:ahLst/>
              <a:cxnLst/>
              <a:rect l="l" t="t" r="r" b="b"/>
              <a:pathLst>
                <a:path w="5092" h="9075" extrusionOk="0">
                  <a:moveTo>
                    <a:pt x="2920" y="1251"/>
                  </a:moveTo>
                  <a:cubicBezTo>
                    <a:pt x="2932" y="1251"/>
                    <a:pt x="2945" y="1252"/>
                    <a:pt x="2956" y="1257"/>
                  </a:cubicBezTo>
                  <a:cubicBezTo>
                    <a:pt x="3035" y="1281"/>
                    <a:pt x="3100" y="1337"/>
                    <a:pt x="3135" y="1414"/>
                  </a:cubicBezTo>
                  <a:cubicBezTo>
                    <a:pt x="3616" y="2415"/>
                    <a:pt x="3827" y="3508"/>
                    <a:pt x="3741" y="4574"/>
                  </a:cubicBezTo>
                  <a:cubicBezTo>
                    <a:pt x="3649" y="5723"/>
                    <a:pt x="3213" y="6715"/>
                    <a:pt x="2522" y="7380"/>
                  </a:cubicBezTo>
                  <a:cubicBezTo>
                    <a:pt x="1711" y="6283"/>
                    <a:pt x="1313" y="4927"/>
                    <a:pt x="1469" y="3719"/>
                  </a:cubicBezTo>
                  <a:cubicBezTo>
                    <a:pt x="1633" y="2421"/>
                    <a:pt x="2323" y="1667"/>
                    <a:pt x="2871" y="1265"/>
                  </a:cubicBezTo>
                  <a:cubicBezTo>
                    <a:pt x="2885" y="1255"/>
                    <a:pt x="2903" y="1251"/>
                    <a:pt x="2920" y="1251"/>
                  </a:cubicBezTo>
                  <a:close/>
                  <a:moveTo>
                    <a:pt x="2924" y="0"/>
                  </a:moveTo>
                  <a:cubicBezTo>
                    <a:pt x="2644" y="0"/>
                    <a:pt x="2367" y="88"/>
                    <a:pt x="2135" y="255"/>
                  </a:cubicBezTo>
                  <a:cubicBezTo>
                    <a:pt x="1075" y="1030"/>
                    <a:pt x="400" y="2205"/>
                    <a:pt x="228" y="3561"/>
                  </a:cubicBezTo>
                  <a:cubicBezTo>
                    <a:pt x="0" y="5319"/>
                    <a:pt x="652" y="7231"/>
                    <a:pt x="1969" y="8675"/>
                  </a:cubicBezTo>
                  <a:lnTo>
                    <a:pt x="2332" y="9074"/>
                  </a:lnTo>
                  <a:lnTo>
                    <a:pt x="2780" y="8773"/>
                  </a:lnTo>
                  <a:cubicBezTo>
                    <a:pt x="4043" y="7927"/>
                    <a:pt x="4848" y="6433"/>
                    <a:pt x="4989" y="4675"/>
                  </a:cubicBezTo>
                  <a:cubicBezTo>
                    <a:pt x="5092" y="3388"/>
                    <a:pt x="4840" y="2072"/>
                    <a:pt x="4263" y="872"/>
                  </a:cubicBezTo>
                  <a:cubicBezTo>
                    <a:pt x="4061" y="454"/>
                    <a:pt x="3697" y="153"/>
                    <a:pt x="3263" y="43"/>
                  </a:cubicBezTo>
                  <a:cubicBezTo>
                    <a:pt x="3151" y="14"/>
                    <a:pt x="3038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-1713308" y="-335813"/>
              <a:ext cx="127845" cy="62138"/>
            </a:xfrm>
            <a:custGeom>
              <a:avLst/>
              <a:gdLst/>
              <a:ahLst/>
              <a:cxnLst/>
              <a:rect l="l" t="t" r="r" b="b"/>
              <a:pathLst>
                <a:path w="8345" h="4056" extrusionOk="0">
                  <a:moveTo>
                    <a:pt x="2786" y="1"/>
                  </a:moveTo>
                  <a:cubicBezTo>
                    <a:pt x="1883" y="1"/>
                    <a:pt x="1073" y="216"/>
                    <a:pt x="413" y="635"/>
                  </a:cubicBezTo>
                  <a:cubicBezTo>
                    <a:pt x="1" y="895"/>
                    <a:pt x="73" y="1604"/>
                    <a:pt x="580" y="2085"/>
                  </a:cubicBezTo>
                  <a:cubicBezTo>
                    <a:pt x="1687" y="3140"/>
                    <a:pt x="3082" y="3856"/>
                    <a:pt x="4470" y="4019"/>
                  </a:cubicBezTo>
                  <a:cubicBezTo>
                    <a:pt x="4680" y="4044"/>
                    <a:pt x="4884" y="4056"/>
                    <a:pt x="5083" y="4056"/>
                  </a:cubicBezTo>
                  <a:cubicBezTo>
                    <a:pt x="6549" y="4056"/>
                    <a:pt x="7678" y="3398"/>
                    <a:pt x="8345" y="2416"/>
                  </a:cubicBezTo>
                  <a:cubicBezTo>
                    <a:pt x="7074" y="1240"/>
                    <a:pt x="5507" y="376"/>
                    <a:pt x="3828" y="90"/>
                  </a:cubicBezTo>
                  <a:cubicBezTo>
                    <a:pt x="3470" y="30"/>
                    <a:pt x="3121" y="1"/>
                    <a:pt x="2786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-1721366" y="-345388"/>
              <a:ext cx="148451" cy="81303"/>
            </a:xfrm>
            <a:custGeom>
              <a:avLst/>
              <a:gdLst/>
              <a:ahLst/>
              <a:cxnLst/>
              <a:rect l="l" t="t" r="r" b="b"/>
              <a:pathLst>
                <a:path w="9690" h="5307" extrusionOk="0">
                  <a:moveTo>
                    <a:pt x="3309" y="1251"/>
                  </a:moveTo>
                  <a:cubicBezTo>
                    <a:pt x="3610" y="1251"/>
                    <a:pt x="3924" y="1278"/>
                    <a:pt x="4249" y="1332"/>
                  </a:cubicBezTo>
                  <a:cubicBezTo>
                    <a:pt x="5562" y="1556"/>
                    <a:pt x="6850" y="2169"/>
                    <a:pt x="8003" y="3116"/>
                  </a:cubicBezTo>
                  <a:cubicBezTo>
                    <a:pt x="7403" y="3726"/>
                    <a:pt x="6563" y="4054"/>
                    <a:pt x="5597" y="4054"/>
                  </a:cubicBezTo>
                  <a:cubicBezTo>
                    <a:pt x="5424" y="4054"/>
                    <a:pt x="5248" y="4044"/>
                    <a:pt x="5068" y="4023"/>
                  </a:cubicBezTo>
                  <a:cubicBezTo>
                    <a:pt x="3853" y="3880"/>
                    <a:pt x="2566" y="3237"/>
                    <a:pt x="1537" y="2256"/>
                  </a:cubicBezTo>
                  <a:cubicBezTo>
                    <a:pt x="1334" y="2064"/>
                    <a:pt x="1288" y="1851"/>
                    <a:pt x="1298" y="1775"/>
                  </a:cubicBezTo>
                  <a:cubicBezTo>
                    <a:pt x="1854" y="1428"/>
                    <a:pt x="2538" y="1251"/>
                    <a:pt x="3309" y="1251"/>
                  </a:cubicBezTo>
                  <a:close/>
                  <a:moveTo>
                    <a:pt x="3308" y="0"/>
                  </a:moveTo>
                  <a:cubicBezTo>
                    <a:pt x="2288" y="0"/>
                    <a:pt x="1368" y="247"/>
                    <a:pt x="606" y="731"/>
                  </a:cubicBezTo>
                  <a:cubicBezTo>
                    <a:pt x="289" y="932"/>
                    <a:pt x="93" y="1259"/>
                    <a:pt x="53" y="1655"/>
                  </a:cubicBezTo>
                  <a:cubicBezTo>
                    <a:pt x="1" y="2181"/>
                    <a:pt x="234" y="2744"/>
                    <a:pt x="674" y="3162"/>
                  </a:cubicBezTo>
                  <a:cubicBezTo>
                    <a:pt x="1913" y="4343"/>
                    <a:pt x="3422" y="5089"/>
                    <a:pt x="4922" y="5265"/>
                  </a:cubicBezTo>
                  <a:cubicBezTo>
                    <a:pt x="5150" y="5292"/>
                    <a:pt x="5379" y="5307"/>
                    <a:pt x="5610" y="5307"/>
                  </a:cubicBezTo>
                  <a:cubicBezTo>
                    <a:pt x="7195" y="5307"/>
                    <a:pt x="8548" y="4629"/>
                    <a:pt x="9388" y="3393"/>
                  </a:cubicBezTo>
                  <a:lnTo>
                    <a:pt x="9689" y="2948"/>
                  </a:lnTo>
                  <a:lnTo>
                    <a:pt x="9295" y="2582"/>
                  </a:lnTo>
                  <a:cubicBezTo>
                    <a:pt x="7856" y="1252"/>
                    <a:pt x="6183" y="391"/>
                    <a:pt x="4457" y="99"/>
                  </a:cubicBezTo>
                  <a:cubicBezTo>
                    <a:pt x="4063" y="33"/>
                    <a:pt x="3679" y="0"/>
                    <a:pt x="3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-1625080" y="-415646"/>
              <a:ext cx="60468" cy="116861"/>
            </a:xfrm>
            <a:custGeom>
              <a:avLst/>
              <a:gdLst/>
              <a:ahLst/>
              <a:cxnLst/>
              <a:rect l="l" t="t" r="r" b="b"/>
              <a:pathLst>
                <a:path w="3947" h="7628" extrusionOk="0">
                  <a:moveTo>
                    <a:pt x="1680" y="0"/>
                  </a:moveTo>
                  <a:cubicBezTo>
                    <a:pt x="1483" y="0"/>
                    <a:pt x="1292" y="73"/>
                    <a:pt x="1151" y="226"/>
                  </a:cubicBezTo>
                  <a:cubicBezTo>
                    <a:pt x="433" y="1011"/>
                    <a:pt x="1" y="2098"/>
                    <a:pt x="96" y="3385"/>
                  </a:cubicBezTo>
                  <a:cubicBezTo>
                    <a:pt x="212" y="5012"/>
                    <a:pt x="1185" y="6598"/>
                    <a:pt x="2586" y="7627"/>
                  </a:cubicBezTo>
                  <a:cubicBezTo>
                    <a:pt x="3540" y="6668"/>
                    <a:pt x="3946" y="5235"/>
                    <a:pt x="3755" y="3676"/>
                  </a:cubicBezTo>
                  <a:cubicBezTo>
                    <a:pt x="3600" y="2439"/>
                    <a:pt x="3109" y="1315"/>
                    <a:pt x="2400" y="373"/>
                  </a:cubicBezTo>
                  <a:cubicBezTo>
                    <a:pt x="2216" y="129"/>
                    <a:pt x="1943" y="0"/>
                    <a:pt x="1680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-1634747" y="-425236"/>
              <a:ext cx="80016" cy="139060"/>
            </a:xfrm>
            <a:custGeom>
              <a:avLst/>
              <a:gdLst/>
              <a:ahLst/>
              <a:cxnLst/>
              <a:rect l="l" t="t" r="r" b="b"/>
              <a:pathLst>
                <a:path w="5223" h="9077" extrusionOk="0">
                  <a:moveTo>
                    <a:pt x="2320" y="1251"/>
                  </a:moveTo>
                  <a:cubicBezTo>
                    <a:pt x="2405" y="1260"/>
                    <a:pt x="2482" y="1306"/>
                    <a:pt x="2531" y="1375"/>
                  </a:cubicBezTo>
                  <a:cubicBezTo>
                    <a:pt x="3205" y="2270"/>
                    <a:pt x="3632" y="3309"/>
                    <a:pt x="3764" y="4378"/>
                  </a:cubicBezTo>
                  <a:cubicBezTo>
                    <a:pt x="3906" y="5528"/>
                    <a:pt x="3677" y="6592"/>
                    <a:pt x="3133" y="7379"/>
                  </a:cubicBezTo>
                  <a:cubicBezTo>
                    <a:pt x="2107" y="6452"/>
                    <a:pt x="1439" y="5187"/>
                    <a:pt x="1351" y="3965"/>
                  </a:cubicBezTo>
                  <a:cubicBezTo>
                    <a:pt x="1254" y="2653"/>
                    <a:pt x="1783" y="1779"/>
                    <a:pt x="2241" y="1277"/>
                  </a:cubicBezTo>
                  <a:cubicBezTo>
                    <a:pt x="2248" y="1270"/>
                    <a:pt x="2264" y="1251"/>
                    <a:pt x="2312" y="1251"/>
                  </a:cubicBezTo>
                  <a:close/>
                  <a:moveTo>
                    <a:pt x="2322" y="0"/>
                  </a:moveTo>
                  <a:cubicBezTo>
                    <a:pt x="1942" y="0"/>
                    <a:pt x="1579" y="151"/>
                    <a:pt x="1320" y="430"/>
                  </a:cubicBezTo>
                  <a:cubicBezTo>
                    <a:pt x="434" y="1398"/>
                    <a:pt x="0" y="2686"/>
                    <a:pt x="103" y="4055"/>
                  </a:cubicBezTo>
                  <a:cubicBezTo>
                    <a:pt x="229" y="5831"/>
                    <a:pt x="1254" y="7589"/>
                    <a:pt x="2846" y="8758"/>
                  </a:cubicBezTo>
                  <a:lnTo>
                    <a:pt x="3280" y="9076"/>
                  </a:lnTo>
                  <a:lnTo>
                    <a:pt x="3659" y="8694"/>
                  </a:lnTo>
                  <a:cubicBezTo>
                    <a:pt x="4731" y="7616"/>
                    <a:pt x="5223" y="5988"/>
                    <a:pt x="5007" y="4224"/>
                  </a:cubicBezTo>
                  <a:cubicBezTo>
                    <a:pt x="4847" y="2939"/>
                    <a:pt x="4337" y="1692"/>
                    <a:pt x="3531" y="621"/>
                  </a:cubicBezTo>
                  <a:cubicBezTo>
                    <a:pt x="3251" y="251"/>
                    <a:pt x="2833" y="25"/>
                    <a:pt x="2384" y="2"/>
                  </a:cubicBezTo>
                  <a:cubicBezTo>
                    <a:pt x="2363" y="1"/>
                    <a:pt x="2343" y="0"/>
                    <a:pt x="2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-1615612" y="-252580"/>
              <a:ext cx="131706" cy="57772"/>
            </a:xfrm>
            <a:custGeom>
              <a:avLst/>
              <a:gdLst/>
              <a:ahLst/>
              <a:cxnLst/>
              <a:rect l="l" t="t" r="r" b="b"/>
              <a:pathLst>
                <a:path w="8597" h="3771" extrusionOk="0">
                  <a:moveTo>
                    <a:pt x="3796" y="0"/>
                  </a:moveTo>
                  <a:cubicBezTo>
                    <a:pt x="3737" y="0"/>
                    <a:pt x="3678" y="1"/>
                    <a:pt x="3619" y="2"/>
                  </a:cubicBezTo>
                  <a:cubicBezTo>
                    <a:pt x="2263" y="38"/>
                    <a:pt x="1131" y="455"/>
                    <a:pt x="355" y="1196"/>
                  </a:cubicBezTo>
                  <a:cubicBezTo>
                    <a:pt x="1" y="1531"/>
                    <a:pt x="218" y="2216"/>
                    <a:pt x="819" y="2593"/>
                  </a:cubicBezTo>
                  <a:cubicBezTo>
                    <a:pt x="2003" y="3340"/>
                    <a:pt x="3365" y="3771"/>
                    <a:pt x="4658" y="3771"/>
                  </a:cubicBezTo>
                  <a:cubicBezTo>
                    <a:pt x="4801" y="3771"/>
                    <a:pt x="4942" y="3765"/>
                    <a:pt x="5082" y="3755"/>
                  </a:cubicBezTo>
                  <a:cubicBezTo>
                    <a:pt x="6882" y="3621"/>
                    <a:pt x="8082" y="2673"/>
                    <a:pt x="8597" y="1429"/>
                  </a:cubicBezTo>
                  <a:cubicBezTo>
                    <a:pt x="7129" y="545"/>
                    <a:pt x="5460" y="0"/>
                    <a:pt x="3796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-1622843" y="-262170"/>
              <a:ext cx="150979" cy="76952"/>
            </a:xfrm>
            <a:custGeom>
              <a:avLst/>
              <a:gdLst/>
              <a:ahLst/>
              <a:cxnLst/>
              <a:rect l="l" t="t" r="r" b="b"/>
              <a:pathLst>
                <a:path w="9855" h="5023" extrusionOk="0">
                  <a:moveTo>
                    <a:pt x="4272" y="1253"/>
                  </a:moveTo>
                  <a:cubicBezTo>
                    <a:pt x="5575" y="1253"/>
                    <a:pt x="6931" y="1613"/>
                    <a:pt x="8234" y="2303"/>
                  </a:cubicBezTo>
                  <a:cubicBezTo>
                    <a:pt x="7684" y="3146"/>
                    <a:pt x="6718" y="3666"/>
                    <a:pt x="5508" y="3757"/>
                  </a:cubicBezTo>
                  <a:cubicBezTo>
                    <a:pt x="5387" y="3766"/>
                    <a:pt x="5265" y="3770"/>
                    <a:pt x="5141" y="3770"/>
                  </a:cubicBezTo>
                  <a:cubicBezTo>
                    <a:pt x="3991" y="3770"/>
                    <a:pt x="2730" y="3387"/>
                    <a:pt x="1624" y="2689"/>
                  </a:cubicBezTo>
                  <a:cubicBezTo>
                    <a:pt x="1382" y="2538"/>
                    <a:pt x="1288" y="2333"/>
                    <a:pt x="1283" y="2254"/>
                  </a:cubicBezTo>
                  <a:cubicBezTo>
                    <a:pt x="1947" y="1631"/>
                    <a:pt x="2923" y="1286"/>
                    <a:pt x="4107" y="1255"/>
                  </a:cubicBezTo>
                  <a:cubicBezTo>
                    <a:pt x="4162" y="1254"/>
                    <a:pt x="4217" y="1253"/>
                    <a:pt x="4272" y="1253"/>
                  </a:cubicBezTo>
                  <a:close/>
                  <a:moveTo>
                    <a:pt x="4284" y="0"/>
                  </a:moveTo>
                  <a:cubicBezTo>
                    <a:pt x="4215" y="0"/>
                    <a:pt x="4146" y="1"/>
                    <a:pt x="4077" y="3"/>
                  </a:cubicBezTo>
                  <a:cubicBezTo>
                    <a:pt x="2562" y="43"/>
                    <a:pt x="1290" y="516"/>
                    <a:pt x="399" y="1369"/>
                  </a:cubicBezTo>
                  <a:cubicBezTo>
                    <a:pt x="127" y="1624"/>
                    <a:pt x="0" y="1983"/>
                    <a:pt x="39" y="2378"/>
                  </a:cubicBezTo>
                  <a:cubicBezTo>
                    <a:pt x="89" y="2908"/>
                    <a:pt x="435" y="3420"/>
                    <a:pt x="957" y="3750"/>
                  </a:cubicBezTo>
                  <a:cubicBezTo>
                    <a:pt x="2273" y="4578"/>
                    <a:pt x="3735" y="5022"/>
                    <a:pt x="5125" y="5022"/>
                  </a:cubicBezTo>
                  <a:cubicBezTo>
                    <a:pt x="5285" y="5022"/>
                    <a:pt x="5443" y="5016"/>
                    <a:pt x="5602" y="5005"/>
                  </a:cubicBezTo>
                  <a:cubicBezTo>
                    <a:pt x="7521" y="4862"/>
                    <a:pt x="8995" y="3875"/>
                    <a:pt x="9648" y="2294"/>
                  </a:cubicBezTo>
                  <a:lnTo>
                    <a:pt x="9854" y="1797"/>
                  </a:lnTo>
                  <a:lnTo>
                    <a:pt x="9393" y="1520"/>
                  </a:lnTo>
                  <a:cubicBezTo>
                    <a:pt x="7744" y="526"/>
                    <a:pt x="5986" y="0"/>
                    <a:pt x="4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-1541096" y="-343519"/>
              <a:ext cx="70089" cy="112847"/>
            </a:xfrm>
            <a:custGeom>
              <a:avLst/>
              <a:gdLst/>
              <a:ahLst/>
              <a:cxnLst/>
              <a:rect l="l" t="t" r="r" b="b"/>
              <a:pathLst>
                <a:path w="4575" h="7366" extrusionOk="0">
                  <a:moveTo>
                    <a:pt x="1389" y="0"/>
                  </a:moveTo>
                  <a:cubicBezTo>
                    <a:pt x="1132" y="0"/>
                    <a:pt x="890" y="115"/>
                    <a:pt x="753" y="340"/>
                  </a:cubicBezTo>
                  <a:cubicBezTo>
                    <a:pt x="205" y="1252"/>
                    <a:pt x="0" y="2408"/>
                    <a:pt x="364" y="3659"/>
                  </a:cubicBezTo>
                  <a:cubicBezTo>
                    <a:pt x="816" y="5241"/>
                    <a:pt x="2116" y="6620"/>
                    <a:pt x="3733" y="7365"/>
                  </a:cubicBezTo>
                  <a:cubicBezTo>
                    <a:pt x="4479" y="6235"/>
                    <a:pt x="4574" y="4744"/>
                    <a:pt x="4053" y="3244"/>
                  </a:cubicBezTo>
                  <a:cubicBezTo>
                    <a:pt x="3639" y="2055"/>
                    <a:pt x="2914" y="1039"/>
                    <a:pt x="2018" y="245"/>
                  </a:cubicBezTo>
                  <a:cubicBezTo>
                    <a:pt x="1833" y="81"/>
                    <a:pt x="1605" y="0"/>
                    <a:pt x="1389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-1550655" y="-353125"/>
              <a:ext cx="89760" cy="134617"/>
            </a:xfrm>
            <a:custGeom>
              <a:avLst/>
              <a:gdLst/>
              <a:ahLst/>
              <a:cxnLst/>
              <a:rect l="l" t="t" r="r" b="b"/>
              <a:pathLst>
                <a:path w="5859" h="8787" extrusionOk="0">
                  <a:moveTo>
                    <a:pt x="2003" y="1253"/>
                  </a:moveTo>
                  <a:cubicBezTo>
                    <a:pt x="2006" y="1253"/>
                    <a:pt x="2009" y="1253"/>
                    <a:pt x="2012" y="1254"/>
                  </a:cubicBezTo>
                  <a:cubicBezTo>
                    <a:pt x="2093" y="1255"/>
                    <a:pt x="2169" y="1287"/>
                    <a:pt x="2227" y="1340"/>
                  </a:cubicBezTo>
                  <a:cubicBezTo>
                    <a:pt x="3083" y="2098"/>
                    <a:pt x="3726" y="3043"/>
                    <a:pt x="4086" y="4075"/>
                  </a:cubicBezTo>
                  <a:cubicBezTo>
                    <a:pt x="4478" y="5204"/>
                    <a:pt x="4478" y="6276"/>
                    <a:pt x="4100" y="7155"/>
                  </a:cubicBezTo>
                  <a:cubicBezTo>
                    <a:pt x="2871" y="6437"/>
                    <a:pt x="1931" y="5310"/>
                    <a:pt x="1588" y="4111"/>
                  </a:cubicBezTo>
                  <a:cubicBezTo>
                    <a:pt x="1220" y="2839"/>
                    <a:pt x="1561" y="1875"/>
                    <a:pt x="1911" y="1292"/>
                  </a:cubicBezTo>
                  <a:cubicBezTo>
                    <a:pt x="1917" y="1285"/>
                    <a:pt x="1930" y="1264"/>
                    <a:pt x="1980" y="1255"/>
                  </a:cubicBezTo>
                  <a:cubicBezTo>
                    <a:pt x="1989" y="1254"/>
                    <a:pt x="1996" y="1253"/>
                    <a:pt x="2003" y="1253"/>
                  </a:cubicBezTo>
                  <a:close/>
                  <a:moveTo>
                    <a:pt x="2014" y="1"/>
                  </a:moveTo>
                  <a:cubicBezTo>
                    <a:pt x="1940" y="1"/>
                    <a:pt x="1867" y="6"/>
                    <a:pt x="1793" y="17"/>
                  </a:cubicBezTo>
                  <a:cubicBezTo>
                    <a:pt x="1398" y="75"/>
                    <a:pt x="1050" y="304"/>
                    <a:pt x="841" y="644"/>
                  </a:cubicBezTo>
                  <a:cubicBezTo>
                    <a:pt x="162" y="1774"/>
                    <a:pt x="0" y="3128"/>
                    <a:pt x="385" y="4457"/>
                  </a:cubicBezTo>
                  <a:cubicBezTo>
                    <a:pt x="879" y="6185"/>
                    <a:pt x="2266" y="7718"/>
                    <a:pt x="4095" y="8561"/>
                  </a:cubicBezTo>
                  <a:lnTo>
                    <a:pt x="4582" y="8786"/>
                  </a:lnTo>
                  <a:lnTo>
                    <a:pt x="4878" y="8336"/>
                  </a:lnTo>
                  <a:cubicBezTo>
                    <a:pt x="5716" y="7068"/>
                    <a:pt x="5858" y="5365"/>
                    <a:pt x="5268" y="3665"/>
                  </a:cubicBezTo>
                  <a:lnTo>
                    <a:pt x="5268" y="3663"/>
                  </a:lnTo>
                  <a:cubicBezTo>
                    <a:pt x="4838" y="2430"/>
                    <a:pt x="4073" y="1304"/>
                    <a:pt x="3057" y="403"/>
                  </a:cubicBezTo>
                  <a:cubicBezTo>
                    <a:pt x="2761" y="141"/>
                    <a:pt x="2390" y="1"/>
                    <a:pt x="20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-761078" y="-956656"/>
              <a:ext cx="69093" cy="122238"/>
            </a:xfrm>
            <a:custGeom>
              <a:avLst/>
              <a:gdLst/>
              <a:ahLst/>
              <a:cxnLst/>
              <a:rect l="l" t="t" r="r" b="b"/>
              <a:pathLst>
                <a:path w="4510" h="7979" extrusionOk="0">
                  <a:moveTo>
                    <a:pt x="3275" y="1"/>
                  </a:moveTo>
                  <a:cubicBezTo>
                    <a:pt x="3200" y="1"/>
                    <a:pt x="3126" y="17"/>
                    <a:pt x="3056" y="51"/>
                  </a:cubicBezTo>
                  <a:cubicBezTo>
                    <a:pt x="2084" y="509"/>
                    <a:pt x="1295" y="1447"/>
                    <a:pt x="774" y="2735"/>
                  </a:cubicBezTo>
                  <a:cubicBezTo>
                    <a:pt x="119" y="4375"/>
                    <a:pt x="0" y="6231"/>
                    <a:pt x="292" y="7978"/>
                  </a:cubicBezTo>
                  <a:cubicBezTo>
                    <a:pt x="1637" y="7959"/>
                    <a:pt x="2962" y="7201"/>
                    <a:pt x="3746" y="5560"/>
                  </a:cubicBezTo>
                  <a:cubicBezTo>
                    <a:pt x="4363" y="4270"/>
                    <a:pt x="4510" y="2645"/>
                    <a:pt x="4203" y="1051"/>
                  </a:cubicBezTo>
                  <a:cubicBezTo>
                    <a:pt x="4086" y="440"/>
                    <a:pt x="3668" y="1"/>
                    <a:pt x="3275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-771128" y="-966262"/>
              <a:ext cx="89055" cy="141557"/>
            </a:xfrm>
            <a:custGeom>
              <a:avLst/>
              <a:gdLst/>
              <a:ahLst/>
              <a:cxnLst/>
              <a:rect l="l" t="t" r="r" b="b"/>
              <a:pathLst>
                <a:path w="5813" h="9240" extrusionOk="0">
                  <a:moveTo>
                    <a:pt x="3941" y="1261"/>
                  </a:moveTo>
                  <a:cubicBezTo>
                    <a:pt x="4023" y="1307"/>
                    <a:pt x="4186" y="1486"/>
                    <a:pt x="4245" y="1797"/>
                  </a:cubicBezTo>
                  <a:cubicBezTo>
                    <a:pt x="4530" y="3276"/>
                    <a:pt x="4382" y="4779"/>
                    <a:pt x="3837" y="5917"/>
                  </a:cubicBezTo>
                  <a:cubicBezTo>
                    <a:pt x="3314" y="7014"/>
                    <a:pt x="2475" y="7720"/>
                    <a:pt x="1485" y="7922"/>
                  </a:cubicBezTo>
                  <a:cubicBezTo>
                    <a:pt x="1318" y="6389"/>
                    <a:pt x="1499" y="4873"/>
                    <a:pt x="2011" y="3597"/>
                  </a:cubicBezTo>
                  <a:cubicBezTo>
                    <a:pt x="2466" y="2466"/>
                    <a:pt x="3132" y="1661"/>
                    <a:pt x="3941" y="1261"/>
                  </a:cubicBezTo>
                  <a:close/>
                  <a:moveTo>
                    <a:pt x="3930" y="1"/>
                  </a:moveTo>
                  <a:cubicBezTo>
                    <a:pt x="3763" y="1"/>
                    <a:pt x="3599" y="37"/>
                    <a:pt x="3445" y="111"/>
                  </a:cubicBezTo>
                  <a:cubicBezTo>
                    <a:pt x="2331" y="637"/>
                    <a:pt x="1433" y="1681"/>
                    <a:pt x="850" y="3130"/>
                  </a:cubicBezTo>
                  <a:cubicBezTo>
                    <a:pt x="179" y="4803"/>
                    <a:pt x="1" y="6732"/>
                    <a:pt x="331" y="8709"/>
                  </a:cubicBezTo>
                  <a:lnTo>
                    <a:pt x="419" y="9239"/>
                  </a:lnTo>
                  <a:lnTo>
                    <a:pt x="958" y="9230"/>
                  </a:lnTo>
                  <a:cubicBezTo>
                    <a:pt x="2675" y="9206"/>
                    <a:pt x="4137" y="8194"/>
                    <a:pt x="4967" y="6456"/>
                  </a:cubicBezTo>
                  <a:cubicBezTo>
                    <a:pt x="5632" y="5061"/>
                    <a:pt x="5813" y="3322"/>
                    <a:pt x="5474" y="1561"/>
                  </a:cubicBezTo>
                  <a:cubicBezTo>
                    <a:pt x="5353" y="928"/>
                    <a:pt x="4977" y="384"/>
                    <a:pt x="4494" y="140"/>
                  </a:cubicBezTo>
                  <a:cubicBezTo>
                    <a:pt x="4309" y="47"/>
                    <a:pt x="4118" y="1"/>
                    <a:pt x="3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-851757" y="-919674"/>
              <a:ext cx="95153" cy="86451"/>
            </a:xfrm>
            <a:custGeom>
              <a:avLst/>
              <a:gdLst/>
              <a:ahLst/>
              <a:cxnLst/>
              <a:rect l="l" t="t" r="r" b="b"/>
              <a:pathLst>
                <a:path w="6211" h="5643" extrusionOk="0">
                  <a:moveTo>
                    <a:pt x="1345" y="1"/>
                  </a:moveTo>
                  <a:cubicBezTo>
                    <a:pt x="1138" y="1"/>
                    <a:pt x="933" y="18"/>
                    <a:pt x="732" y="50"/>
                  </a:cubicBezTo>
                  <a:cubicBezTo>
                    <a:pt x="252" y="130"/>
                    <a:pt x="1" y="705"/>
                    <a:pt x="193" y="1239"/>
                  </a:cubicBezTo>
                  <a:cubicBezTo>
                    <a:pt x="618" y="2415"/>
                    <a:pt x="1301" y="3492"/>
                    <a:pt x="2256" y="4329"/>
                  </a:cubicBezTo>
                  <a:cubicBezTo>
                    <a:pt x="3233" y="5181"/>
                    <a:pt x="4349" y="5643"/>
                    <a:pt x="5441" y="5643"/>
                  </a:cubicBezTo>
                  <a:cubicBezTo>
                    <a:pt x="5700" y="5643"/>
                    <a:pt x="5957" y="5617"/>
                    <a:pt x="6211" y="5564"/>
                  </a:cubicBezTo>
                  <a:cubicBezTo>
                    <a:pt x="6114" y="3790"/>
                    <a:pt x="5301" y="2031"/>
                    <a:pt x="3983" y="979"/>
                  </a:cubicBezTo>
                  <a:cubicBezTo>
                    <a:pt x="3140" y="303"/>
                    <a:pt x="2222" y="1"/>
                    <a:pt x="1345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2"/>
            <p:cNvSpPr/>
            <p:nvPr/>
          </p:nvSpPr>
          <p:spPr>
            <a:xfrm>
              <a:off x="-860382" y="-929233"/>
              <a:ext cx="113797" cy="105585"/>
            </a:xfrm>
            <a:custGeom>
              <a:avLst/>
              <a:gdLst/>
              <a:ahLst/>
              <a:cxnLst/>
              <a:rect l="l" t="t" r="r" b="b"/>
              <a:pathLst>
                <a:path w="7428" h="6892" extrusionOk="0">
                  <a:moveTo>
                    <a:pt x="1901" y="1252"/>
                  </a:moveTo>
                  <a:cubicBezTo>
                    <a:pt x="2683" y="1252"/>
                    <a:pt x="3468" y="1542"/>
                    <a:pt x="4154" y="2093"/>
                  </a:cubicBezTo>
                  <a:cubicBezTo>
                    <a:pt x="5158" y="2892"/>
                    <a:pt x="5871" y="4217"/>
                    <a:pt x="6088" y="5640"/>
                  </a:cubicBezTo>
                  <a:cubicBezTo>
                    <a:pt x="6055" y="5641"/>
                    <a:pt x="6023" y="5642"/>
                    <a:pt x="5991" y="5642"/>
                  </a:cubicBezTo>
                  <a:cubicBezTo>
                    <a:pt x="5060" y="5642"/>
                    <a:pt x="4100" y="5241"/>
                    <a:pt x="3230" y="4482"/>
                  </a:cubicBezTo>
                  <a:lnTo>
                    <a:pt x="3231" y="4480"/>
                  </a:lnTo>
                  <a:cubicBezTo>
                    <a:pt x="2403" y="3756"/>
                    <a:pt x="1750" y="2777"/>
                    <a:pt x="1343" y="1652"/>
                  </a:cubicBezTo>
                  <a:cubicBezTo>
                    <a:pt x="1295" y="1515"/>
                    <a:pt x="1319" y="1394"/>
                    <a:pt x="1355" y="1333"/>
                  </a:cubicBezTo>
                  <a:cubicBezTo>
                    <a:pt x="1364" y="1319"/>
                    <a:pt x="1380" y="1294"/>
                    <a:pt x="1394" y="1293"/>
                  </a:cubicBezTo>
                  <a:cubicBezTo>
                    <a:pt x="1562" y="1265"/>
                    <a:pt x="1731" y="1252"/>
                    <a:pt x="1901" y="1252"/>
                  </a:cubicBezTo>
                  <a:close/>
                  <a:moveTo>
                    <a:pt x="1903" y="0"/>
                  </a:moveTo>
                  <a:cubicBezTo>
                    <a:pt x="1665" y="0"/>
                    <a:pt x="1427" y="19"/>
                    <a:pt x="1189" y="58"/>
                  </a:cubicBezTo>
                  <a:cubicBezTo>
                    <a:pt x="805" y="123"/>
                    <a:pt x="480" y="350"/>
                    <a:pt x="276" y="700"/>
                  </a:cubicBezTo>
                  <a:cubicBezTo>
                    <a:pt x="42" y="1100"/>
                    <a:pt x="0" y="1613"/>
                    <a:pt x="168" y="2075"/>
                  </a:cubicBezTo>
                  <a:cubicBezTo>
                    <a:pt x="645" y="3401"/>
                    <a:pt x="1418" y="4560"/>
                    <a:pt x="2407" y="5424"/>
                  </a:cubicBezTo>
                  <a:cubicBezTo>
                    <a:pt x="3502" y="6380"/>
                    <a:pt x="4778" y="6891"/>
                    <a:pt x="6017" y="6891"/>
                  </a:cubicBezTo>
                  <a:cubicBezTo>
                    <a:pt x="6314" y="6891"/>
                    <a:pt x="6609" y="6861"/>
                    <a:pt x="6900" y="6802"/>
                  </a:cubicBezTo>
                  <a:lnTo>
                    <a:pt x="7428" y="6692"/>
                  </a:lnTo>
                  <a:lnTo>
                    <a:pt x="7399" y="6155"/>
                  </a:lnTo>
                  <a:cubicBezTo>
                    <a:pt x="7288" y="4142"/>
                    <a:pt x="6367" y="2257"/>
                    <a:pt x="4936" y="1115"/>
                  </a:cubicBezTo>
                  <a:cubicBezTo>
                    <a:pt x="4026" y="385"/>
                    <a:pt x="2971" y="0"/>
                    <a:pt x="19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2"/>
            <p:cNvSpPr/>
            <p:nvPr/>
          </p:nvSpPr>
          <p:spPr>
            <a:xfrm>
              <a:off x="-755225" y="-819465"/>
              <a:ext cx="80399" cy="108251"/>
            </a:xfrm>
            <a:custGeom>
              <a:avLst/>
              <a:gdLst/>
              <a:ahLst/>
              <a:cxnLst/>
              <a:rect l="l" t="t" r="r" b="b"/>
              <a:pathLst>
                <a:path w="5248" h="7066" extrusionOk="0">
                  <a:moveTo>
                    <a:pt x="4442" y="0"/>
                  </a:moveTo>
                  <a:cubicBezTo>
                    <a:pt x="4402" y="0"/>
                    <a:pt x="4361" y="5"/>
                    <a:pt x="4321" y="14"/>
                  </a:cubicBezTo>
                  <a:cubicBezTo>
                    <a:pt x="3274" y="258"/>
                    <a:pt x="2306" y="989"/>
                    <a:pt x="1534" y="2108"/>
                  </a:cubicBezTo>
                  <a:cubicBezTo>
                    <a:pt x="555" y="3532"/>
                    <a:pt x="62" y="5273"/>
                    <a:pt x="0" y="7002"/>
                  </a:cubicBezTo>
                  <a:cubicBezTo>
                    <a:pt x="224" y="7044"/>
                    <a:pt x="450" y="7065"/>
                    <a:pt x="678" y="7065"/>
                  </a:cubicBezTo>
                  <a:cubicBezTo>
                    <a:pt x="1802" y="7065"/>
                    <a:pt x="2956" y="6547"/>
                    <a:pt x="3870" y="5375"/>
                  </a:cubicBezTo>
                  <a:cubicBezTo>
                    <a:pt x="4733" y="4266"/>
                    <a:pt x="5208" y="2751"/>
                    <a:pt x="5236" y="1185"/>
                  </a:cubicBezTo>
                  <a:cubicBezTo>
                    <a:pt x="5248" y="530"/>
                    <a:pt x="4869" y="0"/>
                    <a:pt x="4442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-765092" y="-829086"/>
              <a:ext cx="99840" cy="127478"/>
            </a:xfrm>
            <a:custGeom>
              <a:avLst/>
              <a:gdLst/>
              <a:ahLst/>
              <a:cxnLst/>
              <a:rect l="l" t="t" r="r" b="b"/>
              <a:pathLst>
                <a:path w="6517" h="8321" extrusionOk="0">
                  <a:moveTo>
                    <a:pt x="5074" y="1259"/>
                  </a:moveTo>
                  <a:cubicBezTo>
                    <a:pt x="5139" y="1313"/>
                    <a:pt x="5260" y="1507"/>
                    <a:pt x="5254" y="1800"/>
                  </a:cubicBezTo>
                  <a:cubicBezTo>
                    <a:pt x="5228" y="3252"/>
                    <a:pt x="4779" y="4644"/>
                    <a:pt x="4021" y="5617"/>
                  </a:cubicBezTo>
                  <a:cubicBezTo>
                    <a:pt x="3289" y="6557"/>
                    <a:pt x="2327" y="7067"/>
                    <a:pt x="1320" y="7067"/>
                  </a:cubicBezTo>
                  <a:lnTo>
                    <a:pt x="1310" y="7067"/>
                  </a:lnTo>
                  <a:cubicBezTo>
                    <a:pt x="1454" y="5587"/>
                    <a:pt x="1936" y="4192"/>
                    <a:pt x="2694" y="3091"/>
                  </a:cubicBezTo>
                  <a:cubicBezTo>
                    <a:pt x="3372" y="2108"/>
                    <a:pt x="4194" y="1475"/>
                    <a:pt x="5074" y="1259"/>
                  </a:cubicBezTo>
                  <a:close/>
                  <a:moveTo>
                    <a:pt x="5090" y="1"/>
                  </a:moveTo>
                  <a:cubicBezTo>
                    <a:pt x="5001" y="1"/>
                    <a:pt x="4911" y="11"/>
                    <a:pt x="4822" y="33"/>
                  </a:cubicBezTo>
                  <a:cubicBezTo>
                    <a:pt x="3623" y="311"/>
                    <a:pt x="2531" y="1122"/>
                    <a:pt x="1662" y="2380"/>
                  </a:cubicBezTo>
                  <a:cubicBezTo>
                    <a:pt x="657" y="3842"/>
                    <a:pt x="89" y="5649"/>
                    <a:pt x="19" y="7607"/>
                  </a:cubicBezTo>
                  <a:lnTo>
                    <a:pt x="0" y="8146"/>
                  </a:lnTo>
                  <a:lnTo>
                    <a:pt x="529" y="8244"/>
                  </a:lnTo>
                  <a:cubicBezTo>
                    <a:pt x="796" y="8295"/>
                    <a:pt x="1065" y="8319"/>
                    <a:pt x="1335" y="8321"/>
                  </a:cubicBezTo>
                  <a:cubicBezTo>
                    <a:pt x="2724" y="8321"/>
                    <a:pt x="4029" y="7642"/>
                    <a:pt x="5006" y="6387"/>
                  </a:cubicBezTo>
                  <a:cubicBezTo>
                    <a:pt x="5942" y="5186"/>
                    <a:pt x="6473" y="3566"/>
                    <a:pt x="6505" y="1823"/>
                  </a:cubicBezTo>
                  <a:cubicBezTo>
                    <a:pt x="6517" y="1197"/>
                    <a:pt x="6275" y="621"/>
                    <a:pt x="5855" y="284"/>
                  </a:cubicBezTo>
                  <a:cubicBezTo>
                    <a:pt x="5625" y="98"/>
                    <a:pt x="5359" y="1"/>
                    <a:pt x="5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-833281" y="-808987"/>
              <a:ext cx="82023" cy="96807"/>
            </a:xfrm>
            <a:custGeom>
              <a:avLst/>
              <a:gdLst/>
              <a:ahLst/>
              <a:cxnLst/>
              <a:rect l="l" t="t" r="r" b="b"/>
              <a:pathLst>
                <a:path w="5354" h="6319" extrusionOk="0">
                  <a:moveTo>
                    <a:pt x="825" y="0"/>
                  </a:moveTo>
                  <a:cubicBezTo>
                    <a:pt x="352" y="0"/>
                    <a:pt x="1" y="485"/>
                    <a:pt x="76" y="1018"/>
                  </a:cubicBezTo>
                  <a:cubicBezTo>
                    <a:pt x="250" y="2214"/>
                    <a:pt x="701" y="3371"/>
                    <a:pt x="1468" y="4357"/>
                  </a:cubicBezTo>
                  <a:cubicBezTo>
                    <a:pt x="2439" y="5601"/>
                    <a:pt x="3741" y="6318"/>
                    <a:pt x="5095" y="6318"/>
                  </a:cubicBezTo>
                  <a:cubicBezTo>
                    <a:pt x="5353" y="4602"/>
                    <a:pt x="4915" y="2769"/>
                    <a:pt x="3840" y="1514"/>
                  </a:cubicBezTo>
                  <a:cubicBezTo>
                    <a:pt x="2993" y="518"/>
                    <a:pt x="1915" y="45"/>
                    <a:pt x="850" y="1"/>
                  </a:cubicBezTo>
                  <a:cubicBezTo>
                    <a:pt x="842" y="0"/>
                    <a:pt x="833" y="0"/>
                    <a:pt x="825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-842626" y="-818577"/>
              <a:ext cx="101403" cy="115972"/>
            </a:xfrm>
            <a:custGeom>
              <a:avLst/>
              <a:gdLst/>
              <a:ahLst/>
              <a:cxnLst/>
              <a:rect l="l" t="t" r="r" b="b"/>
              <a:pathLst>
                <a:path w="6619" h="7570" extrusionOk="0">
                  <a:moveTo>
                    <a:pt x="1432" y="1252"/>
                  </a:moveTo>
                  <a:cubicBezTo>
                    <a:pt x="1433" y="1252"/>
                    <a:pt x="1434" y="1252"/>
                    <a:pt x="1434" y="1252"/>
                  </a:cubicBezTo>
                  <a:cubicBezTo>
                    <a:pt x="2113" y="1279"/>
                    <a:pt x="3106" y="1527"/>
                    <a:pt x="3973" y="2546"/>
                  </a:cubicBezTo>
                  <a:cubicBezTo>
                    <a:pt x="4784" y="3493"/>
                    <a:pt x="5212" y="4879"/>
                    <a:pt x="5145" y="6270"/>
                  </a:cubicBezTo>
                  <a:cubicBezTo>
                    <a:pt x="4195" y="6106"/>
                    <a:pt x="3297" y="5526"/>
                    <a:pt x="2572" y="4598"/>
                  </a:cubicBezTo>
                  <a:cubicBezTo>
                    <a:pt x="1908" y="3747"/>
                    <a:pt x="1471" y="2693"/>
                    <a:pt x="1306" y="1555"/>
                  </a:cubicBezTo>
                  <a:cubicBezTo>
                    <a:pt x="1288" y="1432"/>
                    <a:pt x="1329" y="1337"/>
                    <a:pt x="1373" y="1288"/>
                  </a:cubicBezTo>
                  <a:cubicBezTo>
                    <a:pt x="1404" y="1253"/>
                    <a:pt x="1425" y="1252"/>
                    <a:pt x="1432" y="1252"/>
                  </a:cubicBezTo>
                  <a:close/>
                  <a:moveTo>
                    <a:pt x="1435" y="0"/>
                  </a:moveTo>
                  <a:cubicBezTo>
                    <a:pt x="1059" y="0"/>
                    <a:pt x="702" y="163"/>
                    <a:pt x="444" y="452"/>
                  </a:cubicBezTo>
                  <a:cubicBezTo>
                    <a:pt x="137" y="792"/>
                    <a:pt x="0" y="1259"/>
                    <a:pt x="68" y="1733"/>
                  </a:cubicBezTo>
                  <a:cubicBezTo>
                    <a:pt x="264" y="3088"/>
                    <a:pt x="788" y="4345"/>
                    <a:pt x="1585" y="5368"/>
                  </a:cubicBezTo>
                  <a:cubicBezTo>
                    <a:pt x="2678" y="6767"/>
                    <a:pt x="4178" y="7570"/>
                    <a:pt x="5702" y="7570"/>
                  </a:cubicBezTo>
                  <a:lnTo>
                    <a:pt x="6244" y="7570"/>
                  </a:lnTo>
                  <a:lnTo>
                    <a:pt x="6325" y="7036"/>
                  </a:lnTo>
                  <a:cubicBezTo>
                    <a:pt x="6619" y="5081"/>
                    <a:pt x="6096" y="3098"/>
                    <a:pt x="4926" y="1735"/>
                  </a:cubicBezTo>
                  <a:cubicBezTo>
                    <a:pt x="4022" y="671"/>
                    <a:pt x="2800" y="56"/>
                    <a:pt x="1483" y="1"/>
                  </a:cubicBezTo>
                  <a:cubicBezTo>
                    <a:pt x="1467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-777838" y="-684343"/>
              <a:ext cx="98370" cy="94203"/>
            </a:xfrm>
            <a:custGeom>
              <a:avLst/>
              <a:gdLst/>
              <a:ahLst/>
              <a:cxnLst/>
              <a:rect l="l" t="t" r="r" b="b"/>
              <a:pathLst>
                <a:path w="6421" h="6149" extrusionOk="0">
                  <a:moveTo>
                    <a:pt x="5618" y="1"/>
                  </a:moveTo>
                  <a:cubicBezTo>
                    <a:pt x="5613" y="1"/>
                    <a:pt x="5608" y="1"/>
                    <a:pt x="5602" y="1"/>
                  </a:cubicBezTo>
                  <a:cubicBezTo>
                    <a:pt x="4529" y="28"/>
                    <a:pt x="3436" y="536"/>
                    <a:pt x="2458" y="1459"/>
                  </a:cubicBezTo>
                  <a:cubicBezTo>
                    <a:pt x="1218" y="2634"/>
                    <a:pt x="397" y="4217"/>
                    <a:pt x="1" y="5880"/>
                  </a:cubicBezTo>
                  <a:cubicBezTo>
                    <a:pt x="434" y="6055"/>
                    <a:pt x="899" y="6148"/>
                    <a:pt x="1378" y="6148"/>
                  </a:cubicBezTo>
                  <a:cubicBezTo>
                    <a:pt x="2277" y="6148"/>
                    <a:pt x="3226" y="5818"/>
                    <a:pt x="4108" y="5071"/>
                  </a:cubicBezTo>
                  <a:cubicBezTo>
                    <a:pt x="5170" y="4171"/>
                    <a:pt x="5931" y="2804"/>
                    <a:pt x="6268" y="1305"/>
                  </a:cubicBezTo>
                  <a:cubicBezTo>
                    <a:pt x="6420" y="627"/>
                    <a:pt x="6097" y="1"/>
                    <a:pt x="5618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-789098" y="-693933"/>
              <a:ext cx="118699" cy="113414"/>
            </a:xfrm>
            <a:custGeom>
              <a:avLst/>
              <a:gdLst/>
              <a:ahLst/>
              <a:cxnLst/>
              <a:rect l="l" t="t" r="r" b="b"/>
              <a:pathLst>
                <a:path w="7748" h="7403" extrusionOk="0">
                  <a:moveTo>
                    <a:pt x="6323" y="1254"/>
                  </a:moveTo>
                  <a:cubicBezTo>
                    <a:pt x="6375" y="1314"/>
                    <a:pt x="6454" y="1520"/>
                    <a:pt x="6392" y="1794"/>
                  </a:cubicBezTo>
                  <a:cubicBezTo>
                    <a:pt x="6079" y="3183"/>
                    <a:pt x="5367" y="4433"/>
                    <a:pt x="4438" y="5221"/>
                  </a:cubicBezTo>
                  <a:cubicBezTo>
                    <a:pt x="3717" y="5832"/>
                    <a:pt x="2906" y="6147"/>
                    <a:pt x="2105" y="6147"/>
                  </a:cubicBezTo>
                  <a:cubicBezTo>
                    <a:pt x="1901" y="6147"/>
                    <a:pt x="1698" y="6127"/>
                    <a:pt x="1497" y="6086"/>
                  </a:cubicBezTo>
                  <a:cubicBezTo>
                    <a:pt x="1925" y="4688"/>
                    <a:pt x="2667" y="3444"/>
                    <a:pt x="3621" y="2541"/>
                  </a:cubicBezTo>
                  <a:cubicBezTo>
                    <a:pt x="4480" y="1731"/>
                    <a:pt x="5412" y="1287"/>
                    <a:pt x="6323" y="1254"/>
                  </a:cubicBezTo>
                  <a:close/>
                  <a:moveTo>
                    <a:pt x="6362" y="1"/>
                  </a:moveTo>
                  <a:cubicBezTo>
                    <a:pt x="6348" y="1"/>
                    <a:pt x="6335" y="1"/>
                    <a:pt x="6321" y="1"/>
                  </a:cubicBezTo>
                  <a:cubicBezTo>
                    <a:pt x="5089" y="32"/>
                    <a:pt x="3860" y="595"/>
                    <a:pt x="2760" y="1631"/>
                  </a:cubicBezTo>
                  <a:cubicBezTo>
                    <a:pt x="1486" y="2840"/>
                    <a:pt x="576" y="4476"/>
                    <a:pt x="126" y="6361"/>
                  </a:cubicBezTo>
                  <a:lnTo>
                    <a:pt x="1" y="6885"/>
                  </a:lnTo>
                  <a:lnTo>
                    <a:pt x="501" y="7087"/>
                  </a:lnTo>
                  <a:cubicBezTo>
                    <a:pt x="1014" y="7295"/>
                    <a:pt x="1561" y="7401"/>
                    <a:pt x="2116" y="7403"/>
                  </a:cubicBezTo>
                  <a:cubicBezTo>
                    <a:pt x="3204" y="7403"/>
                    <a:pt x="4291" y="6985"/>
                    <a:pt x="5246" y="6175"/>
                  </a:cubicBezTo>
                  <a:cubicBezTo>
                    <a:pt x="6398" y="5199"/>
                    <a:pt x="7238" y="3741"/>
                    <a:pt x="7612" y="2068"/>
                  </a:cubicBezTo>
                  <a:cubicBezTo>
                    <a:pt x="7748" y="1471"/>
                    <a:pt x="7627" y="869"/>
                    <a:pt x="7290" y="460"/>
                  </a:cubicBezTo>
                  <a:cubicBezTo>
                    <a:pt x="7045" y="164"/>
                    <a:pt x="6715" y="1"/>
                    <a:pt x="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-838367" y="-700720"/>
              <a:ext cx="69492" cy="106474"/>
            </a:xfrm>
            <a:custGeom>
              <a:avLst/>
              <a:gdLst/>
              <a:ahLst/>
              <a:cxnLst/>
              <a:rect l="l" t="t" r="r" b="b"/>
              <a:pathLst>
                <a:path w="4536" h="6950" extrusionOk="0">
                  <a:moveTo>
                    <a:pt x="864" y="0"/>
                  </a:moveTo>
                  <a:cubicBezTo>
                    <a:pt x="455" y="0"/>
                    <a:pt x="95" y="369"/>
                    <a:pt x="66" y="842"/>
                  </a:cubicBezTo>
                  <a:cubicBezTo>
                    <a:pt x="0" y="2025"/>
                    <a:pt x="216" y="3230"/>
                    <a:pt x="777" y="4335"/>
                  </a:cubicBezTo>
                  <a:cubicBezTo>
                    <a:pt x="1486" y="5729"/>
                    <a:pt x="2623" y="6683"/>
                    <a:pt x="3950" y="6949"/>
                  </a:cubicBezTo>
                  <a:cubicBezTo>
                    <a:pt x="4535" y="5337"/>
                    <a:pt x="4463" y="3482"/>
                    <a:pt x="3656" y="2064"/>
                  </a:cubicBezTo>
                  <a:cubicBezTo>
                    <a:pt x="3022" y="939"/>
                    <a:pt x="2059" y="272"/>
                    <a:pt x="1025" y="19"/>
                  </a:cubicBezTo>
                  <a:cubicBezTo>
                    <a:pt x="971" y="6"/>
                    <a:pt x="917" y="0"/>
                    <a:pt x="864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2"/>
            <p:cNvSpPr/>
            <p:nvPr/>
          </p:nvSpPr>
          <p:spPr>
            <a:xfrm>
              <a:off x="-848065" y="-710295"/>
              <a:ext cx="89469" cy="127064"/>
            </a:xfrm>
            <a:custGeom>
              <a:avLst/>
              <a:gdLst/>
              <a:ahLst/>
              <a:cxnLst/>
              <a:rect l="l" t="t" r="r" b="b"/>
              <a:pathLst>
                <a:path w="5840" h="8294" extrusionOk="0">
                  <a:moveTo>
                    <a:pt x="1498" y="1251"/>
                  </a:moveTo>
                  <a:cubicBezTo>
                    <a:pt x="1504" y="1251"/>
                    <a:pt x="1508" y="1252"/>
                    <a:pt x="1509" y="1252"/>
                  </a:cubicBezTo>
                  <a:cubicBezTo>
                    <a:pt x="2172" y="1414"/>
                    <a:pt x="3097" y="1848"/>
                    <a:pt x="3746" y="2999"/>
                  </a:cubicBezTo>
                  <a:cubicBezTo>
                    <a:pt x="4350" y="4061"/>
                    <a:pt x="4498" y="5475"/>
                    <a:pt x="4167" y="6802"/>
                  </a:cubicBezTo>
                  <a:cubicBezTo>
                    <a:pt x="3272" y="6452"/>
                    <a:pt x="2489" y="5704"/>
                    <a:pt x="1968" y="4676"/>
                  </a:cubicBezTo>
                  <a:cubicBezTo>
                    <a:pt x="1483" y="3722"/>
                    <a:pt x="1261" y="2624"/>
                    <a:pt x="1325" y="1505"/>
                  </a:cubicBezTo>
                  <a:cubicBezTo>
                    <a:pt x="1331" y="1392"/>
                    <a:pt x="1385" y="1313"/>
                    <a:pt x="1434" y="1277"/>
                  </a:cubicBezTo>
                  <a:cubicBezTo>
                    <a:pt x="1464" y="1255"/>
                    <a:pt x="1485" y="1251"/>
                    <a:pt x="1498" y="1251"/>
                  </a:cubicBezTo>
                  <a:close/>
                  <a:moveTo>
                    <a:pt x="1499" y="1"/>
                  </a:moveTo>
                  <a:cubicBezTo>
                    <a:pt x="1209" y="1"/>
                    <a:pt x="925" y="95"/>
                    <a:pt x="689" y="273"/>
                  </a:cubicBezTo>
                  <a:cubicBezTo>
                    <a:pt x="326" y="542"/>
                    <a:pt x="103" y="964"/>
                    <a:pt x="75" y="1433"/>
                  </a:cubicBezTo>
                  <a:cubicBezTo>
                    <a:pt x="1" y="2776"/>
                    <a:pt x="269" y="4091"/>
                    <a:pt x="852" y="5243"/>
                  </a:cubicBezTo>
                  <a:lnTo>
                    <a:pt x="852" y="5244"/>
                  </a:lnTo>
                  <a:cubicBezTo>
                    <a:pt x="1652" y="6815"/>
                    <a:pt x="2968" y="7889"/>
                    <a:pt x="4461" y="8187"/>
                  </a:cubicBezTo>
                  <a:lnTo>
                    <a:pt x="4988" y="8294"/>
                  </a:lnTo>
                  <a:lnTo>
                    <a:pt x="5173" y="7788"/>
                  </a:lnTo>
                  <a:cubicBezTo>
                    <a:pt x="5840" y="5947"/>
                    <a:pt x="5714" y="3926"/>
                    <a:pt x="4835" y="2381"/>
                  </a:cubicBezTo>
                  <a:cubicBezTo>
                    <a:pt x="4158" y="1180"/>
                    <a:pt x="3083" y="347"/>
                    <a:pt x="1805" y="36"/>
                  </a:cubicBezTo>
                  <a:cubicBezTo>
                    <a:pt x="1703" y="13"/>
                    <a:pt x="1601" y="1"/>
                    <a:pt x="1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2"/>
            <p:cNvSpPr/>
            <p:nvPr/>
          </p:nvSpPr>
          <p:spPr>
            <a:xfrm>
              <a:off x="-822787" y="-555609"/>
              <a:ext cx="111974" cy="81027"/>
            </a:xfrm>
            <a:custGeom>
              <a:avLst/>
              <a:gdLst/>
              <a:ahLst/>
              <a:cxnLst/>
              <a:rect l="l" t="t" r="r" b="b"/>
              <a:pathLst>
                <a:path w="7309" h="5289" extrusionOk="0">
                  <a:moveTo>
                    <a:pt x="5969" y="1"/>
                  </a:moveTo>
                  <a:cubicBezTo>
                    <a:pt x="5095" y="1"/>
                    <a:pt x="4167" y="290"/>
                    <a:pt x="3260" y="852"/>
                  </a:cubicBezTo>
                  <a:cubicBezTo>
                    <a:pt x="1819" y="1752"/>
                    <a:pt x="710" y="3134"/>
                    <a:pt x="1" y="4683"/>
                  </a:cubicBezTo>
                  <a:cubicBezTo>
                    <a:pt x="590" y="5068"/>
                    <a:pt x="1285" y="5288"/>
                    <a:pt x="2034" y="5288"/>
                  </a:cubicBezTo>
                  <a:cubicBezTo>
                    <a:pt x="2717" y="5288"/>
                    <a:pt x="3445" y="5105"/>
                    <a:pt x="4181" y="4699"/>
                  </a:cubicBezTo>
                  <a:cubicBezTo>
                    <a:pt x="5396" y="4029"/>
                    <a:pt x="6405" y="2845"/>
                    <a:pt x="7024" y="1455"/>
                  </a:cubicBezTo>
                  <a:cubicBezTo>
                    <a:pt x="7308" y="819"/>
                    <a:pt x="7105" y="139"/>
                    <a:pt x="6624" y="57"/>
                  </a:cubicBezTo>
                  <a:cubicBezTo>
                    <a:pt x="6410" y="19"/>
                    <a:pt x="6191" y="1"/>
                    <a:pt x="5969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2"/>
            <p:cNvSpPr/>
            <p:nvPr/>
          </p:nvSpPr>
          <p:spPr>
            <a:xfrm>
              <a:off x="-834935" y="-565199"/>
              <a:ext cx="132304" cy="100239"/>
            </a:xfrm>
            <a:custGeom>
              <a:avLst/>
              <a:gdLst/>
              <a:ahLst/>
              <a:cxnLst/>
              <a:rect l="l" t="t" r="r" b="b"/>
              <a:pathLst>
                <a:path w="8636" h="6543" extrusionOk="0">
                  <a:moveTo>
                    <a:pt x="6759" y="1253"/>
                  </a:moveTo>
                  <a:cubicBezTo>
                    <a:pt x="6936" y="1253"/>
                    <a:pt x="7111" y="1267"/>
                    <a:pt x="7281" y="1295"/>
                  </a:cubicBezTo>
                  <a:cubicBezTo>
                    <a:pt x="7322" y="1362"/>
                    <a:pt x="7359" y="1574"/>
                    <a:pt x="7245" y="1826"/>
                  </a:cubicBezTo>
                  <a:cubicBezTo>
                    <a:pt x="6672" y="3116"/>
                    <a:pt x="5734" y="4192"/>
                    <a:pt x="4672" y="4777"/>
                  </a:cubicBezTo>
                  <a:cubicBezTo>
                    <a:pt x="4058" y="5116"/>
                    <a:pt x="3428" y="5286"/>
                    <a:pt x="2823" y="5286"/>
                  </a:cubicBezTo>
                  <a:cubicBezTo>
                    <a:pt x="2406" y="5286"/>
                    <a:pt x="2002" y="5205"/>
                    <a:pt x="1622" y="5045"/>
                  </a:cubicBezTo>
                  <a:cubicBezTo>
                    <a:pt x="2311" y="3755"/>
                    <a:pt x="3258" y="2713"/>
                    <a:pt x="4383" y="2012"/>
                  </a:cubicBezTo>
                  <a:cubicBezTo>
                    <a:pt x="5190" y="1511"/>
                    <a:pt x="6001" y="1253"/>
                    <a:pt x="6759" y="1253"/>
                  </a:cubicBezTo>
                  <a:close/>
                  <a:moveTo>
                    <a:pt x="6755" y="1"/>
                  </a:moveTo>
                  <a:cubicBezTo>
                    <a:pt x="5766" y="1"/>
                    <a:pt x="4732" y="322"/>
                    <a:pt x="3722" y="948"/>
                  </a:cubicBezTo>
                  <a:cubicBezTo>
                    <a:pt x="2238" y="1875"/>
                    <a:pt x="1028" y="3293"/>
                    <a:pt x="224" y="5049"/>
                  </a:cubicBezTo>
                  <a:lnTo>
                    <a:pt x="1" y="5539"/>
                  </a:lnTo>
                  <a:lnTo>
                    <a:pt x="452" y="5833"/>
                  </a:lnTo>
                  <a:cubicBezTo>
                    <a:pt x="1153" y="6296"/>
                    <a:pt x="1973" y="6542"/>
                    <a:pt x="2814" y="6542"/>
                  </a:cubicBezTo>
                  <a:cubicBezTo>
                    <a:pt x="2816" y="6542"/>
                    <a:pt x="2819" y="6542"/>
                    <a:pt x="2821" y="6542"/>
                  </a:cubicBezTo>
                  <a:cubicBezTo>
                    <a:pt x="3633" y="6542"/>
                    <a:pt x="4470" y="6319"/>
                    <a:pt x="5277" y="5872"/>
                  </a:cubicBezTo>
                  <a:cubicBezTo>
                    <a:pt x="6593" y="5147"/>
                    <a:pt x="7696" y="3891"/>
                    <a:pt x="8390" y="2336"/>
                  </a:cubicBezTo>
                  <a:cubicBezTo>
                    <a:pt x="8636" y="1783"/>
                    <a:pt x="8636" y="1174"/>
                    <a:pt x="8387" y="709"/>
                  </a:cubicBezTo>
                  <a:cubicBezTo>
                    <a:pt x="8199" y="357"/>
                    <a:pt x="7892" y="130"/>
                    <a:pt x="7525" y="68"/>
                  </a:cubicBezTo>
                  <a:cubicBezTo>
                    <a:pt x="7272" y="23"/>
                    <a:pt x="7015" y="1"/>
                    <a:pt x="67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-867873" y="-597142"/>
              <a:ext cx="63026" cy="113276"/>
            </a:xfrm>
            <a:custGeom>
              <a:avLst/>
              <a:gdLst/>
              <a:ahLst/>
              <a:cxnLst/>
              <a:rect l="l" t="t" r="r" b="b"/>
              <a:pathLst>
                <a:path w="4114" h="7394" extrusionOk="0">
                  <a:moveTo>
                    <a:pt x="1121" y="0"/>
                  </a:moveTo>
                  <a:cubicBezTo>
                    <a:pt x="764" y="0"/>
                    <a:pt x="420" y="271"/>
                    <a:pt x="315" y="674"/>
                  </a:cubicBezTo>
                  <a:cubicBezTo>
                    <a:pt x="21" y="1811"/>
                    <a:pt x="1" y="3027"/>
                    <a:pt x="337" y="4216"/>
                  </a:cubicBezTo>
                  <a:cubicBezTo>
                    <a:pt x="765" y="5716"/>
                    <a:pt x="1694" y="6874"/>
                    <a:pt x="2944" y="7394"/>
                  </a:cubicBezTo>
                  <a:cubicBezTo>
                    <a:pt x="3828" y="5933"/>
                    <a:pt x="4114" y="4110"/>
                    <a:pt x="3598" y="2571"/>
                  </a:cubicBezTo>
                  <a:cubicBezTo>
                    <a:pt x="3193" y="1351"/>
                    <a:pt x="2379" y="514"/>
                    <a:pt x="1413" y="65"/>
                  </a:cubicBezTo>
                  <a:cubicBezTo>
                    <a:pt x="1318" y="21"/>
                    <a:pt x="1219" y="0"/>
                    <a:pt x="1121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2"/>
            <p:cNvSpPr/>
            <p:nvPr/>
          </p:nvSpPr>
          <p:spPr>
            <a:xfrm>
              <a:off x="-877448" y="-606732"/>
              <a:ext cx="82422" cy="134908"/>
            </a:xfrm>
            <a:custGeom>
              <a:avLst/>
              <a:gdLst/>
              <a:ahLst/>
              <a:cxnLst/>
              <a:rect l="l" t="t" r="r" b="b"/>
              <a:pathLst>
                <a:path w="5380" h="8806" extrusionOk="0">
                  <a:moveTo>
                    <a:pt x="1745" y="1252"/>
                  </a:moveTo>
                  <a:cubicBezTo>
                    <a:pt x="1760" y="1252"/>
                    <a:pt x="1769" y="1256"/>
                    <a:pt x="1773" y="1258"/>
                  </a:cubicBezTo>
                  <a:cubicBezTo>
                    <a:pt x="2391" y="1545"/>
                    <a:pt x="3214" y="2149"/>
                    <a:pt x="3629" y="3395"/>
                  </a:cubicBezTo>
                  <a:cubicBezTo>
                    <a:pt x="4015" y="4545"/>
                    <a:pt x="3888" y="5952"/>
                    <a:pt x="3309" y="7181"/>
                  </a:cubicBezTo>
                  <a:cubicBezTo>
                    <a:pt x="2501" y="6664"/>
                    <a:pt x="1878" y="5778"/>
                    <a:pt x="1564" y="4672"/>
                  </a:cubicBezTo>
                  <a:cubicBezTo>
                    <a:pt x="1274" y="3645"/>
                    <a:pt x="1267" y="2534"/>
                    <a:pt x="1545" y="1459"/>
                  </a:cubicBezTo>
                  <a:cubicBezTo>
                    <a:pt x="1564" y="1376"/>
                    <a:pt x="1617" y="1306"/>
                    <a:pt x="1691" y="1266"/>
                  </a:cubicBezTo>
                  <a:cubicBezTo>
                    <a:pt x="1714" y="1255"/>
                    <a:pt x="1732" y="1252"/>
                    <a:pt x="1745" y="1252"/>
                  </a:cubicBezTo>
                  <a:close/>
                  <a:moveTo>
                    <a:pt x="1742" y="0"/>
                  </a:moveTo>
                  <a:cubicBezTo>
                    <a:pt x="1541" y="0"/>
                    <a:pt x="1341" y="45"/>
                    <a:pt x="1156" y="134"/>
                  </a:cubicBezTo>
                  <a:cubicBezTo>
                    <a:pt x="750" y="327"/>
                    <a:pt x="452" y="695"/>
                    <a:pt x="335" y="1143"/>
                  </a:cubicBezTo>
                  <a:cubicBezTo>
                    <a:pt x="0" y="2434"/>
                    <a:pt x="9" y="3772"/>
                    <a:pt x="361" y="5012"/>
                  </a:cubicBezTo>
                  <a:lnTo>
                    <a:pt x="361" y="5014"/>
                  </a:lnTo>
                  <a:cubicBezTo>
                    <a:pt x="842" y="6707"/>
                    <a:pt x="1923" y="8013"/>
                    <a:pt x="3328" y="8598"/>
                  </a:cubicBezTo>
                  <a:lnTo>
                    <a:pt x="3825" y="8805"/>
                  </a:lnTo>
                  <a:lnTo>
                    <a:pt x="4105" y="8344"/>
                  </a:lnTo>
                  <a:cubicBezTo>
                    <a:pt x="5113" y="6675"/>
                    <a:pt x="5380" y="4675"/>
                    <a:pt x="4817" y="2998"/>
                  </a:cubicBezTo>
                  <a:cubicBezTo>
                    <a:pt x="4384" y="1696"/>
                    <a:pt x="3492" y="676"/>
                    <a:pt x="2300" y="121"/>
                  </a:cubicBezTo>
                  <a:cubicBezTo>
                    <a:pt x="2123" y="41"/>
                    <a:pt x="1932" y="0"/>
                    <a:pt x="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2"/>
            <p:cNvSpPr/>
            <p:nvPr/>
          </p:nvSpPr>
          <p:spPr>
            <a:xfrm>
              <a:off x="-888310" y="-438151"/>
              <a:ext cx="121350" cy="70166"/>
            </a:xfrm>
            <a:custGeom>
              <a:avLst/>
              <a:gdLst/>
              <a:ahLst/>
              <a:cxnLst/>
              <a:rect l="l" t="t" r="r" b="b"/>
              <a:pathLst>
                <a:path w="7921" h="4580" extrusionOk="0">
                  <a:moveTo>
                    <a:pt x="5933" y="1"/>
                  </a:moveTo>
                  <a:cubicBezTo>
                    <a:pt x="5303" y="1"/>
                    <a:pt x="4632" y="130"/>
                    <a:pt x="3946" y="386"/>
                  </a:cubicBezTo>
                  <a:cubicBezTo>
                    <a:pt x="2358" y="987"/>
                    <a:pt x="1001" y="2129"/>
                    <a:pt x="0" y="3516"/>
                  </a:cubicBezTo>
                  <a:cubicBezTo>
                    <a:pt x="672" y="4174"/>
                    <a:pt x="1587" y="4579"/>
                    <a:pt x="2651" y="4579"/>
                  </a:cubicBezTo>
                  <a:cubicBezTo>
                    <a:pt x="3109" y="4579"/>
                    <a:pt x="3594" y="4504"/>
                    <a:pt x="4100" y="4342"/>
                  </a:cubicBezTo>
                  <a:cubicBezTo>
                    <a:pt x="5423" y="3920"/>
                    <a:pt x="6642" y="2954"/>
                    <a:pt x="7519" y="1711"/>
                  </a:cubicBezTo>
                  <a:cubicBezTo>
                    <a:pt x="7921" y="1144"/>
                    <a:pt x="7851" y="438"/>
                    <a:pt x="7396" y="264"/>
                  </a:cubicBezTo>
                  <a:cubicBezTo>
                    <a:pt x="6945" y="88"/>
                    <a:pt x="6453" y="1"/>
                    <a:pt x="5933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-900919" y="-447756"/>
              <a:ext cx="142767" cy="89377"/>
            </a:xfrm>
            <a:custGeom>
              <a:avLst/>
              <a:gdLst/>
              <a:ahLst/>
              <a:cxnLst/>
              <a:rect l="l" t="t" r="r" b="b"/>
              <a:pathLst>
                <a:path w="9319" h="5834" extrusionOk="0">
                  <a:moveTo>
                    <a:pt x="6753" y="1253"/>
                  </a:moveTo>
                  <a:cubicBezTo>
                    <a:pt x="7185" y="1253"/>
                    <a:pt x="7592" y="1323"/>
                    <a:pt x="7967" y="1465"/>
                  </a:cubicBezTo>
                  <a:cubicBezTo>
                    <a:pt x="7993" y="1537"/>
                    <a:pt x="7989" y="1753"/>
                    <a:pt x="7829" y="1978"/>
                  </a:cubicBezTo>
                  <a:cubicBezTo>
                    <a:pt x="7016" y="3130"/>
                    <a:pt x="5887" y="4004"/>
                    <a:pt x="4732" y="4374"/>
                  </a:cubicBezTo>
                  <a:cubicBezTo>
                    <a:pt x="4304" y="4511"/>
                    <a:pt x="3883" y="4578"/>
                    <a:pt x="3480" y="4578"/>
                  </a:cubicBezTo>
                  <a:cubicBezTo>
                    <a:pt x="2820" y="4578"/>
                    <a:pt x="2207" y="4398"/>
                    <a:pt x="1688" y="4046"/>
                  </a:cubicBezTo>
                  <a:cubicBezTo>
                    <a:pt x="2618" y="2908"/>
                    <a:pt x="3750" y="2068"/>
                    <a:pt x="4987" y="1600"/>
                  </a:cubicBezTo>
                  <a:cubicBezTo>
                    <a:pt x="5603" y="1369"/>
                    <a:pt x="6198" y="1253"/>
                    <a:pt x="6753" y="1253"/>
                  </a:cubicBezTo>
                  <a:close/>
                  <a:moveTo>
                    <a:pt x="6753" y="1"/>
                  </a:moveTo>
                  <a:cubicBezTo>
                    <a:pt x="6049" y="1"/>
                    <a:pt x="5306" y="144"/>
                    <a:pt x="4547" y="428"/>
                  </a:cubicBezTo>
                  <a:cubicBezTo>
                    <a:pt x="2913" y="1047"/>
                    <a:pt x="1450" y="2205"/>
                    <a:pt x="316" y="3777"/>
                  </a:cubicBezTo>
                  <a:lnTo>
                    <a:pt x="1" y="4214"/>
                  </a:lnTo>
                  <a:lnTo>
                    <a:pt x="385" y="4590"/>
                  </a:lnTo>
                  <a:cubicBezTo>
                    <a:pt x="1221" y="5409"/>
                    <a:pt x="2296" y="5834"/>
                    <a:pt x="3466" y="5834"/>
                  </a:cubicBezTo>
                  <a:cubicBezTo>
                    <a:pt x="4000" y="5834"/>
                    <a:pt x="4554" y="5745"/>
                    <a:pt x="5115" y="5566"/>
                  </a:cubicBezTo>
                  <a:cubicBezTo>
                    <a:pt x="6545" y="5108"/>
                    <a:pt x="7872" y="4090"/>
                    <a:pt x="8853" y="2700"/>
                  </a:cubicBezTo>
                  <a:cubicBezTo>
                    <a:pt x="9202" y="2205"/>
                    <a:pt x="9319" y="1612"/>
                    <a:pt x="9166" y="1107"/>
                  </a:cubicBezTo>
                  <a:cubicBezTo>
                    <a:pt x="9051" y="725"/>
                    <a:pt x="8793" y="441"/>
                    <a:pt x="8445" y="309"/>
                  </a:cubicBezTo>
                  <a:cubicBezTo>
                    <a:pt x="7919" y="103"/>
                    <a:pt x="7350" y="1"/>
                    <a:pt x="67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-919441" y="-501162"/>
              <a:ext cx="58584" cy="116892"/>
            </a:xfrm>
            <a:custGeom>
              <a:avLst/>
              <a:gdLst/>
              <a:ahLst/>
              <a:cxnLst/>
              <a:rect l="l" t="t" r="r" b="b"/>
              <a:pathLst>
                <a:path w="3824" h="7630" extrusionOk="0">
                  <a:moveTo>
                    <a:pt x="1544" y="1"/>
                  </a:moveTo>
                  <a:cubicBezTo>
                    <a:pt x="1236" y="1"/>
                    <a:pt x="922" y="193"/>
                    <a:pt x="766" y="518"/>
                  </a:cubicBezTo>
                  <a:cubicBezTo>
                    <a:pt x="257" y="1574"/>
                    <a:pt x="1" y="2766"/>
                    <a:pt x="98" y="3999"/>
                  </a:cubicBezTo>
                  <a:cubicBezTo>
                    <a:pt x="224" y="5556"/>
                    <a:pt x="908" y="6874"/>
                    <a:pt x="2032" y="7629"/>
                  </a:cubicBezTo>
                  <a:cubicBezTo>
                    <a:pt x="3188" y="6361"/>
                    <a:pt x="3824" y="4626"/>
                    <a:pt x="3615" y="3017"/>
                  </a:cubicBezTo>
                  <a:cubicBezTo>
                    <a:pt x="3455" y="1741"/>
                    <a:pt x="2818" y="763"/>
                    <a:pt x="1959" y="134"/>
                  </a:cubicBezTo>
                  <a:cubicBezTo>
                    <a:pt x="1833" y="43"/>
                    <a:pt x="1690" y="1"/>
                    <a:pt x="1544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2"/>
            <p:cNvSpPr/>
            <p:nvPr/>
          </p:nvSpPr>
          <p:spPr>
            <a:xfrm>
              <a:off x="-929062" y="-510737"/>
              <a:ext cx="78009" cy="139029"/>
            </a:xfrm>
            <a:custGeom>
              <a:avLst/>
              <a:gdLst/>
              <a:ahLst/>
              <a:cxnLst/>
              <a:rect l="l" t="t" r="r" b="b"/>
              <a:pathLst>
                <a:path w="5092" h="9075" extrusionOk="0">
                  <a:moveTo>
                    <a:pt x="2173" y="1251"/>
                  </a:moveTo>
                  <a:cubicBezTo>
                    <a:pt x="2200" y="1251"/>
                    <a:pt x="2213" y="1261"/>
                    <a:pt x="2218" y="1264"/>
                  </a:cubicBezTo>
                  <a:cubicBezTo>
                    <a:pt x="2769" y="1667"/>
                    <a:pt x="3459" y="2421"/>
                    <a:pt x="3623" y="3722"/>
                  </a:cubicBezTo>
                  <a:cubicBezTo>
                    <a:pt x="3779" y="4927"/>
                    <a:pt x="3381" y="6283"/>
                    <a:pt x="2570" y="7380"/>
                  </a:cubicBezTo>
                  <a:cubicBezTo>
                    <a:pt x="1879" y="6715"/>
                    <a:pt x="1443" y="5723"/>
                    <a:pt x="1350" y="4574"/>
                  </a:cubicBezTo>
                  <a:cubicBezTo>
                    <a:pt x="1265" y="3508"/>
                    <a:pt x="1476" y="2415"/>
                    <a:pt x="1956" y="1415"/>
                  </a:cubicBezTo>
                  <a:cubicBezTo>
                    <a:pt x="1990" y="1339"/>
                    <a:pt x="2055" y="1281"/>
                    <a:pt x="2134" y="1257"/>
                  </a:cubicBezTo>
                  <a:cubicBezTo>
                    <a:pt x="2150" y="1253"/>
                    <a:pt x="2162" y="1251"/>
                    <a:pt x="2173" y="1251"/>
                  </a:cubicBezTo>
                  <a:close/>
                  <a:moveTo>
                    <a:pt x="2166" y="1"/>
                  </a:moveTo>
                  <a:cubicBezTo>
                    <a:pt x="2054" y="1"/>
                    <a:pt x="1940" y="15"/>
                    <a:pt x="1829" y="43"/>
                  </a:cubicBezTo>
                  <a:cubicBezTo>
                    <a:pt x="1395" y="153"/>
                    <a:pt x="1031" y="455"/>
                    <a:pt x="829" y="872"/>
                  </a:cubicBezTo>
                  <a:cubicBezTo>
                    <a:pt x="252" y="2072"/>
                    <a:pt x="0" y="3388"/>
                    <a:pt x="103" y="4675"/>
                  </a:cubicBezTo>
                  <a:cubicBezTo>
                    <a:pt x="244" y="6432"/>
                    <a:pt x="1049" y="7927"/>
                    <a:pt x="2312" y="8773"/>
                  </a:cubicBezTo>
                  <a:lnTo>
                    <a:pt x="2760" y="9074"/>
                  </a:lnTo>
                  <a:lnTo>
                    <a:pt x="3123" y="8677"/>
                  </a:lnTo>
                  <a:cubicBezTo>
                    <a:pt x="4440" y="7233"/>
                    <a:pt x="5092" y="5320"/>
                    <a:pt x="4864" y="3564"/>
                  </a:cubicBezTo>
                  <a:cubicBezTo>
                    <a:pt x="4692" y="2206"/>
                    <a:pt x="4016" y="1030"/>
                    <a:pt x="2954" y="254"/>
                  </a:cubicBezTo>
                  <a:cubicBezTo>
                    <a:pt x="2722" y="87"/>
                    <a:pt x="2446" y="1"/>
                    <a:pt x="21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-972708" y="-335813"/>
              <a:ext cx="127845" cy="62138"/>
            </a:xfrm>
            <a:custGeom>
              <a:avLst/>
              <a:gdLst/>
              <a:ahLst/>
              <a:cxnLst/>
              <a:rect l="l" t="t" r="r" b="b"/>
              <a:pathLst>
                <a:path w="8345" h="4056" extrusionOk="0">
                  <a:moveTo>
                    <a:pt x="5559" y="1"/>
                  </a:moveTo>
                  <a:cubicBezTo>
                    <a:pt x="5224" y="1"/>
                    <a:pt x="4875" y="30"/>
                    <a:pt x="4517" y="90"/>
                  </a:cubicBezTo>
                  <a:cubicBezTo>
                    <a:pt x="2838" y="376"/>
                    <a:pt x="1271" y="1240"/>
                    <a:pt x="0" y="2416"/>
                  </a:cubicBezTo>
                  <a:cubicBezTo>
                    <a:pt x="667" y="3398"/>
                    <a:pt x="1796" y="4056"/>
                    <a:pt x="3262" y="4056"/>
                  </a:cubicBezTo>
                  <a:cubicBezTo>
                    <a:pt x="3461" y="4056"/>
                    <a:pt x="3665" y="4044"/>
                    <a:pt x="3875" y="4019"/>
                  </a:cubicBezTo>
                  <a:cubicBezTo>
                    <a:pt x="5263" y="3856"/>
                    <a:pt x="6657" y="3140"/>
                    <a:pt x="7765" y="2085"/>
                  </a:cubicBezTo>
                  <a:cubicBezTo>
                    <a:pt x="8272" y="1604"/>
                    <a:pt x="8344" y="895"/>
                    <a:pt x="7932" y="635"/>
                  </a:cubicBezTo>
                  <a:cubicBezTo>
                    <a:pt x="7272" y="216"/>
                    <a:pt x="6462" y="1"/>
                    <a:pt x="5559" y="1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-985271" y="-345403"/>
              <a:ext cx="148435" cy="81319"/>
            </a:xfrm>
            <a:custGeom>
              <a:avLst/>
              <a:gdLst/>
              <a:ahLst/>
              <a:cxnLst/>
              <a:rect l="l" t="t" r="r" b="b"/>
              <a:pathLst>
                <a:path w="9689" h="5308" extrusionOk="0">
                  <a:moveTo>
                    <a:pt x="6382" y="1253"/>
                  </a:moveTo>
                  <a:cubicBezTo>
                    <a:pt x="7151" y="1253"/>
                    <a:pt x="7834" y="1429"/>
                    <a:pt x="8390" y="1776"/>
                  </a:cubicBezTo>
                  <a:cubicBezTo>
                    <a:pt x="8402" y="1853"/>
                    <a:pt x="8354" y="2065"/>
                    <a:pt x="8151" y="2258"/>
                  </a:cubicBezTo>
                  <a:cubicBezTo>
                    <a:pt x="7123" y="3238"/>
                    <a:pt x="5837" y="3881"/>
                    <a:pt x="4620" y="4024"/>
                  </a:cubicBezTo>
                  <a:cubicBezTo>
                    <a:pt x="4440" y="4045"/>
                    <a:pt x="4263" y="4056"/>
                    <a:pt x="4090" y="4056"/>
                  </a:cubicBezTo>
                  <a:cubicBezTo>
                    <a:pt x="3126" y="4056"/>
                    <a:pt x="2286" y="3727"/>
                    <a:pt x="1686" y="3117"/>
                  </a:cubicBezTo>
                  <a:lnTo>
                    <a:pt x="1688" y="3117"/>
                  </a:lnTo>
                  <a:cubicBezTo>
                    <a:pt x="2839" y="2170"/>
                    <a:pt x="4127" y="1557"/>
                    <a:pt x="5437" y="1335"/>
                  </a:cubicBezTo>
                  <a:cubicBezTo>
                    <a:pt x="5764" y="1280"/>
                    <a:pt x="6079" y="1253"/>
                    <a:pt x="6382" y="1253"/>
                  </a:cubicBezTo>
                  <a:close/>
                  <a:moveTo>
                    <a:pt x="6384" y="1"/>
                  </a:moveTo>
                  <a:cubicBezTo>
                    <a:pt x="6012" y="1"/>
                    <a:pt x="5627" y="33"/>
                    <a:pt x="5231" y="100"/>
                  </a:cubicBezTo>
                  <a:cubicBezTo>
                    <a:pt x="3506" y="392"/>
                    <a:pt x="1835" y="1251"/>
                    <a:pt x="395" y="2583"/>
                  </a:cubicBezTo>
                  <a:lnTo>
                    <a:pt x="0" y="2949"/>
                  </a:lnTo>
                  <a:lnTo>
                    <a:pt x="303" y="3394"/>
                  </a:lnTo>
                  <a:cubicBezTo>
                    <a:pt x="1142" y="4630"/>
                    <a:pt x="2495" y="5308"/>
                    <a:pt x="4081" y="5308"/>
                  </a:cubicBezTo>
                  <a:cubicBezTo>
                    <a:pt x="4310" y="5308"/>
                    <a:pt x="4540" y="5293"/>
                    <a:pt x="4767" y="5266"/>
                  </a:cubicBezTo>
                  <a:cubicBezTo>
                    <a:pt x="6267" y="5090"/>
                    <a:pt x="7776" y="4344"/>
                    <a:pt x="9014" y="3165"/>
                  </a:cubicBezTo>
                  <a:cubicBezTo>
                    <a:pt x="9455" y="2745"/>
                    <a:pt x="9689" y="2182"/>
                    <a:pt x="9635" y="1656"/>
                  </a:cubicBezTo>
                  <a:cubicBezTo>
                    <a:pt x="9596" y="1260"/>
                    <a:pt x="9400" y="933"/>
                    <a:pt x="9086" y="734"/>
                  </a:cubicBezTo>
                  <a:cubicBezTo>
                    <a:pt x="8324" y="248"/>
                    <a:pt x="7404" y="1"/>
                    <a:pt x="63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-993559" y="-415646"/>
              <a:ext cx="60468" cy="116861"/>
            </a:xfrm>
            <a:custGeom>
              <a:avLst/>
              <a:gdLst/>
              <a:ahLst/>
              <a:cxnLst/>
              <a:rect l="l" t="t" r="r" b="b"/>
              <a:pathLst>
                <a:path w="3947" h="7628" extrusionOk="0">
                  <a:moveTo>
                    <a:pt x="2267" y="0"/>
                  </a:moveTo>
                  <a:cubicBezTo>
                    <a:pt x="2004" y="0"/>
                    <a:pt x="1731" y="129"/>
                    <a:pt x="1547" y="373"/>
                  </a:cubicBezTo>
                  <a:cubicBezTo>
                    <a:pt x="838" y="1315"/>
                    <a:pt x="347" y="2439"/>
                    <a:pt x="192" y="3676"/>
                  </a:cubicBezTo>
                  <a:cubicBezTo>
                    <a:pt x="1" y="5235"/>
                    <a:pt x="406" y="6668"/>
                    <a:pt x="1361" y="7627"/>
                  </a:cubicBezTo>
                  <a:cubicBezTo>
                    <a:pt x="2762" y="6598"/>
                    <a:pt x="3735" y="5012"/>
                    <a:pt x="3851" y="3385"/>
                  </a:cubicBezTo>
                  <a:cubicBezTo>
                    <a:pt x="3946" y="2098"/>
                    <a:pt x="3514" y="1011"/>
                    <a:pt x="2796" y="226"/>
                  </a:cubicBezTo>
                  <a:cubicBezTo>
                    <a:pt x="2655" y="73"/>
                    <a:pt x="2464" y="0"/>
                    <a:pt x="2267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-1003440" y="-425221"/>
              <a:ext cx="80001" cy="139044"/>
            </a:xfrm>
            <a:custGeom>
              <a:avLst/>
              <a:gdLst/>
              <a:ahLst/>
              <a:cxnLst/>
              <a:rect l="l" t="t" r="r" b="b"/>
              <a:pathLst>
                <a:path w="5222" h="9076" extrusionOk="0">
                  <a:moveTo>
                    <a:pt x="2914" y="1250"/>
                  </a:moveTo>
                  <a:cubicBezTo>
                    <a:pt x="2959" y="1250"/>
                    <a:pt x="2975" y="1269"/>
                    <a:pt x="2979" y="1273"/>
                  </a:cubicBezTo>
                  <a:cubicBezTo>
                    <a:pt x="3440" y="1778"/>
                    <a:pt x="3969" y="2652"/>
                    <a:pt x="3872" y="3965"/>
                  </a:cubicBezTo>
                  <a:cubicBezTo>
                    <a:pt x="3784" y="5187"/>
                    <a:pt x="3116" y="6451"/>
                    <a:pt x="2090" y="7378"/>
                  </a:cubicBezTo>
                  <a:cubicBezTo>
                    <a:pt x="1545" y="6591"/>
                    <a:pt x="1317" y="5527"/>
                    <a:pt x="1459" y="4377"/>
                  </a:cubicBezTo>
                  <a:cubicBezTo>
                    <a:pt x="1593" y="3308"/>
                    <a:pt x="2018" y="2269"/>
                    <a:pt x="2691" y="1374"/>
                  </a:cubicBezTo>
                  <a:cubicBezTo>
                    <a:pt x="2756" y="1286"/>
                    <a:pt x="2842" y="1253"/>
                    <a:pt x="2901" y="1250"/>
                  </a:cubicBezTo>
                  <a:cubicBezTo>
                    <a:pt x="2906" y="1250"/>
                    <a:pt x="2910" y="1250"/>
                    <a:pt x="2914" y="1250"/>
                  </a:cubicBezTo>
                  <a:close/>
                  <a:moveTo>
                    <a:pt x="2910" y="0"/>
                  </a:moveTo>
                  <a:cubicBezTo>
                    <a:pt x="2886" y="0"/>
                    <a:pt x="2863" y="1"/>
                    <a:pt x="2839" y="2"/>
                  </a:cubicBezTo>
                  <a:cubicBezTo>
                    <a:pt x="2389" y="25"/>
                    <a:pt x="1972" y="250"/>
                    <a:pt x="1691" y="622"/>
                  </a:cubicBezTo>
                  <a:cubicBezTo>
                    <a:pt x="886" y="1693"/>
                    <a:pt x="376" y="2938"/>
                    <a:pt x="216" y="4225"/>
                  </a:cubicBezTo>
                  <a:cubicBezTo>
                    <a:pt x="0" y="5987"/>
                    <a:pt x="490" y="7617"/>
                    <a:pt x="1564" y="8693"/>
                  </a:cubicBezTo>
                  <a:lnTo>
                    <a:pt x="1943" y="9075"/>
                  </a:lnTo>
                  <a:lnTo>
                    <a:pt x="2377" y="8758"/>
                  </a:lnTo>
                  <a:cubicBezTo>
                    <a:pt x="3967" y="7589"/>
                    <a:pt x="4994" y="5831"/>
                    <a:pt x="5119" y="4057"/>
                  </a:cubicBezTo>
                  <a:cubicBezTo>
                    <a:pt x="5221" y="2687"/>
                    <a:pt x="4789" y="1399"/>
                    <a:pt x="3900" y="427"/>
                  </a:cubicBezTo>
                  <a:cubicBezTo>
                    <a:pt x="3647" y="153"/>
                    <a:pt x="3289" y="0"/>
                    <a:pt x="29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-1074264" y="-252580"/>
              <a:ext cx="131675" cy="57772"/>
            </a:xfrm>
            <a:custGeom>
              <a:avLst/>
              <a:gdLst/>
              <a:ahLst/>
              <a:cxnLst/>
              <a:rect l="l" t="t" r="r" b="b"/>
              <a:pathLst>
                <a:path w="8595" h="3771" extrusionOk="0">
                  <a:moveTo>
                    <a:pt x="4800" y="0"/>
                  </a:moveTo>
                  <a:cubicBezTo>
                    <a:pt x="3137" y="0"/>
                    <a:pt x="1467" y="545"/>
                    <a:pt x="0" y="1429"/>
                  </a:cubicBezTo>
                  <a:cubicBezTo>
                    <a:pt x="515" y="2673"/>
                    <a:pt x="1715" y="3621"/>
                    <a:pt x="3515" y="3755"/>
                  </a:cubicBezTo>
                  <a:cubicBezTo>
                    <a:pt x="3655" y="3765"/>
                    <a:pt x="3796" y="3771"/>
                    <a:pt x="3939" y="3771"/>
                  </a:cubicBezTo>
                  <a:cubicBezTo>
                    <a:pt x="5232" y="3771"/>
                    <a:pt x="6594" y="3340"/>
                    <a:pt x="7778" y="2593"/>
                  </a:cubicBezTo>
                  <a:cubicBezTo>
                    <a:pt x="8379" y="2216"/>
                    <a:pt x="8595" y="1531"/>
                    <a:pt x="8242" y="1196"/>
                  </a:cubicBezTo>
                  <a:cubicBezTo>
                    <a:pt x="7466" y="455"/>
                    <a:pt x="6334" y="38"/>
                    <a:pt x="4978" y="2"/>
                  </a:cubicBezTo>
                  <a:cubicBezTo>
                    <a:pt x="4919" y="1"/>
                    <a:pt x="4860" y="0"/>
                    <a:pt x="4800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-1086260" y="-262170"/>
              <a:ext cx="150963" cy="76952"/>
            </a:xfrm>
            <a:custGeom>
              <a:avLst/>
              <a:gdLst/>
              <a:ahLst/>
              <a:cxnLst/>
              <a:rect l="l" t="t" r="r" b="b"/>
              <a:pathLst>
                <a:path w="9854" h="5023" extrusionOk="0">
                  <a:moveTo>
                    <a:pt x="5580" y="1252"/>
                  </a:moveTo>
                  <a:cubicBezTo>
                    <a:pt x="5635" y="1252"/>
                    <a:pt x="5689" y="1253"/>
                    <a:pt x="5743" y="1254"/>
                  </a:cubicBezTo>
                  <a:cubicBezTo>
                    <a:pt x="6928" y="1286"/>
                    <a:pt x="7904" y="1630"/>
                    <a:pt x="8569" y="2252"/>
                  </a:cubicBezTo>
                  <a:cubicBezTo>
                    <a:pt x="8564" y="2335"/>
                    <a:pt x="8470" y="2538"/>
                    <a:pt x="8228" y="2691"/>
                  </a:cubicBezTo>
                  <a:cubicBezTo>
                    <a:pt x="7124" y="3386"/>
                    <a:pt x="5865" y="3771"/>
                    <a:pt x="4716" y="3771"/>
                  </a:cubicBezTo>
                  <a:cubicBezTo>
                    <a:pt x="4591" y="3771"/>
                    <a:pt x="4467" y="3766"/>
                    <a:pt x="4346" y="3757"/>
                  </a:cubicBezTo>
                  <a:cubicBezTo>
                    <a:pt x="3134" y="3668"/>
                    <a:pt x="2168" y="3146"/>
                    <a:pt x="1619" y="2303"/>
                  </a:cubicBezTo>
                  <a:lnTo>
                    <a:pt x="1618" y="2303"/>
                  </a:lnTo>
                  <a:cubicBezTo>
                    <a:pt x="2922" y="1613"/>
                    <a:pt x="4283" y="1252"/>
                    <a:pt x="5580" y="1252"/>
                  </a:cubicBezTo>
                  <a:close/>
                  <a:moveTo>
                    <a:pt x="5563" y="0"/>
                  </a:moveTo>
                  <a:cubicBezTo>
                    <a:pt x="3868" y="0"/>
                    <a:pt x="2109" y="527"/>
                    <a:pt x="462" y="1519"/>
                  </a:cubicBezTo>
                  <a:lnTo>
                    <a:pt x="1" y="1797"/>
                  </a:lnTo>
                  <a:lnTo>
                    <a:pt x="207" y="2294"/>
                  </a:lnTo>
                  <a:cubicBezTo>
                    <a:pt x="860" y="3874"/>
                    <a:pt x="2334" y="4862"/>
                    <a:pt x="4252" y="5005"/>
                  </a:cubicBezTo>
                  <a:cubicBezTo>
                    <a:pt x="4409" y="5016"/>
                    <a:pt x="4569" y="5022"/>
                    <a:pt x="4729" y="5022"/>
                  </a:cubicBezTo>
                  <a:cubicBezTo>
                    <a:pt x="6117" y="5022"/>
                    <a:pt x="7578" y="4578"/>
                    <a:pt x="8895" y="3750"/>
                  </a:cubicBezTo>
                  <a:cubicBezTo>
                    <a:pt x="9418" y="3420"/>
                    <a:pt x="9763" y="2907"/>
                    <a:pt x="9814" y="2376"/>
                  </a:cubicBezTo>
                  <a:cubicBezTo>
                    <a:pt x="9853" y="1983"/>
                    <a:pt x="9727" y="1624"/>
                    <a:pt x="9457" y="1371"/>
                  </a:cubicBezTo>
                  <a:cubicBezTo>
                    <a:pt x="8565" y="516"/>
                    <a:pt x="7293" y="43"/>
                    <a:pt x="5775" y="3"/>
                  </a:cubicBezTo>
                  <a:cubicBezTo>
                    <a:pt x="5704" y="1"/>
                    <a:pt x="5633" y="0"/>
                    <a:pt x="5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-1087164" y="-343519"/>
              <a:ext cx="70074" cy="112847"/>
            </a:xfrm>
            <a:custGeom>
              <a:avLst/>
              <a:gdLst/>
              <a:ahLst/>
              <a:cxnLst/>
              <a:rect l="l" t="t" r="r" b="b"/>
              <a:pathLst>
                <a:path w="4574" h="7366" extrusionOk="0">
                  <a:moveTo>
                    <a:pt x="3185" y="0"/>
                  </a:moveTo>
                  <a:cubicBezTo>
                    <a:pt x="2969" y="0"/>
                    <a:pt x="2742" y="81"/>
                    <a:pt x="2556" y="245"/>
                  </a:cubicBezTo>
                  <a:cubicBezTo>
                    <a:pt x="1661" y="1039"/>
                    <a:pt x="936" y="2055"/>
                    <a:pt x="522" y="3244"/>
                  </a:cubicBezTo>
                  <a:cubicBezTo>
                    <a:pt x="1" y="4744"/>
                    <a:pt x="96" y="6235"/>
                    <a:pt x="842" y="7365"/>
                  </a:cubicBezTo>
                  <a:cubicBezTo>
                    <a:pt x="2459" y="6620"/>
                    <a:pt x="3759" y="5241"/>
                    <a:pt x="4211" y="3659"/>
                  </a:cubicBezTo>
                  <a:cubicBezTo>
                    <a:pt x="4573" y="2408"/>
                    <a:pt x="4370" y="1252"/>
                    <a:pt x="3821" y="340"/>
                  </a:cubicBezTo>
                  <a:cubicBezTo>
                    <a:pt x="3684" y="115"/>
                    <a:pt x="3442" y="0"/>
                    <a:pt x="3185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-1097275" y="-353125"/>
              <a:ext cx="89760" cy="134617"/>
            </a:xfrm>
            <a:custGeom>
              <a:avLst/>
              <a:gdLst/>
              <a:ahLst/>
              <a:cxnLst/>
              <a:rect l="l" t="t" r="r" b="b"/>
              <a:pathLst>
                <a:path w="5859" h="8787" extrusionOk="0">
                  <a:moveTo>
                    <a:pt x="3846" y="1253"/>
                  </a:moveTo>
                  <a:cubicBezTo>
                    <a:pt x="3858" y="1253"/>
                    <a:pt x="3869" y="1253"/>
                    <a:pt x="3879" y="1255"/>
                  </a:cubicBezTo>
                  <a:cubicBezTo>
                    <a:pt x="3929" y="1262"/>
                    <a:pt x="3942" y="1284"/>
                    <a:pt x="3946" y="1290"/>
                  </a:cubicBezTo>
                  <a:cubicBezTo>
                    <a:pt x="4298" y="1875"/>
                    <a:pt x="4639" y="2839"/>
                    <a:pt x="4270" y="4113"/>
                  </a:cubicBezTo>
                  <a:cubicBezTo>
                    <a:pt x="3928" y="5310"/>
                    <a:pt x="2986" y="6437"/>
                    <a:pt x="1759" y="7155"/>
                  </a:cubicBezTo>
                  <a:cubicBezTo>
                    <a:pt x="1380" y="6276"/>
                    <a:pt x="1381" y="5204"/>
                    <a:pt x="1773" y="4075"/>
                  </a:cubicBezTo>
                  <a:cubicBezTo>
                    <a:pt x="2133" y="3043"/>
                    <a:pt x="2775" y="2098"/>
                    <a:pt x="3631" y="1341"/>
                  </a:cubicBezTo>
                  <a:cubicBezTo>
                    <a:pt x="3704" y="1276"/>
                    <a:pt x="3785" y="1253"/>
                    <a:pt x="3846" y="1253"/>
                  </a:cubicBezTo>
                  <a:close/>
                  <a:moveTo>
                    <a:pt x="3844" y="1"/>
                  </a:moveTo>
                  <a:cubicBezTo>
                    <a:pt x="3468" y="1"/>
                    <a:pt x="3098" y="142"/>
                    <a:pt x="2802" y="403"/>
                  </a:cubicBezTo>
                  <a:cubicBezTo>
                    <a:pt x="1786" y="1303"/>
                    <a:pt x="1021" y="2430"/>
                    <a:pt x="590" y="3663"/>
                  </a:cubicBezTo>
                  <a:lnTo>
                    <a:pt x="590" y="3665"/>
                  </a:lnTo>
                  <a:cubicBezTo>
                    <a:pt x="1" y="5365"/>
                    <a:pt x="142" y="7068"/>
                    <a:pt x="980" y="8338"/>
                  </a:cubicBezTo>
                  <a:lnTo>
                    <a:pt x="1277" y="8786"/>
                  </a:lnTo>
                  <a:lnTo>
                    <a:pt x="1764" y="8561"/>
                  </a:lnTo>
                  <a:cubicBezTo>
                    <a:pt x="3592" y="7718"/>
                    <a:pt x="4980" y="6185"/>
                    <a:pt x="5472" y="4460"/>
                  </a:cubicBezTo>
                  <a:cubicBezTo>
                    <a:pt x="5859" y="3128"/>
                    <a:pt x="5697" y="1774"/>
                    <a:pt x="5017" y="643"/>
                  </a:cubicBezTo>
                  <a:cubicBezTo>
                    <a:pt x="4808" y="302"/>
                    <a:pt x="4459" y="75"/>
                    <a:pt x="4066" y="17"/>
                  </a:cubicBezTo>
                  <a:cubicBezTo>
                    <a:pt x="3992" y="6"/>
                    <a:pt x="3918" y="1"/>
                    <a:pt x="38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64" name="Google Shape;1764;p52"/>
          <p:cNvSpPr/>
          <p:nvPr/>
        </p:nvSpPr>
        <p:spPr>
          <a:xfrm>
            <a:off x="-548539" y="-895377"/>
            <a:ext cx="2957267" cy="3094700"/>
          </a:xfrm>
          <a:custGeom>
            <a:avLst/>
            <a:gdLst/>
            <a:ahLst/>
            <a:cxnLst/>
            <a:rect l="l" t="t" r="r" b="b"/>
            <a:pathLst>
              <a:path w="88718" h="92841" extrusionOk="0">
                <a:moveTo>
                  <a:pt x="0" y="12995"/>
                </a:moveTo>
                <a:cubicBezTo>
                  <a:pt x="3575" y="4658"/>
                  <a:pt x="15186" y="-1456"/>
                  <a:pt x="24081" y="321"/>
                </a:cubicBezTo>
                <a:cubicBezTo>
                  <a:pt x="36228" y="2748"/>
                  <a:pt x="46312" y="13605"/>
                  <a:pt x="52386" y="24401"/>
                </a:cubicBezTo>
                <a:cubicBezTo>
                  <a:pt x="57427" y="33359"/>
                  <a:pt x="59948" y="44847"/>
                  <a:pt x="57455" y="54819"/>
                </a:cubicBezTo>
                <a:cubicBezTo>
                  <a:pt x="55241" y="63673"/>
                  <a:pt x="44456" y="74921"/>
                  <a:pt x="35910" y="71717"/>
                </a:cubicBezTo>
                <a:cubicBezTo>
                  <a:pt x="31527" y="70074"/>
                  <a:pt x="30476" y="60585"/>
                  <a:pt x="34220" y="57776"/>
                </a:cubicBezTo>
                <a:cubicBezTo>
                  <a:pt x="40095" y="53369"/>
                  <a:pt x="49102" y="54154"/>
                  <a:pt x="56188" y="56086"/>
                </a:cubicBezTo>
                <a:cubicBezTo>
                  <a:pt x="71973" y="60390"/>
                  <a:pt x="88718" y="76480"/>
                  <a:pt x="88718" y="92841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65" name="Google Shape;1765;p52"/>
          <p:cNvSpPr/>
          <p:nvPr/>
        </p:nvSpPr>
        <p:spPr>
          <a:xfrm rot="-1475031">
            <a:off x="10285567" y="18712"/>
            <a:ext cx="2415092" cy="4148656"/>
          </a:xfrm>
          <a:custGeom>
            <a:avLst/>
            <a:gdLst/>
            <a:ahLst/>
            <a:cxnLst/>
            <a:rect l="l" t="t" r="r" b="b"/>
            <a:pathLst>
              <a:path w="72457" h="124467" extrusionOk="0">
                <a:moveTo>
                  <a:pt x="1061" y="124467"/>
                </a:moveTo>
                <a:cubicBezTo>
                  <a:pt x="17314" y="121600"/>
                  <a:pt x="35039" y="110371"/>
                  <a:pt x="40772" y="94895"/>
                </a:cubicBezTo>
                <a:cubicBezTo>
                  <a:pt x="48553" y="73888"/>
                  <a:pt x="45536" y="49043"/>
                  <a:pt x="38660" y="27723"/>
                </a:cubicBezTo>
                <a:cubicBezTo>
                  <a:pt x="35483" y="17873"/>
                  <a:pt x="31380" y="4464"/>
                  <a:pt x="21339" y="1953"/>
                </a:cubicBezTo>
                <a:cubicBezTo>
                  <a:pt x="14338" y="202"/>
                  <a:pt x="3318" y="1590"/>
                  <a:pt x="638" y="8290"/>
                </a:cubicBezTo>
                <a:cubicBezTo>
                  <a:pt x="-2958" y="17282"/>
                  <a:pt x="10153" y="28359"/>
                  <a:pt x="19649" y="30258"/>
                </a:cubicBezTo>
                <a:cubicBezTo>
                  <a:pt x="26347" y="31597"/>
                  <a:pt x="35238" y="30522"/>
                  <a:pt x="39505" y="25188"/>
                </a:cubicBezTo>
                <a:cubicBezTo>
                  <a:pt x="45141" y="18143"/>
                  <a:pt x="47499" y="8215"/>
                  <a:pt x="54714" y="2798"/>
                </a:cubicBezTo>
                <a:cubicBezTo>
                  <a:pt x="59492" y="-789"/>
                  <a:pt x="66483" y="263"/>
                  <a:pt x="72457" y="263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66" name="Google Shape;1766;p52"/>
          <p:cNvSpPr/>
          <p:nvPr/>
        </p:nvSpPr>
        <p:spPr>
          <a:xfrm>
            <a:off x="1060480" y="462119"/>
            <a:ext cx="281600" cy="267600"/>
          </a:xfrm>
          <a:prstGeom prst="star5">
            <a:avLst>
              <a:gd name="adj" fmla="val 24067"/>
              <a:gd name="hf" fmla="val 105146"/>
              <a:gd name="vf" fmla="val 110557"/>
            </a:avLst>
          </a:prstGeom>
          <a:solidFill>
            <a:srgbClr val="FAAE43"/>
          </a:solidFill>
          <a:ln w="19050" cap="flat" cmpd="sng">
            <a:solidFill>
              <a:srgbClr val="3228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67" name="Google Shape;1767;p52"/>
          <p:cNvSpPr/>
          <p:nvPr/>
        </p:nvSpPr>
        <p:spPr>
          <a:xfrm>
            <a:off x="10356600" y="850867"/>
            <a:ext cx="281600" cy="267600"/>
          </a:xfrm>
          <a:prstGeom prst="star5">
            <a:avLst>
              <a:gd name="adj" fmla="val 24067"/>
              <a:gd name="hf" fmla="val 105146"/>
              <a:gd name="vf" fmla="val 110557"/>
            </a:avLst>
          </a:prstGeom>
          <a:solidFill>
            <a:srgbClr val="FAAE43"/>
          </a:solidFill>
          <a:ln w="19050" cap="flat" cmpd="sng">
            <a:solidFill>
              <a:srgbClr val="3228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F5FD7A-989E-6043-91BF-132803376452}"/>
              </a:ext>
            </a:extLst>
          </p:cNvPr>
          <p:cNvSpPr/>
          <p:nvPr/>
        </p:nvSpPr>
        <p:spPr>
          <a:xfrm>
            <a:off x="131099" y="6156112"/>
            <a:ext cx="11909108" cy="39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Tanguy Da – Cong Bang HUYNG – Hoang Khanh LE – Amélie PICARD 		</a:t>
            </a:r>
            <a:fld id="{38DE207F-E704-6445-A119-C48C53C00448}" type="slidenum">
              <a:rPr lang="en-FR" sz="1200" kern="0">
                <a:solidFill>
                  <a:srgbClr val="000000"/>
                </a:solidFill>
                <a:latin typeface="Arial"/>
                <a:sym typeface="Arial"/>
              </a:rPr>
              <a:pPr algn="ctr" defTabSz="1219170">
                <a:buClr>
                  <a:srgbClr val="000000"/>
                </a:buClr>
              </a:pPr>
              <a:t>4</a:t>
            </a:fld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		05/01/2021 </a:t>
            </a:r>
          </a:p>
        </p:txBody>
      </p:sp>
    </p:spTree>
    <p:extLst>
      <p:ext uri="{BB962C8B-B14F-4D97-AF65-F5344CB8AC3E}">
        <p14:creationId xmlns:p14="http://schemas.microsoft.com/office/powerpoint/2010/main" val="295219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0DF"/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3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03. Premier pas</a:t>
            </a:r>
            <a:endParaRPr dirty="0"/>
          </a:p>
        </p:txBody>
      </p:sp>
      <p:grpSp>
        <p:nvGrpSpPr>
          <p:cNvPr id="1133" name="Google Shape;1133;p43"/>
          <p:cNvGrpSpPr/>
          <p:nvPr/>
        </p:nvGrpSpPr>
        <p:grpSpPr>
          <a:xfrm>
            <a:off x="1210579" y="1894718"/>
            <a:ext cx="3126320" cy="4567225"/>
            <a:chOff x="4260025" y="3770800"/>
            <a:chExt cx="914200" cy="1335550"/>
          </a:xfrm>
        </p:grpSpPr>
        <p:sp>
          <p:nvSpPr>
            <p:cNvPr id="1134" name="Google Shape;1134;p43"/>
            <p:cNvSpPr/>
            <p:nvPr/>
          </p:nvSpPr>
          <p:spPr>
            <a:xfrm>
              <a:off x="4406450" y="3791875"/>
              <a:ext cx="745475" cy="1049950"/>
            </a:xfrm>
            <a:custGeom>
              <a:avLst/>
              <a:gdLst/>
              <a:ahLst/>
              <a:cxnLst/>
              <a:rect l="l" t="t" r="r" b="b"/>
              <a:pathLst>
                <a:path w="29819" h="41998" extrusionOk="0">
                  <a:moveTo>
                    <a:pt x="23122" y="0"/>
                  </a:moveTo>
                  <a:cubicBezTo>
                    <a:pt x="23101" y="0"/>
                    <a:pt x="23079" y="2"/>
                    <a:pt x="23056" y="7"/>
                  </a:cubicBezTo>
                  <a:cubicBezTo>
                    <a:pt x="22275" y="155"/>
                    <a:pt x="21486" y="1777"/>
                    <a:pt x="21426" y="2524"/>
                  </a:cubicBezTo>
                  <a:cubicBezTo>
                    <a:pt x="21366" y="3271"/>
                    <a:pt x="21426" y="3444"/>
                    <a:pt x="21426" y="3444"/>
                  </a:cubicBezTo>
                  <a:cubicBezTo>
                    <a:pt x="21426" y="3444"/>
                    <a:pt x="15996" y="25493"/>
                    <a:pt x="13064" y="27631"/>
                  </a:cubicBezTo>
                  <a:cubicBezTo>
                    <a:pt x="10130" y="29769"/>
                    <a:pt x="1308" y="33189"/>
                    <a:pt x="654" y="34463"/>
                  </a:cubicBezTo>
                  <a:cubicBezTo>
                    <a:pt x="1" y="35737"/>
                    <a:pt x="1137" y="41058"/>
                    <a:pt x="2016" y="41418"/>
                  </a:cubicBezTo>
                  <a:cubicBezTo>
                    <a:pt x="2457" y="41598"/>
                    <a:pt x="3803" y="41998"/>
                    <a:pt x="5516" y="41998"/>
                  </a:cubicBezTo>
                  <a:cubicBezTo>
                    <a:pt x="7216" y="41998"/>
                    <a:pt x="9278" y="41604"/>
                    <a:pt x="11174" y="40209"/>
                  </a:cubicBezTo>
                  <a:cubicBezTo>
                    <a:pt x="14982" y="37407"/>
                    <a:pt x="16991" y="34323"/>
                    <a:pt x="17488" y="32046"/>
                  </a:cubicBezTo>
                  <a:cubicBezTo>
                    <a:pt x="17985" y="29769"/>
                    <a:pt x="23523" y="8972"/>
                    <a:pt x="23523" y="8972"/>
                  </a:cubicBezTo>
                  <a:cubicBezTo>
                    <a:pt x="23523" y="8972"/>
                    <a:pt x="25744" y="10185"/>
                    <a:pt x="26289" y="10382"/>
                  </a:cubicBezTo>
                  <a:cubicBezTo>
                    <a:pt x="26289" y="10382"/>
                    <a:pt x="26879" y="7382"/>
                    <a:pt x="28646" y="6272"/>
                  </a:cubicBezTo>
                  <a:cubicBezTo>
                    <a:pt x="28646" y="6272"/>
                    <a:pt x="28539" y="4033"/>
                    <a:pt x="28268" y="3851"/>
                  </a:cubicBezTo>
                  <a:lnTo>
                    <a:pt x="28268" y="3851"/>
                  </a:lnTo>
                  <a:cubicBezTo>
                    <a:pt x="28268" y="3851"/>
                    <a:pt x="28274" y="3851"/>
                    <a:pt x="28286" y="3851"/>
                  </a:cubicBezTo>
                  <a:cubicBezTo>
                    <a:pt x="28453" y="3851"/>
                    <a:pt x="29787" y="3793"/>
                    <a:pt x="29814" y="1928"/>
                  </a:cubicBezTo>
                  <a:cubicBezTo>
                    <a:pt x="29819" y="1642"/>
                    <a:pt x="29664" y="1530"/>
                    <a:pt x="29425" y="1530"/>
                  </a:cubicBezTo>
                  <a:cubicBezTo>
                    <a:pt x="28728" y="1530"/>
                    <a:pt x="27314" y="2494"/>
                    <a:pt x="27067" y="2910"/>
                  </a:cubicBezTo>
                  <a:cubicBezTo>
                    <a:pt x="27067" y="2910"/>
                    <a:pt x="25701" y="2207"/>
                    <a:pt x="24305" y="2207"/>
                  </a:cubicBezTo>
                  <a:cubicBezTo>
                    <a:pt x="24001" y="2207"/>
                    <a:pt x="23696" y="2240"/>
                    <a:pt x="23403" y="2321"/>
                  </a:cubicBezTo>
                  <a:cubicBezTo>
                    <a:pt x="23403" y="2321"/>
                    <a:pt x="23811" y="0"/>
                    <a:pt x="2312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060950" y="3951750"/>
              <a:ext cx="113275" cy="120025"/>
            </a:xfrm>
            <a:custGeom>
              <a:avLst/>
              <a:gdLst/>
              <a:ahLst/>
              <a:cxnLst/>
              <a:rect l="l" t="t" r="r" b="b"/>
              <a:pathLst>
                <a:path w="4531" h="4801" extrusionOk="0">
                  <a:moveTo>
                    <a:pt x="2475" y="0"/>
                  </a:moveTo>
                  <a:cubicBezTo>
                    <a:pt x="2455" y="0"/>
                    <a:pt x="2439" y="2"/>
                    <a:pt x="2427" y="7"/>
                  </a:cubicBezTo>
                  <a:cubicBezTo>
                    <a:pt x="2072" y="161"/>
                    <a:pt x="1036" y="1130"/>
                    <a:pt x="621" y="2357"/>
                  </a:cubicBezTo>
                  <a:cubicBezTo>
                    <a:pt x="205" y="3584"/>
                    <a:pt x="0" y="4327"/>
                    <a:pt x="278" y="4504"/>
                  </a:cubicBezTo>
                  <a:cubicBezTo>
                    <a:pt x="427" y="4599"/>
                    <a:pt x="890" y="4800"/>
                    <a:pt x="1448" y="4800"/>
                  </a:cubicBezTo>
                  <a:cubicBezTo>
                    <a:pt x="1929" y="4800"/>
                    <a:pt x="2481" y="4650"/>
                    <a:pt x="2963" y="4150"/>
                  </a:cubicBezTo>
                  <a:cubicBezTo>
                    <a:pt x="4001" y="3073"/>
                    <a:pt x="4530" y="1466"/>
                    <a:pt x="4249" y="1001"/>
                  </a:cubicBezTo>
                  <a:cubicBezTo>
                    <a:pt x="3985" y="566"/>
                    <a:pt x="2777" y="0"/>
                    <a:pt x="2475" y="0"/>
                  </a:cubicBezTo>
                  <a:close/>
                </a:path>
              </a:pathLst>
            </a:custGeom>
            <a:solidFill>
              <a:srgbClr val="FFE2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260025" y="4765700"/>
              <a:ext cx="87750" cy="80300"/>
            </a:xfrm>
            <a:custGeom>
              <a:avLst/>
              <a:gdLst/>
              <a:ahLst/>
              <a:cxnLst/>
              <a:rect l="l" t="t" r="r" b="b"/>
              <a:pathLst>
                <a:path w="3510" h="3212" extrusionOk="0">
                  <a:moveTo>
                    <a:pt x="1442" y="0"/>
                  </a:moveTo>
                  <a:cubicBezTo>
                    <a:pt x="919" y="0"/>
                    <a:pt x="467" y="82"/>
                    <a:pt x="543" y="272"/>
                  </a:cubicBezTo>
                  <a:cubicBezTo>
                    <a:pt x="702" y="674"/>
                    <a:pt x="2161" y="770"/>
                    <a:pt x="2161" y="770"/>
                  </a:cubicBezTo>
                  <a:cubicBezTo>
                    <a:pt x="2161" y="770"/>
                    <a:pt x="1" y="2000"/>
                    <a:pt x="214" y="2348"/>
                  </a:cubicBezTo>
                  <a:cubicBezTo>
                    <a:pt x="336" y="2547"/>
                    <a:pt x="705" y="2590"/>
                    <a:pt x="999" y="2590"/>
                  </a:cubicBezTo>
                  <a:cubicBezTo>
                    <a:pt x="1220" y="2590"/>
                    <a:pt x="1399" y="2566"/>
                    <a:pt x="1399" y="2566"/>
                  </a:cubicBezTo>
                  <a:lnTo>
                    <a:pt x="1399" y="2566"/>
                  </a:lnTo>
                  <a:cubicBezTo>
                    <a:pt x="1399" y="2566"/>
                    <a:pt x="1097" y="3211"/>
                    <a:pt x="1589" y="3211"/>
                  </a:cubicBezTo>
                  <a:cubicBezTo>
                    <a:pt x="1625" y="3211"/>
                    <a:pt x="1665" y="3208"/>
                    <a:pt x="1709" y="3201"/>
                  </a:cubicBezTo>
                  <a:cubicBezTo>
                    <a:pt x="2365" y="3095"/>
                    <a:pt x="3509" y="1180"/>
                    <a:pt x="2832" y="272"/>
                  </a:cubicBezTo>
                  <a:cubicBezTo>
                    <a:pt x="2707" y="103"/>
                    <a:pt x="2029" y="0"/>
                    <a:pt x="1442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445625" y="4610825"/>
              <a:ext cx="38625" cy="53750"/>
            </a:xfrm>
            <a:custGeom>
              <a:avLst/>
              <a:gdLst/>
              <a:ahLst/>
              <a:cxnLst/>
              <a:rect l="l" t="t" r="r" b="b"/>
              <a:pathLst>
                <a:path w="1545" h="2150" extrusionOk="0">
                  <a:moveTo>
                    <a:pt x="1007" y="0"/>
                  </a:moveTo>
                  <a:cubicBezTo>
                    <a:pt x="993" y="0"/>
                    <a:pt x="979" y="6"/>
                    <a:pt x="970" y="19"/>
                  </a:cubicBezTo>
                  <a:cubicBezTo>
                    <a:pt x="603" y="559"/>
                    <a:pt x="69" y="1103"/>
                    <a:pt x="10" y="1779"/>
                  </a:cubicBezTo>
                  <a:cubicBezTo>
                    <a:pt x="1" y="1894"/>
                    <a:pt x="116" y="1989"/>
                    <a:pt x="226" y="1989"/>
                  </a:cubicBezTo>
                  <a:cubicBezTo>
                    <a:pt x="256" y="1989"/>
                    <a:pt x="285" y="1982"/>
                    <a:pt x="311" y="1967"/>
                  </a:cubicBezTo>
                  <a:cubicBezTo>
                    <a:pt x="333" y="2074"/>
                    <a:pt x="425" y="2130"/>
                    <a:pt x="523" y="2130"/>
                  </a:cubicBezTo>
                  <a:cubicBezTo>
                    <a:pt x="576" y="2130"/>
                    <a:pt x="630" y="2114"/>
                    <a:pt x="676" y="2082"/>
                  </a:cubicBezTo>
                  <a:cubicBezTo>
                    <a:pt x="711" y="2123"/>
                    <a:pt x="768" y="2149"/>
                    <a:pt x="821" y="2149"/>
                  </a:cubicBezTo>
                  <a:cubicBezTo>
                    <a:pt x="862" y="2149"/>
                    <a:pt x="900" y="2134"/>
                    <a:pt x="927" y="2100"/>
                  </a:cubicBezTo>
                  <a:cubicBezTo>
                    <a:pt x="1183" y="1776"/>
                    <a:pt x="1422" y="1376"/>
                    <a:pt x="1513" y="971"/>
                  </a:cubicBezTo>
                  <a:cubicBezTo>
                    <a:pt x="1544" y="833"/>
                    <a:pt x="1425" y="702"/>
                    <a:pt x="1300" y="702"/>
                  </a:cubicBezTo>
                  <a:cubicBezTo>
                    <a:pt x="1262" y="702"/>
                    <a:pt x="1224" y="714"/>
                    <a:pt x="1189" y="741"/>
                  </a:cubicBezTo>
                  <a:cubicBezTo>
                    <a:pt x="1242" y="645"/>
                    <a:pt x="1288" y="547"/>
                    <a:pt x="1329" y="446"/>
                  </a:cubicBezTo>
                  <a:cubicBezTo>
                    <a:pt x="1329" y="446"/>
                    <a:pt x="1329" y="445"/>
                    <a:pt x="1330" y="444"/>
                  </a:cubicBezTo>
                  <a:cubicBezTo>
                    <a:pt x="1335" y="431"/>
                    <a:pt x="1341" y="419"/>
                    <a:pt x="1347" y="406"/>
                  </a:cubicBezTo>
                  <a:cubicBezTo>
                    <a:pt x="1391" y="286"/>
                    <a:pt x="1296" y="209"/>
                    <a:pt x="1196" y="209"/>
                  </a:cubicBezTo>
                  <a:cubicBezTo>
                    <a:pt x="1143" y="209"/>
                    <a:pt x="1088" y="232"/>
                    <a:pt x="1053" y="282"/>
                  </a:cubicBezTo>
                  <a:lnTo>
                    <a:pt x="1046" y="279"/>
                  </a:lnTo>
                  <a:cubicBezTo>
                    <a:pt x="1041" y="289"/>
                    <a:pt x="1036" y="297"/>
                    <a:pt x="1030" y="306"/>
                  </a:cubicBezTo>
                  <a:cubicBezTo>
                    <a:pt x="1050" y="219"/>
                    <a:pt x="1057" y="130"/>
                    <a:pt x="1051" y="42"/>
                  </a:cubicBezTo>
                  <a:cubicBezTo>
                    <a:pt x="1049" y="16"/>
                    <a:pt x="1028" y="0"/>
                    <a:pt x="1007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15975" y="4653650"/>
              <a:ext cx="114100" cy="82800"/>
            </a:xfrm>
            <a:custGeom>
              <a:avLst/>
              <a:gdLst/>
              <a:ahLst/>
              <a:cxnLst/>
              <a:rect l="l" t="t" r="r" b="b"/>
              <a:pathLst>
                <a:path w="4564" h="3312" extrusionOk="0">
                  <a:moveTo>
                    <a:pt x="2187" y="1310"/>
                  </a:moveTo>
                  <a:cubicBezTo>
                    <a:pt x="2220" y="1329"/>
                    <a:pt x="2257" y="1338"/>
                    <a:pt x="2294" y="1338"/>
                  </a:cubicBezTo>
                  <a:cubicBezTo>
                    <a:pt x="2324" y="1338"/>
                    <a:pt x="2354" y="1333"/>
                    <a:pt x="2383" y="1322"/>
                  </a:cubicBezTo>
                  <a:lnTo>
                    <a:pt x="2383" y="1322"/>
                  </a:lnTo>
                  <a:cubicBezTo>
                    <a:pt x="2343" y="1404"/>
                    <a:pt x="2306" y="1488"/>
                    <a:pt x="2272" y="1571"/>
                  </a:cubicBezTo>
                  <a:cubicBezTo>
                    <a:pt x="2245" y="1615"/>
                    <a:pt x="2216" y="1657"/>
                    <a:pt x="2187" y="1699"/>
                  </a:cubicBezTo>
                  <a:cubicBezTo>
                    <a:pt x="2165" y="1642"/>
                    <a:pt x="2144" y="1585"/>
                    <a:pt x="2125" y="1528"/>
                  </a:cubicBezTo>
                  <a:cubicBezTo>
                    <a:pt x="2144" y="1455"/>
                    <a:pt x="2165" y="1383"/>
                    <a:pt x="2187" y="1310"/>
                  </a:cubicBezTo>
                  <a:close/>
                  <a:moveTo>
                    <a:pt x="1535" y="640"/>
                  </a:moveTo>
                  <a:cubicBezTo>
                    <a:pt x="1439" y="1042"/>
                    <a:pt x="1528" y="1477"/>
                    <a:pt x="1691" y="1890"/>
                  </a:cubicBezTo>
                  <a:cubicBezTo>
                    <a:pt x="1679" y="1944"/>
                    <a:pt x="1667" y="1998"/>
                    <a:pt x="1658" y="2054"/>
                  </a:cubicBezTo>
                  <a:cubicBezTo>
                    <a:pt x="1548" y="1995"/>
                    <a:pt x="1437" y="1934"/>
                    <a:pt x="1332" y="1867"/>
                  </a:cubicBezTo>
                  <a:cubicBezTo>
                    <a:pt x="1197" y="1783"/>
                    <a:pt x="807" y="1580"/>
                    <a:pt x="774" y="1399"/>
                  </a:cubicBezTo>
                  <a:lnTo>
                    <a:pt x="774" y="1398"/>
                  </a:lnTo>
                  <a:cubicBezTo>
                    <a:pt x="741" y="1220"/>
                    <a:pt x="1012" y="1007"/>
                    <a:pt x="1129" y="888"/>
                  </a:cubicBezTo>
                  <a:cubicBezTo>
                    <a:pt x="1257" y="759"/>
                    <a:pt x="1393" y="682"/>
                    <a:pt x="1535" y="640"/>
                  </a:cubicBezTo>
                  <a:close/>
                  <a:moveTo>
                    <a:pt x="2518" y="1"/>
                  </a:moveTo>
                  <a:cubicBezTo>
                    <a:pt x="2490" y="1"/>
                    <a:pt x="2461" y="16"/>
                    <a:pt x="2448" y="50"/>
                  </a:cubicBezTo>
                  <a:cubicBezTo>
                    <a:pt x="2437" y="79"/>
                    <a:pt x="2425" y="106"/>
                    <a:pt x="2414" y="134"/>
                  </a:cubicBezTo>
                  <a:cubicBezTo>
                    <a:pt x="2183" y="54"/>
                    <a:pt x="1950" y="4"/>
                    <a:pt x="1729" y="4"/>
                  </a:cubicBezTo>
                  <a:cubicBezTo>
                    <a:pt x="1505" y="4"/>
                    <a:pt x="1294" y="56"/>
                    <a:pt x="1111" y="183"/>
                  </a:cubicBezTo>
                  <a:cubicBezTo>
                    <a:pt x="678" y="483"/>
                    <a:pt x="1" y="1095"/>
                    <a:pt x="311" y="1668"/>
                  </a:cubicBezTo>
                  <a:cubicBezTo>
                    <a:pt x="653" y="2300"/>
                    <a:pt x="1644" y="2708"/>
                    <a:pt x="2296" y="2902"/>
                  </a:cubicBezTo>
                  <a:cubicBezTo>
                    <a:pt x="2321" y="2909"/>
                    <a:pt x="2346" y="2913"/>
                    <a:pt x="2369" y="2913"/>
                  </a:cubicBezTo>
                  <a:cubicBezTo>
                    <a:pt x="2490" y="2913"/>
                    <a:pt x="2588" y="2823"/>
                    <a:pt x="2622" y="2713"/>
                  </a:cubicBezTo>
                  <a:cubicBezTo>
                    <a:pt x="2665" y="2780"/>
                    <a:pt x="2747" y="2820"/>
                    <a:pt x="2828" y="2820"/>
                  </a:cubicBezTo>
                  <a:cubicBezTo>
                    <a:pt x="2885" y="2820"/>
                    <a:pt x="2941" y="2800"/>
                    <a:pt x="2983" y="2757"/>
                  </a:cubicBezTo>
                  <a:cubicBezTo>
                    <a:pt x="3049" y="2687"/>
                    <a:pt x="3110" y="2614"/>
                    <a:pt x="3166" y="2538"/>
                  </a:cubicBezTo>
                  <a:lnTo>
                    <a:pt x="3166" y="2538"/>
                  </a:lnTo>
                  <a:cubicBezTo>
                    <a:pt x="3131" y="2687"/>
                    <a:pt x="3110" y="2840"/>
                    <a:pt x="3102" y="2993"/>
                  </a:cubicBezTo>
                  <a:cubicBezTo>
                    <a:pt x="3097" y="3131"/>
                    <a:pt x="3214" y="3216"/>
                    <a:pt x="3333" y="3216"/>
                  </a:cubicBezTo>
                  <a:cubicBezTo>
                    <a:pt x="3390" y="3216"/>
                    <a:pt x="3448" y="3197"/>
                    <a:pt x="3492" y="3154"/>
                  </a:cubicBezTo>
                  <a:cubicBezTo>
                    <a:pt x="3568" y="3080"/>
                    <a:pt x="3636" y="2997"/>
                    <a:pt x="3695" y="2909"/>
                  </a:cubicBezTo>
                  <a:lnTo>
                    <a:pt x="3695" y="2909"/>
                  </a:lnTo>
                  <a:cubicBezTo>
                    <a:pt x="3688" y="2965"/>
                    <a:pt x="3685" y="3022"/>
                    <a:pt x="3685" y="3079"/>
                  </a:cubicBezTo>
                  <a:cubicBezTo>
                    <a:pt x="3686" y="3219"/>
                    <a:pt x="3811" y="3312"/>
                    <a:pt x="3933" y="3312"/>
                  </a:cubicBezTo>
                  <a:cubicBezTo>
                    <a:pt x="4007" y="3312"/>
                    <a:pt x="4081" y="3277"/>
                    <a:pt x="4123" y="3197"/>
                  </a:cubicBezTo>
                  <a:cubicBezTo>
                    <a:pt x="4442" y="2595"/>
                    <a:pt x="4564" y="2075"/>
                    <a:pt x="4374" y="1605"/>
                  </a:cubicBezTo>
                  <a:cubicBezTo>
                    <a:pt x="4374" y="1577"/>
                    <a:pt x="4375" y="1550"/>
                    <a:pt x="4373" y="1521"/>
                  </a:cubicBezTo>
                  <a:cubicBezTo>
                    <a:pt x="4364" y="1416"/>
                    <a:pt x="4298" y="1347"/>
                    <a:pt x="4218" y="1325"/>
                  </a:cubicBezTo>
                  <a:cubicBezTo>
                    <a:pt x="4134" y="1208"/>
                    <a:pt x="4035" y="1101"/>
                    <a:pt x="3926" y="1007"/>
                  </a:cubicBezTo>
                  <a:cubicBezTo>
                    <a:pt x="3911" y="895"/>
                    <a:pt x="3810" y="825"/>
                    <a:pt x="3707" y="825"/>
                  </a:cubicBezTo>
                  <a:cubicBezTo>
                    <a:pt x="3703" y="825"/>
                    <a:pt x="3700" y="825"/>
                    <a:pt x="3696" y="826"/>
                  </a:cubicBezTo>
                  <a:cubicBezTo>
                    <a:pt x="3656" y="797"/>
                    <a:pt x="3615" y="768"/>
                    <a:pt x="3571" y="739"/>
                  </a:cubicBezTo>
                  <a:cubicBezTo>
                    <a:pt x="3572" y="723"/>
                    <a:pt x="3577" y="708"/>
                    <a:pt x="3577" y="690"/>
                  </a:cubicBezTo>
                  <a:cubicBezTo>
                    <a:pt x="3583" y="560"/>
                    <a:pt x="3475" y="485"/>
                    <a:pt x="3365" y="485"/>
                  </a:cubicBezTo>
                  <a:cubicBezTo>
                    <a:pt x="3320" y="485"/>
                    <a:pt x="3274" y="498"/>
                    <a:pt x="3237" y="525"/>
                  </a:cubicBezTo>
                  <a:cubicBezTo>
                    <a:pt x="3217" y="513"/>
                    <a:pt x="3197" y="502"/>
                    <a:pt x="3177" y="490"/>
                  </a:cubicBezTo>
                  <a:cubicBezTo>
                    <a:pt x="3181" y="412"/>
                    <a:pt x="3116" y="356"/>
                    <a:pt x="3046" y="356"/>
                  </a:cubicBezTo>
                  <a:cubicBezTo>
                    <a:pt x="3022" y="356"/>
                    <a:pt x="2997" y="362"/>
                    <a:pt x="2974" y="377"/>
                  </a:cubicBezTo>
                  <a:cubicBezTo>
                    <a:pt x="2839" y="306"/>
                    <a:pt x="2700" y="243"/>
                    <a:pt x="2557" y="187"/>
                  </a:cubicBezTo>
                  <a:cubicBezTo>
                    <a:pt x="2567" y="154"/>
                    <a:pt x="2578" y="122"/>
                    <a:pt x="2586" y="89"/>
                  </a:cubicBezTo>
                  <a:cubicBezTo>
                    <a:pt x="2600" y="34"/>
                    <a:pt x="2559" y="1"/>
                    <a:pt x="2518" y="1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562875" y="4767525"/>
              <a:ext cx="49800" cy="48500"/>
            </a:xfrm>
            <a:custGeom>
              <a:avLst/>
              <a:gdLst/>
              <a:ahLst/>
              <a:cxnLst/>
              <a:rect l="l" t="t" r="r" b="b"/>
              <a:pathLst>
                <a:path w="1992" h="1940" extrusionOk="0">
                  <a:moveTo>
                    <a:pt x="1237" y="0"/>
                  </a:moveTo>
                  <a:cubicBezTo>
                    <a:pt x="1193" y="0"/>
                    <a:pt x="1152" y="24"/>
                    <a:pt x="1142" y="74"/>
                  </a:cubicBezTo>
                  <a:cubicBezTo>
                    <a:pt x="1084" y="362"/>
                    <a:pt x="1046" y="692"/>
                    <a:pt x="964" y="997"/>
                  </a:cubicBezTo>
                  <a:cubicBezTo>
                    <a:pt x="920" y="716"/>
                    <a:pt x="910" y="426"/>
                    <a:pt x="809" y="158"/>
                  </a:cubicBezTo>
                  <a:cubicBezTo>
                    <a:pt x="778" y="75"/>
                    <a:pt x="705" y="34"/>
                    <a:pt x="634" y="34"/>
                  </a:cubicBezTo>
                  <a:cubicBezTo>
                    <a:pt x="550" y="34"/>
                    <a:pt x="468" y="92"/>
                    <a:pt x="464" y="204"/>
                  </a:cubicBezTo>
                  <a:cubicBezTo>
                    <a:pt x="455" y="425"/>
                    <a:pt x="459" y="645"/>
                    <a:pt x="456" y="865"/>
                  </a:cubicBezTo>
                  <a:cubicBezTo>
                    <a:pt x="426" y="689"/>
                    <a:pt x="453" y="499"/>
                    <a:pt x="377" y="337"/>
                  </a:cubicBezTo>
                  <a:cubicBezTo>
                    <a:pt x="362" y="306"/>
                    <a:pt x="326" y="290"/>
                    <a:pt x="292" y="290"/>
                  </a:cubicBezTo>
                  <a:cubicBezTo>
                    <a:pt x="284" y="290"/>
                    <a:pt x="276" y="291"/>
                    <a:pt x="268" y="293"/>
                  </a:cubicBezTo>
                  <a:cubicBezTo>
                    <a:pt x="0" y="360"/>
                    <a:pt x="30" y="746"/>
                    <a:pt x="56" y="957"/>
                  </a:cubicBezTo>
                  <a:cubicBezTo>
                    <a:pt x="95" y="1281"/>
                    <a:pt x="202" y="1628"/>
                    <a:pt x="425" y="1872"/>
                  </a:cubicBezTo>
                  <a:cubicBezTo>
                    <a:pt x="467" y="1919"/>
                    <a:pt x="521" y="1939"/>
                    <a:pt x="575" y="1939"/>
                  </a:cubicBezTo>
                  <a:cubicBezTo>
                    <a:pt x="672" y="1939"/>
                    <a:pt x="771" y="1873"/>
                    <a:pt x="801" y="1774"/>
                  </a:cubicBezTo>
                  <a:cubicBezTo>
                    <a:pt x="809" y="1746"/>
                    <a:pt x="813" y="1717"/>
                    <a:pt x="821" y="1689"/>
                  </a:cubicBezTo>
                  <a:cubicBezTo>
                    <a:pt x="857" y="1718"/>
                    <a:pt x="904" y="1734"/>
                    <a:pt x="950" y="1734"/>
                  </a:cubicBezTo>
                  <a:cubicBezTo>
                    <a:pt x="1010" y="1734"/>
                    <a:pt x="1068" y="1707"/>
                    <a:pt x="1097" y="1645"/>
                  </a:cubicBezTo>
                  <a:cubicBezTo>
                    <a:pt x="1144" y="1538"/>
                    <a:pt x="1177" y="1424"/>
                    <a:pt x="1195" y="1307"/>
                  </a:cubicBezTo>
                  <a:cubicBezTo>
                    <a:pt x="1223" y="1320"/>
                    <a:pt x="1254" y="1326"/>
                    <a:pt x="1285" y="1326"/>
                  </a:cubicBezTo>
                  <a:cubicBezTo>
                    <a:pt x="1371" y="1326"/>
                    <a:pt x="1462" y="1278"/>
                    <a:pt x="1497" y="1184"/>
                  </a:cubicBezTo>
                  <a:cubicBezTo>
                    <a:pt x="1512" y="1141"/>
                    <a:pt x="1524" y="1098"/>
                    <a:pt x="1532" y="1054"/>
                  </a:cubicBezTo>
                  <a:cubicBezTo>
                    <a:pt x="1549" y="1058"/>
                    <a:pt x="1567" y="1060"/>
                    <a:pt x="1585" y="1060"/>
                  </a:cubicBezTo>
                  <a:cubicBezTo>
                    <a:pt x="1669" y="1060"/>
                    <a:pt x="1758" y="1011"/>
                    <a:pt x="1784" y="922"/>
                  </a:cubicBezTo>
                  <a:cubicBezTo>
                    <a:pt x="1792" y="896"/>
                    <a:pt x="1799" y="872"/>
                    <a:pt x="1806" y="848"/>
                  </a:cubicBezTo>
                  <a:cubicBezTo>
                    <a:pt x="1904" y="836"/>
                    <a:pt x="1991" y="757"/>
                    <a:pt x="1953" y="639"/>
                  </a:cubicBezTo>
                  <a:cubicBezTo>
                    <a:pt x="1923" y="545"/>
                    <a:pt x="1886" y="454"/>
                    <a:pt x="1844" y="365"/>
                  </a:cubicBezTo>
                  <a:cubicBezTo>
                    <a:pt x="1816" y="304"/>
                    <a:pt x="1768" y="278"/>
                    <a:pt x="1717" y="278"/>
                  </a:cubicBezTo>
                  <a:cubicBezTo>
                    <a:pt x="1679" y="278"/>
                    <a:pt x="1640" y="293"/>
                    <a:pt x="1607" y="317"/>
                  </a:cubicBezTo>
                  <a:cubicBezTo>
                    <a:pt x="1602" y="304"/>
                    <a:pt x="1598" y="290"/>
                    <a:pt x="1592" y="278"/>
                  </a:cubicBezTo>
                  <a:cubicBezTo>
                    <a:pt x="1565" y="219"/>
                    <a:pt x="1518" y="195"/>
                    <a:pt x="1468" y="195"/>
                  </a:cubicBezTo>
                  <a:cubicBezTo>
                    <a:pt x="1436" y="195"/>
                    <a:pt x="1403" y="205"/>
                    <a:pt x="1373" y="221"/>
                  </a:cubicBezTo>
                  <a:cubicBezTo>
                    <a:pt x="1363" y="173"/>
                    <a:pt x="1354" y="124"/>
                    <a:pt x="1341" y="74"/>
                  </a:cubicBezTo>
                  <a:cubicBezTo>
                    <a:pt x="1328" y="26"/>
                    <a:pt x="1282" y="0"/>
                    <a:pt x="1237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32150" y="4572050"/>
              <a:ext cx="85000" cy="80650"/>
            </a:xfrm>
            <a:custGeom>
              <a:avLst/>
              <a:gdLst/>
              <a:ahLst/>
              <a:cxnLst/>
              <a:rect l="l" t="t" r="r" b="b"/>
              <a:pathLst>
                <a:path w="3400" h="3226" extrusionOk="0">
                  <a:moveTo>
                    <a:pt x="1256" y="1"/>
                  </a:moveTo>
                  <a:cubicBezTo>
                    <a:pt x="1184" y="1"/>
                    <a:pt x="1112" y="81"/>
                    <a:pt x="1162" y="154"/>
                  </a:cubicBezTo>
                  <a:cubicBezTo>
                    <a:pt x="1461" y="593"/>
                    <a:pt x="255" y="1812"/>
                    <a:pt x="68" y="2228"/>
                  </a:cubicBezTo>
                  <a:cubicBezTo>
                    <a:pt x="1" y="2376"/>
                    <a:pt x="105" y="2565"/>
                    <a:pt x="254" y="2565"/>
                  </a:cubicBezTo>
                  <a:cubicBezTo>
                    <a:pt x="290" y="2565"/>
                    <a:pt x="329" y="2554"/>
                    <a:pt x="369" y="2529"/>
                  </a:cubicBezTo>
                  <a:cubicBezTo>
                    <a:pt x="409" y="2503"/>
                    <a:pt x="444" y="2474"/>
                    <a:pt x="482" y="2446"/>
                  </a:cubicBezTo>
                  <a:lnTo>
                    <a:pt x="482" y="2446"/>
                  </a:lnTo>
                  <a:cubicBezTo>
                    <a:pt x="457" y="2502"/>
                    <a:pt x="429" y="2556"/>
                    <a:pt x="406" y="2615"/>
                  </a:cubicBezTo>
                  <a:cubicBezTo>
                    <a:pt x="352" y="2762"/>
                    <a:pt x="495" y="2911"/>
                    <a:pt x="638" y="2911"/>
                  </a:cubicBezTo>
                  <a:cubicBezTo>
                    <a:pt x="675" y="2911"/>
                    <a:pt x="712" y="2900"/>
                    <a:pt x="746" y="2877"/>
                  </a:cubicBezTo>
                  <a:cubicBezTo>
                    <a:pt x="834" y="2816"/>
                    <a:pt x="917" y="2751"/>
                    <a:pt x="998" y="2682"/>
                  </a:cubicBezTo>
                  <a:lnTo>
                    <a:pt x="998" y="2682"/>
                  </a:lnTo>
                  <a:cubicBezTo>
                    <a:pt x="996" y="2750"/>
                    <a:pt x="1002" y="2816"/>
                    <a:pt x="1013" y="2883"/>
                  </a:cubicBezTo>
                  <a:cubicBezTo>
                    <a:pt x="1035" y="2993"/>
                    <a:pt x="1127" y="3044"/>
                    <a:pt x="1223" y="3044"/>
                  </a:cubicBezTo>
                  <a:cubicBezTo>
                    <a:pt x="1274" y="3044"/>
                    <a:pt x="1326" y="3030"/>
                    <a:pt x="1369" y="3002"/>
                  </a:cubicBezTo>
                  <a:cubicBezTo>
                    <a:pt x="1379" y="3125"/>
                    <a:pt x="1486" y="3216"/>
                    <a:pt x="1611" y="3216"/>
                  </a:cubicBezTo>
                  <a:cubicBezTo>
                    <a:pt x="1629" y="3216"/>
                    <a:pt x="1647" y="3214"/>
                    <a:pt x="1666" y="3210"/>
                  </a:cubicBezTo>
                  <a:cubicBezTo>
                    <a:pt x="1874" y="3166"/>
                    <a:pt x="2056" y="3062"/>
                    <a:pt x="2224" y="2931"/>
                  </a:cubicBezTo>
                  <a:cubicBezTo>
                    <a:pt x="2236" y="3056"/>
                    <a:pt x="2346" y="3161"/>
                    <a:pt x="2461" y="3161"/>
                  </a:cubicBezTo>
                  <a:cubicBezTo>
                    <a:pt x="2514" y="3161"/>
                    <a:pt x="2567" y="3139"/>
                    <a:pt x="2613" y="3088"/>
                  </a:cubicBezTo>
                  <a:cubicBezTo>
                    <a:pt x="2643" y="3054"/>
                    <a:pt x="2673" y="3021"/>
                    <a:pt x="2704" y="2989"/>
                  </a:cubicBezTo>
                  <a:cubicBezTo>
                    <a:pt x="2783" y="3125"/>
                    <a:pt x="2879" y="3225"/>
                    <a:pt x="3091" y="3226"/>
                  </a:cubicBezTo>
                  <a:cubicBezTo>
                    <a:pt x="3091" y="3226"/>
                    <a:pt x="3092" y="3226"/>
                    <a:pt x="3093" y="3226"/>
                  </a:cubicBezTo>
                  <a:cubicBezTo>
                    <a:pt x="3398" y="3226"/>
                    <a:pt x="3400" y="2744"/>
                    <a:pt x="3099" y="2744"/>
                  </a:cubicBezTo>
                  <a:cubicBezTo>
                    <a:pt x="3096" y="2744"/>
                    <a:pt x="3093" y="2744"/>
                    <a:pt x="3091" y="2744"/>
                  </a:cubicBezTo>
                  <a:lnTo>
                    <a:pt x="3091" y="2744"/>
                  </a:lnTo>
                  <a:cubicBezTo>
                    <a:pt x="3104" y="2743"/>
                    <a:pt x="2958" y="2466"/>
                    <a:pt x="2959" y="2466"/>
                  </a:cubicBezTo>
                  <a:lnTo>
                    <a:pt x="2959" y="2466"/>
                  </a:lnTo>
                  <a:cubicBezTo>
                    <a:pt x="2959" y="2466"/>
                    <a:pt x="2959" y="2466"/>
                    <a:pt x="2959" y="2466"/>
                  </a:cubicBezTo>
                  <a:cubicBezTo>
                    <a:pt x="2940" y="2437"/>
                    <a:pt x="2916" y="2413"/>
                    <a:pt x="2887" y="2394"/>
                  </a:cubicBezTo>
                  <a:cubicBezTo>
                    <a:pt x="2915" y="2324"/>
                    <a:pt x="2939" y="2252"/>
                    <a:pt x="2960" y="2179"/>
                  </a:cubicBezTo>
                  <a:cubicBezTo>
                    <a:pt x="3003" y="2017"/>
                    <a:pt x="2870" y="1888"/>
                    <a:pt x="2730" y="1888"/>
                  </a:cubicBezTo>
                  <a:cubicBezTo>
                    <a:pt x="2675" y="1888"/>
                    <a:pt x="2619" y="1908"/>
                    <a:pt x="2572" y="1953"/>
                  </a:cubicBezTo>
                  <a:cubicBezTo>
                    <a:pt x="2488" y="2036"/>
                    <a:pt x="2399" y="2130"/>
                    <a:pt x="2304" y="2225"/>
                  </a:cubicBezTo>
                  <a:cubicBezTo>
                    <a:pt x="2426" y="2066"/>
                    <a:pt x="2544" y="1906"/>
                    <a:pt x="2628" y="1725"/>
                  </a:cubicBezTo>
                  <a:cubicBezTo>
                    <a:pt x="2704" y="1561"/>
                    <a:pt x="2585" y="1402"/>
                    <a:pt x="2440" y="1402"/>
                  </a:cubicBezTo>
                  <a:cubicBezTo>
                    <a:pt x="2391" y="1402"/>
                    <a:pt x="2339" y="1421"/>
                    <a:pt x="2290" y="1463"/>
                  </a:cubicBezTo>
                  <a:cubicBezTo>
                    <a:pt x="2087" y="1642"/>
                    <a:pt x="1899" y="1836"/>
                    <a:pt x="1712" y="2030"/>
                  </a:cubicBezTo>
                  <a:cubicBezTo>
                    <a:pt x="1889" y="1775"/>
                    <a:pt x="2108" y="1533"/>
                    <a:pt x="2219" y="1355"/>
                  </a:cubicBezTo>
                  <a:cubicBezTo>
                    <a:pt x="2318" y="1200"/>
                    <a:pt x="2179" y="1047"/>
                    <a:pt x="2032" y="1047"/>
                  </a:cubicBezTo>
                  <a:cubicBezTo>
                    <a:pt x="2009" y="1047"/>
                    <a:pt x="1986" y="1051"/>
                    <a:pt x="1964" y="1059"/>
                  </a:cubicBezTo>
                  <a:cubicBezTo>
                    <a:pt x="2036" y="951"/>
                    <a:pt x="2101" y="839"/>
                    <a:pt x="2159" y="723"/>
                  </a:cubicBezTo>
                  <a:cubicBezTo>
                    <a:pt x="2235" y="569"/>
                    <a:pt x="2124" y="439"/>
                    <a:pt x="1991" y="439"/>
                  </a:cubicBezTo>
                  <a:cubicBezTo>
                    <a:pt x="1946" y="439"/>
                    <a:pt x="1899" y="454"/>
                    <a:pt x="1856" y="488"/>
                  </a:cubicBezTo>
                  <a:cubicBezTo>
                    <a:pt x="1657" y="643"/>
                    <a:pt x="1481" y="825"/>
                    <a:pt x="1312" y="1012"/>
                  </a:cubicBezTo>
                  <a:cubicBezTo>
                    <a:pt x="1487" y="632"/>
                    <a:pt x="1555" y="269"/>
                    <a:pt x="1323" y="30"/>
                  </a:cubicBezTo>
                  <a:cubicBezTo>
                    <a:pt x="1304" y="10"/>
                    <a:pt x="1280" y="1"/>
                    <a:pt x="1256" y="1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79175" y="4449350"/>
              <a:ext cx="94825" cy="108675"/>
            </a:xfrm>
            <a:custGeom>
              <a:avLst/>
              <a:gdLst/>
              <a:ahLst/>
              <a:cxnLst/>
              <a:rect l="l" t="t" r="r" b="b"/>
              <a:pathLst>
                <a:path w="3793" h="4347" extrusionOk="0">
                  <a:moveTo>
                    <a:pt x="3346" y="1080"/>
                  </a:moveTo>
                  <a:lnTo>
                    <a:pt x="3346" y="1080"/>
                  </a:lnTo>
                  <a:cubicBezTo>
                    <a:pt x="3340" y="1122"/>
                    <a:pt x="3336" y="1163"/>
                    <a:pt x="3331" y="1205"/>
                  </a:cubicBezTo>
                  <a:cubicBezTo>
                    <a:pt x="3269" y="1530"/>
                    <a:pt x="3129" y="1830"/>
                    <a:pt x="2994" y="2135"/>
                  </a:cubicBezTo>
                  <a:lnTo>
                    <a:pt x="2994" y="2134"/>
                  </a:lnTo>
                  <a:cubicBezTo>
                    <a:pt x="2999" y="2117"/>
                    <a:pt x="3004" y="2100"/>
                    <a:pt x="3010" y="2083"/>
                  </a:cubicBezTo>
                  <a:cubicBezTo>
                    <a:pt x="3125" y="1739"/>
                    <a:pt x="3265" y="1419"/>
                    <a:pt x="3346" y="1080"/>
                  </a:cubicBezTo>
                  <a:close/>
                  <a:moveTo>
                    <a:pt x="1839" y="1523"/>
                  </a:moveTo>
                  <a:lnTo>
                    <a:pt x="1839" y="1523"/>
                  </a:lnTo>
                  <a:cubicBezTo>
                    <a:pt x="1709" y="1940"/>
                    <a:pt x="1599" y="2367"/>
                    <a:pt x="1418" y="2749"/>
                  </a:cubicBezTo>
                  <a:cubicBezTo>
                    <a:pt x="1515" y="2330"/>
                    <a:pt x="1678" y="1927"/>
                    <a:pt x="1839" y="1523"/>
                  </a:cubicBezTo>
                  <a:close/>
                  <a:moveTo>
                    <a:pt x="1370" y="1"/>
                  </a:moveTo>
                  <a:cubicBezTo>
                    <a:pt x="1326" y="1"/>
                    <a:pt x="1281" y="19"/>
                    <a:pt x="1241" y="63"/>
                  </a:cubicBezTo>
                  <a:cubicBezTo>
                    <a:pt x="1139" y="178"/>
                    <a:pt x="1046" y="300"/>
                    <a:pt x="965" y="429"/>
                  </a:cubicBezTo>
                  <a:cubicBezTo>
                    <a:pt x="963" y="339"/>
                    <a:pt x="953" y="250"/>
                    <a:pt x="934" y="161"/>
                  </a:cubicBezTo>
                  <a:cubicBezTo>
                    <a:pt x="924" y="115"/>
                    <a:pt x="881" y="91"/>
                    <a:pt x="838" y="91"/>
                  </a:cubicBezTo>
                  <a:cubicBezTo>
                    <a:pt x="796" y="91"/>
                    <a:pt x="754" y="114"/>
                    <a:pt x="745" y="161"/>
                  </a:cubicBezTo>
                  <a:cubicBezTo>
                    <a:pt x="595" y="968"/>
                    <a:pt x="36" y="1601"/>
                    <a:pt x="6" y="2441"/>
                  </a:cubicBezTo>
                  <a:cubicBezTo>
                    <a:pt x="0" y="2592"/>
                    <a:pt x="127" y="2680"/>
                    <a:pt x="253" y="2680"/>
                  </a:cubicBezTo>
                  <a:cubicBezTo>
                    <a:pt x="278" y="2680"/>
                    <a:pt x="304" y="2677"/>
                    <a:pt x="328" y="2669"/>
                  </a:cubicBezTo>
                  <a:lnTo>
                    <a:pt x="328" y="2669"/>
                  </a:lnTo>
                  <a:cubicBezTo>
                    <a:pt x="304" y="2839"/>
                    <a:pt x="299" y="3010"/>
                    <a:pt x="312" y="3180"/>
                  </a:cubicBezTo>
                  <a:cubicBezTo>
                    <a:pt x="325" y="3326"/>
                    <a:pt x="432" y="3426"/>
                    <a:pt x="560" y="3426"/>
                  </a:cubicBezTo>
                  <a:cubicBezTo>
                    <a:pt x="601" y="3426"/>
                    <a:pt x="643" y="3416"/>
                    <a:pt x="685" y="3395"/>
                  </a:cubicBezTo>
                  <a:cubicBezTo>
                    <a:pt x="750" y="3359"/>
                    <a:pt x="811" y="3316"/>
                    <a:pt x="867" y="3267"/>
                  </a:cubicBezTo>
                  <a:lnTo>
                    <a:pt x="867" y="3267"/>
                  </a:lnTo>
                  <a:cubicBezTo>
                    <a:pt x="856" y="3384"/>
                    <a:pt x="852" y="3502"/>
                    <a:pt x="855" y="3619"/>
                  </a:cubicBezTo>
                  <a:cubicBezTo>
                    <a:pt x="860" y="3764"/>
                    <a:pt x="976" y="3855"/>
                    <a:pt x="1098" y="3855"/>
                  </a:cubicBezTo>
                  <a:cubicBezTo>
                    <a:pt x="1156" y="3855"/>
                    <a:pt x="1215" y="3834"/>
                    <a:pt x="1265" y="3790"/>
                  </a:cubicBezTo>
                  <a:cubicBezTo>
                    <a:pt x="1343" y="3721"/>
                    <a:pt x="1413" y="3646"/>
                    <a:pt x="1478" y="3566"/>
                  </a:cubicBezTo>
                  <a:lnTo>
                    <a:pt x="1478" y="3566"/>
                  </a:lnTo>
                  <a:cubicBezTo>
                    <a:pt x="1455" y="3728"/>
                    <a:pt x="1448" y="3892"/>
                    <a:pt x="1453" y="4055"/>
                  </a:cubicBezTo>
                  <a:cubicBezTo>
                    <a:pt x="1459" y="4189"/>
                    <a:pt x="1581" y="4295"/>
                    <a:pt x="1704" y="4295"/>
                  </a:cubicBezTo>
                  <a:cubicBezTo>
                    <a:pt x="1760" y="4295"/>
                    <a:pt x="1816" y="4273"/>
                    <a:pt x="1861" y="4223"/>
                  </a:cubicBezTo>
                  <a:cubicBezTo>
                    <a:pt x="1987" y="4083"/>
                    <a:pt x="2099" y="3929"/>
                    <a:pt x="2192" y="3765"/>
                  </a:cubicBezTo>
                  <a:lnTo>
                    <a:pt x="2192" y="3765"/>
                  </a:lnTo>
                  <a:cubicBezTo>
                    <a:pt x="2190" y="3880"/>
                    <a:pt x="2190" y="3995"/>
                    <a:pt x="2198" y="4111"/>
                  </a:cubicBezTo>
                  <a:cubicBezTo>
                    <a:pt x="2207" y="4264"/>
                    <a:pt x="2317" y="4347"/>
                    <a:pt x="2434" y="4347"/>
                  </a:cubicBezTo>
                  <a:cubicBezTo>
                    <a:pt x="2512" y="4347"/>
                    <a:pt x="2593" y="4310"/>
                    <a:pt x="2650" y="4234"/>
                  </a:cubicBezTo>
                  <a:cubicBezTo>
                    <a:pt x="2766" y="4076"/>
                    <a:pt x="2863" y="3904"/>
                    <a:pt x="2937" y="3722"/>
                  </a:cubicBezTo>
                  <a:lnTo>
                    <a:pt x="2937" y="3722"/>
                  </a:lnTo>
                  <a:cubicBezTo>
                    <a:pt x="2935" y="3754"/>
                    <a:pt x="2930" y="3785"/>
                    <a:pt x="2927" y="3818"/>
                  </a:cubicBezTo>
                  <a:cubicBezTo>
                    <a:pt x="2914" y="3977"/>
                    <a:pt x="3034" y="4057"/>
                    <a:pt x="3159" y="4057"/>
                  </a:cubicBezTo>
                  <a:cubicBezTo>
                    <a:pt x="3284" y="4057"/>
                    <a:pt x="3414" y="3977"/>
                    <a:pt x="3425" y="3818"/>
                  </a:cubicBezTo>
                  <a:cubicBezTo>
                    <a:pt x="3488" y="2853"/>
                    <a:pt x="3733" y="1915"/>
                    <a:pt x="3787" y="950"/>
                  </a:cubicBezTo>
                  <a:cubicBezTo>
                    <a:pt x="3793" y="812"/>
                    <a:pt x="3696" y="745"/>
                    <a:pt x="3593" y="745"/>
                  </a:cubicBezTo>
                  <a:cubicBezTo>
                    <a:pt x="3511" y="745"/>
                    <a:pt x="3425" y="787"/>
                    <a:pt x="3384" y="870"/>
                  </a:cubicBezTo>
                  <a:cubicBezTo>
                    <a:pt x="3398" y="780"/>
                    <a:pt x="3406" y="691"/>
                    <a:pt x="3407" y="601"/>
                  </a:cubicBezTo>
                  <a:cubicBezTo>
                    <a:pt x="3408" y="476"/>
                    <a:pt x="3322" y="416"/>
                    <a:pt x="3230" y="416"/>
                  </a:cubicBezTo>
                  <a:cubicBezTo>
                    <a:pt x="3150" y="416"/>
                    <a:pt x="3065" y="461"/>
                    <a:pt x="3028" y="549"/>
                  </a:cubicBezTo>
                  <a:cubicBezTo>
                    <a:pt x="2921" y="810"/>
                    <a:pt x="2805" y="1068"/>
                    <a:pt x="2690" y="1325"/>
                  </a:cubicBezTo>
                  <a:cubicBezTo>
                    <a:pt x="2766" y="1039"/>
                    <a:pt x="2809" y="748"/>
                    <a:pt x="2789" y="447"/>
                  </a:cubicBezTo>
                  <a:cubicBezTo>
                    <a:pt x="2781" y="331"/>
                    <a:pt x="2665" y="224"/>
                    <a:pt x="2552" y="224"/>
                  </a:cubicBezTo>
                  <a:cubicBezTo>
                    <a:pt x="2503" y="224"/>
                    <a:pt x="2454" y="244"/>
                    <a:pt x="2415" y="293"/>
                  </a:cubicBezTo>
                  <a:cubicBezTo>
                    <a:pt x="2288" y="459"/>
                    <a:pt x="2179" y="639"/>
                    <a:pt x="2094" y="832"/>
                  </a:cubicBezTo>
                  <a:cubicBezTo>
                    <a:pt x="2124" y="740"/>
                    <a:pt x="2151" y="649"/>
                    <a:pt x="2176" y="557"/>
                  </a:cubicBezTo>
                  <a:cubicBezTo>
                    <a:pt x="2216" y="409"/>
                    <a:pt x="2105" y="314"/>
                    <a:pt x="1988" y="314"/>
                  </a:cubicBezTo>
                  <a:cubicBezTo>
                    <a:pt x="1924" y="314"/>
                    <a:pt x="1859" y="342"/>
                    <a:pt x="1815" y="403"/>
                  </a:cubicBezTo>
                  <a:cubicBezTo>
                    <a:pt x="1506" y="829"/>
                    <a:pt x="1286" y="1313"/>
                    <a:pt x="1082" y="1797"/>
                  </a:cubicBezTo>
                  <a:cubicBezTo>
                    <a:pt x="1007" y="1977"/>
                    <a:pt x="947" y="2200"/>
                    <a:pt x="863" y="2406"/>
                  </a:cubicBezTo>
                  <a:cubicBezTo>
                    <a:pt x="1028" y="1677"/>
                    <a:pt x="1452" y="1012"/>
                    <a:pt x="1568" y="253"/>
                  </a:cubicBezTo>
                  <a:cubicBezTo>
                    <a:pt x="1587" y="127"/>
                    <a:pt x="1484" y="1"/>
                    <a:pt x="1370" y="1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810475" y="4377650"/>
              <a:ext cx="54000" cy="42675"/>
            </a:xfrm>
            <a:custGeom>
              <a:avLst/>
              <a:gdLst/>
              <a:ahLst/>
              <a:cxnLst/>
              <a:rect l="l" t="t" r="r" b="b"/>
              <a:pathLst>
                <a:path w="2160" h="1707" extrusionOk="0">
                  <a:moveTo>
                    <a:pt x="1510" y="0"/>
                  </a:moveTo>
                  <a:cubicBezTo>
                    <a:pt x="1480" y="0"/>
                    <a:pt x="1450" y="12"/>
                    <a:pt x="1426" y="38"/>
                  </a:cubicBezTo>
                  <a:cubicBezTo>
                    <a:pt x="1272" y="205"/>
                    <a:pt x="1123" y="368"/>
                    <a:pt x="981" y="547"/>
                  </a:cubicBezTo>
                  <a:cubicBezTo>
                    <a:pt x="915" y="631"/>
                    <a:pt x="814" y="789"/>
                    <a:pt x="702" y="899"/>
                  </a:cubicBezTo>
                  <a:cubicBezTo>
                    <a:pt x="704" y="878"/>
                    <a:pt x="705" y="855"/>
                    <a:pt x="707" y="834"/>
                  </a:cubicBezTo>
                  <a:cubicBezTo>
                    <a:pt x="808" y="671"/>
                    <a:pt x="865" y="454"/>
                    <a:pt x="922" y="266"/>
                  </a:cubicBezTo>
                  <a:cubicBezTo>
                    <a:pt x="956" y="151"/>
                    <a:pt x="865" y="75"/>
                    <a:pt x="769" y="75"/>
                  </a:cubicBezTo>
                  <a:cubicBezTo>
                    <a:pt x="730" y="75"/>
                    <a:pt x="691" y="87"/>
                    <a:pt x="658" y="114"/>
                  </a:cubicBezTo>
                  <a:cubicBezTo>
                    <a:pt x="515" y="231"/>
                    <a:pt x="418" y="388"/>
                    <a:pt x="354" y="562"/>
                  </a:cubicBezTo>
                  <a:cubicBezTo>
                    <a:pt x="375" y="452"/>
                    <a:pt x="403" y="343"/>
                    <a:pt x="438" y="236"/>
                  </a:cubicBezTo>
                  <a:cubicBezTo>
                    <a:pt x="451" y="193"/>
                    <a:pt x="419" y="167"/>
                    <a:pt x="385" y="167"/>
                  </a:cubicBezTo>
                  <a:cubicBezTo>
                    <a:pt x="362" y="167"/>
                    <a:pt x="338" y="179"/>
                    <a:pt x="327" y="206"/>
                  </a:cubicBezTo>
                  <a:cubicBezTo>
                    <a:pt x="233" y="428"/>
                    <a:pt x="115" y="638"/>
                    <a:pt x="30" y="865"/>
                  </a:cubicBezTo>
                  <a:cubicBezTo>
                    <a:pt x="0" y="946"/>
                    <a:pt x="65" y="1052"/>
                    <a:pt x="147" y="1070"/>
                  </a:cubicBezTo>
                  <a:cubicBezTo>
                    <a:pt x="186" y="1078"/>
                    <a:pt x="226" y="1084"/>
                    <a:pt x="266" y="1085"/>
                  </a:cubicBezTo>
                  <a:cubicBezTo>
                    <a:pt x="265" y="1160"/>
                    <a:pt x="270" y="1235"/>
                    <a:pt x="279" y="1310"/>
                  </a:cubicBezTo>
                  <a:cubicBezTo>
                    <a:pt x="290" y="1392"/>
                    <a:pt x="396" y="1477"/>
                    <a:pt x="482" y="1477"/>
                  </a:cubicBezTo>
                  <a:cubicBezTo>
                    <a:pt x="488" y="1477"/>
                    <a:pt x="493" y="1477"/>
                    <a:pt x="498" y="1476"/>
                  </a:cubicBezTo>
                  <a:cubicBezTo>
                    <a:pt x="621" y="1461"/>
                    <a:pt x="737" y="1414"/>
                    <a:pt x="836" y="1338"/>
                  </a:cubicBezTo>
                  <a:lnTo>
                    <a:pt x="836" y="1338"/>
                  </a:lnTo>
                  <a:cubicBezTo>
                    <a:pt x="835" y="1410"/>
                    <a:pt x="844" y="1481"/>
                    <a:pt x="861" y="1549"/>
                  </a:cubicBezTo>
                  <a:cubicBezTo>
                    <a:pt x="887" y="1654"/>
                    <a:pt x="977" y="1707"/>
                    <a:pt x="1068" y="1707"/>
                  </a:cubicBezTo>
                  <a:cubicBezTo>
                    <a:pt x="1143" y="1707"/>
                    <a:pt x="1219" y="1672"/>
                    <a:pt x="1263" y="1602"/>
                  </a:cubicBezTo>
                  <a:cubicBezTo>
                    <a:pt x="1299" y="1545"/>
                    <a:pt x="1331" y="1486"/>
                    <a:pt x="1361" y="1425"/>
                  </a:cubicBezTo>
                  <a:cubicBezTo>
                    <a:pt x="1385" y="1536"/>
                    <a:pt x="1487" y="1623"/>
                    <a:pt x="1593" y="1623"/>
                  </a:cubicBezTo>
                  <a:cubicBezTo>
                    <a:pt x="1646" y="1623"/>
                    <a:pt x="1699" y="1602"/>
                    <a:pt x="1745" y="1552"/>
                  </a:cubicBezTo>
                  <a:cubicBezTo>
                    <a:pt x="1960" y="1314"/>
                    <a:pt x="2159" y="1002"/>
                    <a:pt x="2097" y="671"/>
                  </a:cubicBezTo>
                  <a:cubicBezTo>
                    <a:pt x="2087" y="615"/>
                    <a:pt x="2043" y="575"/>
                    <a:pt x="1993" y="555"/>
                  </a:cubicBezTo>
                  <a:cubicBezTo>
                    <a:pt x="1998" y="483"/>
                    <a:pt x="1996" y="412"/>
                    <a:pt x="1986" y="341"/>
                  </a:cubicBezTo>
                  <a:cubicBezTo>
                    <a:pt x="1974" y="257"/>
                    <a:pt x="1896" y="214"/>
                    <a:pt x="1818" y="214"/>
                  </a:cubicBezTo>
                  <a:cubicBezTo>
                    <a:pt x="1771" y="214"/>
                    <a:pt x="1723" y="230"/>
                    <a:pt x="1690" y="263"/>
                  </a:cubicBezTo>
                  <a:cubicBezTo>
                    <a:pt x="1660" y="293"/>
                    <a:pt x="1633" y="323"/>
                    <a:pt x="1605" y="353"/>
                  </a:cubicBezTo>
                  <a:cubicBezTo>
                    <a:pt x="1629" y="280"/>
                    <a:pt x="1642" y="204"/>
                    <a:pt x="1642" y="128"/>
                  </a:cubicBezTo>
                  <a:cubicBezTo>
                    <a:pt x="1641" y="55"/>
                    <a:pt x="1576" y="0"/>
                    <a:pt x="1510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08225" y="4288200"/>
              <a:ext cx="49350" cy="54725"/>
            </a:xfrm>
            <a:custGeom>
              <a:avLst/>
              <a:gdLst/>
              <a:ahLst/>
              <a:cxnLst/>
              <a:rect l="l" t="t" r="r" b="b"/>
              <a:pathLst>
                <a:path w="1974" h="2189" extrusionOk="0">
                  <a:moveTo>
                    <a:pt x="487" y="0"/>
                  </a:moveTo>
                  <a:cubicBezTo>
                    <a:pt x="395" y="0"/>
                    <a:pt x="303" y="66"/>
                    <a:pt x="305" y="175"/>
                  </a:cubicBezTo>
                  <a:cubicBezTo>
                    <a:pt x="308" y="336"/>
                    <a:pt x="317" y="512"/>
                    <a:pt x="319" y="690"/>
                  </a:cubicBezTo>
                  <a:cubicBezTo>
                    <a:pt x="284" y="592"/>
                    <a:pt x="238" y="499"/>
                    <a:pt x="173" y="419"/>
                  </a:cubicBezTo>
                  <a:cubicBezTo>
                    <a:pt x="160" y="404"/>
                    <a:pt x="145" y="397"/>
                    <a:pt x="129" y="397"/>
                  </a:cubicBezTo>
                  <a:cubicBezTo>
                    <a:pt x="93" y="397"/>
                    <a:pt x="58" y="432"/>
                    <a:pt x="54" y="470"/>
                  </a:cubicBezTo>
                  <a:cubicBezTo>
                    <a:pt x="0" y="933"/>
                    <a:pt x="21" y="1494"/>
                    <a:pt x="78" y="1959"/>
                  </a:cubicBezTo>
                  <a:cubicBezTo>
                    <a:pt x="92" y="2080"/>
                    <a:pt x="190" y="2161"/>
                    <a:pt x="291" y="2161"/>
                  </a:cubicBezTo>
                  <a:cubicBezTo>
                    <a:pt x="351" y="2161"/>
                    <a:pt x="413" y="2131"/>
                    <a:pt x="457" y="2062"/>
                  </a:cubicBezTo>
                  <a:cubicBezTo>
                    <a:pt x="503" y="1988"/>
                    <a:pt x="542" y="1910"/>
                    <a:pt x="572" y="1828"/>
                  </a:cubicBezTo>
                  <a:cubicBezTo>
                    <a:pt x="589" y="1901"/>
                    <a:pt x="611" y="1972"/>
                    <a:pt x="636" y="2043"/>
                  </a:cubicBezTo>
                  <a:cubicBezTo>
                    <a:pt x="670" y="2134"/>
                    <a:pt x="765" y="2188"/>
                    <a:pt x="854" y="2188"/>
                  </a:cubicBezTo>
                  <a:cubicBezTo>
                    <a:pt x="934" y="2188"/>
                    <a:pt x="1009" y="2144"/>
                    <a:pt x="1030" y="2043"/>
                  </a:cubicBezTo>
                  <a:cubicBezTo>
                    <a:pt x="1052" y="1938"/>
                    <a:pt x="1068" y="1831"/>
                    <a:pt x="1077" y="1724"/>
                  </a:cubicBezTo>
                  <a:cubicBezTo>
                    <a:pt x="1135" y="1830"/>
                    <a:pt x="1213" y="1927"/>
                    <a:pt x="1303" y="2008"/>
                  </a:cubicBezTo>
                  <a:cubicBezTo>
                    <a:pt x="1352" y="2052"/>
                    <a:pt x="1405" y="2071"/>
                    <a:pt x="1456" y="2071"/>
                  </a:cubicBezTo>
                  <a:cubicBezTo>
                    <a:pt x="1566" y="2071"/>
                    <a:pt x="1665" y="1980"/>
                    <a:pt x="1682" y="1851"/>
                  </a:cubicBezTo>
                  <a:cubicBezTo>
                    <a:pt x="1695" y="1740"/>
                    <a:pt x="1694" y="1629"/>
                    <a:pt x="1680" y="1519"/>
                  </a:cubicBezTo>
                  <a:lnTo>
                    <a:pt x="1680" y="1519"/>
                  </a:lnTo>
                  <a:cubicBezTo>
                    <a:pt x="1692" y="1521"/>
                    <a:pt x="1704" y="1522"/>
                    <a:pt x="1716" y="1522"/>
                  </a:cubicBezTo>
                  <a:cubicBezTo>
                    <a:pt x="1848" y="1522"/>
                    <a:pt x="1973" y="1420"/>
                    <a:pt x="1926" y="1256"/>
                  </a:cubicBezTo>
                  <a:cubicBezTo>
                    <a:pt x="1816" y="867"/>
                    <a:pt x="1592" y="483"/>
                    <a:pt x="1282" y="221"/>
                  </a:cubicBezTo>
                  <a:cubicBezTo>
                    <a:pt x="1238" y="183"/>
                    <a:pt x="1182" y="163"/>
                    <a:pt x="1125" y="163"/>
                  </a:cubicBezTo>
                  <a:cubicBezTo>
                    <a:pt x="1093" y="163"/>
                    <a:pt x="1061" y="169"/>
                    <a:pt x="1030" y="182"/>
                  </a:cubicBezTo>
                  <a:cubicBezTo>
                    <a:pt x="997" y="122"/>
                    <a:pt x="939" y="95"/>
                    <a:pt x="880" y="95"/>
                  </a:cubicBezTo>
                  <a:cubicBezTo>
                    <a:pt x="807" y="95"/>
                    <a:pt x="732" y="135"/>
                    <a:pt x="697" y="202"/>
                  </a:cubicBezTo>
                  <a:cubicBezTo>
                    <a:pt x="678" y="162"/>
                    <a:pt x="659" y="123"/>
                    <a:pt x="638" y="86"/>
                  </a:cubicBezTo>
                  <a:cubicBezTo>
                    <a:pt x="603" y="27"/>
                    <a:pt x="545" y="0"/>
                    <a:pt x="487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865625" y="4193050"/>
              <a:ext cx="77425" cy="109450"/>
            </a:xfrm>
            <a:custGeom>
              <a:avLst/>
              <a:gdLst/>
              <a:ahLst/>
              <a:cxnLst/>
              <a:rect l="l" t="t" r="r" b="b"/>
              <a:pathLst>
                <a:path w="3097" h="4378" extrusionOk="0">
                  <a:moveTo>
                    <a:pt x="2711" y="1"/>
                  </a:moveTo>
                  <a:cubicBezTo>
                    <a:pt x="2644" y="1"/>
                    <a:pt x="2575" y="32"/>
                    <a:pt x="2528" y="103"/>
                  </a:cubicBezTo>
                  <a:cubicBezTo>
                    <a:pt x="2416" y="276"/>
                    <a:pt x="2313" y="454"/>
                    <a:pt x="2218" y="638"/>
                  </a:cubicBezTo>
                  <a:cubicBezTo>
                    <a:pt x="2242" y="554"/>
                    <a:pt x="2259" y="469"/>
                    <a:pt x="2272" y="382"/>
                  </a:cubicBezTo>
                  <a:cubicBezTo>
                    <a:pt x="2294" y="225"/>
                    <a:pt x="2179" y="90"/>
                    <a:pt x="2045" y="90"/>
                  </a:cubicBezTo>
                  <a:cubicBezTo>
                    <a:pt x="1993" y="90"/>
                    <a:pt x="1938" y="110"/>
                    <a:pt x="1887" y="158"/>
                  </a:cubicBezTo>
                  <a:cubicBezTo>
                    <a:pt x="1662" y="368"/>
                    <a:pt x="1444" y="586"/>
                    <a:pt x="1257" y="827"/>
                  </a:cubicBezTo>
                  <a:cubicBezTo>
                    <a:pt x="1287" y="703"/>
                    <a:pt x="1300" y="576"/>
                    <a:pt x="1298" y="449"/>
                  </a:cubicBezTo>
                  <a:cubicBezTo>
                    <a:pt x="1294" y="327"/>
                    <a:pt x="1203" y="260"/>
                    <a:pt x="1105" y="260"/>
                  </a:cubicBezTo>
                  <a:cubicBezTo>
                    <a:pt x="1057" y="260"/>
                    <a:pt x="1006" y="276"/>
                    <a:pt x="964" y="310"/>
                  </a:cubicBezTo>
                  <a:cubicBezTo>
                    <a:pt x="464" y="710"/>
                    <a:pt x="205" y="1365"/>
                    <a:pt x="21" y="1962"/>
                  </a:cubicBezTo>
                  <a:cubicBezTo>
                    <a:pt x="1" y="2028"/>
                    <a:pt x="61" y="2087"/>
                    <a:pt x="121" y="2087"/>
                  </a:cubicBezTo>
                  <a:cubicBezTo>
                    <a:pt x="144" y="2087"/>
                    <a:pt x="167" y="2079"/>
                    <a:pt x="185" y="2058"/>
                  </a:cubicBezTo>
                  <a:cubicBezTo>
                    <a:pt x="422" y="1784"/>
                    <a:pt x="576" y="1467"/>
                    <a:pt x="761" y="1169"/>
                  </a:cubicBezTo>
                  <a:lnTo>
                    <a:pt x="761" y="1169"/>
                  </a:lnTo>
                  <a:cubicBezTo>
                    <a:pt x="561" y="1642"/>
                    <a:pt x="232" y="2089"/>
                    <a:pt x="244" y="2633"/>
                  </a:cubicBezTo>
                  <a:cubicBezTo>
                    <a:pt x="247" y="2761"/>
                    <a:pt x="366" y="2863"/>
                    <a:pt x="484" y="2863"/>
                  </a:cubicBezTo>
                  <a:cubicBezTo>
                    <a:pt x="537" y="2863"/>
                    <a:pt x="590" y="2842"/>
                    <a:pt x="632" y="2794"/>
                  </a:cubicBezTo>
                  <a:cubicBezTo>
                    <a:pt x="786" y="2618"/>
                    <a:pt x="899" y="2429"/>
                    <a:pt x="1002" y="2232"/>
                  </a:cubicBezTo>
                  <a:lnTo>
                    <a:pt x="1002" y="2232"/>
                  </a:lnTo>
                  <a:cubicBezTo>
                    <a:pt x="879" y="2538"/>
                    <a:pt x="798" y="2858"/>
                    <a:pt x="814" y="3219"/>
                  </a:cubicBezTo>
                  <a:cubicBezTo>
                    <a:pt x="820" y="3362"/>
                    <a:pt x="949" y="3474"/>
                    <a:pt x="1079" y="3474"/>
                  </a:cubicBezTo>
                  <a:cubicBezTo>
                    <a:pt x="1138" y="3474"/>
                    <a:pt x="1198" y="3451"/>
                    <a:pt x="1246" y="3398"/>
                  </a:cubicBezTo>
                  <a:cubicBezTo>
                    <a:pt x="1308" y="3330"/>
                    <a:pt x="1366" y="3260"/>
                    <a:pt x="1421" y="3189"/>
                  </a:cubicBezTo>
                  <a:lnTo>
                    <a:pt x="1421" y="3189"/>
                  </a:lnTo>
                  <a:cubicBezTo>
                    <a:pt x="1392" y="3400"/>
                    <a:pt x="1385" y="3615"/>
                    <a:pt x="1403" y="3827"/>
                  </a:cubicBezTo>
                  <a:cubicBezTo>
                    <a:pt x="1415" y="3978"/>
                    <a:pt x="1541" y="4089"/>
                    <a:pt x="1675" y="4089"/>
                  </a:cubicBezTo>
                  <a:cubicBezTo>
                    <a:pt x="1713" y="4089"/>
                    <a:pt x="1751" y="4080"/>
                    <a:pt x="1788" y="4060"/>
                  </a:cubicBezTo>
                  <a:cubicBezTo>
                    <a:pt x="1790" y="4082"/>
                    <a:pt x="1790" y="4104"/>
                    <a:pt x="1793" y="4127"/>
                  </a:cubicBezTo>
                  <a:cubicBezTo>
                    <a:pt x="1815" y="4298"/>
                    <a:pt x="1934" y="4378"/>
                    <a:pt x="2053" y="4378"/>
                  </a:cubicBezTo>
                  <a:cubicBezTo>
                    <a:pt x="2195" y="4378"/>
                    <a:pt x="2336" y="4264"/>
                    <a:pt x="2308" y="4057"/>
                  </a:cubicBezTo>
                  <a:cubicBezTo>
                    <a:pt x="2275" y="3817"/>
                    <a:pt x="2286" y="3580"/>
                    <a:pt x="2323" y="3348"/>
                  </a:cubicBezTo>
                  <a:cubicBezTo>
                    <a:pt x="2541" y="2918"/>
                    <a:pt x="2656" y="2441"/>
                    <a:pt x="2751" y="1955"/>
                  </a:cubicBezTo>
                  <a:cubicBezTo>
                    <a:pt x="2934" y="1455"/>
                    <a:pt x="3097" y="950"/>
                    <a:pt x="3084" y="424"/>
                  </a:cubicBezTo>
                  <a:cubicBezTo>
                    <a:pt x="3082" y="314"/>
                    <a:pt x="3014" y="245"/>
                    <a:pt x="2932" y="214"/>
                  </a:cubicBezTo>
                  <a:cubicBezTo>
                    <a:pt x="2930" y="86"/>
                    <a:pt x="2823" y="1"/>
                    <a:pt x="2711" y="1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881850" y="4090075"/>
              <a:ext cx="57850" cy="63875"/>
            </a:xfrm>
            <a:custGeom>
              <a:avLst/>
              <a:gdLst/>
              <a:ahLst/>
              <a:cxnLst/>
              <a:rect l="l" t="t" r="r" b="b"/>
              <a:pathLst>
                <a:path w="2314" h="2555" extrusionOk="0">
                  <a:moveTo>
                    <a:pt x="1615" y="0"/>
                  </a:moveTo>
                  <a:cubicBezTo>
                    <a:pt x="1533" y="0"/>
                    <a:pt x="1446" y="65"/>
                    <a:pt x="1446" y="157"/>
                  </a:cubicBezTo>
                  <a:cubicBezTo>
                    <a:pt x="1445" y="261"/>
                    <a:pt x="1440" y="365"/>
                    <a:pt x="1437" y="468"/>
                  </a:cubicBezTo>
                  <a:cubicBezTo>
                    <a:pt x="1416" y="386"/>
                    <a:pt x="1388" y="306"/>
                    <a:pt x="1356" y="228"/>
                  </a:cubicBezTo>
                  <a:cubicBezTo>
                    <a:pt x="1337" y="185"/>
                    <a:pt x="1293" y="165"/>
                    <a:pt x="1248" y="165"/>
                  </a:cubicBezTo>
                  <a:cubicBezTo>
                    <a:pt x="1201" y="165"/>
                    <a:pt x="1154" y="187"/>
                    <a:pt x="1135" y="228"/>
                  </a:cubicBezTo>
                  <a:cubicBezTo>
                    <a:pt x="910" y="694"/>
                    <a:pt x="864" y="1244"/>
                    <a:pt x="702" y="1736"/>
                  </a:cubicBezTo>
                  <a:cubicBezTo>
                    <a:pt x="694" y="1421"/>
                    <a:pt x="723" y="1100"/>
                    <a:pt x="695" y="789"/>
                  </a:cubicBezTo>
                  <a:cubicBezTo>
                    <a:pt x="687" y="698"/>
                    <a:pt x="616" y="646"/>
                    <a:pt x="545" y="646"/>
                  </a:cubicBezTo>
                  <a:cubicBezTo>
                    <a:pt x="488" y="646"/>
                    <a:pt x="432" y="678"/>
                    <a:pt x="408" y="750"/>
                  </a:cubicBezTo>
                  <a:cubicBezTo>
                    <a:pt x="352" y="911"/>
                    <a:pt x="308" y="1076"/>
                    <a:pt x="250" y="1235"/>
                  </a:cubicBezTo>
                  <a:cubicBezTo>
                    <a:pt x="223" y="1131"/>
                    <a:pt x="197" y="1027"/>
                    <a:pt x="174" y="921"/>
                  </a:cubicBezTo>
                  <a:cubicBezTo>
                    <a:pt x="167" y="890"/>
                    <a:pt x="139" y="875"/>
                    <a:pt x="111" y="875"/>
                  </a:cubicBezTo>
                  <a:cubicBezTo>
                    <a:pt x="84" y="875"/>
                    <a:pt x="57" y="890"/>
                    <a:pt x="51" y="921"/>
                  </a:cubicBezTo>
                  <a:cubicBezTo>
                    <a:pt x="0" y="1175"/>
                    <a:pt x="44" y="1413"/>
                    <a:pt x="83" y="1668"/>
                  </a:cubicBezTo>
                  <a:cubicBezTo>
                    <a:pt x="93" y="1734"/>
                    <a:pt x="160" y="1772"/>
                    <a:pt x="223" y="1772"/>
                  </a:cubicBezTo>
                  <a:cubicBezTo>
                    <a:pt x="261" y="1772"/>
                    <a:pt x="297" y="1759"/>
                    <a:pt x="321" y="1731"/>
                  </a:cubicBezTo>
                  <a:cubicBezTo>
                    <a:pt x="334" y="1715"/>
                    <a:pt x="346" y="1697"/>
                    <a:pt x="358" y="1681"/>
                  </a:cubicBezTo>
                  <a:lnTo>
                    <a:pt x="358" y="1681"/>
                  </a:lnTo>
                  <a:cubicBezTo>
                    <a:pt x="348" y="1928"/>
                    <a:pt x="356" y="2175"/>
                    <a:pt x="425" y="2421"/>
                  </a:cubicBezTo>
                  <a:cubicBezTo>
                    <a:pt x="451" y="2512"/>
                    <a:pt x="522" y="2554"/>
                    <a:pt x="596" y="2554"/>
                  </a:cubicBezTo>
                  <a:cubicBezTo>
                    <a:pt x="660" y="2554"/>
                    <a:pt x="726" y="2523"/>
                    <a:pt x="769" y="2466"/>
                  </a:cubicBezTo>
                  <a:cubicBezTo>
                    <a:pt x="1151" y="1956"/>
                    <a:pt x="1037" y="1298"/>
                    <a:pt x="1195" y="730"/>
                  </a:cubicBezTo>
                  <a:lnTo>
                    <a:pt x="1195" y="730"/>
                  </a:lnTo>
                  <a:cubicBezTo>
                    <a:pt x="1240" y="1239"/>
                    <a:pt x="1126" y="1768"/>
                    <a:pt x="1136" y="2277"/>
                  </a:cubicBezTo>
                  <a:cubicBezTo>
                    <a:pt x="1138" y="2386"/>
                    <a:pt x="1222" y="2449"/>
                    <a:pt x="1312" y="2449"/>
                  </a:cubicBezTo>
                  <a:cubicBezTo>
                    <a:pt x="1356" y="2449"/>
                    <a:pt x="1401" y="2434"/>
                    <a:pt x="1439" y="2402"/>
                  </a:cubicBezTo>
                  <a:cubicBezTo>
                    <a:pt x="1629" y="2243"/>
                    <a:pt x="1686" y="1960"/>
                    <a:pt x="1715" y="1702"/>
                  </a:cubicBezTo>
                  <a:cubicBezTo>
                    <a:pt x="1716" y="1706"/>
                    <a:pt x="1716" y="1709"/>
                    <a:pt x="1718" y="1712"/>
                  </a:cubicBezTo>
                  <a:cubicBezTo>
                    <a:pt x="1752" y="1796"/>
                    <a:pt x="1824" y="1839"/>
                    <a:pt x="1894" y="1839"/>
                  </a:cubicBezTo>
                  <a:cubicBezTo>
                    <a:pt x="1962" y="1839"/>
                    <a:pt x="2030" y="1798"/>
                    <a:pt x="2063" y="1712"/>
                  </a:cubicBezTo>
                  <a:cubicBezTo>
                    <a:pt x="2124" y="1550"/>
                    <a:pt x="2140" y="1385"/>
                    <a:pt x="2135" y="1219"/>
                  </a:cubicBezTo>
                  <a:cubicBezTo>
                    <a:pt x="2230" y="1195"/>
                    <a:pt x="2314" y="1109"/>
                    <a:pt x="2287" y="985"/>
                  </a:cubicBezTo>
                  <a:cubicBezTo>
                    <a:pt x="2233" y="739"/>
                    <a:pt x="2139" y="533"/>
                    <a:pt x="2013" y="318"/>
                  </a:cubicBezTo>
                  <a:cubicBezTo>
                    <a:pt x="1982" y="262"/>
                    <a:pt x="1922" y="237"/>
                    <a:pt x="1861" y="237"/>
                  </a:cubicBezTo>
                  <a:cubicBezTo>
                    <a:pt x="1840" y="237"/>
                    <a:pt x="1819" y="240"/>
                    <a:pt x="1800" y="246"/>
                  </a:cubicBezTo>
                  <a:cubicBezTo>
                    <a:pt x="1783" y="189"/>
                    <a:pt x="1761" y="132"/>
                    <a:pt x="1736" y="78"/>
                  </a:cubicBezTo>
                  <a:cubicBezTo>
                    <a:pt x="1711" y="23"/>
                    <a:pt x="1664" y="0"/>
                    <a:pt x="1615" y="0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4879350" y="3963050"/>
              <a:ext cx="73400" cy="104825"/>
            </a:xfrm>
            <a:custGeom>
              <a:avLst/>
              <a:gdLst/>
              <a:ahLst/>
              <a:cxnLst/>
              <a:rect l="l" t="t" r="r" b="b"/>
              <a:pathLst>
                <a:path w="2936" h="4193" extrusionOk="0">
                  <a:moveTo>
                    <a:pt x="1759" y="1362"/>
                  </a:moveTo>
                  <a:cubicBezTo>
                    <a:pt x="1663" y="1714"/>
                    <a:pt x="1480" y="2039"/>
                    <a:pt x="1306" y="2368"/>
                  </a:cubicBezTo>
                  <a:cubicBezTo>
                    <a:pt x="1427" y="2007"/>
                    <a:pt x="1559" y="1658"/>
                    <a:pt x="1759" y="1362"/>
                  </a:cubicBezTo>
                  <a:close/>
                  <a:moveTo>
                    <a:pt x="2228" y="1700"/>
                  </a:moveTo>
                  <a:lnTo>
                    <a:pt x="2228" y="1700"/>
                  </a:lnTo>
                  <a:cubicBezTo>
                    <a:pt x="2240" y="1901"/>
                    <a:pt x="2139" y="2112"/>
                    <a:pt x="2015" y="2309"/>
                  </a:cubicBezTo>
                  <a:cubicBezTo>
                    <a:pt x="1952" y="2382"/>
                    <a:pt x="1889" y="2453"/>
                    <a:pt x="1825" y="2524"/>
                  </a:cubicBezTo>
                  <a:cubicBezTo>
                    <a:pt x="1951" y="2243"/>
                    <a:pt x="2079" y="1964"/>
                    <a:pt x="2228" y="1700"/>
                  </a:cubicBezTo>
                  <a:close/>
                  <a:moveTo>
                    <a:pt x="1494" y="1"/>
                  </a:moveTo>
                  <a:cubicBezTo>
                    <a:pt x="1430" y="1"/>
                    <a:pt x="1367" y="35"/>
                    <a:pt x="1341" y="121"/>
                  </a:cubicBezTo>
                  <a:cubicBezTo>
                    <a:pt x="1134" y="790"/>
                    <a:pt x="846" y="1408"/>
                    <a:pt x="591" y="2059"/>
                  </a:cubicBezTo>
                  <a:cubicBezTo>
                    <a:pt x="360" y="2646"/>
                    <a:pt x="1" y="3272"/>
                    <a:pt x="84" y="3920"/>
                  </a:cubicBezTo>
                  <a:cubicBezTo>
                    <a:pt x="93" y="3975"/>
                    <a:pt x="115" y="4025"/>
                    <a:pt x="152" y="4067"/>
                  </a:cubicBezTo>
                  <a:cubicBezTo>
                    <a:pt x="189" y="4140"/>
                    <a:pt x="256" y="4192"/>
                    <a:pt x="346" y="4192"/>
                  </a:cubicBezTo>
                  <a:cubicBezTo>
                    <a:pt x="372" y="4192"/>
                    <a:pt x="401" y="4188"/>
                    <a:pt x="431" y="4178"/>
                  </a:cubicBezTo>
                  <a:cubicBezTo>
                    <a:pt x="1023" y="3977"/>
                    <a:pt x="1526" y="3579"/>
                    <a:pt x="1956" y="3106"/>
                  </a:cubicBezTo>
                  <a:cubicBezTo>
                    <a:pt x="1975" y="3098"/>
                    <a:pt x="1992" y="3088"/>
                    <a:pt x="2008" y="3075"/>
                  </a:cubicBezTo>
                  <a:cubicBezTo>
                    <a:pt x="2395" y="2739"/>
                    <a:pt x="2745" y="2286"/>
                    <a:pt x="2901" y="1791"/>
                  </a:cubicBezTo>
                  <a:cubicBezTo>
                    <a:pt x="2936" y="1676"/>
                    <a:pt x="2835" y="1582"/>
                    <a:pt x="2733" y="1582"/>
                  </a:cubicBezTo>
                  <a:cubicBezTo>
                    <a:pt x="2694" y="1582"/>
                    <a:pt x="2654" y="1596"/>
                    <a:pt x="2622" y="1629"/>
                  </a:cubicBezTo>
                  <a:cubicBezTo>
                    <a:pt x="2599" y="1652"/>
                    <a:pt x="2578" y="1675"/>
                    <a:pt x="2556" y="1698"/>
                  </a:cubicBezTo>
                  <a:cubicBezTo>
                    <a:pt x="2534" y="1564"/>
                    <a:pt x="2472" y="1434"/>
                    <a:pt x="2350" y="1312"/>
                  </a:cubicBezTo>
                  <a:cubicBezTo>
                    <a:pt x="2326" y="1287"/>
                    <a:pt x="2296" y="1275"/>
                    <a:pt x="2266" y="1275"/>
                  </a:cubicBezTo>
                  <a:cubicBezTo>
                    <a:pt x="2213" y="1275"/>
                    <a:pt x="2160" y="1312"/>
                    <a:pt x="2140" y="1368"/>
                  </a:cubicBezTo>
                  <a:cubicBezTo>
                    <a:pt x="2137" y="1377"/>
                    <a:pt x="2132" y="1387"/>
                    <a:pt x="2128" y="1397"/>
                  </a:cubicBezTo>
                  <a:cubicBezTo>
                    <a:pt x="2164" y="1217"/>
                    <a:pt x="2173" y="1034"/>
                    <a:pt x="2157" y="852"/>
                  </a:cubicBezTo>
                  <a:cubicBezTo>
                    <a:pt x="2148" y="756"/>
                    <a:pt x="2072" y="689"/>
                    <a:pt x="1989" y="689"/>
                  </a:cubicBezTo>
                  <a:cubicBezTo>
                    <a:pt x="1951" y="689"/>
                    <a:pt x="1912" y="703"/>
                    <a:pt x="1877" y="736"/>
                  </a:cubicBezTo>
                  <a:cubicBezTo>
                    <a:pt x="1718" y="887"/>
                    <a:pt x="1579" y="1058"/>
                    <a:pt x="1462" y="1243"/>
                  </a:cubicBezTo>
                  <a:cubicBezTo>
                    <a:pt x="1607" y="904"/>
                    <a:pt x="1725" y="552"/>
                    <a:pt x="1678" y="187"/>
                  </a:cubicBezTo>
                  <a:cubicBezTo>
                    <a:pt x="1694" y="82"/>
                    <a:pt x="1592" y="1"/>
                    <a:pt x="1494" y="1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4400875" y="3783025"/>
              <a:ext cx="770725" cy="1068550"/>
            </a:xfrm>
            <a:custGeom>
              <a:avLst/>
              <a:gdLst/>
              <a:ahLst/>
              <a:cxnLst/>
              <a:rect l="l" t="t" r="r" b="b"/>
              <a:pathLst>
                <a:path w="30829" h="42742" extrusionOk="0">
                  <a:moveTo>
                    <a:pt x="23126" y="337"/>
                  </a:moveTo>
                  <a:cubicBezTo>
                    <a:pt x="23126" y="337"/>
                    <a:pt x="23126" y="337"/>
                    <a:pt x="23125" y="337"/>
                  </a:cubicBezTo>
                  <a:lnTo>
                    <a:pt x="23125" y="337"/>
                  </a:lnTo>
                  <a:lnTo>
                    <a:pt x="23126" y="337"/>
                  </a:lnTo>
                  <a:close/>
                  <a:moveTo>
                    <a:pt x="23116" y="339"/>
                  </a:moveTo>
                  <a:lnTo>
                    <a:pt x="23116" y="339"/>
                  </a:lnTo>
                  <a:cubicBezTo>
                    <a:pt x="23113" y="340"/>
                    <a:pt x="23112" y="340"/>
                    <a:pt x="23112" y="340"/>
                  </a:cubicBezTo>
                  <a:cubicBezTo>
                    <a:pt x="23112" y="340"/>
                    <a:pt x="23113" y="340"/>
                    <a:pt x="23115" y="339"/>
                  </a:cubicBezTo>
                  <a:close/>
                  <a:moveTo>
                    <a:pt x="26794" y="3226"/>
                  </a:moveTo>
                  <a:lnTo>
                    <a:pt x="26800" y="3230"/>
                  </a:lnTo>
                  <a:lnTo>
                    <a:pt x="26801" y="3230"/>
                  </a:lnTo>
                  <a:lnTo>
                    <a:pt x="26801" y="3230"/>
                  </a:lnTo>
                  <a:cubicBezTo>
                    <a:pt x="26798" y="3229"/>
                    <a:pt x="26795" y="3227"/>
                    <a:pt x="26792" y="3226"/>
                  </a:cubicBezTo>
                  <a:close/>
                  <a:moveTo>
                    <a:pt x="26804" y="3231"/>
                  </a:moveTo>
                  <a:lnTo>
                    <a:pt x="26807" y="3232"/>
                  </a:lnTo>
                  <a:cubicBezTo>
                    <a:pt x="26807" y="3232"/>
                    <a:pt x="26807" y="3232"/>
                    <a:pt x="26807" y="3232"/>
                  </a:cubicBezTo>
                  <a:cubicBezTo>
                    <a:pt x="26807" y="3232"/>
                    <a:pt x="26806" y="3232"/>
                    <a:pt x="26804" y="3231"/>
                  </a:cubicBezTo>
                  <a:close/>
                  <a:moveTo>
                    <a:pt x="23211" y="329"/>
                  </a:moveTo>
                  <a:cubicBezTo>
                    <a:pt x="23222" y="329"/>
                    <a:pt x="23234" y="330"/>
                    <a:pt x="23246" y="332"/>
                  </a:cubicBezTo>
                  <a:cubicBezTo>
                    <a:pt x="23335" y="341"/>
                    <a:pt x="23409" y="396"/>
                    <a:pt x="23465" y="506"/>
                  </a:cubicBezTo>
                  <a:cubicBezTo>
                    <a:pt x="23519" y="611"/>
                    <a:pt x="23553" y="747"/>
                    <a:pt x="23572" y="885"/>
                  </a:cubicBezTo>
                  <a:cubicBezTo>
                    <a:pt x="23608" y="1165"/>
                    <a:pt x="23600" y="1464"/>
                    <a:pt x="23576" y="1759"/>
                  </a:cubicBezTo>
                  <a:cubicBezTo>
                    <a:pt x="23552" y="2054"/>
                    <a:pt x="23510" y="2349"/>
                    <a:pt x="23453" y="2640"/>
                  </a:cubicBezTo>
                  <a:cubicBezTo>
                    <a:pt x="23450" y="2657"/>
                    <a:pt x="23449" y="2675"/>
                    <a:pt x="23451" y="2692"/>
                  </a:cubicBezTo>
                  <a:cubicBezTo>
                    <a:pt x="23460" y="2783"/>
                    <a:pt x="23537" y="2852"/>
                    <a:pt x="23627" y="2852"/>
                  </a:cubicBezTo>
                  <a:cubicBezTo>
                    <a:pt x="23633" y="2852"/>
                    <a:pt x="23640" y="2852"/>
                    <a:pt x="23646" y="2851"/>
                  </a:cubicBezTo>
                  <a:lnTo>
                    <a:pt x="23649" y="2851"/>
                  </a:lnTo>
                  <a:cubicBezTo>
                    <a:pt x="23793" y="2837"/>
                    <a:pt x="23950" y="2830"/>
                    <a:pt x="24104" y="2826"/>
                  </a:cubicBezTo>
                  <a:cubicBezTo>
                    <a:pt x="24155" y="2825"/>
                    <a:pt x="24207" y="2824"/>
                    <a:pt x="24258" y="2824"/>
                  </a:cubicBezTo>
                  <a:cubicBezTo>
                    <a:pt x="24361" y="2824"/>
                    <a:pt x="24464" y="2827"/>
                    <a:pt x="24567" y="2830"/>
                  </a:cubicBezTo>
                  <a:cubicBezTo>
                    <a:pt x="24875" y="2841"/>
                    <a:pt x="25182" y="2870"/>
                    <a:pt x="25487" y="2916"/>
                  </a:cubicBezTo>
                  <a:cubicBezTo>
                    <a:pt x="25641" y="2938"/>
                    <a:pt x="25792" y="2968"/>
                    <a:pt x="25942" y="2997"/>
                  </a:cubicBezTo>
                  <a:cubicBezTo>
                    <a:pt x="26093" y="3030"/>
                    <a:pt x="26244" y="3063"/>
                    <a:pt x="26391" y="3105"/>
                  </a:cubicBezTo>
                  <a:cubicBezTo>
                    <a:pt x="26466" y="3125"/>
                    <a:pt x="26539" y="3146"/>
                    <a:pt x="26612" y="3171"/>
                  </a:cubicBezTo>
                  <a:lnTo>
                    <a:pt x="26721" y="3205"/>
                  </a:lnTo>
                  <a:lnTo>
                    <a:pt x="26776" y="3222"/>
                  </a:lnTo>
                  <a:lnTo>
                    <a:pt x="26803" y="3231"/>
                  </a:lnTo>
                  <a:lnTo>
                    <a:pt x="26813" y="3236"/>
                  </a:lnTo>
                  <a:cubicBezTo>
                    <a:pt x="26956" y="3301"/>
                    <a:pt x="27113" y="3362"/>
                    <a:pt x="27208" y="3445"/>
                  </a:cubicBezTo>
                  <a:cubicBezTo>
                    <a:pt x="27321" y="3510"/>
                    <a:pt x="27423" y="3623"/>
                    <a:pt x="27530" y="3719"/>
                  </a:cubicBezTo>
                  <a:cubicBezTo>
                    <a:pt x="27621" y="3834"/>
                    <a:pt x="27725" y="3938"/>
                    <a:pt x="27801" y="4068"/>
                  </a:cubicBezTo>
                  <a:cubicBezTo>
                    <a:pt x="27842" y="4131"/>
                    <a:pt x="27886" y="4191"/>
                    <a:pt x="27924" y="4255"/>
                  </a:cubicBezTo>
                  <a:lnTo>
                    <a:pt x="28031" y="4455"/>
                  </a:lnTo>
                  <a:cubicBezTo>
                    <a:pt x="28101" y="4588"/>
                    <a:pt x="28161" y="4729"/>
                    <a:pt x="28220" y="4869"/>
                  </a:cubicBezTo>
                  <a:cubicBezTo>
                    <a:pt x="28276" y="5011"/>
                    <a:pt x="28330" y="5153"/>
                    <a:pt x="28375" y="5300"/>
                  </a:cubicBezTo>
                  <a:cubicBezTo>
                    <a:pt x="28426" y="5445"/>
                    <a:pt x="28462" y="5596"/>
                    <a:pt x="28503" y="5744"/>
                  </a:cubicBezTo>
                  <a:cubicBezTo>
                    <a:pt x="28543" y="5893"/>
                    <a:pt x="28576" y="6043"/>
                    <a:pt x="28607" y="6193"/>
                  </a:cubicBezTo>
                  <a:cubicBezTo>
                    <a:pt x="28636" y="6343"/>
                    <a:pt x="28664" y="6499"/>
                    <a:pt x="28682" y="6645"/>
                  </a:cubicBezTo>
                  <a:lnTo>
                    <a:pt x="28684" y="6658"/>
                  </a:lnTo>
                  <a:cubicBezTo>
                    <a:pt x="28691" y="6711"/>
                    <a:pt x="28723" y="6759"/>
                    <a:pt x="28770" y="6784"/>
                  </a:cubicBezTo>
                  <a:cubicBezTo>
                    <a:pt x="28914" y="6863"/>
                    <a:pt x="29017" y="6899"/>
                    <a:pt x="29132" y="6953"/>
                  </a:cubicBezTo>
                  <a:cubicBezTo>
                    <a:pt x="29245" y="7002"/>
                    <a:pt x="29355" y="7054"/>
                    <a:pt x="29462" y="7108"/>
                  </a:cubicBezTo>
                  <a:cubicBezTo>
                    <a:pt x="29676" y="7218"/>
                    <a:pt x="29882" y="7343"/>
                    <a:pt x="30056" y="7490"/>
                  </a:cubicBezTo>
                  <a:cubicBezTo>
                    <a:pt x="30231" y="7637"/>
                    <a:pt x="30374" y="7812"/>
                    <a:pt x="30436" y="8006"/>
                  </a:cubicBezTo>
                  <a:cubicBezTo>
                    <a:pt x="30501" y="8190"/>
                    <a:pt x="30470" y="8433"/>
                    <a:pt x="30425" y="8659"/>
                  </a:cubicBezTo>
                  <a:cubicBezTo>
                    <a:pt x="30381" y="8893"/>
                    <a:pt x="30309" y="9124"/>
                    <a:pt x="30223" y="9349"/>
                  </a:cubicBezTo>
                  <a:cubicBezTo>
                    <a:pt x="30177" y="9459"/>
                    <a:pt x="30135" y="9573"/>
                    <a:pt x="30078" y="9679"/>
                  </a:cubicBezTo>
                  <a:lnTo>
                    <a:pt x="29999" y="9840"/>
                  </a:lnTo>
                  <a:lnTo>
                    <a:pt x="29907" y="9994"/>
                  </a:lnTo>
                  <a:cubicBezTo>
                    <a:pt x="29785" y="10198"/>
                    <a:pt x="29642" y="10390"/>
                    <a:pt x="29480" y="10564"/>
                  </a:cubicBezTo>
                  <a:cubicBezTo>
                    <a:pt x="29401" y="10654"/>
                    <a:pt x="29307" y="10725"/>
                    <a:pt x="29221" y="10807"/>
                  </a:cubicBezTo>
                  <a:cubicBezTo>
                    <a:pt x="29130" y="10880"/>
                    <a:pt x="29030" y="10942"/>
                    <a:pt x="28936" y="11011"/>
                  </a:cubicBezTo>
                  <a:cubicBezTo>
                    <a:pt x="28831" y="11064"/>
                    <a:pt x="28727" y="11118"/>
                    <a:pt x="28622" y="11168"/>
                  </a:cubicBezTo>
                  <a:cubicBezTo>
                    <a:pt x="28511" y="11204"/>
                    <a:pt x="28401" y="11243"/>
                    <a:pt x="28289" y="11276"/>
                  </a:cubicBezTo>
                  <a:lnTo>
                    <a:pt x="27941" y="11334"/>
                  </a:lnTo>
                  <a:lnTo>
                    <a:pt x="27587" y="11337"/>
                  </a:lnTo>
                  <a:cubicBezTo>
                    <a:pt x="27350" y="11329"/>
                    <a:pt x="27138" y="11257"/>
                    <a:pt x="26904" y="11177"/>
                  </a:cubicBezTo>
                  <a:cubicBezTo>
                    <a:pt x="26675" y="11096"/>
                    <a:pt x="26450" y="10995"/>
                    <a:pt x="26225" y="10895"/>
                  </a:cubicBezTo>
                  <a:cubicBezTo>
                    <a:pt x="25778" y="10687"/>
                    <a:pt x="25339" y="10452"/>
                    <a:pt x="24912" y="10200"/>
                  </a:cubicBezTo>
                  <a:cubicBezTo>
                    <a:pt x="24486" y="9947"/>
                    <a:pt x="24067" y="9679"/>
                    <a:pt x="23678" y="9379"/>
                  </a:cubicBezTo>
                  <a:lnTo>
                    <a:pt x="23677" y="9377"/>
                  </a:lnTo>
                  <a:cubicBezTo>
                    <a:pt x="23657" y="9361"/>
                    <a:pt x="23633" y="9354"/>
                    <a:pt x="23609" y="9354"/>
                  </a:cubicBezTo>
                  <a:cubicBezTo>
                    <a:pt x="23576" y="9354"/>
                    <a:pt x="23543" y="9368"/>
                    <a:pt x="23522" y="9396"/>
                  </a:cubicBezTo>
                  <a:cubicBezTo>
                    <a:pt x="23484" y="9444"/>
                    <a:pt x="23491" y="9513"/>
                    <a:pt x="23539" y="9551"/>
                  </a:cubicBezTo>
                  <a:cubicBezTo>
                    <a:pt x="23586" y="9589"/>
                    <a:pt x="23633" y="9627"/>
                    <a:pt x="23680" y="9664"/>
                  </a:cubicBezTo>
                  <a:lnTo>
                    <a:pt x="23680" y="9664"/>
                  </a:lnTo>
                  <a:cubicBezTo>
                    <a:pt x="23161" y="11489"/>
                    <a:pt x="22633" y="13312"/>
                    <a:pt x="22129" y="15140"/>
                  </a:cubicBezTo>
                  <a:cubicBezTo>
                    <a:pt x="21620" y="16983"/>
                    <a:pt x="21105" y="18823"/>
                    <a:pt x="20612" y="20668"/>
                  </a:cubicBezTo>
                  <a:cubicBezTo>
                    <a:pt x="20116" y="22513"/>
                    <a:pt x="19627" y="24360"/>
                    <a:pt x="19145" y="26210"/>
                  </a:cubicBezTo>
                  <a:cubicBezTo>
                    <a:pt x="18900" y="27134"/>
                    <a:pt x="18676" y="28063"/>
                    <a:pt x="18452" y="28993"/>
                  </a:cubicBezTo>
                  <a:cubicBezTo>
                    <a:pt x="18337" y="29457"/>
                    <a:pt x="18234" y="29924"/>
                    <a:pt x="18134" y="30394"/>
                  </a:cubicBezTo>
                  <a:cubicBezTo>
                    <a:pt x="18031" y="30854"/>
                    <a:pt x="17936" y="31331"/>
                    <a:pt x="17819" y="31785"/>
                  </a:cubicBezTo>
                  <a:cubicBezTo>
                    <a:pt x="17375" y="33616"/>
                    <a:pt x="16690" y="35416"/>
                    <a:pt x="15590" y="36948"/>
                  </a:cubicBezTo>
                  <a:cubicBezTo>
                    <a:pt x="14504" y="38485"/>
                    <a:pt x="13037" y="39734"/>
                    <a:pt x="11433" y="40715"/>
                  </a:cubicBezTo>
                  <a:cubicBezTo>
                    <a:pt x="9820" y="41687"/>
                    <a:pt x="7981" y="42221"/>
                    <a:pt x="6098" y="42266"/>
                  </a:cubicBezTo>
                  <a:cubicBezTo>
                    <a:pt x="6021" y="42268"/>
                    <a:pt x="5944" y="42269"/>
                    <a:pt x="5867" y="42269"/>
                  </a:cubicBezTo>
                  <a:cubicBezTo>
                    <a:pt x="5010" y="42269"/>
                    <a:pt x="4153" y="42164"/>
                    <a:pt x="3340" y="41932"/>
                  </a:cubicBezTo>
                  <a:cubicBezTo>
                    <a:pt x="3124" y="41855"/>
                    <a:pt x="2900" y="41794"/>
                    <a:pt x="2696" y="41696"/>
                  </a:cubicBezTo>
                  <a:cubicBezTo>
                    <a:pt x="2594" y="41648"/>
                    <a:pt x="2483" y="41611"/>
                    <a:pt x="2390" y="41552"/>
                  </a:cubicBezTo>
                  <a:lnTo>
                    <a:pt x="2244" y="41470"/>
                  </a:lnTo>
                  <a:lnTo>
                    <a:pt x="2170" y="41431"/>
                  </a:lnTo>
                  <a:lnTo>
                    <a:pt x="2152" y="41420"/>
                  </a:lnTo>
                  <a:cubicBezTo>
                    <a:pt x="2152" y="41420"/>
                    <a:pt x="2140" y="41413"/>
                    <a:pt x="2139" y="41413"/>
                  </a:cubicBezTo>
                  <a:lnTo>
                    <a:pt x="2139" y="41413"/>
                  </a:lnTo>
                  <a:cubicBezTo>
                    <a:pt x="2139" y="41413"/>
                    <a:pt x="2139" y="41413"/>
                    <a:pt x="2139" y="41413"/>
                  </a:cubicBezTo>
                  <a:lnTo>
                    <a:pt x="2139" y="41413"/>
                  </a:lnTo>
                  <a:lnTo>
                    <a:pt x="2111" y="41393"/>
                  </a:lnTo>
                  <a:cubicBezTo>
                    <a:pt x="2065" y="41358"/>
                    <a:pt x="2008" y="41322"/>
                    <a:pt x="1972" y="41289"/>
                  </a:cubicBezTo>
                  <a:lnTo>
                    <a:pt x="1868" y="41192"/>
                  </a:lnTo>
                  <a:cubicBezTo>
                    <a:pt x="1797" y="41114"/>
                    <a:pt x="1724" y="41037"/>
                    <a:pt x="1661" y="40949"/>
                  </a:cubicBezTo>
                  <a:cubicBezTo>
                    <a:pt x="1527" y="40771"/>
                    <a:pt x="1414" y="40579"/>
                    <a:pt x="1319" y="40378"/>
                  </a:cubicBezTo>
                  <a:cubicBezTo>
                    <a:pt x="931" y="39557"/>
                    <a:pt x="720" y="38629"/>
                    <a:pt x="574" y="37703"/>
                  </a:cubicBezTo>
                  <a:cubicBezTo>
                    <a:pt x="500" y="37239"/>
                    <a:pt x="450" y="36769"/>
                    <a:pt x="423" y="36299"/>
                  </a:cubicBezTo>
                  <a:cubicBezTo>
                    <a:pt x="398" y="35829"/>
                    <a:pt x="389" y="35355"/>
                    <a:pt x="434" y="34893"/>
                  </a:cubicBezTo>
                  <a:cubicBezTo>
                    <a:pt x="445" y="34779"/>
                    <a:pt x="461" y="34667"/>
                    <a:pt x="483" y="34555"/>
                  </a:cubicBezTo>
                  <a:cubicBezTo>
                    <a:pt x="493" y="34499"/>
                    <a:pt x="508" y="34451"/>
                    <a:pt x="522" y="34401"/>
                  </a:cubicBezTo>
                  <a:cubicBezTo>
                    <a:pt x="541" y="34359"/>
                    <a:pt x="549" y="34356"/>
                    <a:pt x="585" y="34313"/>
                  </a:cubicBezTo>
                  <a:cubicBezTo>
                    <a:pt x="725" y="34170"/>
                    <a:pt x="933" y="34044"/>
                    <a:pt x="1134" y="33931"/>
                  </a:cubicBezTo>
                  <a:cubicBezTo>
                    <a:pt x="1541" y="33703"/>
                    <a:pt x="1974" y="33502"/>
                    <a:pt x="2406" y="33305"/>
                  </a:cubicBezTo>
                  <a:cubicBezTo>
                    <a:pt x="3272" y="32911"/>
                    <a:pt x="4158" y="32555"/>
                    <a:pt x="5039" y="32186"/>
                  </a:cubicBezTo>
                  <a:cubicBezTo>
                    <a:pt x="6802" y="31449"/>
                    <a:pt x="8574" y="30719"/>
                    <a:pt x="10278" y="29821"/>
                  </a:cubicBezTo>
                  <a:cubicBezTo>
                    <a:pt x="11125" y="29362"/>
                    <a:pt x="11967" y="28880"/>
                    <a:pt x="12714" y="28217"/>
                  </a:cubicBezTo>
                  <a:lnTo>
                    <a:pt x="12850" y="28088"/>
                  </a:lnTo>
                  <a:lnTo>
                    <a:pt x="12917" y="28021"/>
                  </a:lnTo>
                  <a:lnTo>
                    <a:pt x="12950" y="27987"/>
                  </a:lnTo>
                  <a:lnTo>
                    <a:pt x="12977" y="27958"/>
                  </a:lnTo>
                  <a:lnTo>
                    <a:pt x="12990" y="27941"/>
                  </a:lnTo>
                  <a:lnTo>
                    <a:pt x="13214" y="27660"/>
                  </a:lnTo>
                  <a:cubicBezTo>
                    <a:pt x="13353" y="27447"/>
                    <a:pt x="13500" y="27229"/>
                    <a:pt x="13612" y="27018"/>
                  </a:cubicBezTo>
                  <a:cubicBezTo>
                    <a:pt x="13734" y="26806"/>
                    <a:pt x="13845" y="26591"/>
                    <a:pt x="13952" y="26374"/>
                  </a:cubicBezTo>
                  <a:cubicBezTo>
                    <a:pt x="14064" y="26158"/>
                    <a:pt x="14162" y="25939"/>
                    <a:pt x="14264" y="25721"/>
                  </a:cubicBezTo>
                  <a:cubicBezTo>
                    <a:pt x="14667" y="24846"/>
                    <a:pt x="15030" y="23958"/>
                    <a:pt x="15380" y="23066"/>
                  </a:cubicBezTo>
                  <a:cubicBezTo>
                    <a:pt x="15730" y="22176"/>
                    <a:pt x="16073" y="21282"/>
                    <a:pt x="16404" y="20383"/>
                  </a:cubicBezTo>
                  <a:cubicBezTo>
                    <a:pt x="16735" y="19485"/>
                    <a:pt x="17057" y="18585"/>
                    <a:pt x="17371" y="17681"/>
                  </a:cubicBezTo>
                  <a:cubicBezTo>
                    <a:pt x="17677" y="16776"/>
                    <a:pt x="17986" y="15870"/>
                    <a:pt x="18268" y="14957"/>
                  </a:cubicBezTo>
                  <a:cubicBezTo>
                    <a:pt x="18849" y="13134"/>
                    <a:pt x="19372" y="11295"/>
                    <a:pt x="19904" y="9459"/>
                  </a:cubicBezTo>
                  <a:lnTo>
                    <a:pt x="21531" y="3961"/>
                  </a:lnTo>
                  <a:cubicBezTo>
                    <a:pt x="21537" y="3944"/>
                    <a:pt x="21538" y="3926"/>
                    <a:pt x="21537" y="3908"/>
                  </a:cubicBezTo>
                  <a:lnTo>
                    <a:pt x="21536" y="3898"/>
                  </a:lnTo>
                  <a:cubicBezTo>
                    <a:pt x="21523" y="3753"/>
                    <a:pt x="21503" y="3611"/>
                    <a:pt x="21508" y="3464"/>
                  </a:cubicBezTo>
                  <a:cubicBezTo>
                    <a:pt x="21501" y="3319"/>
                    <a:pt x="21519" y="3172"/>
                    <a:pt x="21528" y="3026"/>
                  </a:cubicBezTo>
                  <a:cubicBezTo>
                    <a:pt x="21551" y="2881"/>
                    <a:pt x="21565" y="2734"/>
                    <a:pt x="21600" y="2591"/>
                  </a:cubicBezTo>
                  <a:cubicBezTo>
                    <a:pt x="21628" y="2446"/>
                    <a:pt x="21672" y="2306"/>
                    <a:pt x="21711" y="2164"/>
                  </a:cubicBezTo>
                  <a:cubicBezTo>
                    <a:pt x="21762" y="2026"/>
                    <a:pt x="21805" y="1885"/>
                    <a:pt x="21867" y="1751"/>
                  </a:cubicBezTo>
                  <a:cubicBezTo>
                    <a:pt x="21921" y="1614"/>
                    <a:pt x="21990" y="1485"/>
                    <a:pt x="22057" y="1354"/>
                  </a:cubicBezTo>
                  <a:cubicBezTo>
                    <a:pt x="22131" y="1230"/>
                    <a:pt x="22205" y="1103"/>
                    <a:pt x="22292" y="988"/>
                  </a:cubicBezTo>
                  <a:cubicBezTo>
                    <a:pt x="22334" y="929"/>
                    <a:pt x="22378" y="872"/>
                    <a:pt x="22426" y="820"/>
                  </a:cubicBezTo>
                  <a:cubicBezTo>
                    <a:pt x="22470" y="764"/>
                    <a:pt x="22519" y="713"/>
                    <a:pt x="22572" y="665"/>
                  </a:cubicBezTo>
                  <a:cubicBezTo>
                    <a:pt x="22620" y="615"/>
                    <a:pt x="22673" y="570"/>
                    <a:pt x="22731" y="531"/>
                  </a:cubicBezTo>
                  <a:lnTo>
                    <a:pt x="22812" y="470"/>
                  </a:lnTo>
                  <a:lnTo>
                    <a:pt x="22900" y="424"/>
                  </a:lnTo>
                  <a:cubicBezTo>
                    <a:pt x="22958" y="387"/>
                    <a:pt x="23018" y="370"/>
                    <a:pt x="23078" y="353"/>
                  </a:cubicBezTo>
                  <a:lnTo>
                    <a:pt x="23123" y="338"/>
                  </a:lnTo>
                  <a:lnTo>
                    <a:pt x="23123" y="338"/>
                  </a:lnTo>
                  <a:lnTo>
                    <a:pt x="23125" y="338"/>
                  </a:lnTo>
                  <a:lnTo>
                    <a:pt x="23137" y="336"/>
                  </a:lnTo>
                  <a:lnTo>
                    <a:pt x="23165" y="333"/>
                  </a:lnTo>
                  <a:cubicBezTo>
                    <a:pt x="23180" y="330"/>
                    <a:pt x="23195" y="329"/>
                    <a:pt x="23211" y="329"/>
                  </a:cubicBezTo>
                  <a:close/>
                  <a:moveTo>
                    <a:pt x="23215" y="0"/>
                  </a:moveTo>
                  <a:cubicBezTo>
                    <a:pt x="23185" y="0"/>
                    <a:pt x="23155" y="3"/>
                    <a:pt x="23125" y="7"/>
                  </a:cubicBezTo>
                  <a:lnTo>
                    <a:pt x="23097" y="10"/>
                  </a:lnTo>
                  <a:lnTo>
                    <a:pt x="23083" y="12"/>
                  </a:lnTo>
                  <a:lnTo>
                    <a:pt x="23075" y="13"/>
                  </a:lnTo>
                  <a:lnTo>
                    <a:pt x="23059" y="15"/>
                  </a:lnTo>
                  <a:lnTo>
                    <a:pt x="23055" y="16"/>
                  </a:lnTo>
                  <a:lnTo>
                    <a:pt x="22992" y="37"/>
                  </a:lnTo>
                  <a:cubicBezTo>
                    <a:pt x="22905" y="61"/>
                    <a:pt x="22821" y="89"/>
                    <a:pt x="22748" y="134"/>
                  </a:cubicBezTo>
                  <a:lnTo>
                    <a:pt x="22635" y="197"/>
                  </a:lnTo>
                  <a:lnTo>
                    <a:pt x="22534" y="272"/>
                  </a:lnTo>
                  <a:cubicBezTo>
                    <a:pt x="22467" y="320"/>
                    <a:pt x="22404" y="374"/>
                    <a:pt x="22347" y="434"/>
                  </a:cubicBezTo>
                  <a:cubicBezTo>
                    <a:pt x="22287" y="488"/>
                    <a:pt x="22231" y="547"/>
                    <a:pt x="22180" y="612"/>
                  </a:cubicBezTo>
                  <a:cubicBezTo>
                    <a:pt x="22128" y="671"/>
                    <a:pt x="22078" y="734"/>
                    <a:pt x="22033" y="801"/>
                  </a:cubicBezTo>
                  <a:cubicBezTo>
                    <a:pt x="21938" y="929"/>
                    <a:pt x="21860" y="1067"/>
                    <a:pt x="21779" y="1203"/>
                  </a:cubicBezTo>
                  <a:cubicBezTo>
                    <a:pt x="21708" y="1345"/>
                    <a:pt x="21635" y="1484"/>
                    <a:pt x="21578" y="1630"/>
                  </a:cubicBezTo>
                  <a:cubicBezTo>
                    <a:pt x="21514" y="1774"/>
                    <a:pt x="21469" y="1925"/>
                    <a:pt x="21418" y="2072"/>
                  </a:cubicBezTo>
                  <a:cubicBezTo>
                    <a:pt x="21376" y="2223"/>
                    <a:pt x="21330" y="2374"/>
                    <a:pt x="21302" y="2528"/>
                  </a:cubicBezTo>
                  <a:cubicBezTo>
                    <a:pt x="21265" y="2680"/>
                    <a:pt x="21248" y="2837"/>
                    <a:pt x="21224" y="2993"/>
                  </a:cubicBezTo>
                  <a:cubicBezTo>
                    <a:pt x="21214" y="3150"/>
                    <a:pt x="21195" y="3307"/>
                    <a:pt x="21202" y="3466"/>
                  </a:cubicBezTo>
                  <a:cubicBezTo>
                    <a:pt x="21197" y="3611"/>
                    <a:pt x="21214" y="3758"/>
                    <a:pt x="21228" y="3903"/>
                  </a:cubicBezTo>
                  <a:lnTo>
                    <a:pt x="21228" y="3903"/>
                  </a:lnTo>
                  <a:lnTo>
                    <a:pt x="20416" y="6620"/>
                  </a:lnTo>
                  <a:cubicBezTo>
                    <a:pt x="20137" y="7533"/>
                    <a:pt x="19845" y="8442"/>
                    <a:pt x="19553" y="9351"/>
                  </a:cubicBezTo>
                  <a:cubicBezTo>
                    <a:pt x="18955" y="11165"/>
                    <a:pt x="18323" y="12968"/>
                    <a:pt x="17718" y="14777"/>
                  </a:cubicBezTo>
                  <a:lnTo>
                    <a:pt x="16803" y="17489"/>
                  </a:lnTo>
                  <a:cubicBezTo>
                    <a:pt x="16502" y="18394"/>
                    <a:pt x="16197" y="19297"/>
                    <a:pt x="15885" y="20198"/>
                  </a:cubicBezTo>
                  <a:cubicBezTo>
                    <a:pt x="15572" y="21098"/>
                    <a:pt x="15251" y="21995"/>
                    <a:pt x="14914" y="22886"/>
                  </a:cubicBezTo>
                  <a:cubicBezTo>
                    <a:pt x="14569" y="23773"/>
                    <a:pt x="14214" y="24656"/>
                    <a:pt x="13822" y="25519"/>
                  </a:cubicBezTo>
                  <a:cubicBezTo>
                    <a:pt x="13722" y="25733"/>
                    <a:pt x="13627" y="25950"/>
                    <a:pt x="13520" y="26159"/>
                  </a:cubicBezTo>
                  <a:cubicBezTo>
                    <a:pt x="13416" y="26371"/>
                    <a:pt x="13310" y="26582"/>
                    <a:pt x="13193" y="26783"/>
                  </a:cubicBezTo>
                  <a:cubicBezTo>
                    <a:pt x="13084" y="26995"/>
                    <a:pt x="12961" y="27173"/>
                    <a:pt x="12844" y="27362"/>
                  </a:cubicBezTo>
                  <a:lnTo>
                    <a:pt x="12622" y="27642"/>
                  </a:lnTo>
                  <a:lnTo>
                    <a:pt x="12613" y="27655"/>
                  </a:lnTo>
                  <a:lnTo>
                    <a:pt x="12613" y="27655"/>
                  </a:lnTo>
                  <a:cubicBezTo>
                    <a:pt x="12610" y="27658"/>
                    <a:pt x="12604" y="27664"/>
                    <a:pt x="12604" y="27664"/>
                  </a:cubicBezTo>
                  <a:lnTo>
                    <a:pt x="12575" y="27694"/>
                  </a:lnTo>
                  <a:lnTo>
                    <a:pt x="12516" y="27754"/>
                  </a:lnTo>
                  <a:lnTo>
                    <a:pt x="12394" y="27872"/>
                  </a:lnTo>
                  <a:cubicBezTo>
                    <a:pt x="11713" y="28485"/>
                    <a:pt x="10888" y="28969"/>
                    <a:pt x="10061" y="29422"/>
                  </a:cubicBezTo>
                  <a:cubicBezTo>
                    <a:pt x="8393" y="30322"/>
                    <a:pt x="6644" y="31092"/>
                    <a:pt x="4895" y="31857"/>
                  </a:cubicBezTo>
                  <a:cubicBezTo>
                    <a:pt x="4020" y="32238"/>
                    <a:pt x="3144" y="32620"/>
                    <a:pt x="2270" y="33013"/>
                  </a:cubicBezTo>
                  <a:cubicBezTo>
                    <a:pt x="1834" y="33215"/>
                    <a:pt x="1400" y="33418"/>
                    <a:pt x="975" y="33657"/>
                  </a:cubicBezTo>
                  <a:cubicBezTo>
                    <a:pt x="869" y="33717"/>
                    <a:pt x="764" y="33781"/>
                    <a:pt x="659" y="33850"/>
                  </a:cubicBezTo>
                  <a:cubicBezTo>
                    <a:pt x="555" y="33920"/>
                    <a:pt x="451" y="33991"/>
                    <a:pt x="350" y="34092"/>
                  </a:cubicBezTo>
                  <a:cubicBezTo>
                    <a:pt x="306" y="34136"/>
                    <a:pt x="236" y="34226"/>
                    <a:pt x="212" y="34297"/>
                  </a:cubicBezTo>
                  <a:cubicBezTo>
                    <a:pt x="191" y="34359"/>
                    <a:pt x="173" y="34423"/>
                    <a:pt x="159" y="34488"/>
                  </a:cubicBezTo>
                  <a:cubicBezTo>
                    <a:pt x="133" y="34610"/>
                    <a:pt x="112" y="34734"/>
                    <a:pt x="99" y="34859"/>
                  </a:cubicBezTo>
                  <a:cubicBezTo>
                    <a:pt x="1" y="35834"/>
                    <a:pt x="27" y="36799"/>
                    <a:pt x="128" y="37764"/>
                  </a:cubicBezTo>
                  <a:cubicBezTo>
                    <a:pt x="180" y="38249"/>
                    <a:pt x="260" y="38729"/>
                    <a:pt x="373" y="39203"/>
                  </a:cubicBezTo>
                  <a:cubicBezTo>
                    <a:pt x="488" y="39678"/>
                    <a:pt x="628" y="40153"/>
                    <a:pt x="849" y="40607"/>
                  </a:cubicBezTo>
                  <a:cubicBezTo>
                    <a:pt x="958" y="40838"/>
                    <a:pt x="1088" y="41058"/>
                    <a:pt x="1239" y="41264"/>
                  </a:cubicBezTo>
                  <a:cubicBezTo>
                    <a:pt x="1314" y="41370"/>
                    <a:pt x="1404" y="41469"/>
                    <a:pt x="1496" y="41566"/>
                  </a:cubicBezTo>
                  <a:lnTo>
                    <a:pt x="1658" y="41710"/>
                  </a:lnTo>
                  <a:cubicBezTo>
                    <a:pt x="1712" y="41755"/>
                    <a:pt x="1757" y="41781"/>
                    <a:pt x="1806" y="41818"/>
                  </a:cubicBezTo>
                  <a:cubicBezTo>
                    <a:pt x="2262" y="42105"/>
                    <a:pt x="2718" y="42273"/>
                    <a:pt x="3196" y="42419"/>
                  </a:cubicBezTo>
                  <a:cubicBezTo>
                    <a:pt x="4030" y="42645"/>
                    <a:pt x="4887" y="42741"/>
                    <a:pt x="5740" y="42741"/>
                  </a:cubicBezTo>
                  <a:cubicBezTo>
                    <a:pt x="5863" y="42741"/>
                    <a:pt x="5986" y="42739"/>
                    <a:pt x="6109" y="42735"/>
                  </a:cubicBezTo>
                  <a:cubicBezTo>
                    <a:pt x="8066" y="42668"/>
                    <a:pt x="9971" y="42090"/>
                    <a:pt x="11638" y="41063"/>
                  </a:cubicBezTo>
                  <a:cubicBezTo>
                    <a:pt x="13278" y="40044"/>
                    <a:pt x="14777" y="38760"/>
                    <a:pt x="15894" y="37167"/>
                  </a:cubicBezTo>
                  <a:cubicBezTo>
                    <a:pt x="16449" y="36372"/>
                    <a:pt x="16923" y="35524"/>
                    <a:pt x="17310" y="34636"/>
                  </a:cubicBezTo>
                  <a:cubicBezTo>
                    <a:pt x="17697" y="33748"/>
                    <a:pt x="18010" y="32835"/>
                    <a:pt x="18267" y="31902"/>
                  </a:cubicBezTo>
                  <a:cubicBezTo>
                    <a:pt x="18401" y="31434"/>
                    <a:pt x="18506" y="30977"/>
                    <a:pt x="18624" y="30507"/>
                  </a:cubicBezTo>
                  <a:lnTo>
                    <a:pt x="18967" y="29121"/>
                  </a:lnTo>
                  <a:lnTo>
                    <a:pt x="19664" y="26344"/>
                  </a:lnTo>
                  <a:cubicBezTo>
                    <a:pt x="20128" y="24492"/>
                    <a:pt x="20599" y="22641"/>
                    <a:pt x="21075" y="20792"/>
                  </a:cubicBezTo>
                  <a:lnTo>
                    <a:pt x="22496" y="15240"/>
                  </a:lnTo>
                  <a:lnTo>
                    <a:pt x="23873" y="9810"/>
                  </a:lnTo>
                  <a:lnTo>
                    <a:pt x="23873" y="9810"/>
                  </a:lnTo>
                  <a:cubicBezTo>
                    <a:pt x="24167" y="10027"/>
                    <a:pt x="24471" y="10227"/>
                    <a:pt x="24781" y="10417"/>
                  </a:cubicBezTo>
                  <a:cubicBezTo>
                    <a:pt x="25209" y="10682"/>
                    <a:pt x="25648" y="10931"/>
                    <a:pt x="26102" y="11154"/>
                  </a:cubicBezTo>
                  <a:cubicBezTo>
                    <a:pt x="26330" y="11263"/>
                    <a:pt x="26560" y="11371"/>
                    <a:pt x="26803" y="11458"/>
                  </a:cubicBezTo>
                  <a:cubicBezTo>
                    <a:pt x="27038" y="11542"/>
                    <a:pt x="27308" y="11633"/>
                    <a:pt x="27572" y="11643"/>
                  </a:cubicBezTo>
                  <a:lnTo>
                    <a:pt x="27967" y="11640"/>
                  </a:lnTo>
                  <a:lnTo>
                    <a:pt x="28360" y="11580"/>
                  </a:lnTo>
                  <a:cubicBezTo>
                    <a:pt x="28488" y="11545"/>
                    <a:pt x="28615" y="11501"/>
                    <a:pt x="28741" y="11461"/>
                  </a:cubicBezTo>
                  <a:cubicBezTo>
                    <a:pt x="28862" y="11407"/>
                    <a:pt x="28981" y="11345"/>
                    <a:pt x="29100" y="11285"/>
                  </a:cubicBezTo>
                  <a:cubicBezTo>
                    <a:pt x="29208" y="11209"/>
                    <a:pt x="29321" y="11139"/>
                    <a:pt x="29425" y="11058"/>
                  </a:cubicBezTo>
                  <a:cubicBezTo>
                    <a:pt x="29521" y="10968"/>
                    <a:pt x="29628" y="10887"/>
                    <a:pt x="29716" y="10790"/>
                  </a:cubicBezTo>
                  <a:cubicBezTo>
                    <a:pt x="29896" y="10600"/>
                    <a:pt x="30056" y="10390"/>
                    <a:pt x="30192" y="10167"/>
                  </a:cubicBezTo>
                  <a:lnTo>
                    <a:pt x="30293" y="10000"/>
                  </a:lnTo>
                  <a:lnTo>
                    <a:pt x="30381" y="9826"/>
                  </a:lnTo>
                  <a:cubicBezTo>
                    <a:pt x="30443" y="9712"/>
                    <a:pt x="30489" y="9591"/>
                    <a:pt x="30540" y="9472"/>
                  </a:cubicBezTo>
                  <a:cubicBezTo>
                    <a:pt x="30637" y="9231"/>
                    <a:pt x="30713" y="8982"/>
                    <a:pt x="30766" y="8726"/>
                  </a:cubicBezTo>
                  <a:cubicBezTo>
                    <a:pt x="30795" y="8595"/>
                    <a:pt x="30814" y="8462"/>
                    <a:pt x="30823" y="8328"/>
                  </a:cubicBezTo>
                  <a:lnTo>
                    <a:pt x="30827" y="8234"/>
                  </a:lnTo>
                  <a:cubicBezTo>
                    <a:pt x="30828" y="8183"/>
                    <a:pt x="30822" y="8157"/>
                    <a:pt x="30819" y="8116"/>
                  </a:cubicBezTo>
                  <a:lnTo>
                    <a:pt x="30805" y="8005"/>
                  </a:lnTo>
                  <a:cubicBezTo>
                    <a:pt x="30796" y="7969"/>
                    <a:pt x="30784" y="7933"/>
                    <a:pt x="30773" y="7898"/>
                  </a:cubicBezTo>
                  <a:cubicBezTo>
                    <a:pt x="30684" y="7614"/>
                    <a:pt x="30493" y="7389"/>
                    <a:pt x="30291" y="7215"/>
                  </a:cubicBezTo>
                  <a:cubicBezTo>
                    <a:pt x="30086" y="7038"/>
                    <a:pt x="29859" y="6901"/>
                    <a:pt x="29631" y="6780"/>
                  </a:cubicBezTo>
                  <a:cubicBezTo>
                    <a:pt x="29516" y="6721"/>
                    <a:pt x="29400" y="6665"/>
                    <a:pt x="29284" y="6613"/>
                  </a:cubicBezTo>
                  <a:cubicBezTo>
                    <a:pt x="29205" y="6576"/>
                    <a:pt x="29115" y="6537"/>
                    <a:pt x="29042" y="6502"/>
                  </a:cubicBezTo>
                  <a:lnTo>
                    <a:pt x="29042" y="6502"/>
                  </a:lnTo>
                  <a:cubicBezTo>
                    <a:pt x="29025" y="6372"/>
                    <a:pt x="29003" y="6248"/>
                    <a:pt x="28980" y="6120"/>
                  </a:cubicBezTo>
                  <a:cubicBezTo>
                    <a:pt x="28950" y="5962"/>
                    <a:pt x="28914" y="5805"/>
                    <a:pt x="28875" y="5648"/>
                  </a:cubicBezTo>
                  <a:cubicBezTo>
                    <a:pt x="28835" y="5491"/>
                    <a:pt x="28794" y="5335"/>
                    <a:pt x="28740" y="5181"/>
                  </a:cubicBezTo>
                  <a:cubicBezTo>
                    <a:pt x="28693" y="5027"/>
                    <a:pt x="28634" y="4876"/>
                    <a:pt x="28575" y="4724"/>
                  </a:cubicBezTo>
                  <a:cubicBezTo>
                    <a:pt x="28512" y="4573"/>
                    <a:pt x="28446" y="4424"/>
                    <a:pt x="28369" y="4278"/>
                  </a:cubicBezTo>
                  <a:lnTo>
                    <a:pt x="28251" y="4061"/>
                  </a:lnTo>
                  <a:cubicBezTo>
                    <a:pt x="28209" y="3990"/>
                    <a:pt x="28161" y="3923"/>
                    <a:pt x="28116" y="3853"/>
                  </a:cubicBezTo>
                  <a:cubicBezTo>
                    <a:pt x="28030" y="3710"/>
                    <a:pt x="27911" y="3588"/>
                    <a:pt x="27806" y="3458"/>
                  </a:cubicBezTo>
                  <a:cubicBezTo>
                    <a:pt x="27678" y="3342"/>
                    <a:pt x="27568" y="3219"/>
                    <a:pt x="27407" y="3122"/>
                  </a:cubicBezTo>
                  <a:cubicBezTo>
                    <a:pt x="27253" y="3007"/>
                    <a:pt x="27112" y="2957"/>
                    <a:pt x="26968" y="2891"/>
                  </a:cubicBezTo>
                  <a:lnTo>
                    <a:pt x="26954" y="2884"/>
                  </a:lnTo>
                  <a:lnTo>
                    <a:pt x="26947" y="2881"/>
                  </a:lnTo>
                  <a:lnTo>
                    <a:pt x="26924" y="2872"/>
                  </a:lnTo>
                  <a:lnTo>
                    <a:pt x="26895" y="2863"/>
                  </a:lnTo>
                  <a:lnTo>
                    <a:pt x="26837" y="2845"/>
                  </a:lnTo>
                  <a:lnTo>
                    <a:pt x="26721" y="2808"/>
                  </a:lnTo>
                  <a:cubicBezTo>
                    <a:pt x="26645" y="2783"/>
                    <a:pt x="26567" y="2761"/>
                    <a:pt x="26488" y="2742"/>
                  </a:cubicBezTo>
                  <a:cubicBezTo>
                    <a:pt x="26333" y="2698"/>
                    <a:pt x="26175" y="2662"/>
                    <a:pt x="26017" y="2628"/>
                  </a:cubicBezTo>
                  <a:cubicBezTo>
                    <a:pt x="25858" y="2598"/>
                    <a:pt x="25700" y="2567"/>
                    <a:pt x="25540" y="2546"/>
                  </a:cubicBezTo>
                  <a:cubicBezTo>
                    <a:pt x="25220" y="2501"/>
                    <a:pt x="24899" y="2474"/>
                    <a:pt x="24576" y="2466"/>
                  </a:cubicBezTo>
                  <a:cubicBezTo>
                    <a:pt x="24496" y="2463"/>
                    <a:pt x="24416" y="2462"/>
                    <a:pt x="24335" y="2462"/>
                  </a:cubicBezTo>
                  <a:cubicBezTo>
                    <a:pt x="24255" y="2462"/>
                    <a:pt x="24174" y="2463"/>
                    <a:pt x="24093" y="2466"/>
                  </a:cubicBezTo>
                  <a:cubicBezTo>
                    <a:pt x="24008" y="2468"/>
                    <a:pt x="23924" y="2471"/>
                    <a:pt x="23839" y="2477"/>
                  </a:cubicBezTo>
                  <a:lnTo>
                    <a:pt x="23839" y="2477"/>
                  </a:lnTo>
                  <a:cubicBezTo>
                    <a:pt x="23876" y="2247"/>
                    <a:pt x="23903" y="2016"/>
                    <a:pt x="23920" y="1784"/>
                  </a:cubicBezTo>
                  <a:cubicBezTo>
                    <a:pt x="23941" y="1473"/>
                    <a:pt x="23950" y="1159"/>
                    <a:pt x="23903" y="836"/>
                  </a:cubicBezTo>
                  <a:cubicBezTo>
                    <a:pt x="23879" y="675"/>
                    <a:pt x="23841" y="510"/>
                    <a:pt x="23755" y="347"/>
                  </a:cubicBezTo>
                  <a:cubicBezTo>
                    <a:pt x="23679" y="185"/>
                    <a:pt x="23491" y="15"/>
                    <a:pt x="23273" y="3"/>
                  </a:cubicBezTo>
                  <a:cubicBezTo>
                    <a:pt x="23253" y="1"/>
                    <a:pt x="23234" y="0"/>
                    <a:pt x="2321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062450" y="3956150"/>
              <a:ext cx="56200" cy="107600"/>
            </a:xfrm>
            <a:custGeom>
              <a:avLst/>
              <a:gdLst/>
              <a:ahLst/>
              <a:cxnLst/>
              <a:rect l="l" t="t" r="r" b="b"/>
              <a:pathLst>
                <a:path w="2248" h="4304" extrusionOk="0">
                  <a:moveTo>
                    <a:pt x="2195" y="1"/>
                  </a:moveTo>
                  <a:cubicBezTo>
                    <a:pt x="2186" y="1"/>
                    <a:pt x="2178" y="3"/>
                    <a:pt x="2170" y="7"/>
                  </a:cubicBezTo>
                  <a:cubicBezTo>
                    <a:pt x="2109" y="44"/>
                    <a:pt x="2050" y="84"/>
                    <a:pt x="1994" y="128"/>
                  </a:cubicBezTo>
                  <a:cubicBezTo>
                    <a:pt x="1940" y="169"/>
                    <a:pt x="1876" y="220"/>
                    <a:pt x="1806" y="283"/>
                  </a:cubicBezTo>
                  <a:cubicBezTo>
                    <a:pt x="1739" y="349"/>
                    <a:pt x="1657" y="417"/>
                    <a:pt x="1581" y="504"/>
                  </a:cubicBezTo>
                  <a:cubicBezTo>
                    <a:pt x="1495" y="594"/>
                    <a:pt x="1414" y="690"/>
                    <a:pt x="1340" y="789"/>
                  </a:cubicBezTo>
                  <a:cubicBezTo>
                    <a:pt x="1256" y="892"/>
                    <a:pt x="1180" y="1008"/>
                    <a:pt x="1093" y="1124"/>
                  </a:cubicBezTo>
                  <a:cubicBezTo>
                    <a:pt x="1014" y="1246"/>
                    <a:pt x="926" y="1366"/>
                    <a:pt x="850" y="1497"/>
                  </a:cubicBezTo>
                  <a:cubicBezTo>
                    <a:pt x="773" y="1628"/>
                    <a:pt x="693" y="1758"/>
                    <a:pt x="628" y="1899"/>
                  </a:cubicBezTo>
                  <a:cubicBezTo>
                    <a:pt x="560" y="2035"/>
                    <a:pt x="497" y="2176"/>
                    <a:pt x="444" y="2320"/>
                  </a:cubicBezTo>
                  <a:cubicBezTo>
                    <a:pt x="385" y="2458"/>
                    <a:pt x="340" y="2600"/>
                    <a:pt x="291" y="2735"/>
                  </a:cubicBezTo>
                  <a:cubicBezTo>
                    <a:pt x="238" y="2869"/>
                    <a:pt x="199" y="3002"/>
                    <a:pt x="157" y="3128"/>
                  </a:cubicBezTo>
                  <a:cubicBezTo>
                    <a:pt x="137" y="3192"/>
                    <a:pt x="115" y="3252"/>
                    <a:pt x="99" y="3312"/>
                  </a:cubicBezTo>
                  <a:cubicBezTo>
                    <a:pt x="87" y="3373"/>
                    <a:pt x="76" y="3432"/>
                    <a:pt x="65" y="3489"/>
                  </a:cubicBezTo>
                  <a:cubicBezTo>
                    <a:pt x="47" y="3604"/>
                    <a:pt x="26" y="3707"/>
                    <a:pt x="17" y="3801"/>
                  </a:cubicBezTo>
                  <a:cubicBezTo>
                    <a:pt x="11" y="3895"/>
                    <a:pt x="8" y="3977"/>
                    <a:pt x="5" y="4044"/>
                  </a:cubicBezTo>
                  <a:cubicBezTo>
                    <a:pt x="1" y="4179"/>
                    <a:pt x="1" y="4255"/>
                    <a:pt x="1" y="4255"/>
                  </a:cubicBezTo>
                  <a:cubicBezTo>
                    <a:pt x="1" y="4287"/>
                    <a:pt x="26" y="4304"/>
                    <a:pt x="50" y="4304"/>
                  </a:cubicBezTo>
                  <a:cubicBezTo>
                    <a:pt x="72" y="4304"/>
                    <a:pt x="94" y="4290"/>
                    <a:pt x="98" y="4263"/>
                  </a:cubicBezTo>
                  <a:lnTo>
                    <a:pt x="98" y="4259"/>
                  </a:lnTo>
                  <a:cubicBezTo>
                    <a:pt x="98" y="4259"/>
                    <a:pt x="110" y="4184"/>
                    <a:pt x="131" y="4055"/>
                  </a:cubicBezTo>
                  <a:cubicBezTo>
                    <a:pt x="140" y="3989"/>
                    <a:pt x="150" y="3910"/>
                    <a:pt x="161" y="3820"/>
                  </a:cubicBezTo>
                  <a:cubicBezTo>
                    <a:pt x="173" y="3729"/>
                    <a:pt x="198" y="3629"/>
                    <a:pt x="217" y="3518"/>
                  </a:cubicBezTo>
                  <a:cubicBezTo>
                    <a:pt x="227" y="3462"/>
                    <a:pt x="237" y="3405"/>
                    <a:pt x="246" y="3345"/>
                  </a:cubicBezTo>
                  <a:cubicBezTo>
                    <a:pt x="260" y="3286"/>
                    <a:pt x="273" y="3225"/>
                    <a:pt x="286" y="3162"/>
                  </a:cubicBezTo>
                  <a:cubicBezTo>
                    <a:pt x="313" y="3035"/>
                    <a:pt x="337" y="2901"/>
                    <a:pt x="388" y="2769"/>
                  </a:cubicBezTo>
                  <a:cubicBezTo>
                    <a:pt x="436" y="2636"/>
                    <a:pt x="483" y="2498"/>
                    <a:pt x="553" y="2367"/>
                  </a:cubicBezTo>
                  <a:cubicBezTo>
                    <a:pt x="615" y="2231"/>
                    <a:pt x="684" y="2097"/>
                    <a:pt x="760" y="1969"/>
                  </a:cubicBezTo>
                  <a:cubicBezTo>
                    <a:pt x="831" y="1836"/>
                    <a:pt x="909" y="1708"/>
                    <a:pt x="989" y="1584"/>
                  </a:cubicBezTo>
                  <a:cubicBezTo>
                    <a:pt x="1064" y="1456"/>
                    <a:pt x="1153" y="1341"/>
                    <a:pt x="1231" y="1224"/>
                  </a:cubicBezTo>
                  <a:cubicBezTo>
                    <a:pt x="1319" y="1115"/>
                    <a:pt x="1402" y="1006"/>
                    <a:pt x="1488" y="910"/>
                  </a:cubicBezTo>
                  <a:lnTo>
                    <a:pt x="1728" y="638"/>
                  </a:lnTo>
                  <a:cubicBezTo>
                    <a:pt x="1875" y="469"/>
                    <a:pt x="2002" y="331"/>
                    <a:pt x="2091" y="234"/>
                  </a:cubicBezTo>
                  <a:lnTo>
                    <a:pt x="2231" y="83"/>
                  </a:lnTo>
                  <a:cubicBezTo>
                    <a:pt x="2245" y="66"/>
                    <a:pt x="2247" y="43"/>
                    <a:pt x="2238" y="25"/>
                  </a:cubicBezTo>
                  <a:cubicBezTo>
                    <a:pt x="2228" y="9"/>
                    <a:pt x="2212" y="1"/>
                    <a:pt x="219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06300" y="3994100"/>
              <a:ext cx="15900" cy="16600"/>
            </a:xfrm>
            <a:custGeom>
              <a:avLst/>
              <a:gdLst/>
              <a:ahLst/>
              <a:cxnLst/>
              <a:rect l="l" t="t" r="r" b="b"/>
              <a:pathLst>
                <a:path w="636" h="664" extrusionOk="0">
                  <a:moveTo>
                    <a:pt x="289" y="0"/>
                  </a:moveTo>
                  <a:cubicBezTo>
                    <a:pt x="274" y="0"/>
                    <a:pt x="258" y="3"/>
                    <a:pt x="241" y="9"/>
                  </a:cubicBezTo>
                  <a:cubicBezTo>
                    <a:pt x="1" y="96"/>
                    <a:pt x="260" y="657"/>
                    <a:pt x="450" y="663"/>
                  </a:cubicBezTo>
                  <a:cubicBezTo>
                    <a:pt x="451" y="663"/>
                    <a:pt x="452" y="663"/>
                    <a:pt x="452" y="663"/>
                  </a:cubicBezTo>
                  <a:cubicBezTo>
                    <a:pt x="636" y="663"/>
                    <a:pt x="528" y="0"/>
                    <a:pt x="28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131175" y="3996725"/>
              <a:ext cx="17425" cy="15950"/>
            </a:xfrm>
            <a:custGeom>
              <a:avLst/>
              <a:gdLst/>
              <a:ahLst/>
              <a:cxnLst/>
              <a:rect l="l" t="t" r="r" b="b"/>
              <a:pathLst>
                <a:path w="697" h="638" extrusionOk="0">
                  <a:moveTo>
                    <a:pt x="411" y="0"/>
                  </a:moveTo>
                  <a:cubicBezTo>
                    <a:pt x="182" y="0"/>
                    <a:pt x="1" y="619"/>
                    <a:pt x="182" y="637"/>
                  </a:cubicBezTo>
                  <a:cubicBezTo>
                    <a:pt x="185" y="637"/>
                    <a:pt x="189" y="637"/>
                    <a:pt x="192" y="637"/>
                  </a:cubicBezTo>
                  <a:cubicBezTo>
                    <a:pt x="383" y="637"/>
                    <a:pt x="697" y="131"/>
                    <a:pt x="475" y="16"/>
                  </a:cubicBezTo>
                  <a:cubicBezTo>
                    <a:pt x="453" y="5"/>
                    <a:pt x="432" y="0"/>
                    <a:pt x="41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4993225" y="3959550"/>
              <a:ext cx="48450" cy="46125"/>
            </a:xfrm>
            <a:custGeom>
              <a:avLst/>
              <a:gdLst/>
              <a:ahLst/>
              <a:cxnLst/>
              <a:rect l="l" t="t" r="r" b="b"/>
              <a:pathLst>
                <a:path w="1938" h="1845" extrusionOk="0">
                  <a:moveTo>
                    <a:pt x="993" y="0"/>
                  </a:moveTo>
                  <a:cubicBezTo>
                    <a:pt x="774" y="0"/>
                    <a:pt x="557" y="78"/>
                    <a:pt x="385" y="229"/>
                  </a:cubicBezTo>
                  <a:cubicBezTo>
                    <a:pt x="105" y="474"/>
                    <a:pt x="0" y="865"/>
                    <a:pt x="120" y="1218"/>
                  </a:cubicBezTo>
                  <a:cubicBezTo>
                    <a:pt x="241" y="1571"/>
                    <a:pt x="560" y="1818"/>
                    <a:pt x="933" y="1842"/>
                  </a:cubicBezTo>
                  <a:cubicBezTo>
                    <a:pt x="953" y="1844"/>
                    <a:pt x="974" y="1844"/>
                    <a:pt x="994" y="1844"/>
                  </a:cubicBezTo>
                  <a:cubicBezTo>
                    <a:pt x="1476" y="1844"/>
                    <a:pt x="1881" y="1470"/>
                    <a:pt x="1913" y="983"/>
                  </a:cubicBezTo>
                  <a:cubicBezTo>
                    <a:pt x="1938" y="611"/>
                    <a:pt x="1735" y="261"/>
                    <a:pt x="1402" y="96"/>
                  </a:cubicBezTo>
                  <a:cubicBezTo>
                    <a:pt x="1272" y="32"/>
                    <a:pt x="1132" y="0"/>
                    <a:pt x="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088625" y="3941725"/>
              <a:ext cx="16650" cy="14075"/>
            </a:xfrm>
            <a:custGeom>
              <a:avLst/>
              <a:gdLst/>
              <a:ahLst/>
              <a:cxnLst/>
              <a:rect l="l" t="t" r="r" b="b"/>
              <a:pathLst>
                <a:path w="666" h="563" extrusionOk="0">
                  <a:moveTo>
                    <a:pt x="372" y="1"/>
                  </a:moveTo>
                  <a:cubicBezTo>
                    <a:pt x="309" y="1"/>
                    <a:pt x="244" y="23"/>
                    <a:pt x="188" y="72"/>
                  </a:cubicBezTo>
                  <a:cubicBezTo>
                    <a:pt x="1" y="236"/>
                    <a:pt x="106" y="546"/>
                    <a:pt x="356" y="562"/>
                  </a:cubicBezTo>
                  <a:cubicBezTo>
                    <a:pt x="362" y="562"/>
                    <a:pt x="369" y="563"/>
                    <a:pt x="375" y="563"/>
                  </a:cubicBezTo>
                  <a:cubicBezTo>
                    <a:pt x="521" y="563"/>
                    <a:pt x="644" y="448"/>
                    <a:pt x="654" y="300"/>
                  </a:cubicBezTo>
                  <a:cubicBezTo>
                    <a:pt x="665" y="125"/>
                    <a:pt x="523" y="1"/>
                    <a:pt x="37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032150" y="3944700"/>
              <a:ext cx="16600" cy="14075"/>
            </a:xfrm>
            <a:custGeom>
              <a:avLst/>
              <a:gdLst/>
              <a:ahLst/>
              <a:cxnLst/>
              <a:rect l="l" t="t" r="r" b="b"/>
              <a:pathLst>
                <a:path w="664" h="563" extrusionOk="0">
                  <a:moveTo>
                    <a:pt x="370" y="1"/>
                  </a:moveTo>
                  <a:cubicBezTo>
                    <a:pt x="308" y="1"/>
                    <a:pt x="243" y="22"/>
                    <a:pt x="188" y="71"/>
                  </a:cubicBezTo>
                  <a:cubicBezTo>
                    <a:pt x="0" y="236"/>
                    <a:pt x="104" y="546"/>
                    <a:pt x="354" y="562"/>
                  </a:cubicBezTo>
                  <a:cubicBezTo>
                    <a:pt x="360" y="562"/>
                    <a:pt x="366" y="563"/>
                    <a:pt x="372" y="563"/>
                  </a:cubicBezTo>
                  <a:cubicBezTo>
                    <a:pt x="519" y="563"/>
                    <a:pt x="642" y="449"/>
                    <a:pt x="652" y="300"/>
                  </a:cubicBezTo>
                  <a:cubicBezTo>
                    <a:pt x="664" y="125"/>
                    <a:pt x="521" y="1"/>
                    <a:pt x="370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006675" y="3787250"/>
              <a:ext cx="30125" cy="65275"/>
            </a:xfrm>
            <a:custGeom>
              <a:avLst/>
              <a:gdLst/>
              <a:ahLst/>
              <a:cxnLst/>
              <a:rect l="l" t="t" r="r" b="b"/>
              <a:pathLst>
                <a:path w="1205" h="2611" extrusionOk="0">
                  <a:moveTo>
                    <a:pt x="1104" y="0"/>
                  </a:moveTo>
                  <a:cubicBezTo>
                    <a:pt x="1092" y="0"/>
                    <a:pt x="1079" y="3"/>
                    <a:pt x="1066" y="8"/>
                  </a:cubicBezTo>
                  <a:cubicBezTo>
                    <a:pt x="1055" y="14"/>
                    <a:pt x="1043" y="20"/>
                    <a:pt x="1031" y="26"/>
                  </a:cubicBezTo>
                  <a:cubicBezTo>
                    <a:pt x="1000" y="46"/>
                    <a:pt x="970" y="67"/>
                    <a:pt x="943" y="92"/>
                  </a:cubicBezTo>
                  <a:cubicBezTo>
                    <a:pt x="905" y="124"/>
                    <a:pt x="872" y="161"/>
                    <a:pt x="842" y="199"/>
                  </a:cubicBezTo>
                  <a:cubicBezTo>
                    <a:pt x="805" y="245"/>
                    <a:pt x="771" y="296"/>
                    <a:pt x="742" y="348"/>
                  </a:cubicBezTo>
                  <a:cubicBezTo>
                    <a:pt x="677" y="460"/>
                    <a:pt x="650" y="608"/>
                    <a:pt x="594" y="755"/>
                  </a:cubicBezTo>
                  <a:cubicBezTo>
                    <a:pt x="538" y="901"/>
                    <a:pt x="476" y="1055"/>
                    <a:pt x="429" y="1215"/>
                  </a:cubicBezTo>
                  <a:cubicBezTo>
                    <a:pt x="382" y="1375"/>
                    <a:pt x="359" y="1544"/>
                    <a:pt x="299" y="1686"/>
                  </a:cubicBezTo>
                  <a:cubicBezTo>
                    <a:pt x="271" y="1759"/>
                    <a:pt x="228" y="1823"/>
                    <a:pt x="190" y="1885"/>
                  </a:cubicBezTo>
                  <a:cubicBezTo>
                    <a:pt x="153" y="1941"/>
                    <a:pt x="123" y="2002"/>
                    <a:pt x="100" y="2065"/>
                  </a:cubicBezTo>
                  <a:cubicBezTo>
                    <a:pt x="65" y="2158"/>
                    <a:pt x="40" y="2256"/>
                    <a:pt x="22" y="2355"/>
                  </a:cubicBezTo>
                  <a:cubicBezTo>
                    <a:pt x="20" y="2377"/>
                    <a:pt x="42" y="2373"/>
                    <a:pt x="48" y="2391"/>
                  </a:cubicBezTo>
                  <a:cubicBezTo>
                    <a:pt x="47" y="2402"/>
                    <a:pt x="46" y="2414"/>
                    <a:pt x="43" y="2424"/>
                  </a:cubicBezTo>
                  <a:lnTo>
                    <a:pt x="18" y="2504"/>
                  </a:lnTo>
                  <a:cubicBezTo>
                    <a:pt x="0" y="2563"/>
                    <a:pt x="47" y="2610"/>
                    <a:pt x="97" y="2610"/>
                  </a:cubicBezTo>
                  <a:cubicBezTo>
                    <a:pt x="117" y="2610"/>
                    <a:pt x="138" y="2602"/>
                    <a:pt x="155" y="2584"/>
                  </a:cubicBezTo>
                  <a:lnTo>
                    <a:pt x="175" y="2564"/>
                  </a:lnTo>
                  <a:cubicBezTo>
                    <a:pt x="209" y="2529"/>
                    <a:pt x="238" y="2488"/>
                    <a:pt x="261" y="2445"/>
                  </a:cubicBezTo>
                  <a:cubicBezTo>
                    <a:pt x="313" y="2359"/>
                    <a:pt x="358" y="2268"/>
                    <a:pt x="394" y="2173"/>
                  </a:cubicBezTo>
                  <a:cubicBezTo>
                    <a:pt x="417" y="2111"/>
                    <a:pt x="434" y="2046"/>
                    <a:pt x="443" y="1979"/>
                  </a:cubicBezTo>
                  <a:cubicBezTo>
                    <a:pt x="455" y="1908"/>
                    <a:pt x="464" y="1831"/>
                    <a:pt x="491" y="1759"/>
                  </a:cubicBezTo>
                  <a:cubicBezTo>
                    <a:pt x="541" y="1613"/>
                    <a:pt x="638" y="1474"/>
                    <a:pt x="710" y="1326"/>
                  </a:cubicBezTo>
                  <a:cubicBezTo>
                    <a:pt x="783" y="1178"/>
                    <a:pt x="846" y="1027"/>
                    <a:pt x="910" y="887"/>
                  </a:cubicBezTo>
                  <a:cubicBezTo>
                    <a:pt x="973" y="747"/>
                    <a:pt x="1065" y="634"/>
                    <a:pt x="1105" y="521"/>
                  </a:cubicBezTo>
                  <a:cubicBezTo>
                    <a:pt x="1125" y="471"/>
                    <a:pt x="1142" y="420"/>
                    <a:pt x="1158" y="368"/>
                  </a:cubicBezTo>
                  <a:cubicBezTo>
                    <a:pt x="1170" y="319"/>
                    <a:pt x="1180" y="285"/>
                    <a:pt x="1186" y="250"/>
                  </a:cubicBezTo>
                  <a:cubicBezTo>
                    <a:pt x="1194" y="211"/>
                    <a:pt x="1195" y="197"/>
                    <a:pt x="1197" y="179"/>
                  </a:cubicBezTo>
                  <a:cubicBezTo>
                    <a:pt x="1198" y="162"/>
                    <a:pt x="1199" y="152"/>
                    <a:pt x="1199" y="152"/>
                  </a:cubicBezTo>
                  <a:lnTo>
                    <a:pt x="1203" y="107"/>
                  </a:lnTo>
                  <a:cubicBezTo>
                    <a:pt x="1205" y="91"/>
                    <a:pt x="1202" y="75"/>
                    <a:pt x="1195" y="60"/>
                  </a:cubicBezTo>
                  <a:cubicBezTo>
                    <a:pt x="1179" y="23"/>
                    <a:pt x="1143" y="0"/>
                    <a:pt x="110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022350" y="3773400"/>
              <a:ext cx="26375" cy="18625"/>
            </a:xfrm>
            <a:custGeom>
              <a:avLst/>
              <a:gdLst/>
              <a:ahLst/>
              <a:cxnLst/>
              <a:rect l="l" t="t" r="r" b="b"/>
              <a:pathLst>
                <a:path w="1055" h="745" extrusionOk="0">
                  <a:moveTo>
                    <a:pt x="631" y="0"/>
                  </a:moveTo>
                  <a:cubicBezTo>
                    <a:pt x="605" y="0"/>
                    <a:pt x="577" y="3"/>
                    <a:pt x="547" y="7"/>
                  </a:cubicBezTo>
                  <a:cubicBezTo>
                    <a:pt x="0" y="100"/>
                    <a:pt x="159" y="410"/>
                    <a:pt x="244" y="550"/>
                  </a:cubicBezTo>
                  <a:cubicBezTo>
                    <a:pt x="306" y="654"/>
                    <a:pt x="496" y="744"/>
                    <a:pt x="664" y="744"/>
                  </a:cubicBezTo>
                  <a:cubicBezTo>
                    <a:pt x="721" y="744"/>
                    <a:pt x="776" y="734"/>
                    <a:pt x="822" y="709"/>
                  </a:cubicBezTo>
                  <a:cubicBezTo>
                    <a:pt x="992" y="619"/>
                    <a:pt x="1054" y="0"/>
                    <a:pt x="63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020850" y="3770800"/>
              <a:ext cx="28600" cy="24925"/>
            </a:xfrm>
            <a:custGeom>
              <a:avLst/>
              <a:gdLst/>
              <a:ahLst/>
              <a:cxnLst/>
              <a:rect l="l" t="t" r="r" b="b"/>
              <a:pathLst>
                <a:path w="1144" h="997" extrusionOk="0">
                  <a:moveTo>
                    <a:pt x="664" y="206"/>
                  </a:moveTo>
                  <a:cubicBezTo>
                    <a:pt x="677" y="206"/>
                    <a:pt x="691" y="208"/>
                    <a:pt x="705" y="210"/>
                  </a:cubicBezTo>
                  <a:lnTo>
                    <a:pt x="743" y="225"/>
                  </a:lnTo>
                  <a:cubicBezTo>
                    <a:pt x="755" y="233"/>
                    <a:pt x="763" y="245"/>
                    <a:pt x="774" y="252"/>
                  </a:cubicBezTo>
                  <a:cubicBezTo>
                    <a:pt x="792" y="275"/>
                    <a:pt x="800" y="296"/>
                    <a:pt x="815" y="321"/>
                  </a:cubicBezTo>
                  <a:cubicBezTo>
                    <a:pt x="832" y="343"/>
                    <a:pt x="848" y="381"/>
                    <a:pt x="872" y="426"/>
                  </a:cubicBezTo>
                  <a:cubicBezTo>
                    <a:pt x="896" y="477"/>
                    <a:pt x="905" y="536"/>
                    <a:pt x="895" y="592"/>
                  </a:cubicBezTo>
                  <a:cubicBezTo>
                    <a:pt x="890" y="620"/>
                    <a:pt x="880" y="648"/>
                    <a:pt x="865" y="672"/>
                  </a:cubicBezTo>
                  <a:cubicBezTo>
                    <a:pt x="859" y="680"/>
                    <a:pt x="851" y="695"/>
                    <a:pt x="848" y="695"/>
                  </a:cubicBezTo>
                  <a:cubicBezTo>
                    <a:pt x="847" y="695"/>
                    <a:pt x="847" y="695"/>
                    <a:pt x="847" y="694"/>
                  </a:cubicBezTo>
                  <a:cubicBezTo>
                    <a:pt x="845" y="694"/>
                    <a:pt x="845" y="695"/>
                    <a:pt x="845" y="696"/>
                  </a:cubicBezTo>
                  <a:lnTo>
                    <a:pt x="821" y="710"/>
                  </a:lnTo>
                  <a:cubicBezTo>
                    <a:pt x="821" y="709"/>
                    <a:pt x="819" y="708"/>
                    <a:pt x="816" y="708"/>
                  </a:cubicBezTo>
                  <a:cubicBezTo>
                    <a:pt x="808" y="708"/>
                    <a:pt x="793" y="710"/>
                    <a:pt x="780" y="710"/>
                  </a:cubicBezTo>
                  <a:cubicBezTo>
                    <a:pt x="774" y="710"/>
                    <a:pt x="769" y="710"/>
                    <a:pt x="764" y="709"/>
                  </a:cubicBezTo>
                  <a:cubicBezTo>
                    <a:pt x="739" y="706"/>
                    <a:pt x="713" y="702"/>
                    <a:pt x="687" y="695"/>
                  </a:cubicBezTo>
                  <a:cubicBezTo>
                    <a:pt x="631" y="682"/>
                    <a:pt x="578" y="662"/>
                    <a:pt x="528" y="634"/>
                  </a:cubicBezTo>
                  <a:cubicBezTo>
                    <a:pt x="507" y="622"/>
                    <a:pt x="486" y="608"/>
                    <a:pt x="469" y="591"/>
                  </a:cubicBezTo>
                  <a:cubicBezTo>
                    <a:pt x="459" y="581"/>
                    <a:pt x="463" y="583"/>
                    <a:pt x="460" y="581"/>
                  </a:cubicBezTo>
                  <a:lnTo>
                    <a:pt x="447" y="562"/>
                  </a:lnTo>
                  <a:lnTo>
                    <a:pt x="447" y="562"/>
                  </a:lnTo>
                  <a:cubicBezTo>
                    <a:pt x="446" y="561"/>
                    <a:pt x="440" y="550"/>
                    <a:pt x="439" y="548"/>
                  </a:cubicBezTo>
                  <a:cubicBezTo>
                    <a:pt x="411" y="496"/>
                    <a:pt x="402" y="444"/>
                    <a:pt x="408" y="417"/>
                  </a:cubicBezTo>
                  <a:cubicBezTo>
                    <a:pt x="418" y="389"/>
                    <a:pt x="421" y="402"/>
                    <a:pt x="422" y="393"/>
                  </a:cubicBezTo>
                  <a:cubicBezTo>
                    <a:pt x="433" y="369"/>
                    <a:pt x="446" y="346"/>
                    <a:pt x="461" y="326"/>
                  </a:cubicBezTo>
                  <a:cubicBezTo>
                    <a:pt x="480" y="297"/>
                    <a:pt x="504" y="272"/>
                    <a:pt x="530" y="250"/>
                  </a:cubicBezTo>
                  <a:cubicBezTo>
                    <a:pt x="559" y="231"/>
                    <a:pt x="593" y="216"/>
                    <a:pt x="627" y="208"/>
                  </a:cubicBezTo>
                  <a:lnTo>
                    <a:pt x="627" y="208"/>
                  </a:lnTo>
                  <a:lnTo>
                    <a:pt x="623" y="210"/>
                  </a:lnTo>
                  <a:cubicBezTo>
                    <a:pt x="636" y="208"/>
                    <a:pt x="650" y="206"/>
                    <a:pt x="664" y="206"/>
                  </a:cubicBezTo>
                  <a:close/>
                  <a:moveTo>
                    <a:pt x="769" y="0"/>
                  </a:moveTo>
                  <a:cubicBezTo>
                    <a:pt x="752" y="0"/>
                    <a:pt x="734" y="1"/>
                    <a:pt x="717" y="3"/>
                  </a:cubicBezTo>
                  <a:cubicBezTo>
                    <a:pt x="675" y="3"/>
                    <a:pt x="645" y="13"/>
                    <a:pt x="624" y="13"/>
                  </a:cubicBezTo>
                  <a:lnTo>
                    <a:pt x="591" y="15"/>
                  </a:lnTo>
                  <a:lnTo>
                    <a:pt x="586" y="15"/>
                  </a:lnTo>
                  <a:cubicBezTo>
                    <a:pt x="566" y="18"/>
                    <a:pt x="544" y="20"/>
                    <a:pt x="523" y="20"/>
                  </a:cubicBezTo>
                  <a:cubicBezTo>
                    <a:pt x="507" y="20"/>
                    <a:pt x="492" y="19"/>
                    <a:pt x="477" y="17"/>
                  </a:cubicBezTo>
                  <a:cubicBezTo>
                    <a:pt x="470" y="17"/>
                    <a:pt x="463" y="18"/>
                    <a:pt x="455" y="18"/>
                  </a:cubicBezTo>
                  <a:cubicBezTo>
                    <a:pt x="440" y="18"/>
                    <a:pt x="424" y="17"/>
                    <a:pt x="406" y="17"/>
                  </a:cubicBezTo>
                  <a:cubicBezTo>
                    <a:pt x="379" y="17"/>
                    <a:pt x="350" y="18"/>
                    <a:pt x="319" y="24"/>
                  </a:cubicBezTo>
                  <a:cubicBezTo>
                    <a:pt x="235" y="33"/>
                    <a:pt x="159" y="75"/>
                    <a:pt x="108" y="140"/>
                  </a:cubicBezTo>
                  <a:cubicBezTo>
                    <a:pt x="34" y="219"/>
                    <a:pt x="0" y="360"/>
                    <a:pt x="27" y="464"/>
                  </a:cubicBezTo>
                  <a:cubicBezTo>
                    <a:pt x="51" y="571"/>
                    <a:pt x="100" y="648"/>
                    <a:pt x="143" y="720"/>
                  </a:cubicBezTo>
                  <a:lnTo>
                    <a:pt x="166" y="755"/>
                  </a:lnTo>
                  <a:lnTo>
                    <a:pt x="183" y="777"/>
                  </a:lnTo>
                  <a:cubicBezTo>
                    <a:pt x="203" y="802"/>
                    <a:pt x="226" y="825"/>
                    <a:pt x="250" y="845"/>
                  </a:cubicBezTo>
                  <a:cubicBezTo>
                    <a:pt x="290" y="878"/>
                    <a:pt x="332" y="904"/>
                    <a:pt x="378" y="926"/>
                  </a:cubicBezTo>
                  <a:cubicBezTo>
                    <a:pt x="465" y="969"/>
                    <a:pt x="559" y="992"/>
                    <a:pt x="656" y="996"/>
                  </a:cubicBezTo>
                  <a:cubicBezTo>
                    <a:pt x="663" y="996"/>
                    <a:pt x="671" y="996"/>
                    <a:pt x="678" y="996"/>
                  </a:cubicBezTo>
                  <a:cubicBezTo>
                    <a:pt x="722" y="996"/>
                    <a:pt x="765" y="990"/>
                    <a:pt x="807" y="978"/>
                  </a:cubicBezTo>
                  <a:cubicBezTo>
                    <a:pt x="864" y="964"/>
                    <a:pt x="918" y="938"/>
                    <a:pt x="964" y="901"/>
                  </a:cubicBezTo>
                  <a:lnTo>
                    <a:pt x="984" y="880"/>
                  </a:lnTo>
                  <a:cubicBezTo>
                    <a:pt x="996" y="867"/>
                    <a:pt x="1007" y="853"/>
                    <a:pt x="1018" y="838"/>
                  </a:cubicBezTo>
                  <a:cubicBezTo>
                    <a:pt x="1041" y="806"/>
                    <a:pt x="1044" y="787"/>
                    <a:pt x="1056" y="765"/>
                  </a:cubicBezTo>
                  <a:cubicBezTo>
                    <a:pt x="1073" y="723"/>
                    <a:pt x="1086" y="681"/>
                    <a:pt x="1097" y="637"/>
                  </a:cubicBezTo>
                  <a:cubicBezTo>
                    <a:pt x="1113" y="555"/>
                    <a:pt x="1137" y="475"/>
                    <a:pt x="1140" y="392"/>
                  </a:cubicBezTo>
                  <a:cubicBezTo>
                    <a:pt x="1143" y="308"/>
                    <a:pt x="1128" y="221"/>
                    <a:pt x="1077" y="148"/>
                  </a:cubicBezTo>
                  <a:cubicBezTo>
                    <a:pt x="1056" y="111"/>
                    <a:pt x="1018" y="85"/>
                    <a:pt x="989" y="59"/>
                  </a:cubicBezTo>
                  <a:cubicBezTo>
                    <a:pt x="955" y="40"/>
                    <a:pt x="920" y="25"/>
                    <a:pt x="883" y="14"/>
                  </a:cubicBezTo>
                  <a:cubicBezTo>
                    <a:pt x="846" y="5"/>
                    <a:pt x="807" y="0"/>
                    <a:pt x="76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067275" y="3796725"/>
              <a:ext cx="37925" cy="63550"/>
            </a:xfrm>
            <a:custGeom>
              <a:avLst/>
              <a:gdLst/>
              <a:ahLst/>
              <a:cxnLst/>
              <a:rect l="l" t="t" r="r" b="b"/>
              <a:pathLst>
                <a:path w="1517" h="2542" extrusionOk="0">
                  <a:moveTo>
                    <a:pt x="1405" y="0"/>
                  </a:moveTo>
                  <a:cubicBezTo>
                    <a:pt x="1385" y="0"/>
                    <a:pt x="1363" y="6"/>
                    <a:pt x="1344" y="19"/>
                  </a:cubicBezTo>
                  <a:cubicBezTo>
                    <a:pt x="1310" y="42"/>
                    <a:pt x="1276" y="70"/>
                    <a:pt x="1246" y="99"/>
                  </a:cubicBezTo>
                  <a:cubicBezTo>
                    <a:pt x="1170" y="172"/>
                    <a:pt x="1103" y="254"/>
                    <a:pt x="1047" y="343"/>
                  </a:cubicBezTo>
                  <a:cubicBezTo>
                    <a:pt x="974" y="450"/>
                    <a:pt x="932" y="598"/>
                    <a:pt x="859" y="742"/>
                  </a:cubicBezTo>
                  <a:cubicBezTo>
                    <a:pt x="786" y="886"/>
                    <a:pt x="702" y="1035"/>
                    <a:pt x="632" y="1192"/>
                  </a:cubicBezTo>
                  <a:cubicBezTo>
                    <a:pt x="562" y="1349"/>
                    <a:pt x="512" y="1519"/>
                    <a:pt x="430" y="1657"/>
                  </a:cubicBezTo>
                  <a:cubicBezTo>
                    <a:pt x="390" y="1727"/>
                    <a:pt x="336" y="1786"/>
                    <a:pt x="289" y="1844"/>
                  </a:cubicBezTo>
                  <a:cubicBezTo>
                    <a:pt x="243" y="1895"/>
                    <a:pt x="203" y="1953"/>
                    <a:pt x="170" y="2014"/>
                  </a:cubicBezTo>
                  <a:cubicBezTo>
                    <a:pt x="46" y="2240"/>
                    <a:pt x="12" y="2419"/>
                    <a:pt x="12" y="2419"/>
                  </a:cubicBezTo>
                  <a:lnTo>
                    <a:pt x="12" y="2420"/>
                  </a:lnTo>
                  <a:cubicBezTo>
                    <a:pt x="0" y="2490"/>
                    <a:pt x="55" y="2541"/>
                    <a:pt x="114" y="2541"/>
                  </a:cubicBezTo>
                  <a:cubicBezTo>
                    <a:pt x="138" y="2541"/>
                    <a:pt x="162" y="2533"/>
                    <a:pt x="183" y="2514"/>
                  </a:cubicBezTo>
                  <a:cubicBezTo>
                    <a:pt x="183" y="2514"/>
                    <a:pt x="317" y="2393"/>
                    <a:pt x="442" y="2169"/>
                  </a:cubicBezTo>
                  <a:cubicBezTo>
                    <a:pt x="476" y="2108"/>
                    <a:pt x="504" y="2043"/>
                    <a:pt x="524" y="1976"/>
                  </a:cubicBezTo>
                  <a:cubicBezTo>
                    <a:pt x="548" y="1905"/>
                    <a:pt x="569" y="1828"/>
                    <a:pt x="609" y="1758"/>
                  </a:cubicBezTo>
                  <a:cubicBezTo>
                    <a:pt x="682" y="1614"/>
                    <a:pt x="800" y="1484"/>
                    <a:pt x="895" y="1341"/>
                  </a:cubicBezTo>
                  <a:cubicBezTo>
                    <a:pt x="990" y="1198"/>
                    <a:pt x="1076" y="1049"/>
                    <a:pt x="1157" y="910"/>
                  </a:cubicBezTo>
                  <a:cubicBezTo>
                    <a:pt x="1239" y="772"/>
                    <a:pt x="1344" y="659"/>
                    <a:pt x="1397" y="541"/>
                  </a:cubicBezTo>
                  <a:cubicBezTo>
                    <a:pt x="1443" y="446"/>
                    <a:pt x="1477" y="345"/>
                    <a:pt x="1498" y="242"/>
                  </a:cubicBezTo>
                  <a:cubicBezTo>
                    <a:pt x="1507" y="200"/>
                    <a:pt x="1512" y="157"/>
                    <a:pt x="1515" y="115"/>
                  </a:cubicBezTo>
                  <a:lnTo>
                    <a:pt x="1515" y="113"/>
                  </a:lnTo>
                  <a:cubicBezTo>
                    <a:pt x="1517" y="47"/>
                    <a:pt x="1463" y="0"/>
                    <a:pt x="140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93050" y="3787175"/>
              <a:ext cx="22275" cy="15175"/>
            </a:xfrm>
            <a:custGeom>
              <a:avLst/>
              <a:gdLst/>
              <a:ahLst/>
              <a:cxnLst/>
              <a:rect l="l" t="t" r="r" b="b"/>
              <a:pathLst>
                <a:path w="891" h="607" extrusionOk="0">
                  <a:moveTo>
                    <a:pt x="362" y="0"/>
                  </a:moveTo>
                  <a:cubicBezTo>
                    <a:pt x="310" y="0"/>
                    <a:pt x="255" y="11"/>
                    <a:pt x="198" y="35"/>
                  </a:cubicBezTo>
                  <a:cubicBezTo>
                    <a:pt x="54" y="95"/>
                    <a:pt x="1" y="303"/>
                    <a:pt x="82" y="429"/>
                  </a:cubicBezTo>
                  <a:cubicBezTo>
                    <a:pt x="138" y="515"/>
                    <a:pt x="372" y="607"/>
                    <a:pt x="560" y="607"/>
                  </a:cubicBezTo>
                  <a:cubicBezTo>
                    <a:pt x="646" y="607"/>
                    <a:pt x="722" y="588"/>
                    <a:pt x="767" y="540"/>
                  </a:cubicBezTo>
                  <a:cubicBezTo>
                    <a:pt x="891" y="411"/>
                    <a:pt x="686" y="0"/>
                    <a:pt x="36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089000" y="3783850"/>
              <a:ext cx="27125" cy="22500"/>
            </a:xfrm>
            <a:custGeom>
              <a:avLst/>
              <a:gdLst/>
              <a:ahLst/>
              <a:cxnLst/>
              <a:rect l="l" t="t" r="r" b="b"/>
              <a:pathLst>
                <a:path w="1085" h="900" extrusionOk="0">
                  <a:moveTo>
                    <a:pt x="847" y="570"/>
                  </a:moveTo>
                  <a:cubicBezTo>
                    <a:pt x="847" y="570"/>
                    <a:pt x="846" y="570"/>
                    <a:pt x="846" y="571"/>
                  </a:cubicBezTo>
                  <a:lnTo>
                    <a:pt x="846" y="571"/>
                  </a:lnTo>
                  <a:cubicBezTo>
                    <a:pt x="846" y="570"/>
                    <a:pt x="847" y="570"/>
                    <a:pt x="847" y="570"/>
                  </a:cubicBezTo>
                  <a:close/>
                  <a:moveTo>
                    <a:pt x="470" y="242"/>
                  </a:moveTo>
                  <a:cubicBezTo>
                    <a:pt x="495" y="244"/>
                    <a:pt x="521" y="253"/>
                    <a:pt x="545" y="265"/>
                  </a:cubicBezTo>
                  <a:cubicBezTo>
                    <a:pt x="572" y="278"/>
                    <a:pt x="595" y="299"/>
                    <a:pt x="623" y="313"/>
                  </a:cubicBezTo>
                  <a:lnTo>
                    <a:pt x="727" y="360"/>
                  </a:lnTo>
                  <a:cubicBezTo>
                    <a:pt x="772" y="379"/>
                    <a:pt x="810" y="414"/>
                    <a:pt x="834" y="456"/>
                  </a:cubicBezTo>
                  <a:cubicBezTo>
                    <a:pt x="858" y="499"/>
                    <a:pt x="862" y="559"/>
                    <a:pt x="845" y="581"/>
                  </a:cubicBezTo>
                  <a:cubicBezTo>
                    <a:pt x="844" y="579"/>
                    <a:pt x="843" y="576"/>
                    <a:pt x="845" y="573"/>
                  </a:cubicBezTo>
                  <a:cubicBezTo>
                    <a:pt x="845" y="572"/>
                    <a:pt x="846" y="571"/>
                    <a:pt x="846" y="571"/>
                  </a:cubicBezTo>
                  <a:lnTo>
                    <a:pt x="846" y="571"/>
                  </a:lnTo>
                  <a:cubicBezTo>
                    <a:pt x="846" y="571"/>
                    <a:pt x="844" y="573"/>
                    <a:pt x="840" y="578"/>
                  </a:cubicBezTo>
                  <a:lnTo>
                    <a:pt x="825" y="592"/>
                  </a:lnTo>
                  <a:lnTo>
                    <a:pt x="825" y="592"/>
                  </a:lnTo>
                  <a:cubicBezTo>
                    <a:pt x="827" y="589"/>
                    <a:pt x="830" y="586"/>
                    <a:pt x="834" y="581"/>
                  </a:cubicBezTo>
                  <a:lnTo>
                    <a:pt x="828" y="581"/>
                  </a:lnTo>
                  <a:cubicBezTo>
                    <a:pt x="824" y="581"/>
                    <a:pt x="820" y="580"/>
                    <a:pt x="816" y="580"/>
                  </a:cubicBezTo>
                  <a:cubicBezTo>
                    <a:pt x="806" y="580"/>
                    <a:pt x="797" y="581"/>
                    <a:pt x="787" y="582"/>
                  </a:cubicBezTo>
                  <a:cubicBezTo>
                    <a:pt x="781" y="582"/>
                    <a:pt x="774" y="582"/>
                    <a:pt x="767" y="582"/>
                  </a:cubicBezTo>
                  <a:cubicBezTo>
                    <a:pt x="689" y="582"/>
                    <a:pt x="576" y="560"/>
                    <a:pt x="492" y="522"/>
                  </a:cubicBezTo>
                  <a:cubicBezTo>
                    <a:pt x="471" y="512"/>
                    <a:pt x="450" y="500"/>
                    <a:pt x="432" y="485"/>
                  </a:cubicBezTo>
                  <a:cubicBezTo>
                    <a:pt x="425" y="480"/>
                    <a:pt x="417" y="474"/>
                    <a:pt x="412" y="466"/>
                  </a:cubicBezTo>
                  <a:cubicBezTo>
                    <a:pt x="405" y="461"/>
                    <a:pt x="405" y="458"/>
                    <a:pt x="406" y="458"/>
                  </a:cubicBezTo>
                  <a:cubicBezTo>
                    <a:pt x="408" y="458"/>
                    <a:pt x="410" y="459"/>
                    <a:pt x="412" y="461"/>
                  </a:cubicBezTo>
                  <a:cubicBezTo>
                    <a:pt x="407" y="450"/>
                    <a:pt x="414" y="447"/>
                    <a:pt x="407" y="431"/>
                  </a:cubicBezTo>
                  <a:cubicBezTo>
                    <a:pt x="402" y="405"/>
                    <a:pt x="359" y="342"/>
                    <a:pt x="370" y="303"/>
                  </a:cubicBezTo>
                  <a:cubicBezTo>
                    <a:pt x="376" y="282"/>
                    <a:pt x="375" y="276"/>
                    <a:pt x="384" y="269"/>
                  </a:cubicBezTo>
                  <a:lnTo>
                    <a:pt x="404" y="255"/>
                  </a:lnTo>
                  <a:lnTo>
                    <a:pt x="404" y="255"/>
                  </a:lnTo>
                  <a:cubicBezTo>
                    <a:pt x="425" y="248"/>
                    <a:pt x="447" y="243"/>
                    <a:pt x="470" y="242"/>
                  </a:cubicBezTo>
                  <a:close/>
                  <a:moveTo>
                    <a:pt x="822" y="595"/>
                  </a:moveTo>
                  <a:cubicBezTo>
                    <a:pt x="822" y="595"/>
                    <a:pt x="822" y="596"/>
                    <a:pt x="822" y="596"/>
                  </a:cubicBezTo>
                  <a:lnTo>
                    <a:pt x="822" y="596"/>
                  </a:lnTo>
                  <a:lnTo>
                    <a:pt x="822" y="596"/>
                  </a:lnTo>
                  <a:lnTo>
                    <a:pt x="820" y="597"/>
                  </a:lnTo>
                  <a:cubicBezTo>
                    <a:pt x="821" y="596"/>
                    <a:pt x="822" y="595"/>
                    <a:pt x="822" y="595"/>
                  </a:cubicBezTo>
                  <a:close/>
                  <a:moveTo>
                    <a:pt x="619" y="1"/>
                  </a:moveTo>
                  <a:cubicBezTo>
                    <a:pt x="602" y="1"/>
                    <a:pt x="584" y="2"/>
                    <a:pt x="566" y="5"/>
                  </a:cubicBezTo>
                  <a:cubicBezTo>
                    <a:pt x="519" y="11"/>
                    <a:pt x="474" y="23"/>
                    <a:pt x="430" y="39"/>
                  </a:cubicBezTo>
                  <a:cubicBezTo>
                    <a:pt x="393" y="50"/>
                    <a:pt x="369" y="64"/>
                    <a:pt x="351" y="68"/>
                  </a:cubicBezTo>
                  <a:lnTo>
                    <a:pt x="322" y="77"/>
                  </a:lnTo>
                  <a:lnTo>
                    <a:pt x="315" y="80"/>
                  </a:lnTo>
                  <a:lnTo>
                    <a:pt x="293" y="88"/>
                  </a:lnTo>
                  <a:cubicBezTo>
                    <a:pt x="259" y="102"/>
                    <a:pt x="228" y="120"/>
                    <a:pt x="198" y="139"/>
                  </a:cubicBezTo>
                  <a:cubicBezTo>
                    <a:pt x="149" y="167"/>
                    <a:pt x="107" y="204"/>
                    <a:pt x="73" y="249"/>
                  </a:cubicBezTo>
                  <a:cubicBezTo>
                    <a:pt x="24" y="309"/>
                    <a:pt x="1" y="386"/>
                    <a:pt x="6" y="462"/>
                  </a:cubicBezTo>
                  <a:cubicBezTo>
                    <a:pt x="7" y="544"/>
                    <a:pt x="47" y="657"/>
                    <a:pt x="132" y="725"/>
                  </a:cubicBezTo>
                  <a:cubicBezTo>
                    <a:pt x="153" y="744"/>
                    <a:pt x="177" y="760"/>
                    <a:pt x="202" y="773"/>
                  </a:cubicBezTo>
                  <a:cubicBezTo>
                    <a:pt x="221" y="783"/>
                    <a:pt x="240" y="792"/>
                    <a:pt x="259" y="800"/>
                  </a:cubicBezTo>
                  <a:cubicBezTo>
                    <a:pt x="297" y="816"/>
                    <a:pt x="332" y="829"/>
                    <a:pt x="369" y="842"/>
                  </a:cubicBezTo>
                  <a:cubicBezTo>
                    <a:pt x="442" y="866"/>
                    <a:pt x="518" y="885"/>
                    <a:pt x="595" y="893"/>
                  </a:cubicBezTo>
                  <a:cubicBezTo>
                    <a:pt x="625" y="898"/>
                    <a:pt x="655" y="900"/>
                    <a:pt x="685" y="900"/>
                  </a:cubicBezTo>
                  <a:cubicBezTo>
                    <a:pt x="742" y="900"/>
                    <a:pt x="799" y="892"/>
                    <a:pt x="855" y="877"/>
                  </a:cubicBezTo>
                  <a:cubicBezTo>
                    <a:pt x="949" y="848"/>
                    <a:pt x="1064" y="769"/>
                    <a:pt x="1079" y="625"/>
                  </a:cubicBezTo>
                  <a:cubicBezTo>
                    <a:pt x="1084" y="513"/>
                    <a:pt x="1049" y="441"/>
                    <a:pt x="1019" y="371"/>
                  </a:cubicBezTo>
                  <a:cubicBezTo>
                    <a:pt x="986" y="302"/>
                    <a:pt x="960" y="230"/>
                    <a:pt x="917" y="169"/>
                  </a:cubicBezTo>
                  <a:cubicBezTo>
                    <a:pt x="877" y="108"/>
                    <a:pt x="820" y="58"/>
                    <a:pt x="754" y="28"/>
                  </a:cubicBezTo>
                  <a:cubicBezTo>
                    <a:pt x="711" y="10"/>
                    <a:pt x="665" y="1"/>
                    <a:pt x="619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083550" y="3821425"/>
              <a:ext cx="71500" cy="65625"/>
            </a:xfrm>
            <a:custGeom>
              <a:avLst/>
              <a:gdLst/>
              <a:ahLst/>
              <a:cxnLst/>
              <a:rect l="l" t="t" r="r" b="b"/>
              <a:pathLst>
                <a:path w="2860" h="2625" extrusionOk="0">
                  <a:moveTo>
                    <a:pt x="2297" y="317"/>
                  </a:moveTo>
                  <a:lnTo>
                    <a:pt x="2298" y="317"/>
                  </a:lnTo>
                  <a:lnTo>
                    <a:pt x="2298" y="317"/>
                  </a:lnTo>
                  <a:cubicBezTo>
                    <a:pt x="2297" y="317"/>
                    <a:pt x="2296" y="317"/>
                    <a:pt x="2297" y="317"/>
                  </a:cubicBezTo>
                  <a:close/>
                  <a:moveTo>
                    <a:pt x="2267" y="1"/>
                  </a:moveTo>
                  <a:lnTo>
                    <a:pt x="2185" y="2"/>
                  </a:lnTo>
                  <a:lnTo>
                    <a:pt x="2021" y="5"/>
                  </a:lnTo>
                  <a:cubicBezTo>
                    <a:pt x="1912" y="7"/>
                    <a:pt x="1805" y="33"/>
                    <a:pt x="1697" y="46"/>
                  </a:cubicBezTo>
                  <a:cubicBezTo>
                    <a:pt x="1591" y="62"/>
                    <a:pt x="1489" y="99"/>
                    <a:pt x="1387" y="126"/>
                  </a:cubicBezTo>
                  <a:cubicBezTo>
                    <a:pt x="1287" y="162"/>
                    <a:pt x="1190" y="202"/>
                    <a:pt x="1095" y="242"/>
                  </a:cubicBezTo>
                  <a:cubicBezTo>
                    <a:pt x="1006" y="295"/>
                    <a:pt x="913" y="335"/>
                    <a:pt x="832" y="391"/>
                  </a:cubicBezTo>
                  <a:cubicBezTo>
                    <a:pt x="669" y="502"/>
                    <a:pt x="526" y="625"/>
                    <a:pt x="420" y="760"/>
                  </a:cubicBezTo>
                  <a:cubicBezTo>
                    <a:pt x="323" y="880"/>
                    <a:pt x="239" y="1011"/>
                    <a:pt x="174" y="1152"/>
                  </a:cubicBezTo>
                  <a:cubicBezTo>
                    <a:pt x="122" y="1258"/>
                    <a:pt x="81" y="1369"/>
                    <a:pt x="50" y="1483"/>
                  </a:cubicBezTo>
                  <a:cubicBezTo>
                    <a:pt x="32" y="1556"/>
                    <a:pt x="17" y="1630"/>
                    <a:pt x="7" y="1706"/>
                  </a:cubicBezTo>
                  <a:cubicBezTo>
                    <a:pt x="3" y="1733"/>
                    <a:pt x="1" y="1760"/>
                    <a:pt x="1" y="1788"/>
                  </a:cubicBezTo>
                  <a:lnTo>
                    <a:pt x="2" y="1790"/>
                  </a:lnTo>
                  <a:cubicBezTo>
                    <a:pt x="2" y="1854"/>
                    <a:pt x="52" y="1891"/>
                    <a:pt x="103" y="1891"/>
                  </a:cubicBezTo>
                  <a:cubicBezTo>
                    <a:pt x="139" y="1891"/>
                    <a:pt x="174" y="1873"/>
                    <a:pt x="193" y="1833"/>
                  </a:cubicBezTo>
                  <a:cubicBezTo>
                    <a:pt x="193" y="1833"/>
                    <a:pt x="205" y="1809"/>
                    <a:pt x="224" y="1770"/>
                  </a:cubicBezTo>
                  <a:cubicBezTo>
                    <a:pt x="244" y="1728"/>
                    <a:pt x="277" y="1667"/>
                    <a:pt x="321" y="1593"/>
                  </a:cubicBezTo>
                  <a:cubicBezTo>
                    <a:pt x="366" y="1518"/>
                    <a:pt x="417" y="1427"/>
                    <a:pt x="486" y="1330"/>
                  </a:cubicBezTo>
                  <a:cubicBezTo>
                    <a:pt x="555" y="1233"/>
                    <a:pt x="631" y="1126"/>
                    <a:pt x="728" y="1022"/>
                  </a:cubicBezTo>
                  <a:cubicBezTo>
                    <a:pt x="829" y="907"/>
                    <a:pt x="939" y="801"/>
                    <a:pt x="1058" y="706"/>
                  </a:cubicBezTo>
                  <a:cubicBezTo>
                    <a:pt x="1120" y="653"/>
                    <a:pt x="1192" y="610"/>
                    <a:pt x="1263" y="562"/>
                  </a:cubicBezTo>
                  <a:cubicBezTo>
                    <a:pt x="1341" y="525"/>
                    <a:pt x="1417" y="482"/>
                    <a:pt x="1502" y="450"/>
                  </a:cubicBezTo>
                  <a:cubicBezTo>
                    <a:pt x="1589" y="427"/>
                    <a:pt x="1674" y="391"/>
                    <a:pt x="1766" y="375"/>
                  </a:cubicBezTo>
                  <a:cubicBezTo>
                    <a:pt x="1859" y="362"/>
                    <a:pt x="1952" y="338"/>
                    <a:pt x="2048" y="332"/>
                  </a:cubicBezTo>
                  <a:lnTo>
                    <a:pt x="2194" y="325"/>
                  </a:lnTo>
                  <a:lnTo>
                    <a:pt x="2267" y="320"/>
                  </a:lnTo>
                  <a:lnTo>
                    <a:pt x="2303" y="318"/>
                  </a:lnTo>
                  <a:lnTo>
                    <a:pt x="2307" y="318"/>
                  </a:lnTo>
                  <a:lnTo>
                    <a:pt x="2326" y="319"/>
                  </a:lnTo>
                  <a:cubicBezTo>
                    <a:pt x="2338" y="320"/>
                    <a:pt x="2350" y="321"/>
                    <a:pt x="2361" y="324"/>
                  </a:cubicBezTo>
                  <a:cubicBezTo>
                    <a:pt x="2364" y="326"/>
                    <a:pt x="2367" y="328"/>
                    <a:pt x="2370" y="329"/>
                  </a:cubicBezTo>
                  <a:cubicBezTo>
                    <a:pt x="2370" y="329"/>
                    <a:pt x="2371" y="329"/>
                    <a:pt x="2371" y="329"/>
                  </a:cubicBezTo>
                  <a:cubicBezTo>
                    <a:pt x="2378" y="329"/>
                    <a:pt x="2392" y="340"/>
                    <a:pt x="2402" y="343"/>
                  </a:cubicBezTo>
                  <a:cubicBezTo>
                    <a:pt x="2428" y="362"/>
                    <a:pt x="2450" y="385"/>
                    <a:pt x="2470" y="410"/>
                  </a:cubicBezTo>
                  <a:cubicBezTo>
                    <a:pt x="2556" y="531"/>
                    <a:pt x="2586" y="730"/>
                    <a:pt x="2570" y="915"/>
                  </a:cubicBezTo>
                  <a:cubicBezTo>
                    <a:pt x="2550" y="1103"/>
                    <a:pt x="2490" y="1284"/>
                    <a:pt x="2395" y="1446"/>
                  </a:cubicBezTo>
                  <a:cubicBezTo>
                    <a:pt x="2301" y="1606"/>
                    <a:pt x="2170" y="1732"/>
                    <a:pt x="2038" y="1834"/>
                  </a:cubicBezTo>
                  <a:cubicBezTo>
                    <a:pt x="1912" y="1928"/>
                    <a:pt x="1779" y="2012"/>
                    <a:pt x="1641" y="2087"/>
                  </a:cubicBezTo>
                  <a:cubicBezTo>
                    <a:pt x="1524" y="2152"/>
                    <a:pt x="1402" y="2208"/>
                    <a:pt x="1277" y="2255"/>
                  </a:cubicBezTo>
                  <a:cubicBezTo>
                    <a:pt x="1180" y="2293"/>
                    <a:pt x="1080" y="2327"/>
                    <a:pt x="979" y="2355"/>
                  </a:cubicBezTo>
                  <a:cubicBezTo>
                    <a:pt x="896" y="2383"/>
                    <a:pt x="827" y="2398"/>
                    <a:pt x="781" y="2409"/>
                  </a:cubicBezTo>
                  <a:lnTo>
                    <a:pt x="710" y="2430"/>
                  </a:lnTo>
                  <a:cubicBezTo>
                    <a:pt x="668" y="2442"/>
                    <a:pt x="639" y="2479"/>
                    <a:pt x="638" y="2522"/>
                  </a:cubicBezTo>
                  <a:cubicBezTo>
                    <a:pt x="636" y="2577"/>
                    <a:pt x="679" y="2623"/>
                    <a:pt x="734" y="2624"/>
                  </a:cubicBezTo>
                  <a:cubicBezTo>
                    <a:pt x="740" y="2624"/>
                    <a:pt x="746" y="2624"/>
                    <a:pt x="753" y="2624"/>
                  </a:cubicBezTo>
                  <a:cubicBezTo>
                    <a:pt x="846" y="2624"/>
                    <a:pt x="939" y="2617"/>
                    <a:pt x="1031" y="2605"/>
                  </a:cubicBezTo>
                  <a:cubicBezTo>
                    <a:pt x="1219" y="2578"/>
                    <a:pt x="1494" y="2522"/>
                    <a:pt x="1791" y="2363"/>
                  </a:cubicBezTo>
                  <a:cubicBezTo>
                    <a:pt x="1950" y="2277"/>
                    <a:pt x="2095" y="2166"/>
                    <a:pt x="2220" y="2034"/>
                  </a:cubicBezTo>
                  <a:cubicBezTo>
                    <a:pt x="2354" y="1894"/>
                    <a:pt x="2469" y="1728"/>
                    <a:pt x="2573" y="1549"/>
                  </a:cubicBezTo>
                  <a:cubicBezTo>
                    <a:pt x="2683" y="1363"/>
                    <a:pt x="2762" y="1162"/>
                    <a:pt x="2806" y="950"/>
                  </a:cubicBezTo>
                  <a:cubicBezTo>
                    <a:pt x="2843" y="732"/>
                    <a:pt x="2859" y="486"/>
                    <a:pt x="2723" y="246"/>
                  </a:cubicBezTo>
                  <a:cubicBezTo>
                    <a:pt x="2685" y="183"/>
                    <a:pt x="2636" y="129"/>
                    <a:pt x="2578" y="86"/>
                  </a:cubicBezTo>
                  <a:cubicBezTo>
                    <a:pt x="2542" y="67"/>
                    <a:pt x="2516" y="46"/>
                    <a:pt x="2471" y="32"/>
                  </a:cubicBezTo>
                  <a:cubicBezTo>
                    <a:pt x="2449" y="24"/>
                    <a:pt x="2427" y="18"/>
                    <a:pt x="2405" y="12"/>
                  </a:cubicBezTo>
                  <a:cubicBezTo>
                    <a:pt x="2391" y="9"/>
                    <a:pt x="2377" y="7"/>
                    <a:pt x="2362" y="5"/>
                  </a:cubicBezTo>
                  <a:lnTo>
                    <a:pt x="2343" y="3"/>
                  </a:lnTo>
                  <a:lnTo>
                    <a:pt x="2333" y="2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096725" y="3836450"/>
              <a:ext cx="39025" cy="37200"/>
            </a:xfrm>
            <a:custGeom>
              <a:avLst/>
              <a:gdLst/>
              <a:ahLst/>
              <a:cxnLst/>
              <a:rect l="l" t="t" r="r" b="b"/>
              <a:pathLst>
                <a:path w="1561" h="1488" extrusionOk="0">
                  <a:moveTo>
                    <a:pt x="1436" y="0"/>
                  </a:moveTo>
                  <a:cubicBezTo>
                    <a:pt x="1418" y="0"/>
                    <a:pt x="1400" y="1"/>
                    <a:pt x="1382" y="3"/>
                  </a:cubicBezTo>
                  <a:cubicBezTo>
                    <a:pt x="1298" y="11"/>
                    <a:pt x="1215" y="28"/>
                    <a:pt x="1136" y="54"/>
                  </a:cubicBezTo>
                  <a:cubicBezTo>
                    <a:pt x="1023" y="92"/>
                    <a:pt x="917" y="143"/>
                    <a:pt x="818" y="208"/>
                  </a:cubicBezTo>
                  <a:cubicBezTo>
                    <a:pt x="706" y="280"/>
                    <a:pt x="602" y="367"/>
                    <a:pt x="510" y="465"/>
                  </a:cubicBezTo>
                  <a:cubicBezTo>
                    <a:pt x="463" y="514"/>
                    <a:pt x="420" y="566"/>
                    <a:pt x="379" y="621"/>
                  </a:cubicBezTo>
                  <a:cubicBezTo>
                    <a:pt x="339" y="671"/>
                    <a:pt x="302" y="725"/>
                    <a:pt x="269" y="782"/>
                  </a:cubicBezTo>
                  <a:cubicBezTo>
                    <a:pt x="208" y="878"/>
                    <a:pt x="156" y="979"/>
                    <a:pt x="113" y="1085"/>
                  </a:cubicBezTo>
                  <a:cubicBezTo>
                    <a:pt x="70" y="1175"/>
                    <a:pt x="55" y="1258"/>
                    <a:pt x="36" y="1312"/>
                  </a:cubicBezTo>
                  <a:cubicBezTo>
                    <a:pt x="19" y="1367"/>
                    <a:pt x="11" y="1400"/>
                    <a:pt x="11" y="1400"/>
                  </a:cubicBezTo>
                  <a:cubicBezTo>
                    <a:pt x="0" y="1450"/>
                    <a:pt x="40" y="1487"/>
                    <a:pt x="82" y="1487"/>
                  </a:cubicBezTo>
                  <a:cubicBezTo>
                    <a:pt x="103" y="1487"/>
                    <a:pt x="124" y="1478"/>
                    <a:pt x="139" y="1456"/>
                  </a:cubicBezTo>
                  <a:lnTo>
                    <a:pt x="142" y="1452"/>
                  </a:lnTo>
                  <a:cubicBezTo>
                    <a:pt x="142" y="1452"/>
                    <a:pt x="160" y="1425"/>
                    <a:pt x="191" y="1379"/>
                  </a:cubicBezTo>
                  <a:cubicBezTo>
                    <a:pt x="221" y="1333"/>
                    <a:pt x="258" y="1264"/>
                    <a:pt x="311" y="1188"/>
                  </a:cubicBezTo>
                  <a:cubicBezTo>
                    <a:pt x="337" y="1150"/>
                    <a:pt x="363" y="1108"/>
                    <a:pt x="391" y="1063"/>
                  </a:cubicBezTo>
                  <a:lnTo>
                    <a:pt x="488" y="929"/>
                  </a:lnTo>
                  <a:cubicBezTo>
                    <a:pt x="519" y="880"/>
                    <a:pt x="560" y="838"/>
                    <a:pt x="595" y="790"/>
                  </a:cubicBezTo>
                  <a:cubicBezTo>
                    <a:pt x="629" y="742"/>
                    <a:pt x="673" y="702"/>
                    <a:pt x="712" y="656"/>
                  </a:cubicBezTo>
                  <a:cubicBezTo>
                    <a:pt x="859" y="496"/>
                    <a:pt x="1031" y="361"/>
                    <a:pt x="1221" y="255"/>
                  </a:cubicBezTo>
                  <a:cubicBezTo>
                    <a:pt x="1283" y="221"/>
                    <a:pt x="1348" y="191"/>
                    <a:pt x="1415" y="167"/>
                  </a:cubicBezTo>
                  <a:cubicBezTo>
                    <a:pt x="1464" y="151"/>
                    <a:pt x="1487" y="143"/>
                    <a:pt x="1490" y="143"/>
                  </a:cubicBezTo>
                  <a:lnTo>
                    <a:pt x="1490" y="142"/>
                  </a:lnTo>
                  <a:cubicBezTo>
                    <a:pt x="1530" y="141"/>
                    <a:pt x="1561" y="107"/>
                    <a:pt x="1559" y="67"/>
                  </a:cubicBezTo>
                  <a:cubicBezTo>
                    <a:pt x="1556" y="30"/>
                    <a:pt x="1524" y="1"/>
                    <a:pt x="1488" y="1"/>
                  </a:cubicBezTo>
                  <a:cubicBezTo>
                    <a:pt x="1485" y="1"/>
                    <a:pt x="1483" y="1"/>
                    <a:pt x="1480" y="2"/>
                  </a:cubicBezTo>
                  <a:cubicBezTo>
                    <a:pt x="1465" y="1"/>
                    <a:pt x="1451" y="0"/>
                    <a:pt x="143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4954900" y="3806100"/>
              <a:ext cx="25275" cy="60100"/>
            </a:xfrm>
            <a:custGeom>
              <a:avLst/>
              <a:gdLst/>
              <a:ahLst/>
              <a:cxnLst/>
              <a:rect l="l" t="t" r="r" b="b"/>
              <a:pathLst>
                <a:path w="1011" h="2404" extrusionOk="0">
                  <a:moveTo>
                    <a:pt x="907" y="0"/>
                  </a:moveTo>
                  <a:cubicBezTo>
                    <a:pt x="895" y="0"/>
                    <a:pt x="882" y="4"/>
                    <a:pt x="869" y="12"/>
                  </a:cubicBezTo>
                  <a:cubicBezTo>
                    <a:pt x="833" y="29"/>
                    <a:pt x="798" y="48"/>
                    <a:pt x="766" y="70"/>
                  </a:cubicBezTo>
                  <a:cubicBezTo>
                    <a:pt x="681" y="125"/>
                    <a:pt x="602" y="189"/>
                    <a:pt x="530" y="261"/>
                  </a:cubicBezTo>
                  <a:cubicBezTo>
                    <a:pt x="428" y="363"/>
                    <a:pt x="341" y="477"/>
                    <a:pt x="269" y="602"/>
                  </a:cubicBezTo>
                  <a:cubicBezTo>
                    <a:pt x="186" y="736"/>
                    <a:pt x="125" y="894"/>
                    <a:pt x="76" y="1055"/>
                  </a:cubicBezTo>
                  <a:cubicBezTo>
                    <a:pt x="58" y="1136"/>
                    <a:pt x="34" y="1217"/>
                    <a:pt x="25" y="1298"/>
                  </a:cubicBezTo>
                  <a:cubicBezTo>
                    <a:pt x="15" y="1380"/>
                    <a:pt x="3" y="1460"/>
                    <a:pt x="2" y="1537"/>
                  </a:cubicBezTo>
                  <a:cubicBezTo>
                    <a:pt x="0" y="1615"/>
                    <a:pt x="0" y="1690"/>
                    <a:pt x="2" y="1760"/>
                  </a:cubicBezTo>
                  <a:cubicBezTo>
                    <a:pt x="8" y="1830"/>
                    <a:pt x="16" y="1897"/>
                    <a:pt x="24" y="1957"/>
                  </a:cubicBezTo>
                  <a:cubicBezTo>
                    <a:pt x="33" y="2079"/>
                    <a:pt x="69" y="2177"/>
                    <a:pt x="83" y="2246"/>
                  </a:cubicBezTo>
                  <a:cubicBezTo>
                    <a:pt x="100" y="2315"/>
                    <a:pt x="112" y="2353"/>
                    <a:pt x="112" y="2353"/>
                  </a:cubicBezTo>
                  <a:cubicBezTo>
                    <a:pt x="122" y="2388"/>
                    <a:pt x="150" y="2404"/>
                    <a:pt x="178" y="2404"/>
                  </a:cubicBezTo>
                  <a:cubicBezTo>
                    <a:pt x="215" y="2404"/>
                    <a:pt x="251" y="2378"/>
                    <a:pt x="250" y="2331"/>
                  </a:cubicBezTo>
                  <a:lnTo>
                    <a:pt x="250" y="2328"/>
                  </a:lnTo>
                  <a:cubicBezTo>
                    <a:pt x="250" y="2328"/>
                    <a:pt x="250" y="2288"/>
                    <a:pt x="249" y="2221"/>
                  </a:cubicBezTo>
                  <a:cubicBezTo>
                    <a:pt x="249" y="2153"/>
                    <a:pt x="238" y="2057"/>
                    <a:pt x="245" y="1943"/>
                  </a:cubicBezTo>
                  <a:cubicBezTo>
                    <a:pt x="246" y="1886"/>
                    <a:pt x="247" y="1824"/>
                    <a:pt x="247" y="1758"/>
                  </a:cubicBezTo>
                  <a:cubicBezTo>
                    <a:pt x="254" y="1694"/>
                    <a:pt x="259" y="1626"/>
                    <a:pt x="264" y="1557"/>
                  </a:cubicBezTo>
                  <a:cubicBezTo>
                    <a:pt x="269" y="1487"/>
                    <a:pt x="285" y="1415"/>
                    <a:pt x="295" y="1343"/>
                  </a:cubicBezTo>
                  <a:cubicBezTo>
                    <a:pt x="306" y="1271"/>
                    <a:pt x="329" y="1202"/>
                    <a:pt x="343" y="1129"/>
                  </a:cubicBezTo>
                  <a:cubicBezTo>
                    <a:pt x="382" y="990"/>
                    <a:pt x="434" y="855"/>
                    <a:pt x="498" y="726"/>
                  </a:cubicBezTo>
                  <a:cubicBezTo>
                    <a:pt x="556" y="601"/>
                    <a:pt x="630" y="495"/>
                    <a:pt x="694" y="404"/>
                  </a:cubicBezTo>
                  <a:cubicBezTo>
                    <a:pt x="747" y="333"/>
                    <a:pt x="806" y="264"/>
                    <a:pt x="869" y="201"/>
                  </a:cubicBezTo>
                  <a:cubicBezTo>
                    <a:pt x="916" y="155"/>
                    <a:pt x="940" y="134"/>
                    <a:pt x="943" y="133"/>
                  </a:cubicBezTo>
                  <a:cubicBezTo>
                    <a:pt x="1010" y="92"/>
                    <a:pt x="970" y="0"/>
                    <a:pt x="907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4886400" y="3953625"/>
              <a:ext cx="70125" cy="119625"/>
            </a:xfrm>
            <a:custGeom>
              <a:avLst/>
              <a:gdLst/>
              <a:ahLst/>
              <a:cxnLst/>
              <a:rect l="l" t="t" r="r" b="b"/>
              <a:pathLst>
                <a:path w="2805" h="4785" extrusionOk="0">
                  <a:moveTo>
                    <a:pt x="1085" y="1"/>
                  </a:moveTo>
                  <a:cubicBezTo>
                    <a:pt x="1005" y="1"/>
                    <a:pt x="952" y="101"/>
                    <a:pt x="1013" y="169"/>
                  </a:cubicBezTo>
                  <a:lnTo>
                    <a:pt x="1017" y="173"/>
                  </a:lnTo>
                  <a:lnTo>
                    <a:pt x="1061" y="221"/>
                  </a:lnTo>
                  <a:cubicBezTo>
                    <a:pt x="1091" y="251"/>
                    <a:pt x="1132" y="300"/>
                    <a:pt x="1181" y="363"/>
                  </a:cubicBezTo>
                  <a:cubicBezTo>
                    <a:pt x="1238" y="435"/>
                    <a:pt x="1289" y="510"/>
                    <a:pt x="1335" y="590"/>
                  </a:cubicBezTo>
                  <a:cubicBezTo>
                    <a:pt x="1359" y="636"/>
                    <a:pt x="1382" y="684"/>
                    <a:pt x="1401" y="732"/>
                  </a:cubicBezTo>
                  <a:cubicBezTo>
                    <a:pt x="1427" y="785"/>
                    <a:pt x="1429" y="796"/>
                    <a:pt x="1454" y="839"/>
                  </a:cubicBezTo>
                  <a:cubicBezTo>
                    <a:pt x="1475" y="876"/>
                    <a:pt x="1503" y="922"/>
                    <a:pt x="1524" y="951"/>
                  </a:cubicBezTo>
                  <a:cubicBezTo>
                    <a:pt x="1706" y="1210"/>
                    <a:pt x="1966" y="1431"/>
                    <a:pt x="2191" y="1709"/>
                  </a:cubicBezTo>
                  <a:cubicBezTo>
                    <a:pt x="2296" y="1844"/>
                    <a:pt x="2413" y="1998"/>
                    <a:pt x="2459" y="2132"/>
                  </a:cubicBezTo>
                  <a:cubicBezTo>
                    <a:pt x="2462" y="2147"/>
                    <a:pt x="2471" y="2164"/>
                    <a:pt x="2472" y="2177"/>
                  </a:cubicBezTo>
                  <a:cubicBezTo>
                    <a:pt x="2472" y="2181"/>
                    <a:pt x="2472" y="2187"/>
                    <a:pt x="2472" y="2192"/>
                  </a:cubicBezTo>
                  <a:lnTo>
                    <a:pt x="2473" y="2200"/>
                  </a:lnTo>
                  <a:lnTo>
                    <a:pt x="2474" y="2203"/>
                  </a:lnTo>
                  <a:lnTo>
                    <a:pt x="2474" y="2203"/>
                  </a:lnTo>
                  <a:cubicBezTo>
                    <a:pt x="2462" y="2245"/>
                    <a:pt x="2450" y="2288"/>
                    <a:pt x="2435" y="2307"/>
                  </a:cubicBezTo>
                  <a:cubicBezTo>
                    <a:pt x="2418" y="2341"/>
                    <a:pt x="2399" y="2376"/>
                    <a:pt x="2377" y="2408"/>
                  </a:cubicBezTo>
                  <a:cubicBezTo>
                    <a:pt x="2353" y="2446"/>
                    <a:pt x="2332" y="2486"/>
                    <a:pt x="2306" y="2526"/>
                  </a:cubicBezTo>
                  <a:cubicBezTo>
                    <a:pt x="2203" y="2682"/>
                    <a:pt x="2092" y="2841"/>
                    <a:pt x="1976" y="2992"/>
                  </a:cubicBezTo>
                  <a:cubicBezTo>
                    <a:pt x="1863" y="3141"/>
                    <a:pt x="1742" y="3283"/>
                    <a:pt x="1613" y="3417"/>
                  </a:cubicBezTo>
                  <a:cubicBezTo>
                    <a:pt x="1488" y="3548"/>
                    <a:pt x="1351" y="3660"/>
                    <a:pt x="1221" y="3763"/>
                  </a:cubicBezTo>
                  <a:cubicBezTo>
                    <a:pt x="1091" y="3867"/>
                    <a:pt x="969" y="3962"/>
                    <a:pt x="860" y="4057"/>
                  </a:cubicBezTo>
                  <a:cubicBezTo>
                    <a:pt x="751" y="4150"/>
                    <a:pt x="650" y="4231"/>
                    <a:pt x="560" y="4303"/>
                  </a:cubicBezTo>
                  <a:cubicBezTo>
                    <a:pt x="470" y="4369"/>
                    <a:pt x="390" y="4436"/>
                    <a:pt x="324" y="4472"/>
                  </a:cubicBezTo>
                  <a:lnTo>
                    <a:pt x="235" y="4531"/>
                  </a:lnTo>
                  <a:lnTo>
                    <a:pt x="169" y="4562"/>
                  </a:lnTo>
                  <a:lnTo>
                    <a:pt x="115" y="4591"/>
                  </a:lnTo>
                  <a:lnTo>
                    <a:pt x="92" y="4603"/>
                  </a:lnTo>
                  <a:cubicBezTo>
                    <a:pt x="0" y="4651"/>
                    <a:pt x="39" y="4784"/>
                    <a:pt x="134" y="4784"/>
                  </a:cubicBezTo>
                  <a:cubicBezTo>
                    <a:pt x="141" y="4784"/>
                    <a:pt x="148" y="4784"/>
                    <a:pt x="155" y="4782"/>
                  </a:cubicBezTo>
                  <a:lnTo>
                    <a:pt x="234" y="4767"/>
                  </a:lnTo>
                  <a:lnTo>
                    <a:pt x="327" y="4744"/>
                  </a:lnTo>
                  <a:lnTo>
                    <a:pt x="442" y="4698"/>
                  </a:lnTo>
                  <a:cubicBezTo>
                    <a:pt x="530" y="4663"/>
                    <a:pt x="620" y="4605"/>
                    <a:pt x="729" y="4543"/>
                  </a:cubicBezTo>
                  <a:cubicBezTo>
                    <a:pt x="844" y="4467"/>
                    <a:pt x="955" y="4384"/>
                    <a:pt x="1060" y="4297"/>
                  </a:cubicBezTo>
                  <a:cubicBezTo>
                    <a:pt x="1184" y="4194"/>
                    <a:pt x="1300" y="4082"/>
                    <a:pt x="1405" y="3959"/>
                  </a:cubicBezTo>
                  <a:cubicBezTo>
                    <a:pt x="1520" y="3834"/>
                    <a:pt x="1634" y="3693"/>
                    <a:pt x="1762" y="3560"/>
                  </a:cubicBezTo>
                  <a:lnTo>
                    <a:pt x="2157" y="3148"/>
                  </a:lnTo>
                  <a:cubicBezTo>
                    <a:pt x="2297" y="3005"/>
                    <a:pt x="2429" y="2856"/>
                    <a:pt x="2551" y="2698"/>
                  </a:cubicBezTo>
                  <a:cubicBezTo>
                    <a:pt x="2583" y="2661"/>
                    <a:pt x="2612" y="2616"/>
                    <a:pt x="2641" y="2573"/>
                  </a:cubicBezTo>
                  <a:cubicBezTo>
                    <a:pt x="2675" y="2525"/>
                    <a:pt x="2705" y="2473"/>
                    <a:pt x="2730" y="2421"/>
                  </a:cubicBezTo>
                  <a:cubicBezTo>
                    <a:pt x="2764" y="2358"/>
                    <a:pt x="2774" y="2315"/>
                    <a:pt x="2789" y="2269"/>
                  </a:cubicBezTo>
                  <a:cubicBezTo>
                    <a:pt x="2804" y="2148"/>
                    <a:pt x="2789" y="2105"/>
                    <a:pt x="2772" y="2039"/>
                  </a:cubicBezTo>
                  <a:cubicBezTo>
                    <a:pt x="2696" y="1805"/>
                    <a:pt x="2572" y="1655"/>
                    <a:pt x="2460" y="1499"/>
                  </a:cubicBezTo>
                  <a:cubicBezTo>
                    <a:pt x="2233" y="1199"/>
                    <a:pt x="2017" y="925"/>
                    <a:pt x="1848" y="714"/>
                  </a:cubicBezTo>
                  <a:lnTo>
                    <a:pt x="1798" y="647"/>
                  </a:lnTo>
                  <a:cubicBezTo>
                    <a:pt x="1784" y="633"/>
                    <a:pt x="1757" y="581"/>
                    <a:pt x="1751" y="575"/>
                  </a:cubicBezTo>
                  <a:cubicBezTo>
                    <a:pt x="1716" y="509"/>
                    <a:pt x="1676" y="445"/>
                    <a:pt x="1630" y="387"/>
                  </a:cubicBezTo>
                  <a:cubicBezTo>
                    <a:pt x="1557" y="297"/>
                    <a:pt x="1473" y="218"/>
                    <a:pt x="1379" y="151"/>
                  </a:cubicBezTo>
                  <a:cubicBezTo>
                    <a:pt x="1319" y="109"/>
                    <a:pt x="1257" y="72"/>
                    <a:pt x="1193" y="40"/>
                  </a:cubicBezTo>
                  <a:cubicBezTo>
                    <a:pt x="1149" y="18"/>
                    <a:pt x="1121" y="8"/>
                    <a:pt x="1121" y="8"/>
                  </a:cubicBezTo>
                  <a:cubicBezTo>
                    <a:pt x="1109" y="3"/>
                    <a:pt x="1097" y="1"/>
                    <a:pt x="108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4873525" y="4083575"/>
              <a:ext cx="72450" cy="69600"/>
            </a:xfrm>
            <a:custGeom>
              <a:avLst/>
              <a:gdLst/>
              <a:ahLst/>
              <a:cxnLst/>
              <a:rect l="l" t="t" r="r" b="b"/>
              <a:pathLst>
                <a:path w="2898" h="2784" extrusionOk="0">
                  <a:moveTo>
                    <a:pt x="2021" y="0"/>
                  </a:moveTo>
                  <a:cubicBezTo>
                    <a:pt x="2021" y="0"/>
                    <a:pt x="2020" y="0"/>
                    <a:pt x="2019" y="0"/>
                  </a:cubicBezTo>
                  <a:lnTo>
                    <a:pt x="1934" y="3"/>
                  </a:lnTo>
                  <a:cubicBezTo>
                    <a:pt x="1850" y="10"/>
                    <a:pt x="1766" y="23"/>
                    <a:pt x="1682" y="41"/>
                  </a:cubicBezTo>
                  <a:cubicBezTo>
                    <a:pt x="1558" y="69"/>
                    <a:pt x="1435" y="106"/>
                    <a:pt x="1315" y="151"/>
                  </a:cubicBezTo>
                  <a:cubicBezTo>
                    <a:pt x="1160" y="208"/>
                    <a:pt x="1009" y="277"/>
                    <a:pt x="866" y="359"/>
                  </a:cubicBezTo>
                  <a:cubicBezTo>
                    <a:pt x="690" y="455"/>
                    <a:pt x="527" y="573"/>
                    <a:pt x="382" y="712"/>
                  </a:cubicBezTo>
                  <a:cubicBezTo>
                    <a:pt x="340" y="749"/>
                    <a:pt x="301" y="789"/>
                    <a:pt x="265" y="832"/>
                  </a:cubicBezTo>
                  <a:cubicBezTo>
                    <a:pt x="224" y="876"/>
                    <a:pt x="188" y="923"/>
                    <a:pt x="154" y="974"/>
                  </a:cubicBezTo>
                  <a:cubicBezTo>
                    <a:pt x="80" y="1069"/>
                    <a:pt x="26" y="1201"/>
                    <a:pt x="2" y="1350"/>
                  </a:cubicBezTo>
                  <a:cubicBezTo>
                    <a:pt x="1" y="1390"/>
                    <a:pt x="2" y="1430"/>
                    <a:pt x="6" y="1469"/>
                  </a:cubicBezTo>
                  <a:cubicBezTo>
                    <a:pt x="7" y="1504"/>
                    <a:pt x="14" y="1538"/>
                    <a:pt x="23" y="1571"/>
                  </a:cubicBezTo>
                  <a:cubicBezTo>
                    <a:pt x="36" y="1624"/>
                    <a:pt x="52" y="1681"/>
                    <a:pt x="70" y="1740"/>
                  </a:cubicBezTo>
                  <a:cubicBezTo>
                    <a:pt x="105" y="1856"/>
                    <a:pt x="148" y="1969"/>
                    <a:pt x="199" y="2079"/>
                  </a:cubicBezTo>
                  <a:cubicBezTo>
                    <a:pt x="303" y="2299"/>
                    <a:pt x="449" y="2528"/>
                    <a:pt x="691" y="2675"/>
                  </a:cubicBezTo>
                  <a:cubicBezTo>
                    <a:pt x="810" y="2745"/>
                    <a:pt x="945" y="2783"/>
                    <a:pt x="1084" y="2783"/>
                  </a:cubicBezTo>
                  <a:cubicBezTo>
                    <a:pt x="1088" y="2783"/>
                    <a:pt x="1091" y="2783"/>
                    <a:pt x="1095" y="2783"/>
                  </a:cubicBezTo>
                  <a:cubicBezTo>
                    <a:pt x="1102" y="2783"/>
                    <a:pt x="1109" y="2783"/>
                    <a:pt x="1116" y="2783"/>
                  </a:cubicBezTo>
                  <a:cubicBezTo>
                    <a:pt x="1179" y="2783"/>
                    <a:pt x="1232" y="2770"/>
                    <a:pt x="1303" y="2756"/>
                  </a:cubicBezTo>
                  <a:cubicBezTo>
                    <a:pt x="1359" y="2737"/>
                    <a:pt x="1411" y="2725"/>
                    <a:pt x="1474" y="2695"/>
                  </a:cubicBezTo>
                  <a:cubicBezTo>
                    <a:pt x="1709" y="2588"/>
                    <a:pt x="1895" y="2456"/>
                    <a:pt x="2071" y="2314"/>
                  </a:cubicBezTo>
                  <a:cubicBezTo>
                    <a:pt x="2244" y="2172"/>
                    <a:pt x="2412" y="2035"/>
                    <a:pt x="2558" y="1886"/>
                  </a:cubicBezTo>
                  <a:cubicBezTo>
                    <a:pt x="2630" y="1810"/>
                    <a:pt x="2700" y="1736"/>
                    <a:pt x="2759" y="1651"/>
                  </a:cubicBezTo>
                  <a:cubicBezTo>
                    <a:pt x="2816" y="1560"/>
                    <a:pt x="2876" y="1490"/>
                    <a:pt x="2898" y="1332"/>
                  </a:cubicBezTo>
                  <a:cubicBezTo>
                    <a:pt x="2898" y="1285"/>
                    <a:pt x="2898" y="1285"/>
                    <a:pt x="2896" y="1253"/>
                  </a:cubicBezTo>
                  <a:cubicBezTo>
                    <a:pt x="2891" y="1223"/>
                    <a:pt x="2887" y="1191"/>
                    <a:pt x="2882" y="1163"/>
                  </a:cubicBezTo>
                  <a:cubicBezTo>
                    <a:pt x="2872" y="1118"/>
                    <a:pt x="2859" y="1074"/>
                    <a:pt x="2844" y="1030"/>
                  </a:cubicBezTo>
                  <a:cubicBezTo>
                    <a:pt x="2817" y="954"/>
                    <a:pt x="2786" y="879"/>
                    <a:pt x="2751" y="807"/>
                  </a:cubicBezTo>
                  <a:cubicBezTo>
                    <a:pt x="2692" y="692"/>
                    <a:pt x="2625" y="582"/>
                    <a:pt x="2552" y="477"/>
                  </a:cubicBezTo>
                  <a:cubicBezTo>
                    <a:pt x="2502" y="406"/>
                    <a:pt x="2444" y="341"/>
                    <a:pt x="2381" y="280"/>
                  </a:cubicBezTo>
                  <a:cubicBezTo>
                    <a:pt x="2358" y="259"/>
                    <a:pt x="2332" y="242"/>
                    <a:pt x="2304" y="227"/>
                  </a:cubicBezTo>
                  <a:cubicBezTo>
                    <a:pt x="2289" y="219"/>
                    <a:pt x="2273" y="214"/>
                    <a:pt x="2257" y="210"/>
                  </a:cubicBezTo>
                  <a:cubicBezTo>
                    <a:pt x="2251" y="208"/>
                    <a:pt x="2244" y="208"/>
                    <a:pt x="2238" y="208"/>
                  </a:cubicBezTo>
                  <a:cubicBezTo>
                    <a:pt x="2193" y="208"/>
                    <a:pt x="2152" y="240"/>
                    <a:pt x="2141" y="286"/>
                  </a:cubicBezTo>
                  <a:cubicBezTo>
                    <a:pt x="2131" y="338"/>
                    <a:pt x="2164" y="391"/>
                    <a:pt x="2218" y="402"/>
                  </a:cubicBezTo>
                  <a:cubicBezTo>
                    <a:pt x="2216" y="403"/>
                    <a:pt x="2213" y="404"/>
                    <a:pt x="2211" y="404"/>
                  </a:cubicBezTo>
                  <a:cubicBezTo>
                    <a:pt x="2210" y="404"/>
                    <a:pt x="2210" y="404"/>
                    <a:pt x="2209" y="404"/>
                  </a:cubicBezTo>
                  <a:cubicBezTo>
                    <a:pt x="2209" y="404"/>
                    <a:pt x="2209" y="404"/>
                    <a:pt x="2208" y="404"/>
                  </a:cubicBezTo>
                  <a:cubicBezTo>
                    <a:pt x="2205" y="404"/>
                    <a:pt x="2217" y="416"/>
                    <a:pt x="2227" y="431"/>
                  </a:cubicBezTo>
                  <a:cubicBezTo>
                    <a:pt x="2268" y="488"/>
                    <a:pt x="2304" y="549"/>
                    <a:pt x="2336" y="613"/>
                  </a:cubicBezTo>
                  <a:cubicBezTo>
                    <a:pt x="2391" y="715"/>
                    <a:pt x="2440" y="820"/>
                    <a:pt x="2483" y="929"/>
                  </a:cubicBezTo>
                  <a:cubicBezTo>
                    <a:pt x="2509" y="992"/>
                    <a:pt x="2532" y="1057"/>
                    <a:pt x="2551" y="1124"/>
                  </a:cubicBezTo>
                  <a:cubicBezTo>
                    <a:pt x="2563" y="1159"/>
                    <a:pt x="2571" y="1192"/>
                    <a:pt x="2578" y="1226"/>
                  </a:cubicBezTo>
                  <a:cubicBezTo>
                    <a:pt x="2580" y="1239"/>
                    <a:pt x="2582" y="1250"/>
                    <a:pt x="2584" y="1262"/>
                  </a:cubicBezTo>
                  <a:cubicBezTo>
                    <a:pt x="2587" y="1271"/>
                    <a:pt x="2586" y="1312"/>
                    <a:pt x="2586" y="1312"/>
                  </a:cubicBezTo>
                  <a:cubicBezTo>
                    <a:pt x="2587" y="1312"/>
                    <a:pt x="2587" y="1312"/>
                    <a:pt x="2587" y="1312"/>
                  </a:cubicBezTo>
                  <a:lnTo>
                    <a:pt x="2587" y="1312"/>
                  </a:lnTo>
                  <a:cubicBezTo>
                    <a:pt x="2588" y="1329"/>
                    <a:pt x="2545" y="1418"/>
                    <a:pt x="2504" y="1484"/>
                  </a:cubicBezTo>
                  <a:cubicBezTo>
                    <a:pt x="2458" y="1563"/>
                    <a:pt x="2407" y="1638"/>
                    <a:pt x="2354" y="1711"/>
                  </a:cubicBezTo>
                  <a:cubicBezTo>
                    <a:pt x="2239" y="1863"/>
                    <a:pt x="2105" y="2021"/>
                    <a:pt x="1941" y="2154"/>
                  </a:cubicBezTo>
                  <a:cubicBezTo>
                    <a:pt x="1779" y="2285"/>
                    <a:pt x="1587" y="2407"/>
                    <a:pt x="1397" y="2469"/>
                  </a:cubicBezTo>
                  <a:cubicBezTo>
                    <a:pt x="1356" y="2486"/>
                    <a:pt x="1294" y="2497"/>
                    <a:pt x="1239" y="2509"/>
                  </a:cubicBezTo>
                  <a:cubicBezTo>
                    <a:pt x="1215" y="2509"/>
                    <a:pt x="1180" y="2514"/>
                    <a:pt x="1146" y="2514"/>
                  </a:cubicBezTo>
                  <a:cubicBezTo>
                    <a:pt x="1131" y="2514"/>
                    <a:pt x="1117" y="2513"/>
                    <a:pt x="1104" y="2510"/>
                  </a:cubicBezTo>
                  <a:cubicBezTo>
                    <a:pt x="1013" y="2504"/>
                    <a:pt x="925" y="2472"/>
                    <a:pt x="850" y="2421"/>
                  </a:cubicBezTo>
                  <a:cubicBezTo>
                    <a:pt x="698" y="2314"/>
                    <a:pt x="579" y="2138"/>
                    <a:pt x="498" y="1945"/>
                  </a:cubicBezTo>
                  <a:cubicBezTo>
                    <a:pt x="456" y="1847"/>
                    <a:pt x="420" y="1748"/>
                    <a:pt x="392" y="1646"/>
                  </a:cubicBezTo>
                  <a:cubicBezTo>
                    <a:pt x="379" y="1598"/>
                    <a:pt x="366" y="1548"/>
                    <a:pt x="353" y="1492"/>
                  </a:cubicBezTo>
                  <a:cubicBezTo>
                    <a:pt x="346" y="1473"/>
                    <a:pt x="343" y="1452"/>
                    <a:pt x="345" y="1432"/>
                  </a:cubicBezTo>
                  <a:cubicBezTo>
                    <a:pt x="346" y="1417"/>
                    <a:pt x="342" y="1403"/>
                    <a:pt x="343" y="1387"/>
                  </a:cubicBezTo>
                  <a:cubicBezTo>
                    <a:pt x="366" y="1257"/>
                    <a:pt x="497" y="1109"/>
                    <a:pt x="637" y="1000"/>
                  </a:cubicBezTo>
                  <a:cubicBezTo>
                    <a:pt x="774" y="893"/>
                    <a:pt x="918" y="794"/>
                    <a:pt x="1068" y="705"/>
                  </a:cubicBezTo>
                  <a:cubicBezTo>
                    <a:pt x="1210" y="620"/>
                    <a:pt x="1343" y="542"/>
                    <a:pt x="1462" y="478"/>
                  </a:cubicBezTo>
                  <a:cubicBezTo>
                    <a:pt x="1582" y="415"/>
                    <a:pt x="1689" y="359"/>
                    <a:pt x="1777" y="317"/>
                  </a:cubicBezTo>
                  <a:cubicBezTo>
                    <a:pt x="1868" y="273"/>
                    <a:pt x="1925" y="245"/>
                    <a:pt x="1977" y="225"/>
                  </a:cubicBezTo>
                  <a:lnTo>
                    <a:pt x="2057" y="194"/>
                  </a:lnTo>
                  <a:lnTo>
                    <a:pt x="2057" y="192"/>
                  </a:lnTo>
                  <a:cubicBezTo>
                    <a:pt x="2160" y="152"/>
                    <a:pt x="2130" y="0"/>
                    <a:pt x="2021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864725" y="4183750"/>
              <a:ext cx="90725" cy="119125"/>
            </a:xfrm>
            <a:custGeom>
              <a:avLst/>
              <a:gdLst/>
              <a:ahLst/>
              <a:cxnLst/>
              <a:rect l="l" t="t" r="r" b="b"/>
              <a:pathLst>
                <a:path w="3629" h="4765" extrusionOk="0">
                  <a:moveTo>
                    <a:pt x="3489" y="1"/>
                  </a:moveTo>
                  <a:cubicBezTo>
                    <a:pt x="3488" y="1"/>
                    <a:pt x="3487" y="1"/>
                    <a:pt x="3486" y="1"/>
                  </a:cubicBezTo>
                  <a:cubicBezTo>
                    <a:pt x="3486" y="1"/>
                    <a:pt x="3014" y="11"/>
                    <a:pt x="2336" y="174"/>
                  </a:cubicBezTo>
                  <a:cubicBezTo>
                    <a:pt x="1996" y="251"/>
                    <a:pt x="1612" y="387"/>
                    <a:pt x="1195" y="538"/>
                  </a:cubicBezTo>
                  <a:cubicBezTo>
                    <a:pt x="1090" y="577"/>
                    <a:pt x="985" y="617"/>
                    <a:pt x="874" y="670"/>
                  </a:cubicBezTo>
                  <a:lnTo>
                    <a:pt x="791" y="713"/>
                  </a:lnTo>
                  <a:lnTo>
                    <a:pt x="780" y="719"/>
                  </a:lnTo>
                  <a:lnTo>
                    <a:pt x="761" y="733"/>
                  </a:lnTo>
                  <a:lnTo>
                    <a:pt x="743" y="744"/>
                  </a:lnTo>
                  <a:lnTo>
                    <a:pt x="708" y="768"/>
                  </a:lnTo>
                  <a:cubicBezTo>
                    <a:pt x="666" y="794"/>
                    <a:pt x="605" y="855"/>
                    <a:pt x="555" y="901"/>
                  </a:cubicBezTo>
                  <a:cubicBezTo>
                    <a:pt x="380" y="1093"/>
                    <a:pt x="261" y="1312"/>
                    <a:pt x="174" y="1539"/>
                  </a:cubicBezTo>
                  <a:cubicBezTo>
                    <a:pt x="87" y="1766"/>
                    <a:pt x="33" y="2003"/>
                    <a:pt x="15" y="2244"/>
                  </a:cubicBezTo>
                  <a:cubicBezTo>
                    <a:pt x="1" y="2363"/>
                    <a:pt x="7" y="2485"/>
                    <a:pt x="17" y="2607"/>
                  </a:cubicBezTo>
                  <a:cubicBezTo>
                    <a:pt x="26" y="2729"/>
                    <a:pt x="86" y="2866"/>
                    <a:pt x="144" y="2953"/>
                  </a:cubicBezTo>
                  <a:cubicBezTo>
                    <a:pt x="272" y="3152"/>
                    <a:pt x="387" y="3319"/>
                    <a:pt x="506" y="3486"/>
                  </a:cubicBezTo>
                  <a:cubicBezTo>
                    <a:pt x="615" y="3639"/>
                    <a:pt x="732" y="3786"/>
                    <a:pt x="857" y="3926"/>
                  </a:cubicBezTo>
                  <a:cubicBezTo>
                    <a:pt x="1088" y="4187"/>
                    <a:pt x="1299" y="4386"/>
                    <a:pt x="1445" y="4527"/>
                  </a:cubicBezTo>
                  <a:lnTo>
                    <a:pt x="1620" y="4684"/>
                  </a:lnTo>
                  <a:lnTo>
                    <a:pt x="1681" y="4736"/>
                  </a:lnTo>
                  <a:lnTo>
                    <a:pt x="1685" y="4740"/>
                  </a:lnTo>
                  <a:cubicBezTo>
                    <a:pt x="1706" y="4757"/>
                    <a:pt x="1727" y="4764"/>
                    <a:pt x="1748" y="4764"/>
                  </a:cubicBezTo>
                  <a:cubicBezTo>
                    <a:pt x="1820" y="4764"/>
                    <a:pt x="1881" y="4679"/>
                    <a:pt x="1828" y="4607"/>
                  </a:cubicBezTo>
                  <a:lnTo>
                    <a:pt x="1777" y="4537"/>
                  </a:lnTo>
                  <a:lnTo>
                    <a:pt x="1632" y="4352"/>
                  </a:lnTo>
                  <a:cubicBezTo>
                    <a:pt x="1502" y="4197"/>
                    <a:pt x="1321" y="3974"/>
                    <a:pt x="1091" y="3718"/>
                  </a:cubicBezTo>
                  <a:cubicBezTo>
                    <a:pt x="978" y="3589"/>
                    <a:pt x="851" y="3454"/>
                    <a:pt x="713" y="3313"/>
                  </a:cubicBezTo>
                  <a:cubicBezTo>
                    <a:pt x="580" y="3172"/>
                    <a:pt x="430" y="3016"/>
                    <a:pt x="324" y="2852"/>
                  </a:cubicBezTo>
                  <a:cubicBezTo>
                    <a:pt x="264" y="2756"/>
                    <a:pt x="239" y="2685"/>
                    <a:pt x="231" y="2584"/>
                  </a:cubicBezTo>
                  <a:cubicBezTo>
                    <a:pt x="224" y="2480"/>
                    <a:pt x="232" y="2376"/>
                    <a:pt x="252" y="2273"/>
                  </a:cubicBezTo>
                  <a:cubicBezTo>
                    <a:pt x="290" y="2063"/>
                    <a:pt x="363" y="1851"/>
                    <a:pt x="453" y="1654"/>
                  </a:cubicBezTo>
                  <a:cubicBezTo>
                    <a:pt x="543" y="1458"/>
                    <a:pt x="652" y="1267"/>
                    <a:pt x="790" y="1129"/>
                  </a:cubicBezTo>
                  <a:cubicBezTo>
                    <a:pt x="912" y="1001"/>
                    <a:pt x="1110" y="930"/>
                    <a:pt x="1310" y="861"/>
                  </a:cubicBezTo>
                  <a:cubicBezTo>
                    <a:pt x="1509" y="795"/>
                    <a:pt x="1709" y="742"/>
                    <a:pt x="1900" y="697"/>
                  </a:cubicBezTo>
                  <a:cubicBezTo>
                    <a:pt x="2091" y="651"/>
                    <a:pt x="2272" y="607"/>
                    <a:pt x="2436" y="560"/>
                  </a:cubicBezTo>
                  <a:cubicBezTo>
                    <a:pt x="2768" y="468"/>
                    <a:pt x="3042" y="379"/>
                    <a:pt x="3232" y="309"/>
                  </a:cubicBezTo>
                  <a:cubicBezTo>
                    <a:pt x="3421" y="238"/>
                    <a:pt x="3529" y="192"/>
                    <a:pt x="3529" y="192"/>
                  </a:cubicBezTo>
                  <a:lnTo>
                    <a:pt x="3529" y="193"/>
                  </a:lnTo>
                  <a:cubicBezTo>
                    <a:pt x="3629" y="149"/>
                    <a:pt x="3597" y="1"/>
                    <a:pt x="3489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801025" y="4284625"/>
              <a:ext cx="60125" cy="58475"/>
            </a:xfrm>
            <a:custGeom>
              <a:avLst/>
              <a:gdLst/>
              <a:ahLst/>
              <a:cxnLst/>
              <a:rect l="l" t="t" r="r" b="b"/>
              <a:pathLst>
                <a:path w="2405" h="2339" extrusionOk="0">
                  <a:moveTo>
                    <a:pt x="1155" y="322"/>
                  </a:moveTo>
                  <a:cubicBezTo>
                    <a:pt x="1197" y="322"/>
                    <a:pt x="1238" y="325"/>
                    <a:pt x="1280" y="332"/>
                  </a:cubicBezTo>
                  <a:cubicBezTo>
                    <a:pt x="1355" y="348"/>
                    <a:pt x="1411" y="366"/>
                    <a:pt x="1456" y="396"/>
                  </a:cubicBezTo>
                  <a:lnTo>
                    <a:pt x="1520" y="432"/>
                  </a:lnTo>
                  <a:lnTo>
                    <a:pt x="1520" y="432"/>
                  </a:lnTo>
                  <a:lnTo>
                    <a:pt x="1566" y="470"/>
                  </a:lnTo>
                  <a:cubicBezTo>
                    <a:pt x="1615" y="514"/>
                    <a:pt x="1659" y="563"/>
                    <a:pt x="1699" y="616"/>
                  </a:cubicBezTo>
                  <a:cubicBezTo>
                    <a:pt x="1802" y="754"/>
                    <a:pt x="1918" y="985"/>
                    <a:pt x="2009" y="1251"/>
                  </a:cubicBezTo>
                  <a:cubicBezTo>
                    <a:pt x="2051" y="1384"/>
                    <a:pt x="2093" y="1530"/>
                    <a:pt x="2076" y="1665"/>
                  </a:cubicBezTo>
                  <a:cubicBezTo>
                    <a:pt x="2079" y="1784"/>
                    <a:pt x="1942" y="1894"/>
                    <a:pt x="1769" y="1957"/>
                  </a:cubicBezTo>
                  <a:cubicBezTo>
                    <a:pt x="1597" y="2019"/>
                    <a:pt x="1402" y="2050"/>
                    <a:pt x="1203" y="2059"/>
                  </a:cubicBezTo>
                  <a:cubicBezTo>
                    <a:pt x="1151" y="2062"/>
                    <a:pt x="1098" y="2063"/>
                    <a:pt x="1046" y="2063"/>
                  </a:cubicBezTo>
                  <a:cubicBezTo>
                    <a:pt x="900" y="2063"/>
                    <a:pt x="755" y="2053"/>
                    <a:pt x="610" y="2033"/>
                  </a:cubicBezTo>
                  <a:cubicBezTo>
                    <a:pt x="590" y="2031"/>
                    <a:pt x="570" y="2028"/>
                    <a:pt x="551" y="2023"/>
                  </a:cubicBezTo>
                  <a:lnTo>
                    <a:pt x="525" y="2018"/>
                  </a:lnTo>
                  <a:lnTo>
                    <a:pt x="493" y="2008"/>
                  </a:lnTo>
                  <a:lnTo>
                    <a:pt x="493" y="2008"/>
                  </a:lnTo>
                  <a:cubicBezTo>
                    <a:pt x="493" y="2009"/>
                    <a:pt x="494" y="2010"/>
                    <a:pt x="493" y="2010"/>
                  </a:cubicBezTo>
                  <a:cubicBezTo>
                    <a:pt x="493" y="2009"/>
                    <a:pt x="493" y="2008"/>
                    <a:pt x="492" y="2008"/>
                  </a:cubicBezTo>
                  <a:lnTo>
                    <a:pt x="492" y="2008"/>
                  </a:lnTo>
                  <a:lnTo>
                    <a:pt x="493" y="2008"/>
                  </a:lnTo>
                  <a:lnTo>
                    <a:pt x="493" y="2008"/>
                  </a:lnTo>
                  <a:cubicBezTo>
                    <a:pt x="493" y="2007"/>
                    <a:pt x="492" y="2007"/>
                    <a:pt x="492" y="2007"/>
                  </a:cubicBezTo>
                  <a:lnTo>
                    <a:pt x="492" y="2007"/>
                  </a:lnTo>
                  <a:cubicBezTo>
                    <a:pt x="492" y="2007"/>
                    <a:pt x="492" y="2007"/>
                    <a:pt x="492" y="2008"/>
                  </a:cubicBezTo>
                  <a:lnTo>
                    <a:pt x="492" y="2008"/>
                  </a:lnTo>
                  <a:lnTo>
                    <a:pt x="489" y="2006"/>
                  </a:lnTo>
                  <a:lnTo>
                    <a:pt x="480" y="2004"/>
                  </a:lnTo>
                  <a:lnTo>
                    <a:pt x="480" y="2004"/>
                  </a:lnTo>
                  <a:cubicBezTo>
                    <a:pt x="482" y="2004"/>
                    <a:pt x="483" y="2004"/>
                    <a:pt x="484" y="2004"/>
                  </a:cubicBezTo>
                  <a:cubicBezTo>
                    <a:pt x="485" y="2004"/>
                    <a:pt x="484" y="2003"/>
                    <a:pt x="485" y="2003"/>
                  </a:cubicBezTo>
                  <a:lnTo>
                    <a:pt x="485" y="2003"/>
                  </a:lnTo>
                  <a:cubicBezTo>
                    <a:pt x="485" y="2003"/>
                    <a:pt x="485" y="2004"/>
                    <a:pt x="487" y="2004"/>
                  </a:cubicBezTo>
                  <a:cubicBezTo>
                    <a:pt x="487" y="2004"/>
                    <a:pt x="487" y="2004"/>
                    <a:pt x="488" y="2004"/>
                  </a:cubicBezTo>
                  <a:cubicBezTo>
                    <a:pt x="490" y="2004"/>
                    <a:pt x="491" y="2005"/>
                    <a:pt x="492" y="2007"/>
                  </a:cubicBezTo>
                  <a:lnTo>
                    <a:pt x="492" y="2007"/>
                  </a:lnTo>
                  <a:cubicBezTo>
                    <a:pt x="488" y="1996"/>
                    <a:pt x="482" y="1992"/>
                    <a:pt x="475" y="1976"/>
                  </a:cubicBezTo>
                  <a:cubicBezTo>
                    <a:pt x="445" y="1912"/>
                    <a:pt x="425" y="1811"/>
                    <a:pt x="408" y="1720"/>
                  </a:cubicBezTo>
                  <a:cubicBezTo>
                    <a:pt x="379" y="1529"/>
                    <a:pt x="362" y="1336"/>
                    <a:pt x="357" y="1142"/>
                  </a:cubicBezTo>
                  <a:cubicBezTo>
                    <a:pt x="354" y="1047"/>
                    <a:pt x="357" y="953"/>
                    <a:pt x="361" y="863"/>
                  </a:cubicBezTo>
                  <a:cubicBezTo>
                    <a:pt x="363" y="818"/>
                    <a:pt x="366" y="774"/>
                    <a:pt x="371" y="732"/>
                  </a:cubicBezTo>
                  <a:cubicBezTo>
                    <a:pt x="374" y="695"/>
                    <a:pt x="379" y="659"/>
                    <a:pt x="388" y="622"/>
                  </a:cubicBezTo>
                  <a:lnTo>
                    <a:pt x="388" y="622"/>
                  </a:lnTo>
                  <a:cubicBezTo>
                    <a:pt x="386" y="636"/>
                    <a:pt x="386" y="641"/>
                    <a:pt x="387" y="641"/>
                  </a:cubicBezTo>
                  <a:cubicBezTo>
                    <a:pt x="390" y="641"/>
                    <a:pt x="398" y="624"/>
                    <a:pt x="415" y="614"/>
                  </a:cubicBezTo>
                  <a:cubicBezTo>
                    <a:pt x="437" y="591"/>
                    <a:pt x="462" y="572"/>
                    <a:pt x="489" y="555"/>
                  </a:cubicBezTo>
                  <a:cubicBezTo>
                    <a:pt x="545" y="517"/>
                    <a:pt x="603" y="483"/>
                    <a:pt x="663" y="454"/>
                  </a:cubicBezTo>
                  <a:cubicBezTo>
                    <a:pt x="771" y="404"/>
                    <a:pt x="884" y="365"/>
                    <a:pt x="1000" y="338"/>
                  </a:cubicBezTo>
                  <a:cubicBezTo>
                    <a:pt x="1051" y="327"/>
                    <a:pt x="1103" y="322"/>
                    <a:pt x="1155" y="322"/>
                  </a:cubicBezTo>
                  <a:close/>
                  <a:moveTo>
                    <a:pt x="906" y="1"/>
                  </a:moveTo>
                  <a:cubicBezTo>
                    <a:pt x="766" y="1"/>
                    <a:pt x="627" y="30"/>
                    <a:pt x="499" y="87"/>
                  </a:cubicBezTo>
                  <a:cubicBezTo>
                    <a:pt x="409" y="125"/>
                    <a:pt x="327" y="173"/>
                    <a:pt x="251" y="231"/>
                  </a:cubicBezTo>
                  <a:cubicBezTo>
                    <a:pt x="207" y="264"/>
                    <a:pt x="167" y="301"/>
                    <a:pt x="131" y="340"/>
                  </a:cubicBezTo>
                  <a:cubicBezTo>
                    <a:pt x="108" y="363"/>
                    <a:pt x="88" y="388"/>
                    <a:pt x="69" y="415"/>
                  </a:cubicBezTo>
                  <a:cubicBezTo>
                    <a:pt x="41" y="456"/>
                    <a:pt x="21" y="501"/>
                    <a:pt x="11" y="549"/>
                  </a:cubicBezTo>
                  <a:cubicBezTo>
                    <a:pt x="4" y="603"/>
                    <a:pt x="1" y="658"/>
                    <a:pt x="1" y="711"/>
                  </a:cubicBezTo>
                  <a:cubicBezTo>
                    <a:pt x="1" y="760"/>
                    <a:pt x="2" y="809"/>
                    <a:pt x="2" y="860"/>
                  </a:cubicBezTo>
                  <a:cubicBezTo>
                    <a:pt x="3" y="957"/>
                    <a:pt x="10" y="1056"/>
                    <a:pt x="15" y="1157"/>
                  </a:cubicBezTo>
                  <a:cubicBezTo>
                    <a:pt x="25" y="1366"/>
                    <a:pt x="49" y="1574"/>
                    <a:pt x="87" y="1779"/>
                  </a:cubicBezTo>
                  <a:cubicBezTo>
                    <a:pt x="111" y="1888"/>
                    <a:pt x="131" y="1994"/>
                    <a:pt x="192" y="2117"/>
                  </a:cubicBezTo>
                  <a:cubicBezTo>
                    <a:pt x="211" y="2151"/>
                    <a:pt x="232" y="2185"/>
                    <a:pt x="257" y="2216"/>
                  </a:cubicBezTo>
                  <a:cubicBezTo>
                    <a:pt x="278" y="2236"/>
                    <a:pt x="300" y="2254"/>
                    <a:pt x="324" y="2270"/>
                  </a:cubicBezTo>
                  <a:cubicBezTo>
                    <a:pt x="339" y="2281"/>
                    <a:pt x="355" y="2290"/>
                    <a:pt x="372" y="2296"/>
                  </a:cubicBezTo>
                  <a:lnTo>
                    <a:pt x="391" y="2302"/>
                  </a:lnTo>
                  <a:cubicBezTo>
                    <a:pt x="428" y="2317"/>
                    <a:pt x="530" y="2332"/>
                    <a:pt x="576" y="2334"/>
                  </a:cubicBezTo>
                  <a:cubicBezTo>
                    <a:pt x="628" y="2337"/>
                    <a:pt x="680" y="2339"/>
                    <a:pt x="731" y="2339"/>
                  </a:cubicBezTo>
                  <a:cubicBezTo>
                    <a:pt x="901" y="2339"/>
                    <a:pt x="1064" y="2321"/>
                    <a:pt x="1227" y="2297"/>
                  </a:cubicBezTo>
                  <a:cubicBezTo>
                    <a:pt x="1437" y="2262"/>
                    <a:pt x="1643" y="2223"/>
                    <a:pt x="1840" y="2150"/>
                  </a:cubicBezTo>
                  <a:cubicBezTo>
                    <a:pt x="1938" y="2116"/>
                    <a:pt x="2036" y="2075"/>
                    <a:pt x="2129" y="2011"/>
                  </a:cubicBezTo>
                  <a:cubicBezTo>
                    <a:pt x="2177" y="1983"/>
                    <a:pt x="2218" y="1936"/>
                    <a:pt x="2259" y="1892"/>
                  </a:cubicBezTo>
                  <a:cubicBezTo>
                    <a:pt x="2276" y="1865"/>
                    <a:pt x="2292" y="1837"/>
                    <a:pt x="2309" y="1808"/>
                  </a:cubicBezTo>
                  <a:cubicBezTo>
                    <a:pt x="2314" y="1798"/>
                    <a:pt x="2319" y="1788"/>
                    <a:pt x="2323" y="1777"/>
                  </a:cubicBezTo>
                  <a:lnTo>
                    <a:pt x="2328" y="1761"/>
                  </a:lnTo>
                  <a:lnTo>
                    <a:pt x="2338" y="1728"/>
                  </a:lnTo>
                  <a:cubicBezTo>
                    <a:pt x="2404" y="1510"/>
                    <a:pt x="2358" y="1310"/>
                    <a:pt x="2303" y="1149"/>
                  </a:cubicBezTo>
                  <a:cubicBezTo>
                    <a:pt x="2246" y="986"/>
                    <a:pt x="2162" y="856"/>
                    <a:pt x="2081" y="748"/>
                  </a:cubicBezTo>
                  <a:cubicBezTo>
                    <a:pt x="2012" y="655"/>
                    <a:pt x="1937" y="566"/>
                    <a:pt x="1856" y="483"/>
                  </a:cubicBezTo>
                  <a:cubicBezTo>
                    <a:pt x="1787" y="406"/>
                    <a:pt x="1711" y="334"/>
                    <a:pt x="1629" y="269"/>
                  </a:cubicBezTo>
                  <a:lnTo>
                    <a:pt x="1624" y="266"/>
                  </a:lnTo>
                  <a:lnTo>
                    <a:pt x="1563" y="223"/>
                  </a:lnTo>
                  <a:cubicBezTo>
                    <a:pt x="1497" y="178"/>
                    <a:pt x="1428" y="139"/>
                    <a:pt x="1356" y="105"/>
                  </a:cubicBezTo>
                  <a:cubicBezTo>
                    <a:pt x="1240" y="52"/>
                    <a:pt x="1115" y="17"/>
                    <a:pt x="988" y="4"/>
                  </a:cubicBezTo>
                  <a:cubicBezTo>
                    <a:pt x="960" y="2"/>
                    <a:pt x="933" y="1"/>
                    <a:pt x="906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802800" y="4376775"/>
              <a:ext cx="62950" cy="47700"/>
            </a:xfrm>
            <a:custGeom>
              <a:avLst/>
              <a:gdLst/>
              <a:ahLst/>
              <a:cxnLst/>
              <a:rect l="l" t="t" r="r" b="b"/>
              <a:pathLst>
                <a:path w="2518" h="1908" extrusionOk="0">
                  <a:moveTo>
                    <a:pt x="2213" y="523"/>
                  </a:moveTo>
                  <a:cubicBezTo>
                    <a:pt x="2213" y="523"/>
                    <a:pt x="2213" y="523"/>
                    <a:pt x="2213" y="523"/>
                  </a:cubicBezTo>
                  <a:lnTo>
                    <a:pt x="2213" y="523"/>
                  </a:lnTo>
                  <a:close/>
                  <a:moveTo>
                    <a:pt x="2231" y="555"/>
                  </a:moveTo>
                  <a:lnTo>
                    <a:pt x="2231" y="555"/>
                  </a:lnTo>
                  <a:lnTo>
                    <a:pt x="2231" y="555"/>
                  </a:lnTo>
                  <a:cubicBezTo>
                    <a:pt x="2231" y="557"/>
                    <a:pt x="2231" y="561"/>
                    <a:pt x="2231" y="561"/>
                  </a:cubicBezTo>
                  <a:cubicBezTo>
                    <a:pt x="2231" y="561"/>
                    <a:pt x="2231" y="559"/>
                    <a:pt x="2231" y="555"/>
                  </a:cubicBezTo>
                  <a:close/>
                  <a:moveTo>
                    <a:pt x="398" y="821"/>
                  </a:moveTo>
                  <a:cubicBezTo>
                    <a:pt x="398" y="821"/>
                    <a:pt x="400" y="825"/>
                    <a:pt x="402" y="831"/>
                  </a:cubicBezTo>
                  <a:lnTo>
                    <a:pt x="402" y="831"/>
                  </a:lnTo>
                  <a:lnTo>
                    <a:pt x="401" y="828"/>
                  </a:lnTo>
                  <a:cubicBezTo>
                    <a:pt x="399" y="823"/>
                    <a:pt x="398" y="821"/>
                    <a:pt x="398" y="821"/>
                  </a:cubicBezTo>
                  <a:close/>
                  <a:moveTo>
                    <a:pt x="1827" y="1643"/>
                  </a:moveTo>
                  <a:lnTo>
                    <a:pt x="1825" y="1644"/>
                  </a:lnTo>
                  <a:lnTo>
                    <a:pt x="1822" y="1646"/>
                  </a:lnTo>
                  <a:cubicBezTo>
                    <a:pt x="1824" y="1645"/>
                    <a:pt x="1826" y="1644"/>
                    <a:pt x="1827" y="1643"/>
                  </a:cubicBezTo>
                  <a:close/>
                  <a:moveTo>
                    <a:pt x="714" y="1"/>
                  </a:moveTo>
                  <a:cubicBezTo>
                    <a:pt x="681" y="4"/>
                    <a:pt x="649" y="9"/>
                    <a:pt x="617" y="16"/>
                  </a:cubicBezTo>
                  <a:cubicBezTo>
                    <a:pt x="577" y="25"/>
                    <a:pt x="537" y="39"/>
                    <a:pt x="498" y="57"/>
                  </a:cubicBezTo>
                  <a:cubicBezTo>
                    <a:pt x="398" y="103"/>
                    <a:pt x="306" y="170"/>
                    <a:pt x="232" y="254"/>
                  </a:cubicBezTo>
                  <a:cubicBezTo>
                    <a:pt x="134" y="362"/>
                    <a:pt x="63" y="494"/>
                    <a:pt x="26" y="637"/>
                  </a:cubicBezTo>
                  <a:cubicBezTo>
                    <a:pt x="4" y="729"/>
                    <a:pt x="1" y="825"/>
                    <a:pt x="19" y="918"/>
                  </a:cubicBezTo>
                  <a:lnTo>
                    <a:pt x="28" y="958"/>
                  </a:lnTo>
                  <a:lnTo>
                    <a:pt x="32" y="967"/>
                  </a:lnTo>
                  <a:lnTo>
                    <a:pt x="33" y="973"/>
                  </a:lnTo>
                  <a:lnTo>
                    <a:pt x="33" y="975"/>
                  </a:lnTo>
                  <a:lnTo>
                    <a:pt x="46" y="1009"/>
                  </a:lnTo>
                  <a:lnTo>
                    <a:pt x="53" y="1020"/>
                  </a:lnTo>
                  <a:lnTo>
                    <a:pt x="81" y="1067"/>
                  </a:lnTo>
                  <a:cubicBezTo>
                    <a:pt x="100" y="1093"/>
                    <a:pt x="121" y="1119"/>
                    <a:pt x="143" y="1142"/>
                  </a:cubicBezTo>
                  <a:cubicBezTo>
                    <a:pt x="161" y="1164"/>
                    <a:pt x="182" y="1183"/>
                    <a:pt x="204" y="1199"/>
                  </a:cubicBezTo>
                  <a:cubicBezTo>
                    <a:pt x="345" y="1310"/>
                    <a:pt x="489" y="1387"/>
                    <a:pt x="637" y="1466"/>
                  </a:cubicBezTo>
                  <a:cubicBezTo>
                    <a:pt x="785" y="1546"/>
                    <a:pt x="939" y="1623"/>
                    <a:pt x="1101" y="1690"/>
                  </a:cubicBezTo>
                  <a:cubicBezTo>
                    <a:pt x="1263" y="1755"/>
                    <a:pt x="1428" y="1821"/>
                    <a:pt x="1607" y="1868"/>
                  </a:cubicBezTo>
                  <a:cubicBezTo>
                    <a:pt x="1650" y="1880"/>
                    <a:pt x="1699" y="1889"/>
                    <a:pt x="1747" y="1898"/>
                  </a:cubicBezTo>
                  <a:cubicBezTo>
                    <a:pt x="1771" y="1902"/>
                    <a:pt x="1804" y="1903"/>
                    <a:pt x="1831" y="1905"/>
                  </a:cubicBezTo>
                  <a:lnTo>
                    <a:pt x="1852" y="1907"/>
                  </a:lnTo>
                  <a:cubicBezTo>
                    <a:pt x="1878" y="1905"/>
                    <a:pt x="1903" y="1901"/>
                    <a:pt x="1929" y="1893"/>
                  </a:cubicBezTo>
                  <a:lnTo>
                    <a:pt x="1947" y="1888"/>
                  </a:lnTo>
                  <a:lnTo>
                    <a:pt x="1955" y="1885"/>
                  </a:lnTo>
                  <a:cubicBezTo>
                    <a:pt x="1957" y="1884"/>
                    <a:pt x="1958" y="1884"/>
                    <a:pt x="1958" y="1884"/>
                  </a:cubicBezTo>
                  <a:lnTo>
                    <a:pt x="1958" y="1884"/>
                  </a:lnTo>
                  <a:cubicBezTo>
                    <a:pt x="1958" y="1884"/>
                    <a:pt x="1956" y="1885"/>
                    <a:pt x="1956" y="1885"/>
                  </a:cubicBezTo>
                  <a:cubicBezTo>
                    <a:pt x="1957" y="1885"/>
                    <a:pt x="1960" y="1883"/>
                    <a:pt x="1977" y="1873"/>
                  </a:cubicBezTo>
                  <a:lnTo>
                    <a:pt x="1979" y="1872"/>
                  </a:lnTo>
                  <a:cubicBezTo>
                    <a:pt x="1999" y="1861"/>
                    <a:pt x="2084" y="1772"/>
                    <a:pt x="2095" y="1740"/>
                  </a:cubicBezTo>
                  <a:cubicBezTo>
                    <a:pt x="2120" y="1700"/>
                    <a:pt x="2142" y="1657"/>
                    <a:pt x="2162" y="1614"/>
                  </a:cubicBezTo>
                  <a:cubicBezTo>
                    <a:pt x="2233" y="1457"/>
                    <a:pt x="2297" y="1296"/>
                    <a:pt x="2350" y="1132"/>
                  </a:cubicBezTo>
                  <a:cubicBezTo>
                    <a:pt x="2403" y="972"/>
                    <a:pt x="2466" y="825"/>
                    <a:pt x="2500" y="662"/>
                  </a:cubicBezTo>
                  <a:cubicBezTo>
                    <a:pt x="2509" y="619"/>
                    <a:pt x="2515" y="576"/>
                    <a:pt x="2518" y="532"/>
                  </a:cubicBezTo>
                  <a:lnTo>
                    <a:pt x="2518" y="523"/>
                  </a:lnTo>
                  <a:lnTo>
                    <a:pt x="2518" y="520"/>
                  </a:lnTo>
                  <a:lnTo>
                    <a:pt x="2518" y="518"/>
                  </a:lnTo>
                  <a:lnTo>
                    <a:pt x="2513" y="487"/>
                  </a:lnTo>
                  <a:lnTo>
                    <a:pt x="2511" y="474"/>
                  </a:lnTo>
                  <a:lnTo>
                    <a:pt x="2507" y="447"/>
                  </a:lnTo>
                  <a:cubicBezTo>
                    <a:pt x="2509" y="438"/>
                    <a:pt x="2488" y="389"/>
                    <a:pt x="2467" y="357"/>
                  </a:cubicBezTo>
                  <a:cubicBezTo>
                    <a:pt x="2379" y="236"/>
                    <a:pt x="2304" y="215"/>
                    <a:pt x="2231" y="181"/>
                  </a:cubicBezTo>
                  <a:cubicBezTo>
                    <a:pt x="2087" y="125"/>
                    <a:pt x="1962" y="109"/>
                    <a:pt x="1851" y="95"/>
                  </a:cubicBezTo>
                  <a:cubicBezTo>
                    <a:pt x="1740" y="87"/>
                    <a:pt x="1645" y="85"/>
                    <a:pt x="1567" y="85"/>
                  </a:cubicBezTo>
                  <a:cubicBezTo>
                    <a:pt x="1484" y="88"/>
                    <a:pt x="1402" y="95"/>
                    <a:pt x="1320" y="106"/>
                  </a:cubicBezTo>
                  <a:cubicBezTo>
                    <a:pt x="1210" y="124"/>
                    <a:pt x="1210" y="284"/>
                    <a:pt x="1320" y="302"/>
                  </a:cubicBezTo>
                  <a:lnTo>
                    <a:pt x="1321" y="302"/>
                  </a:lnTo>
                  <a:lnTo>
                    <a:pt x="1550" y="340"/>
                  </a:lnTo>
                  <a:cubicBezTo>
                    <a:pt x="1623" y="350"/>
                    <a:pt x="1711" y="364"/>
                    <a:pt x="1808" y="387"/>
                  </a:cubicBezTo>
                  <a:cubicBezTo>
                    <a:pt x="1905" y="406"/>
                    <a:pt x="2017" y="431"/>
                    <a:pt x="2113" y="471"/>
                  </a:cubicBezTo>
                  <a:cubicBezTo>
                    <a:pt x="2136" y="479"/>
                    <a:pt x="2158" y="490"/>
                    <a:pt x="2180" y="502"/>
                  </a:cubicBezTo>
                  <a:cubicBezTo>
                    <a:pt x="2191" y="506"/>
                    <a:pt x="2194" y="512"/>
                    <a:pt x="2201" y="517"/>
                  </a:cubicBezTo>
                  <a:lnTo>
                    <a:pt x="2213" y="523"/>
                  </a:lnTo>
                  <a:lnTo>
                    <a:pt x="2213" y="523"/>
                  </a:lnTo>
                  <a:cubicBezTo>
                    <a:pt x="2211" y="522"/>
                    <a:pt x="2210" y="520"/>
                    <a:pt x="2209" y="517"/>
                  </a:cubicBezTo>
                  <a:cubicBezTo>
                    <a:pt x="2207" y="515"/>
                    <a:pt x="2209" y="505"/>
                    <a:pt x="2212" y="505"/>
                  </a:cubicBezTo>
                  <a:cubicBezTo>
                    <a:pt x="2214" y="505"/>
                    <a:pt x="2216" y="509"/>
                    <a:pt x="2218" y="519"/>
                  </a:cubicBezTo>
                  <a:lnTo>
                    <a:pt x="2227" y="545"/>
                  </a:lnTo>
                  <a:lnTo>
                    <a:pt x="2228" y="548"/>
                  </a:lnTo>
                  <a:lnTo>
                    <a:pt x="2228" y="548"/>
                  </a:lnTo>
                  <a:cubicBezTo>
                    <a:pt x="2231" y="574"/>
                    <a:pt x="2232" y="601"/>
                    <a:pt x="2231" y="628"/>
                  </a:cubicBezTo>
                  <a:cubicBezTo>
                    <a:pt x="2227" y="776"/>
                    <a:pt x="2201" y="923"/>
                    <a:pt x="2154" y="1064"/>
                  </a:cubicBezTo>
                  <a:cubicBezTo>
                    <a:pt x="2102" y="1213"/>
                    <a:pt x="2038" y="1365"/>
                    <a:pt x="1951" y="1500"/>
                  </a:cubicBezTo>
                  <a:cubicBezTo>
                    <a:pt x="1932" y="1532"/>
                    <a:pt x="1909" y="1563"/>
                    <a:pt x="1885" y="1592"/>
                  </a:cubicBezTo>
                  <a:cubicBezTo>
                    <a:pt x="1877" y="1603"/>
                    <a:pt x="1868" y="1611"/>
                    <a:pt x="1860" y="1619"/>
                  </a:cubicBezTo>
                  <a:cubicBezTo>
                    <a:pt x="1856" y="1622"/>
                    <a:pt x="1860" y="1622"/>
                    <a:pt x="1854" y="1626"/>
                  </a:cubicBezTo>
                  <a:lnTo>
                    <a:pt x="1854" y="1626"/>
                  </a:lnTo>
                  <a:cubicBezTo>
                    <a:pt x="1854" y="1626"/>
                    <a:pt x="1853" y="1625"/>
                    <a:pt x="1853" y="1625"/>
                  </a:cubicBezTo>
                  <a:lnTo>
                    <a:pt x="1853" y="1625"/>
                  </a:lnTo>
                  <a:lnTo>
                    <a:pt x="1854" y="1626"/>
                  </a:lnTo>
                  <a:lnTo>
                    <a:pt x="1854" y="1626"/>
                  </a:lnTo>
                  <a:cubicBezTo>
                    <a:pt x="1854" y="1626"/>
                    <a:pt x="1854" y="1626"/>
                    <a:pt x="1854" y="1626"/>
                  </a:cubicBezTo>
                  <a:lnTo>
                    <a:pt x="1854" y="1626"/>
                  </a:lnTo>
                  <a:cubicBezTo>
                    <a:pt x="1855" y="1626"/>
                    <a:pt x="1855" y="1626"/>
                    <a:pt x="1856" y="1626"/>
                  </a:cubicBezTo>
                  <a:lnTo>
                    <a:pt x="1854" y="1626"/>
                  </a:lnTo>
                  <a:lnTo>
                    <a:pt x="1854" y="1626"/>
                  </a:lnTo>
                  <a:cubicBezTo>
                    <a:pt x="1853" y="1626"/>
                    <a:pt x="1852" y="1627"/>
                    <a:pt x="1851" y="1627"/>
                  </a:cubicBezTo>
                  <a:lnTo>
                    <a:pt x="1841" y="1634"/>
                  </a:lnTo>
                  <a:lnTo>
                    <a:pt x="1841" y="1634"/>
                  </a:lnTo>
                  <a:lnTo>
                    <a:pt x="1842" y="1633"/>
                  </a:lnTo>
                  <a:lnTo>
                    <a:pt x="1844" y="1629"/>
                  </a:lnTo>
                  <a:cubicBezTo>
                    <a:pt x="1845" y="1627"/>
                    <a:pt x="1847" y="1626"/>
                    <a:pt x="1850" y="1626"/>
                  </a:cubicBezTo>
                  <a:cubicBezTo>
                    <a:pt x="1851" y="1626"/>
                    <a:pt x="1852" y="1625"/>
                    <a:pt x="1853" y="1625"/>
                  </a:cubicBezTo>
                  <a:cubicBezTo>
                    <a:pt x="1853" y="1625"/>
                    <a:pt x="1853" y="1625"/>
                    <a:pt x="1853" y="1625"/>
                  </a:cubicBezTo>
                  <a:lnTo>
                    <a:pt x="1853" y="1625"/>
                  </a:lnTo>
                  <a:lnTo>
                    <a:pt x="1845" y="1623"/>
                  </a:lnTo>
                  <a:cubicBezTo>
                    <a:pt x="1830" y="1620"/>
                    <a:pt x="1818" y="1619"/>
                    <a:pt x="1801" y="1613"/>
                  </a:cubicBezTo>
                  <a:cubicBezTo>
                    <a:pt x="1764" y="1603"/>
                    <a:pt x="1729" y="1594"/>
                    <a:pt x="1690" y="1578"/>
                  </a:cubicBezTo>
                  <a:cubicBezTo>
                    <a:pt x="1382" y="1466"/>
                    <a:pt x="1085" y="1329"/>
                    <a:pt x="802" y="1166"/>
                  </a:cubicBezTo>
                  <a:cubicBezTo>
                    <a:pt x="669" y="1089"/>
                    <a:pt x="543" y="999"/>
                    <a:pt x="460" y="913"/>
                  </a:cubicBezTo>
                  <a:cubicBezTo>
                    <a:pt x="452" y="907"/>
                    <a:pt x="447" y="901"/>
                    <a:pt x="443" y="892"/>
                  </a:cubicBezTo>
                  <a:cubicBezTo>
                    <a:pt x="438" y="890"/>
                    <a:pt x="435" y="888"/>
                    <a:pt x="431" y="887"/>
                  </a:cubicBezTo>
                  <a:lnTo>
                    <a:pt x="414" y="853"/>
                  </a:lnTo>
                  <a:lnTo>
                    <a:pt x="413" y="842"/>
                  </a:lnTo>
                  <a:cubicBezTo>
                    <a:pt x="408" y="802"/>
                    <a:pt x="409" y="761"/>
                    <a:pt x="417" y="722"/>
                  </a:cubicBezTo>
                  <a:cubicBezTo>
                    <a:pt x="435" y="634"/>
                    <a:pt x="467" y="549"/>
                    <a:pt x="513" y="472"/>
                  </a:cubicBezTo>
                  <a:cubicBezTo>
                    <a:pt x="551" y="409"/>
                    <a:pt x="596" y="353"/>
                    <a:pt x="649" y="303"/>
                  </a:cubicBezTo>
                  <a:cubicBezTo>
                    <a:pt x="670" y="282"/>
                    <a:pt x="691" y="267"/>
                    <a:pt x="710" y="251"/>
                  </a:cubicBezTo>
                  <a:cubicBezTo>
                    <a:pt x="724" y="240"/>
                    <a:pt x="739" y="229"/>
                    <a:pt x="755" y="221"/>
                  </a:cubicBezTo>
                  <a:lnTo>
                    <a:pt x="813" y="194"/>
                  </a:lnTo>
                  <a:lnTo>
                    <a:pt x="815" y="195"/>
                  </a:lnTo>
                  <a:cubicBezTo>
                    <a:pt x="911" y="152"/>
                    <a:pt x="884" y="7"/>
                    <a:pt x="777" y="3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4755750" y="4442300"/>
              <a:ext cx="127375" cy="104100"/>
            </a:xfrm>
            <a:custGeom>
              <a:avLst/>
              <a:gdLst/>
              <a:ahLst/>
              <a:cxnLst/>
              <a:rect l="l" t="t" r="r" b="b"/>
              <a:pathLst>
                <a:path w="5095" h="4164" extrusionOk="0">
                  <a:moveTo>
                    <a:pt x="2140" y="0"/>
                  </a:moveTo>
                  <a:cubicBezTo>
                    <a:pt x="2037" y="0"/>
                    <a:pt x="1930" y="8"/>
                    <a:pt x="1818" y="28"/>
                  </a:cubicBezTo>
                  <a:cubicBezTo>
                    <a:pt x="1741" y="42"/>
                    <a:pt x="1666" y="68"/>
                    <a:pt x="1597" y="108"/>
                  </a:cubicBezTo>
                  <a:cubicBezTo>
                    <a:pt x="1577" y="119"/>
                    <a:pt x="1557" y="132"/>
                    <a:pt x="1540" y="148"/>
                  </a:cubicBezTo>
                  <a:cubicBezTo>
                    <a:pt x="1519" y="164"/>
                    <a:pt x="1499" y="182"/>
                    <a:pt x="1481" y="203"/>
                  </a:cubicBezTo>
                  <a:lnTo>
                    <a:pt x="1425" y="276"/>
                  </a:lnTo>
                  <a:cubicBezTo>
                    <a:pt x="1388" y="321"/>
                    <a:pt x="1349" y="390"/>
                    <a:pt x="1313" y="448"/>
                  </a:cubicBezTo>
                  <a:cubicBezTo>
                    <a:pt x="1278" y="507"/>
                    <a:pt x="1253" y="564"/>
                    <a:pt x="1223" y="622"/>
                  </a:cubicBezTo>
                  <a:cubicBezTo>
                    <a:pt x="1113" y="854"/>
                    <a:pt x="1032" y="1092"/>
                    <a:pt x="956" y="1326"/>
                  </a:cubicBezTo>
                  <a:cubicBezTo>
                    <a:pt x="883" y="1560"/>
                    <a:pt x="809" y="1789"/>
                    <a:pt x="741" y="2013"/>
                  </a:cubicBezTo>
                  <a:cubicBezTo>
                    <a:pt x="674" y="2236"/>
                    <a:pt x="595" y="2446"/>
                    <a:pt x="533" y="2655"/>
                  </a:cubicBezTo>
                  <a:cubicBezTo>
                    <a:pt x="517" y="2708"/>
                    <a:pt x="503" y="2759"/>
                    <a:pt x="490" y="2815"/>
                  </a:cubicBezTo>
                  <a:cubicBezTo>
                    <a:pt x="481" y="2846"/>
                    <a:pt x="476" y="2879"/>
                    <a:pt x="474" y="2912"/>
                  </a:cubicBezTo>
                  <a:lnTo>
                    <a:pt x="473" y="2925"/>
                  </a:lnTo>
                  <a:lnTo>
                    <a:pt x="473" y="2931"/>
                  </a:lnTo>
                  <a:cubicBezTo>
                    <a:pt x="452" y="2820"/>
                    <a:pt x="355" y="2742"/>
                    <a:pt x="245" y="2742"/>
                  </a:cubicBezTo>
                  <a:cubicBezTo>
                    <a:pt x="234" y="2742"/>
                    <a:pt x="222" y="2743"/>
                    <a:pt x="211" y="2744"/>
                  </a:cubicBezTo>
                  <a:cubicBezTo>
                    <a:pt x="87" y="2764"/>
                    <a:pt x="1" y="2876"/>
                    <a:pt x="16" y="3000"/>
                  </a:cubicBezTo>
                  <a:cubicBezTo>
                    <a:pt x="29" y="3117"/>
                    <a:pt x="129" y="3205"/>
                    <a:pt x="245" y="3205"/>
                  </a:cubicBezTo>
                  <a:cubicBezTo>
                    <a:pt x="251" y="3205"/>
                    <a:pt x="257" y="3205"/>
                    <a:pt x="263" y="3205"/>
                  </a:cubicBezTo>
                  <a:cubicBezTo>
                    <a:pt x="386" y="3194"/>
                    <a:pt x="480" y="3089"/>
                    <a:pt x="476" y="2966"/>
                  </a:cubicBezTo>
                  <a:lnTo>
                    <a:pt x="476" y="2966"/>
                  </a:lnTo>
                  <a:lnTo>
                    <a:pt x="480" y="2984"/>
                  </a:lnTo>
                  <a:cubicBezTo>
                    <a:pt x="482" y="2999"/>
                    <a:pt x="487" y="3014"/>
                    <a:pt x="493" y="3028"/>
                  </a:cubicBezTo>
                  <a:cubicBezTo>
                    <a:pt x="508" y="3066"/>
                    <a:pt x="526" y="3103"/>
                    <a:pt x="548" y="3137"/>
                  </a:cubicBezTo>
                  <a:lnTo>
                    <a:pt x="596" y="3206"/>
                  </a:lnTo>
                  <a:cubicBezTo>
                    <a:pt x="628" y="3245"/>
                    <a:pt x="659" y="3287"/>
                    <a:pt x="693" y="3323"/>
                  </a:cubicBezTo>
                  <a:cubicBezTo>
                    <a:pt x="950" y="3610"/>
                    <a:pt x="1193" y="3801"/>
                    <a:pt x="1361" y="3941"/>
                  </a:cubicBezTo>
                  <a:cubicBezTo>
                    <a:pt x="1533" y="4075"/>
                    <a:pt x="1636" y="4146"/>
                    <a:pt x="1636" y="4146"/>
                  </a:cubicBezTo>
                  <a:lnTo>
                    <a:pt x="1637" y="4146"/>
                  </a:lnTo>
                  <a:cubicBezTo>
                    <a:pt x="1655" y="4158"/>
                    <a:pt x="1674" y="4164"/>
                    <a:pt x="1692" y="4164"/>
                  </a:cubicBezTo>
                  <a:cubicBezTo>
                    <a:pt x="1769" y="4164"/>
                    <a:pt x="1829" y="4066"/>
                    <a:pt x="1763" y="3997"/>
                  </a:cubicBezTo>
                  <a:lnTo>
                    <a:pt x="1532" y="3751"/>
                  </a:lnTo>
                  <a:lnTo>
                    <a:pt x="1263" y="3474"/>
                  </a:lnTo>
                  <a:cubicBezTo>
                    <a:pt x="1162" y="3368"/>
                    <a:pt x="1045" y="3248"/>
                    <a:pt x="928" y="3116"/>
                  </a:cubicBezTo>
                  <a:lnTo>
                    <a:pt x="843" y="3015"/>
                  </a:lnTo>
                  <a:lnTo>
                    <a:pt x="805" y="2965"/>
                  </a:lnTo>
                  <a:cubicBezTo>
                    <a:pt x="792" y="2946"/>
                    <a:pt x="797" y="2953"/>
                    <a:pt x="786" y="2946"/>
                  </a:cubicBezTo>
                  <a:cubicBezTo>
                    <a:pt x="756" y="2932"/>
                    <a:pt x="784" y="2813"/>
                    <a:pt x="796" y="2715"/>
                  </a:cubicBezTo>
                  <a:cubicBezTo>
                    <a:pt x="829" y="2510"/>
                    <a:pt x="872" y="2292"/>
                    <a:pt x="938" y="2073"/>
                  </a:cubicBezTo>
                  <a:cubicBezTo>
                    <a:pt x="1007" y="1846"/>
                    <a:pt x="1087" y="1625"/>
                    <a:pt x="1180" y="1409"/>
                  </a:cubicBezTo>
                  <a:cubicBezTo>
                    <a:pt x="1274" y="1189"/>
                    <a:pt x="1377" y="968"/>
                    <a:pt x="1491" y="759"/>
                  </a:cubicBezTo>
                  <a:lnTo>
                    <a:pt x="1579" y="609"/>
                  </a:lnTo>
                  <a:cubicBezTo>
                    <a:pt x="1611" y="564"/>
                    <a:pt x="1629" y="523"/>
                    <a:pt x="1671" y="475"/>
                  </a:cubicBezTo>
                  <a:lnTo>
                    <a:pt x="1729" y="403"/>
                  </a:lnTo>
                  <a:cubicBezTo>
                    <a:pt x="1730" y="404"/>
                    <a:pt x="1730" y="404"/>
                    <a:pt x="1731" y="404"/>
                  </a:cubicBezTo>
                  <a:cubicBezTo>
                    <a:pt x="1735" y="404"/>
                    <a:pt x="1744" y="391"/>
                    <a:pt x="1758" y="386"/>
                  </a:cubicBezTo>
                  <a:cubicBezTo>
                    <a:pt x="1797" y="367"/>
                    <a:pt x="1839" y="355"/>
                    <a:pt x="1880" y="349"/>
                  </a:cubicBezTo>
                  <a:cubicBezTo>
                    <a:pt x="1947" y="338"/>
                    <a:pt x="2017" y="333"/>
                    <a:pt x="2089" y="333"/>
                  </a:cubicBezTo>
                  <a:cubicBezTo>
                    <a:pt x="2235" y="333"/>
                    <a:pt x="2389" y="352"/>
                    <a:pt x="2536" y="373"/>
                  </a:cubicBezTo>
                  <a:cubicBezTo>
                    <a:pt x="2751" y="408"/>
                    <a:pt x="2963" y="455"/>
                    <a:pt x="3171" y="514"/>
                  </a:cubicBezTo>
                  <a:cubicBezTo>
                    <a:pt x="3373" y="568"/>
                    <a:pt x="3563" y="621"/>
                    <a:pt x="3741" y="665"/>
                  </a:cubicBezTo>
                  <a:cubicBezTo>
                    <a:pt x="4095" y="756"/>
                    <a:pt x="4393" y="825"/>
                    <a:pt x="4605" y="868"/>
                  </a:cubicBezTo>
                  <a:cubicBezTo>
                    <a:pt x="4816" y="910"/>
                    <a:pt x="4938" y="929"/>
                    <a:pt x="4938" y="929"/>
                  </a:cubicBezTo>
                  <a:cubicBezTo>
                    <a:pt x="4944" y="930"/>
                    <a:pt x="4950" y="930"/>
                    <a:pt x="4956" y="930"/>
                  </a:cubicBezTo>
                  <a:cubicBezTo>
                    <a:pt x="5053" y="930"/>
                    <a:pt x="5095" y="797"/>
                    <a:pt x="5005" y="744"/>
                  </a:cubicBezTo>
                  <a:lnTo>
                    <a:pt x="5004" y="744"/>
                  </a:lnTo>
                  <a:cubicBezTo>
                    <a:pt x="5004" y="744"/>
                    <a:pt x="4566" y="490"/>
                    <a:pt x="3846" y="279"/>
                  </a:cubicBezTo>
                  <a:cubicBezTo>
                    <a:pt x="3488" y="170"/>
                    <a:pt x="3055" y="95"/>
                    <a:pt x="2583" y="33"/>
                  </a:cubicBezTo>
                  <a:cubicBezTo>
                    <a:pt x="2440" y="17"/>
                    <a:pt x="2294" y="0"/>
                    <a:pt x="214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4631700" y="4570575"/>
              <a:ext cx="81600" cy="86750"/>
            </a:xfrm>
            <a:custGeom>
              <a:avLst/>
              <a:gdLst/>
              <a:ahLst/>
              <a:cxnLst/>
              <a:rect l="l" t="t" r="r" b="b"/>
              <a:pathLst>
                <a:path w="3264" h="3470" extrusionOk="0">
                  <a:moveTo>
                    <a:pt x="1303" y="149"/>
                  </a:moveTo>
                  <a:lnTo>
                    <a:pt x="1411" y="151"/>
                  </a:lnTo>
                  <a:lnTo>
                    <a:pt x="1411" y="151"/>
                  </a:lnTo>
                  <a:cubicBezTo>
                    <a:pt x="1418" y="153"/>
                    <a:pt x="1443" y="155"/>
                    <a:pt x="1491" y="180"/>
                  </a:cubicBezTo>
                  <a:cubicBezTo>
                    <a:pt x="1544" y="209"/>
                    <a:pt x="1621" y="273"/>
                    <a:pt x="1705" y="375"/>
                  </a:cubicBezTo>
                  <a:cubicBezTo>
                    <a:pt x="1803" y="502"/>
                    <a:pt x="1891" y="636"/>
                    <a:pt x="1968" y="777"/>
                  </a:cubicBezTo>
                  <a:lnTo>
                    <a:pt x="2267" y="1331"/>
                  </a:lnTo>
                  <a:cubicBezTo>
                    <a:pt x="2375" y="1536"/>
                    <a:pt x="2547" y="1733"/>
                    <a:pt x="2657" y="1975"/>
                  </a:cubicBezTo>
                  <a:cubicBezTo>
                    <a:pt x="2766" y="2217"/>
                    <a:pt x="2863" y="2486"/>
                    <a:pt x="2918" y="2760"/>
                  </a:cubicBezTo>
                  <a:cubicBezTo>
                    <a:pt x="2932" y="2826"/>
                    <a:pt x="2940" y="2892"/>
                    <a:pt x="2944" y="2959"/>
                  </a:cubicBezTo>
                  <a:cubicBezTo>
                    <a:pt x="2947" y="2988"/>
                    <a:pt x="2945" y="3016"/>
                    <a:pt x="2941" y="3045"/>
                  </a:cubicBezTo>
                  <a:cubicBezTo>
                    <a:pt x="2941" y="3048"/>
                    <a:pt x="2941" y="3050"/>
                    <a:pt x="2941" y="3052"/>
                  </a:cubicBezTo>
                  <a:lnTo>
                    <a:pt x="2941" y="3052"/>
                  </a:lnTo>
                  <a:cubicBezTo>
                    <a:pt x="2941" y="3051"/>
                    <a:pt x="2940" y="3051"/>
                    <a:pt x="2940" y="3051"/>
                  </a:cubicBezTo>
                  <a:lnTo>
                    <a:pt x="2940" y="3051"/>
                  </a:lnTo>
                  <a:cubicBezTo>
                    <a:pt x="2939" y="3051"/>
                    <a:pt x="2940" y="3053"/>
                    <a:pt x="2940" y="3053"/>
                  </a:cubicBezTo>
                  <a:cubicBezTo>
                    <a:pt x="2940" y="3053"/>
                    <a:pt x="2941" y="3053"/>
                    <a:pt x="2941" y="3052"/>
                  </a:cubicBezTo>
                  <a:lnTo>
                    <a:pt x="2941" y="3052"/>
                  </a:lnTo>
                  <a:cubicBezTo>
                    <a:pt x="2941" y="3052"/>
                    <a:pt x="2941" y="3052"/>
                    <a:pt x="2941" y="3052"/>
                  </a:cubicBezTo>
                  <a:cubicBezTo>
                    <a:pt x="2941" y="3052"/>
                    <a:pt x="2942" y="3052"/>
                    <a:pt x="2942" y="3052"/>
                  </a:cubicBezTo>
                  <a:lnTo>
                    <a:pt x="2942" y="3052"/>
                  </a:lnTo>
                  <a:cubicBezTo>
                    <a:pt x="2944" y="3052"/>
                    <a:pt x="2939" y="3061"/>
                    <a:pt x="2933" y="3071"/>
                  </a:cubicBezTo>
                  <a:lnTo>
                    <a:pt x="2929" y="3071"/>
                  </a:lnTo>
                  <a:cubicBezTo>
                    <a:pt x="2929" y="3071"/>
                    <a:pt x="2929" y="3072"/>
                    <a:pt x="2925" y="3074"/>
                  </a:cubicBezTo>
                  <a:cubicBezTo>
                    <a:pt x="2918" y="3078"/>
                    <a:pt x="2911" y="3081"/>
                    <a:pt x="2904" y="3084"/>
                  </a:cubicBezTo>
                  <a:cubicBezTo>
                    <a:pt x="2881" y="3094"/>
                    <a:pt x="2856" y="3101"/>
                    <a:pt x="2833" y="3108"/>
                  </a:cubicBezTo>
                  <a:cubicBezTo>
                    <a:pt x="2776" y="3124"/>
                    <a:pt x="2708" y="3137"/>
                    <a:pt x="2638" y="3153"/>
                  </a:cubicBezTo>
                  <a:cubicBezTo>
                    <a:pt x="2536" y="3186"/>
                    <a:pt x="2431" y="3199"/>
                    <a:pt x="2323" y="3199"/>
                  </a:cubicBezTo>
                  <a:cubicBezTo>
                    <a:pt x="2127" y="3199"/>
                    <a:pt x="1924" y="3155"/>
                    <a:pt x="1730" y="3110"/>
                  </a:cubicBezTo>
                  <a:cubicBezTo>
                    <a:pt x="1426" y="3037"/>
                    <a:pt x="1119" y="2982"/>
                    <a:pt x="823" y="2905"/>
                  </a:cubicBezTo>
                  <a:cubicBezTo>
                    <a:pt x="749" y="2888"/>
                    <a:pt x="674" y="2868"/>
                    <a:pt x="605" y="2844"/>
                  </a:cubicBezTo>
                  <a:cubicBezTo>
                    <a:pt x="594" y="2840"/>
                    <a:pt x="559" y="2830"/>
                    <a:pt x="562" y="2828"/>
                  </a:cubicBezTo>
                  <a:lnTo>
                    <a:pt x="562" y="2828"/>
                  </a:lnTo>
                  <a:cubicBezTo>
                    <a:pt x="569" y="2830"/>
                    <a:pt x="573" y="2831"/>
                    <a:pt x="575" y="2831"/>
                  </a:cubicBezTo>
                  <a:cubicBezTo>
                    <a:pt x="576" y="2831"/>
                    <a:pt x="576" y="2830"/>
                    <a:pt x="576" y="2830"/>
                  </a:cubicBezTo>
                  <a:cubicBezTo>
                    <a:pt x="575" y="2823"/>
                    <a:pt x="565" y="2806"/>
                    <a:pt x="555" y="2782"/>
                  </a:cubicBezTo>
                  <a:cubicBezTo>
                    <a:pt x="516" y="2681"/>
                    <a:pt x="481" y="2540"/>
                    <a:pt x="436" y="2409"/>
                  </a:cubicBezTo>
                  <a:cubicBezTo>
                    <a:pt x="391" y="2275"/>
                    <a:pt x="338" y="2139"/>
                    <a:pt x="303" y="2003"/>
                  </a:cubicBezTo>
                  <a:cubicBezTo>
                    <a:pt x="267" y="1867"/>
                    <a:pt x="255" y="1728"/>
                    <a:pt x="245" y="1595"/>
                  </a:cubicBezTo>
                  <a:cubicBezTo>
                    <a:pt x="235" y="1462"/>
                    <a:pt x="233" y="1332"/>
                    <a:pt x="235" y="1207"/>
                  </a:cubicBezTo>
                  <a:cubicBezTo>
                    <a:pt x="237" y="1085"/>
                    <a:pt x="240" y="949"/>
                    <a:pt x="260" y="867"/>
                  </a:cubicBezTo>
                  <a:cubicBezTo>
                    <a:pt x="280" y="797"/>
                    <a:pt x="345" y="712"/>
                    <a:pt x="410" y="643"/>
                  </a:cubicBezTo>
                  <a:cubicBezTo>
                    <a:pt x="475" y="577"/>
                    <a:pt x="545" y="515"/>
                    <a:pt x="619" y="459"/>
                  </a:cubicBezTo>
                  <a:cubicBezTo>
                    <a:pt x="761" y="348"/>
                    <a:pt x="897" y="265"/>
                    <a:pt x="1018" y="217"/>
                  </a:cubicBezTo>
                  <a:cubicBezTo>
                    <a:pt x="1109" y="179"/>
                    <a:pt x="1205" y="155"/>
                    <a:pt x="1303" y="149"/>
                  </a:cubicBezTo>
                  <a:close/>
                  <a:moveTo>
                    <a:pt x="1305" y="1"/>
                  </a:moveTo>
                  <a:cubicBezTo>
                    <a:pt x="1189" y="6"/>
                    <a:pt x="1075" y="23"/>
                    <a:pt x="963" y="50"/>
                  </a:cubicBezTo>
                  <a:cubicBezTo>
                    <a:pt x="822" y="89"/>
                    <a:pt x="650" y="146"/>
                    <a:pt x="478" y="257"/>
                  </a:cubicBezTo>
                  <a:cubicBezTo>
                    <a:pt x="384" y="317"/>
                    <a:pt x="299" y="387"/>
                    <a:pt x="222" y="467"/>
                  </a:cubicBezTo>
                  <a:cubicBezTo>
                    <a:pt x="143" y="555"/>
                    <a:pt x="58" y="654"/>
                    <a:pt x="22" y="816"/>
                  </a:cubicBezTo>
                  <a:cubicBezTo>
                    <a:pt x="0" y="965"/>
                    <a:pt x="15" y="1078"/>
                    <a:pt x="19" y="1211"/>
                  </a:cubicBezTo>
                  <a:cubicBezTo>
                    <a:pt x="27" y="1341"/>
                    <a:pt x="37" y="1473"/>
                    <a:pt x="45" y="1610"/>
                  </a:cubicBezTo>
                  <a:cubicBezTo>
                    <a:pt x="53" y="1747"/>
                    <a:pt x="68" y="1887"/>
                    <a:pt x="66" y="2033"/>
                  </a:cubicBezTo>
                  <a:cubicBezTo>
                    <a:pt x="63" y="2179"/>
                    <a:pt x="54" y="2330"/>
                    <a:pt x="68" y="2486"/>
                  </a:cubicBezTo>
                  <a:cubicBezTo>
                    <a:pt x="86" y="2642"/>
                    <a:pt x="118" y="2799"/>
                    <a:pt x="222" y="2968"/>
                  </a:cubicBezTo>
                  <a:cubicBezTo>
                    <a:pt x="253" y="3019"/>
                    <a:pt x="292" y="3064"/>
                    <a:pt x="338" y="3103"/>
                  </a:cubicBezTo>
                  <a:cubicBezTo>
                    <a:pt x="370" y="3129"/>
                    <a:pt x="409" y="3150"/>
                    <a:pt x="450" y="3163"/>
                  </a:cubicBezTo>
                  <a:cubicBezTo>
                    <a:pt x="471" y="3169"/>
                    <a:pt x="494" y="3174"/>
                    <a:pt x="516" y="3179"/>
                  </a:cubicBezTo>
                  <a:cubicBezTo>
                    <a:pt x="597" y="3194"/>
                    <a:pt x="672" y="3210"/>
                    <a:pt x="749" y="3227"/>
                  </a:cubicBezTo>
                  <a:cubicBezTo>
                    <a:pt x="1058" y="3288"/>
                    <a:pt x="1370" y="3354"/>
                    <a:pt x="1690" y="3375"/>
                  </a:cubicBezTo>
                  <a:cubicBezTo>
                    <a:pt x="2013" y="3394"/>
                    <a:pt x="2323" y="3403"/>
                    <a:pt x="2656" y="3466"/>
                  </a:cubicBezTo>
                  <a:cubicBezTo>
                    <a:pt x="2679" y="3468"/>
                    <a:pt x="2703" y="3469"/>
                    <a:pt x="2726" y="3469"/>
                  </a:cubicBezTo>
                  <a:cubicBezTo>
                    <a:pt x="2791" y="3469"/>
                    <a:pt x="2856" y="3462"/>
                    <a:pt x="2920" y="3446"/>
                  </a:cubicBezTo>
                  <a:cubicBezTo>
                    <a:pt x="2970" y="3435"/>
                    <a:pt x="3018" y="3417"/>
                    <a:pt x="3063" y="3391"/>
                  </a:cubicBezTo>
                  <a:cubicBezTo>
                    <a:pt x="3090" y="3377"/>
                    <a:pt x="3116" y="3360"/>
                    <a:pt x="3139" y="3340"/>
                  </a:cubicBezTo>
                  <a:cubicBezTo>
                    <a:pt x="3153" y="3329"/>
                    <a:pt x="3164" y="3317"/>
                    <a:pt x="3175" y="3303"/>
                  </a:cubicBezTo>
                  <a:lnTo>
                    <a:pt x="3192" y="3282"/>
                  </a:lnTo>
                  <a:lnTo>
                    <a:pt x="3201" y="3271"/>
                  </a:lnTo>
                  <a:lnTo>
                    <a:pt x="3205" y="3266"/>
                  </a:lnTo>
                  <a:cubicBezTo>
                    <a:pt x="3206" y="3265"/>
                    <a:pt x="3206" y="3264"/>
                    <a:pt x="3206" y="3263"/>
                  </a:cubicBezTo>
                  <a:lnTo>
                    <a:pt x="3206" y="3263"/>
                  </a:lnTo>
                  <a:cubicBezTo>
                    <a:pt x="3206" y="3264"/>
                    <a:pt x="3206" y="3264"/>
                    <a:pt x="3206" y="3264"/>
                  </a:cubicBezTo>
                  <a:cubicBezTo>
                    <a:pt x="3206" y="3264"/>
                    <a:pt x="3209" y="3260"/>
                    <a:pt x="3221" y="3239"/>
                  </a:cubicBezTo>
                  <a:cubicBezTo>
                    <a:pt x="3230" y="3218"/>
                    <a:pt x="3237" y="3197"/>
                    <a:pt x="3244" y="3175"/>
                  </a:cubicBezTo>
                  <a:cubicBezTo>
                    <a:pt x="3253" y="3142"/>
                    <a:pt x="3263" y="3092"/>
                    <a:pt x="3262" y="3071"/>
                  </a:cubicBezTo>
                  <a:cubicBezTo>
                    <a:pt x="3263" y="3024"/>
                    <a:pt x="3261" y="2977"/>
                    <a:pt x="3254" y="2931"/>
                  </a:cubicBezTo>
                  <a:cubicBezTo>
                    <a:pt x="3243" y="2849"/>
                    <a:pt x="3224" y="2770"/>
                    <a:pt x="3201" y="2691"/>
                  </a:cubicBezTo>
                  <a:cubicBezTo>
                    <a:pt x="3111" y="2391"/>
                    <a:pt x="2991" y="2129"/>
                    <a:pt x="2882" y="1875"/>
                  </a:cubicBezTo>
                  <a:cubicBezTo>
                    <a:pt x="2772" y="1624"/>
                    <a:pt x="2709" y="1363"/>
                    <a:pt x="2586" y="1154"/>
                  </a:cubicBezTo>
                  <a:cubicBezTo>
                    <a:pt x="2476" y="963"/>
                    <a:pt x="2348" y="782"/>
                    <a:pt x="2204" y="613"/>
                  </a:cubicBezTo>
                  <a:cubicBezTo>
                    <a:pt x="2094" y="480"/>
                    <a:pt x="1973" y="356"/>
                    <a:pt x="1844" y="241"/>
                  </a:cubicBezTo>
                  <a:cubicBezTo>
                    <a:pt x="1735" y="144"/>
                    <a:pt x="1636" y="79"/>
                    <a:pt x="1559" y="40"/>
                  </a:cubicBezTo>
                  <a:cubicBezTo>
                    <a:pt x="1482" y="3"/>
                    <a:pt x="1422" y="6"/>
                    <a:pt x="1425" y="3"/>
                  </a:cubicBezTo>
                  <a:lnTo>
                    <a:pt x="1420" y="3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4525250" y="4644650"/>
              <a:ext cx="110150" cy="93700"/>
            </a:xfrm>
            <a:custGeom>
              <a:avLst/>
              <a:gdLst/>
              <a:ahLst/>
              <a:cxnLst/>
              <a:rect l="l" t="t" r="r" b="b"/>
              <a:pathLst>
                <a:path w="4406" h="3748" extrusionOk="0">
                  <a:moveTo>
                    <a:pt x="1346" y="155"/>
                  </a:moveTo>
                  <a:cubicBezTo>
                    <a:pt x="1360" y="155"/>
                    <a:pt x="1375" y="156"/>
                    <a:pt x="1389" y="159"/>
                  </a:cubicBezTo>
                  <a:cubicBezTo>
                    <a:pt x="1462" y="167"/>
                    <a:pt x="1578" y="205"/>
                    <a:pt x="1718" y="273"/>
                  </a:cubicBezTo>
                  <a:cubicBezTo>
                    <a:pt x="1885" y="361"/>
                    <a:pt x="2048" y="456"/>
                    <a:pt x="2206" y="561"/>
                  </a:cubicBezTo>
                  <a:lnTo>
                    <a:pt x="2825" y="968"/>
                  </a:lnTo>
                  <a:cubicBezTo>
                    <a:pt x="3052" y="1117"/>
                    <a:pt x="3334" y="1225"/>
                    <a:pt x="3593" y="1402"/>
                  </a:cubicBezTo>
                  <a:cubicBezTo>
                    <a:pt x="3720" y="1493"/>
                    <a:pt x="3854" y="1583"/>
                    <a:pt x="3978" y="1686"/>
                  </a:cubicBezTo>
                  <a:lnTo>
                    <a:pt x="4023" y="1723"/>
                  </a:lnTo>
                  <a:cubicBezTo>
                    <a:pt x="4037" y="1734"/>
                    <a:pt x="4050" y="1747"/>
                    <a:pt x="4063" y="1760"/>
                  </a:cubicBezTo>
                  <a:cubicBezTo>
                    <a:pt x="4077" y="1776"/>
                    <a:pt x="4088" y="1796"/>
                    <a:pt x="4094" y="1817"/>
                  </a:cubicBezTo>
                  <a:cubicBezTo>
                    <a:pt x="4111" y="1869"/>
                    <a:pt x="4116" y="1942"/>
                    <a:pt x="4111" y="2017"/>
                  </a:cubicBezTo>
                  <a:cubicBezTo>
                    <a:pt x="4096" y="2326"/>
                    <a:pt x="3945" y="2646"/>
                    <a:pt x="3847" y="2973"/>
                  </a:cubicBezTo>
                  <a:cubicBezTo>
                    <a:pt x="3803" y="3141"/>
                    <a:pt x="3746" y="3317"/>
                    <a:pt x="3636" y="3439"/>
                  </a:cubicBezTo>
                  <a:cubicBezTo>
                    <a:pt x="3594" y="3488"/>
                    <a:pt x="3550" y="3527"/>
                    <a:pt x="3517" y="3527"/>
                  </a:cubicBezTo>
                  <a:cubicBezTo>
                    <a:pt x="3508" y="3527"/>
                    <a:pt x="3499" y="3524"/>
                    <a:pt x="3492" y="3517"/>
                  </a:cubicBezTo>
                  <a:cubicBezTo>
                    <a:pt x="3411" y="3500"/>
                    <a:pt x="3332" y="3476"/>
                    <a:pt x="3255" y="3446"/>
                  </a:cubicBezTo>
                  <a:cubicBezTo>
                    <a:pt x="2922" y="3324"/>
                    <a:pt x="2579" y="3196"/>
                    <a:pt x="2252" y="3056"/>
                  </a:cubicBezTo>
                  <a:cubicBezTo>
                    <a:pt x="1919" y="2924"/>
                    <a:pt x="1623" y="2722"/>
                    <a:pt x="1299" y="2616"/>
                  </a:cubicBezTo>
                  <a:cubicBezTo>
                    <a:pt x="1138" y="2560"/>
                    <a:pt x="974" y="2515"/>
                    <a:pt x="821" y="2457"/>
                  </a:cubicBezTo>
                  <a:cubicBezTo>
                    <a:pt x="668" y="2398"/>
                    <a:pt x="529" y="2318"/>
                    <a:pt x="401" y="2239"/>
                  </a:cubicBezTo>
                  <a:cubicBezTo>
                    <a:pt x="347" y="2200"/>
                    <a:pt x="293" y="2170"/>
                    <a:pt x="240" y="2106"/>
                  </a:cubicBezTo>
                  <a:cubicBezTo>
                    <a:pt x="220" y="2089"/>
                    <a:pt x="211" y="2028"/>
                    <a:pt x="217" y="1967"/>
                  </a:cubicBezTo>
                  <a:cubicBezTo>
                    <a:pt x="226" y="1842"/>
                    <a:pt x="273" y="1711"/>
                    <a:pt x="322" y="1590"/>
                  </a:cubicBezTo>
                  <a:cubicBezTo>
                    <a:pt x="420" y="1346"/>
                    <a:pt x="542" y="1132"/>
                    <a:pt x="649" y="943"/>
                  </a:cubicBezTo>
                  <a:cubicBezTo>
                    <a:pt x="755" y="754"/>
                    <a:pt x="854" y="590"/>
                    <a:pt x="949" y="469"/>
                  </a:cubicBezTo>
                  <a:cubicBezTo>
                    <a:pt x="1043" y="343"/>
                    <a:pt x="1132" y="261"/>
                    <a:pt x="1196" y="217"/>
                  </a:cubicBezTo>
                  <a:cubicBezTo>
                    <a:pt x="1228" y="193"/>
                    <a:pt x="1262" y="174"/>
                    <a:pt x="1298" y="159"/>
                  </a:cubicBezTo>
                  <a:lnTo>
                    <a:pt x="1298" y="159"/>
                  </a:lnTo>
                  <a:cubicBezTo>
                    <a:pt x="1314" y="156"/>
                    <a:pt x="1330" y="155"/>
                    <a:pt x="1346" y="155"/>
                  </a:cubicBezTo>
                  <a:close/>
                  <a:moveTo>
                    <a:pt x="1365" y="0"/>
                  </a:moveTo>
                  <a:cubicBezTo>
                    <a:pt x="1338" y="0"/>
                    <a:pt x="1312" y="3"/>
                    <a:pt x="1285" y="9"/>
                  </a:cubicBezTo>
                  <a:lnTo>
                    <a:pt x="1240" y="23"/>
                  </a:lnTo>
                  <a:lnTo>
                    <a:pt x="1237" y="24"/>
                  </a:lnTo>
                  <a:cubicBezTo>
                    <a:pt x="1237" y="24"/>
                    <a:pt x="1196" y="37"/>
                    <a:pt x="1112" y="94"/>
                  </a:cubicBezTo>
                  <a:cubicBezTo>
                    <a:pt x="1006" y="172"/>
                    <a:pt x="909" y="259"/>
                    <a:pt x="818" y="353"/>
                  </a:cubicBezTo>
                  <a:cubicBezTo>
                    <a:pt x="680" y="496"/>
                    <a:pt x="553" y="649"/>
                    <a:pt x="441" y="813"/>
                  </a:cubicBezTo>
                  <a:cubicBezTo>
                    <a:pt x="298" y="1029"/>
                    <a:pt x="181" y="1261"/>
                    <a:pt x="95" y="1504"/>
                  </a:cubicBezTo>
                  <a:cubicBezTo>
                    <a:pt x="50" y="1642"/>
                    <a:pt x="6" y="1786"/>
                    <a:pt x="1" y="1958"/>
                  </a:cubicBezTo>
                  <a:cubicBezTo>
                    <a:pt x="3" y="2042"/>
                    <a:pt x="2" y="2147"/>
                    <a:pt x="91" y="2244"/>
                  </a:cubicBezTo>
                  <a:cubicBezTo>
                    <a:pt x="139" y="2297"/>
                    <a:pt x="214" y="2352"/>
                    <a:pt x="289" y="2405"/>
                  </a:cubicBezTo>
                  <a:cubicBezTo>
                    <a:pt x="427" y="2496"/>
                    <a:pt x="572" y="2573"/>
                    <a:pt x="710" y="2668"/>
                  </a:cubicBezTo>
                  <a:cubicBezTo>
                    <a:pt x="850" y="2763"/>
                    <a:pt x="990" y="2866"/>
                    <a:pt x="1139" y="2956"/>
                  </a:cubicBezTo>
                  <a:cubicBezTo>
                    <a:pt x="1438" y="3141"/>
                    <a:pt x="1795" y="3222"/>
                    <a:pt x="2130" y="3359"/>
                  </a:cubicBezTo>
                  <a:cubicBezTo>
                    <a:pt x="2472" y="3486"/>
                    <a:pt x="2813" y="3624"/>
                    <a:pt x="3185" y="3704"/>
                  </a:cubicBezTo>
                  <a:cubicBezTo>
                    <a:pt x="3284" y="3726"/>
                    <a:pt x="3384" y="3740"/>
                    <a:pt x="3485" y="3747"/>
                  </a:cubicBezTo>
                  <a:cubicBezTo>
                    <a:pt x="3522" y="3744"/>
                    <a:pt x="3540" y="3748"/>
                    <a:pt x="3592" y="3736"/>
                  </a:cubicBezTo>
                  <a:cubicBezTo>
                    <a:pt x="3605" y="3732"/>
                    <a:pt x="3617" y="3726"/>
                    <a:pt x="3628" y="3720"/>
                  </a:cubicBezTo>
                  <a:cubicBezTo>
                    <a:pt x="3646" y="3710"/>
                    <a:pt x="3665" y="3700"/>
                    <a:pt x="3680" y="3689"/>
                  </a:cubicBezTo>
                  <a:cubicBezTo>
                    <a:pt x="3723" y="3656"/>
                    <a:pt x="3763" y="3617"/>
                    <a:pt x="3797" y="3574"/>
                  </a:cubicBezTo>
                  <a:cubicBezTo>
                    <a:pt x="3862" y="3495"/>
                    <a:pt x="3912" y="3413"/>
                    <a:pt x="3970" y="3337"/>
                  </a:cubicBezTo>
                  <a:cubicBezTo>
                    <a:pt x="4028" y="3260"/>
                    <a:pt x="4081" y="3181"/>
                    <a:pt x="4133" y="3101"/>
                  </a:cubicBezTo>
                  <a:cubicBezTo>
                    <a:pt x="4233" y="2939"/>
                    <a:pt x="4293" y="2760"/>
                    <a:pt x="4333" y="2578"/>
                  </a:cubicBezTo>
                  <a:cubicBezTo>
                    <a:pt x="4374" y="2396"/>
                    <a:pt x="4405" y="2214"/>
                    <a:pt x="4403" y="2020"/>
                  </a:cubicBezTo>
                  <a:cubicBezTo>
                    <a:pt x="4400" y="1924"/>
                    <a:pt x="4392" y="1824"/>
                    <a:pt x="4348" y="1718"/>
                  </a:cubicBezTo>
                  <a:cubicBezTo>
                    <a:pt x="4325" y="1660"/>
                    <a:pt x="4288" y="1608"/>
                    <a:pt x="4243" y="1567"/>
                  </a:cubicBezTo>
                  <a:cubicBezTo>
                    <a:pt x="4225" y="1550"/>
                    <a:pt x="4207" y="1535"/>
                    <a:pt x="4187" y="1521"/>
                  </a:cubicBezTo>
                  <a:lnTo>
                    <a:pt x="4134" y="1483"/>
                  </a:lnTo>
                  <a:lnTo>
                    <a:pt x="3734" y="1200"/>
                  </a:lnTo>
                  <a:cubicBezTo>
                    <a:pt x="3474" y="1017"/>
                    <a:pt x="3257" y="800"/>
                    <a:pt x="3018" y="659"/>
                  </a:cubicBezTo>
                  <a:cubicBezTo>
                    <a:pt x="2631" y="426"/>
                    <a:pt x="2219" y="236"/>
                    <a:pt x="1791" y="93"/>
                  </a:cubicBezTo>
                  <a:cubicBezTo>
                    <a:pt x="1633" y="41"/>
                    <a:pt x="1503" y="10"/>
                    <a:pt x="1405" y="2"/>
                  </a:cubicBezTo>
                  <a:cubicBezTo>
                    <a:pt x="1392" y="1"/>
                    <a:pt x="1378" y="0"/>
                    <a:pt x="136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558325" y="4764775"/>
              <a:ext cx="62750" cy="53150"/>
            </a:xfrm>
            <a:custGeom>
              <a:avLst/>
              <a:gdLst/>
              <a:ahLst/>
              <a:cxnLst/>
              <a:rect l="l" t="t" r="r" b="b"/>
              <a:pathLst>
                <a:path w="2510" h="2126" extrusionOk="0">
                  <a:moveTo>
                    <a:pt x="806" y="1775"/>
                  </a:moveTo>
                  <a:lnTo>
                    <a:pt x="806" y="1775"/>
                  </a:lnTo>
                  <a:cubicBezTo>
                    <a:pt x="807" y="1776"/>
                    <a:pt x="809" y="1776"/>
                    <a:pt x="810" y="1776"/>
                  </a:cubicBezTo>
                  <a:lnTo>
                    <a:pt x="810" y="1776"/>
                  </a:lnTo>
                  <a:lnTo>
                    <a:pt x="810" y="1776"/>
                  </a:lnTo>
                  <a:lnTo>
                    <a:pt x="806" y="1775"/>
                  </a:lnTo>
                  <a:close/>
                  <a:moveTo>
                    <a:pt x="830" y="1781"/>
                  </a:moveTo>
                  <a:cubicBezTo>
                    <a:pt x="830" y="1781"/>
                    <a:pt x="830" y="1782"/>
                    <a:pt x="830" y="1782"/>
                  </a:cubicBezTo>
                  <a:lnTo>
                    <a:pt x="830" y="1782"/>
                  </a:lnTo>
                  <a:cubicBezTo>
                    <a:pt x="830" y="1782"/>
                    <a:pt x="830" y="1781"/>
                    <a:pt x="830" y="1781"/>
                  </a:cubicBezTo>
                  <a:lnTo>
                    <a:pt x="830" y="1781"/>
                  </a:lnTo>
                  <a:lnTo>
                    <a:pt x="830" y="1781"/>
                  </a:lnTo>
                  <a:close/>
                  <a:moveTo>
                    <a:pt x="495" y="222"/>
                  </a:moveTo>
                  <a:cubicBezTo>
                    <a:pt x="593" y="226"/>
                    <a:pt x="692" y="240"/>
                    <a:pt x="787" y="264"/>
                  </a:cubicBezTo>
                  <a:cubicBezTo>
                    <a:pt x="900" y="290"/>
                    <a:pt x="1027" y="329"/>
                    <a:pt x="1167" y="366"/>
                  </a:cubicBezTo>
                  <a:lnTo>
                    <a:pt x="1621" y="487"/>
                  </a:lnTo>
                  <a:cubicBezTo>
                    <a:pt x="1781" y="533"/>
                    <a:pt x="1951" y="588"/>
                    <a:pt x="2104" y="680"/>
                  </a:cubicBezTo>
                  <a:cubicBezTo>
                    <a:pt x="2176" y="723"/>
                    <a:pt x="2252" y="785"/>
                    <a:pt x="2283" y="833"/>
                  </a:cubicBezTo>
                  <a:cubicBezTo>
                    <a:pt x="2283" y="835"/>
                    <a:pt x="2284" y="833"/>
                    <a:pt x="2287" y="837"/>
                  </a:cubicBezTo>
                  <a:lnTo>
                    <a:pt x="2292" y="855"/>
                  </a:lnTo>
                  <a:lnTo>
                    <a:pt x="2292" y="857"/>
                  </a:lnTo>
                  <a:lnTo>
                    <a:pt x="2292" y="857"/>
                  </a:lnTo>
                  <a:cubicBezTo>
                    <a:pt x="2286" y="867"/>
                    <a:pt x="2288" y="872"/>
                    <a:pt x="2284" y="884"/>
                  </a:cubicBezTo>
                  <a:cubicBezTo>
                    <a:pt x="2269" y="918"/>
                    <a:pt x="2249" y="949"/>
                    <a:pt x="2225" y="978"/>
                  </a:cubicBezTo>
                  <a:cubicBezTo>
                    <a:pt x="2119" y="1111"/>
                    <a:pt x="1961" y="1231"/>
                    <a:pt x="1807" y="1342"/>
                  </a:cubicBezTo>
                  <a:cubicBezTo>
                    <a:pt x="1650" y="1451"/>
                    <a:pt x="1487" y="1555"/>
                    <a:pt x="1319" y="1638"/>
                  </a:cubicBezTo>
                  <a:cubicBezTo>
                    <a:pt x="1240" y="1679"/>
                    <a:pt x="1157" y="1714"/>
                    <a:pt x="1072" y="1743"/>
                  </a:cubicBezTo>
                  <a:cubicBezTo>
                    <a:pt x="1034" y="1757"/>
                    <a:pt x="994" y="1768"/>
                    <a:pt x="955" y="1776"/>
                  </a:cubicBezTo>
                  <a:lnTo>
                    <a:pt x="927" y="1783"/>
                  </a:lnTo>
                  <a:cubicBezTo>
                    <a:pt x="924" y="1782"/>
                    <a:pt x="922" y="1782"/>
                    <a:pt x="919" y="1782"/>
                  </a:cubicBezTo>
                  <a:cubicBezTo>
                    <a:pt x="917" y="1782"/>
                    <a:pt x="914" y="1782"/>
                    <a:pt x="912" y="1783"/>
                  </a:cubicBezTo>
                  <a:cubicBezTo>
                    <a:pt x="911" y="1783"/>
                    <a:pt x="910" y="1783"/>
                    <a:pt x="909" y="1783"/>
                  </a:cubicBezTo>
                  <a:cubicBezTo>
                    <a:pt x="900" y="1783"/>
                    <a:pt x="897" y="1788"/>
                    <a:pt x="882" y="1788"/>
                  </a:cubicBezTo>
                  <a:cubicBezTo>
                    <a:pt x="881" y="1788"/>
                    <a:pt x="880" y="1788"/>
                    <a:pt x="878" y="1788"/>
                  </a:cubicBezTo>
                  <a:lnTo>
                    <a:pt x="828" y="1780"/>
                  </a:lnTo>
                  <a:lnTo>
                    <a:pt x="828" y="1780"/>
                  </a:lnTo>
                  <a:lnTo>
                    <a:pt x="827" y="1779"/>
                  </a:lnTo>
                  <a:lnTo>
                    <a:pt x="822" y="1774"/>
                  </a:lnTo>
                  <a:cubicBezTo>
                    <a:pt x="818" y="1771"/>
                    <a:pt x="815" y="1769"/>
                    <a:pt x="811" y="1767"/>
                  </a:cubicBezTo>
                  <a:cubicBezTo>
                    <a:pt x="788" y="1749"/>
                    <a:pt x="768" y="1728"/>
                    <a:pt x="750" y="1705"/>
                  </a:cubicBezTo>
                  <a:cubicBezTo>
                    <a:pt x="704" y="1646"/>
                    <a:pt x="665" y="1581"/>
                    <a:pt x="634" y="1513"/>
                  </a:cubicBezTo>
                  <a:cubicBezTo>
                    <a:pt x="564" y="1374"/>
                    <a:pt x="512" y="1231"/>
                    <a:pt x="464" y="1098"/>
                  </a:cubicBezTo>
                  <a:cubicBezTo>
                    <a:pt x="417" y="965"/>
                    <a:pt x="373" y="844"/>
                    <a:pt x="334" y="737"/>
                  </a:cubicBezTo>
                  <a:cubicBezTo>
                    <a:pt x="301" y="646"/>
                    <a:pt x="278" y="551"/>
                    <a:pt x="264" y="456"/>
                  </a:cubicBezTo>
                  <a:cubicBezTo>
                    <a:pt x="257" y="417"/>
                    <a:pt x="263" y="387"/>
                    <a:pt x="262" y="358"/>
                  </a:cubicBezTo>
                  <a:cubicBezTo>
                    <a:pt x="265" y="344"/>
                    <a:pt x="266" y="330"/>
                    <a:pt x="265" y="316"/>
                  </a:cubicBezTo>
                  <a:lnTo>
                    <a:pt x="298" y="267"/>
                  </a:lnTo>
                  <a:lnTo>
                    <a:pt x="298" y="267"/>
                  </a:lnTo>
                  <a:cubicBezTo>
                    <a:pt x="308" y="261"/>
                    <a:pt x="319" y="255"/>
                    <a:pt x="330" y="250"/>
                  </a:cubicBezTo>
                  <a:cubicBezTo>
                    <a:pt x="359" y="235"/>
                    <a:pt x="416" y="222"/>
                    <a:pt x="495" y="222"/>
                  </a:cubicBezTo>
                  <a:close/>
                  <a:moveTo>
                    <a:pt x="730" y="1"/>
                  </a:moveTo>
                  <a:cubicBezTo>
                    <a:pt x="648" y="1"/>
                    <a:pt x="565" y="5"/>
                    <a:pt x="483" y="15"/>
                  </a:cubicBezTo>
                  <a:cubicBezTo>
                    <a:pt x="403" y="21"/>
                    <a:pt x="325" y="40"/>
                    <a:pt x="251" y="70"/>
                  </a:cubicBezTo>
                  <a:cubicBezTo>
                    <a:pt x="221" y="83"/>
                    <a:pt x="193" y="101"/>
                    <a:pt x="166" y="121"/>
                  </a:cubicBezTo>
                  <a:lnTo>
                    <a:pt x="153" y="134"/>
                  </a:lnTo>
                  <a:lnTo>
                    <a:pt x="106" y="189"/>
                  </a:lnTo>
                  <a:cubicBezTo>
                    <a:pt x="86" y="228"/>
                    <a:pt x="67" y="269"/>
                    <a:pt x="52" y="311"/>
                  </a:cubicBezTo>
                  <a:cubicBezTo>
                    <a:pt x="44" y="348"/>
                    <a:pt x="32" y="396"/>
                    <a:pt x="24" y="445"/>
                  </a:cubicBezTo>
                  <a:cubicBezTo>
                    <a:pt x="6" y="560"/>
                    <a:pt x="1" y="677"/>
                    <a:pt x="6" y="794"/>
                  </a:cubicBezTo>
                  <a:cubicBezTo>
                    <a:pt x="10" y="941"/>
                    <a:pt x="35" y="1085"/>
                    <a:pt x="82" y="1225"/>
                  </a:cubicBezTo>
                  <a:cubicBezTo>
                    <a:pt x="133" y="1392"/>
                    <a:pt x="206" y="1552"/>
                    <a:pt x="297" y="1700"/>
                  </a:cubicBezTo>
                  <a:cubicBezTo>
                    <a:pt x="351" y="1787"/>
                    <a:pt x="412" y="1869"/>
                    <a:pt x="481" y="1944"/>
                  </a:cubicBezTo>
                  <a:cubicBezTo>
                    <a:pt x="523" y="1990"/>
                    <a:pt x="572" y="2030"/>
                    <a:pt x="623" y="2062"/>
                  </a:cubicBezTo>
                  <a:lnTo>
                    <a:pt x="674" y="2088"/>
                  </a:lnTo>
                  <a:lnTo>
                    <a:pt x="699" y="2100"/>
                  </a:lnTo>
                  <a:lnTo>
                    <a:pt x="712" y="2106"/>
                  </a:lnTo>
                  <a:lnTo>
                    <a:pt x="715" y="2107"/>
                  </a:lnTo>
                  <a:cubicBezTo>
                    <a:pt x="718" y="2108"/>
                    <a:pt x="718" y="2108"/>
                    <a:pt x="718" y="2108"/>
                  </a:cubicBezTo>
                  <a:cubicBezTo>
                    <a:pt x="718" y="2108"/>
                    <a:pt x="716" y="2107"/>
                    <a:pt x="715" y="2107"/>
                  </a:cubicBezTo>
                  <a:lnTo>
                    <a:pt x="715" y="2107"/>
                  </a:lnTo>
                  <a:cubicBezTo>
                    <a:pt x="714" y="2107"/>
                    <a:pt x="718" y="2109"/>
                    <a:pt x="744" y="2116"/>
                  </a:cubicBezTo>
                  <a:lnTo>
                    <a:pt x="750" y="2116"/>
                  </a:lnTo>
                  <a:lnTo>
                    <a:pt x="818" y="2125"/>
                  </a:lnTo>
                  <a:cubicBezTo>
                    <a:pt x="827" y="2125"/>
                    <a:pt x="838" y="2126"/>
                    <a:pt x="849" y="2126"/>
                  </a:cubicBezTo>
                  <a:cubicBezTo>
                    <a:pt x="907" y="2126"/>
                    <a:pt x="987" y="2120"/>
                    <a:pt x="1024" y="2107"/>
                  </a:cubicBezTo>
                  <a:cubicBezTo>
                    <a:pt x="1078" y="2095"/>
                    <a:pt x="1132" y="2079"/>
                    <a:pt x="1183" y="2059"/>
                  </a:cubicBezTo>
                  <a:cubicBezTo>
                    <a:pt x="1282" y="2023"/>
                    <a:pt x="1378" y="1979"/>
                    <a:pt x="1471" y="1928"/>
                  </a:cubicBezTo>
                  <a:cubicBezTo>
                    <a:pt x="1654" y="1828"/>
                    <a:pt x="1828" y="1712"/>
                    <a:pt x="1990" y="1580"/>
                  </a:cubicBezTo>
                  <a:cubicBezTo>
                    <a:pt x="2151" y="1446"/>
                    <a:pt x="2302" y="1302"/>
                    <a:pt x="2423" y="1111"/>
                  </a:cubicBezTo>
                  <a:cubicBezTo>
                    <a:pt x="2437" y="1085"/>
                    <a:pt x="2452" y="1063"/>
                    <a:pt x="2465" y="1035"/>
                  </a:cubicBezTo>
                  <a:lnTo>
                    <a:pt x="2500" y="945"/>
                  </a:lnTo>
                  <a:cubicBezTo>
                    <a:pt x="2506" y="906"/>
                    <a:pt x="2509" y="868"/>
                    <a:pt x="2507" y="829"/>
                  </a:cubicBezTo>
                  <a:lnTo>
                    <a:pt x="2507" y="825"/>
                  </a:lnTo>
                  <a:cubicBezTo>
                    <a:pt x="2508" y="827"/>
                    <a:pt x="2508" y="827"/>
                    <a:pt x="2508" y="827"/>
                  </a:cubicBezTo>
                  <a:cubicBezTo>
                    <a:pt x="2508" y="827"/>
                    <a:pt x="2504" y="807"/>
                    <a:pt x="2504" y="807"/>
                  </a:cubicBezTo>
                  <a:cubicBezTo>
                    <a:pt x="2504" y="807"/>
                    <a:pt x="2504" y="808"/>
                    <a:pt x="2504" y="808"/>
                  </a:cubicBezTo>
                  <a:lnTo>
                    <a:pt x="2503" y="803"/>
                  </a:lnTo>
                  <a:lnTo>
                    <a:pt x="2501" y="795"/>
                  </a:lnTo>
                  <a:lnTo>
                    <a:pt x="2495" y="778"/>
                  </a:lnTo>
                  <a:cubicBezTo>
                    <a:pt x="2487" y="757"/>
                    <a:pt x="2476" y="737"/>
                    <a:pt x="2464" y="717"/>
                  </a:cubicBezTo>
                  <a:cubicBezTo>
                    <a:pt x="2384" y="608"/>
                    <a:pt x="2297" y="560"/>
                    <a:pt x="2212" y="503"/>
                  </a:cubicBezTo>
                  <a:cubicBezTo>
                    <a:pt x="1873" y="301"/>
                    <a:pt x="1551" y="134"/>
                    <a:pt x="1245" y="62"/>
                  </a:cubicBezTo>
                  <a:cubicBezTo>
                    <a:pt x="1076" y="21"/>
                    <a:pt x="903" y="1"/>
                    <a:pt x="730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4420325" y="4602400"/>
              <a:ext cx="65975" cy="73775"/>
            </a:xfrm>
            <a:custGeom>
              <a:avLst/>
              <a:gdLst/>
              <a:ahLst/>
              <a:cxnLst/>
              <a:rect l="l" t="t" r="r" b="b"/>
              <a:pathLst>
                <a:path w="2639" h="2951" extrusionOk="0">
                  <a:moveTo>
                    <a:pt x="2241" y="1"/>
                  </a:moveTo>
                  <a:cubicBezTo>
                    <a:pt x="2187" y="1"/>
                    <a:pt x="2134" y="42"/>
                    <a:pt x="2141" y="110"/>
                  </a:cubicBezTo>
                  <a:cubicBezTo>
                    <a:pt x="2141" y="110"/>
                    <a:pt x="2149" y="194"/>
                    <a:pt x="2170" y="339"/>
                  </a:cubicBezTo>
                  <a:cubicBezTo>
                    <a:pt x="2195" y="484"/>
                    <a:pt x="2227" y="692"/>
                    <a:pt x="2281" y="935"/>
                  </a:cubicBezTo>
                  <a:cubicBezTo>
                    <a:pt x="2305" y="1055"/>
                    <a:pt x="2341" y="1188"/>
                    <a:pt x="2371" y="1315"/>
                  </a:cubicBezTo>
                  <a:cubicBezTo>
                    <a:pt x="2409" y="1400"/>
                    <a:pt x="2353" y="1559"/>
                    <a:pt x="2302" y="1700"/>
                  </a:cubicBezTo>
                  <a:cubicBezTo>
                    <a:pt x="2188" y="1982"/>
                    <a:pt x="1998" y="2267"/>
                    <a:pt x="1779" y="2471"/>
                  </a:cubicBezTo>
                  <a:cubicBezTo>
                    <a:pt x="1676" y="2568"/>
                    <a:pt x="1564" y="2625"/>
                    <a:pt x="1480" y="2625"/>
                  </a:cubicBezTo>
                  <a:cubicBezTo>
                    <a:pt x="1476" y="2625"/>
                    <a:pt x="1472" y="2625"/>
                    <a:pt x="1467" y="2625"/>
                  </a:cubicBezTo>
                  <a:cubicBezTo>
                    <a:pt x="1386" y="2613"/>
                    <a:pt x="1259" y="2515"/>
                    <a:pt x="1164" y="2413"/>
                  </a:cubicBezTo>
                  <a:cubicBezTo>
                    <a:pt x="963" y="2201"/>
                    <a:pt x="829" y="1941"/>
                    <a:pt x="688" y="1743"/>
                  </a:cubicBezTo>
                  <a:cubicBezTo>
                    <a:pt x="549" y="1540"/>
                    <a:pt x="427" y="1371"/>
                    <a:pt x="335" y="1257"/>
                  </a:cubicBezTo>
                  <a:cubicBezTo>
                    <a:pt x="243" y="1142"/>
                    <a:pt x="186" y="1078"/>
                    <a:pt x="186" y="1078"/>
                  </a:cubicBezTo>
                  <a:cubicBezTo>
                    <a:pt x="166" y="1056"/>
                    <a:pt x="138" y="1045"/>
                    <a:pt x="109" y="1045"/>
                  </a:cubicBezTo>
                  <a:cubicBezTo>
                    <a:pt x="103" y="1045"/>
                    <a:pt x="97" y="1045"/>
                    <a:pt x="91" y="1046"/>
                  </a:cubicBezTo>
                  <a:cubicBezTo>
                    <a:pt x="35" y="1058"/>
                    <a:pt x="1" y="1112"/>
                    <a:pt x="12" y="1168"/>
                  </a:cubicBezTo>
                  <a:cubicBezTo>
                    <a:pt x="12" y="1168"/>
                    <a:pt x="83" y="1514"/>
                    <a:pt x="350" y="1959"/>
                  </a:cubicBezTo>
                  <a:cubicBezTo>
                    <a:pt x="484" y="2183"/>
                    <a:pt x="679" y="2416"/>
                    <a:pt x="921" y="2655"/>
                  </a:cubicBezTo>
                  <a:cubicBezTo>
                    <a:pt x="986" y="2719"/>
                    <a:pt x="1054" y="2776"/>
                    <a:pt x="1129" y="2827"/>
                  </a:cubicBezTo>
                  <a:cubicBezTo>
                    <a:pt x="1209" y="2880"/>
                    <a:pt x="1301" y="2934"/>
                    <a:pt x="1429" y="2950"/>
                  </a:cubicBezTo>
                  <a:cubicBezTo>
                    <a:pt x="1438" y="2950"/>
                    <a:pt x="1446" y="2950"/>
                    <a:pt x="1455" y="2950"/>
                  </a:cubicBezTo>
                  <a:cubicBezTo>
                    <a:pt x="1693" y="2950"/>
                    <a:pt x="1874" y="2813"/>
                    <a:pt x="1993" y="2684"/>
                  </a:cubicBezTo>
                  <a:cubicBezTo>
                    <a:pt x="2122" y="2544"/>
                    <a:pt x="2212" y="2390"/>
                    <a:pt x="2287" y="2235"/>
                  </a:cubicBezTo>
                  <a:cubicBezTo>
                    <a:pt x="2363" y="2080"/>
                    <a:pt x="2433" y="1928"/>
                    <a:pt x="2493" y="1777"/>
                  </a:cubicBezTo>
                  <a:cubicBezTo>
                    <a:pt x="2525" y="1702"/>
                    <a:pt x="2556" y="1628"/>
                    <a:pt x="2587" y="1555"/>
                  </a:cubicBezTo>
                  <a:cubicBezTo>
                    <a:pt x="2603" y="1515"/>
                    <a:pt x="2619" y="1474"/>
                    <a:pt x="2630" y="1433"/>
                  </a:cubicBezTo>
                  <a:cubicBezTo>
                    <a:pt x="2637" y="1389"/>
                    <a:pt x="2637" y="1390"/>
                    <a:pt x="2639" y="1363"/>
                  </a:cubicBezTo>
                  <a:lnTo>
                    <a:pt x="2639" y="1290"/>
                  </a:lnTo>
                  <a:cubicBezTo>
                    <a:pt x="2636" y="1148"/>
                    <a:pt x="2619" y="1007"/>
                    <a:pt x="2587" y="868"/>
                  </a:cubicBezTo>
                  <a:cubicBezTo>
                    <a:pt x="2534" y="618"/>
                    <a:pt x="2464" y="418"/>
                    <a:pt x="2417" y="277"/>
                  </a:cubicBezTo>
                  <a:cubicBezTo>
                    <a:pt x="2365" y="138"/>
                    <a:pt x="2330" y="59"/>
                    <a:pt x="2330" y="59"/>
                  </a:cubicBezTo>
                  <a:cubicBezTo>
                    <a:pt x="2312" y="19"/>
                    <a:pt x="2276" y="1"/>
                    <a:pt x="224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317125" y="4661425"/>
              <a:ext cx="92175" cy="117425"/>
            </a:xfrm>
            <a:custGeom>
              <a:avLst/>
              <a:gdLst/>
              <a:ahLst/>
              <a:cxnLst/>
              <a:rect l="l" t="t" r="r" b="b"/>
              <a:pathLst>
                <a:path w="3687" h="4697" extrusionOk="0">
                  <a:moveTo>
                    <a:pt x="3584" y="1"/>
                  </a:moveTo>
                  <a:cubicBezTo>
                    <a:pt x="3547" y="1"/>
                    <a:pt x="3510" y="21"/>
                    <a:pt x="3492" y="63"/>
                  </a:cubicBezTo>
                  <a:lnTo>
                    <a:pt x="3394" y="298"/>
                  </a:lnTo>
                  <a:cubicBezTo>
                    <a:pt x="3335" y="448"/>
                    <a:pt x="3252" y="661"/>
                    <a:pt x="3161" y="917"/>
                  </a:cubicBezTo>
                  <a:cubicBezTo>
                    <a:pt x="3109" y="1044"/>
                    <a:pt x="3072" y="1186"/>
                    <a:pt x="3018" y="1333"/>
                  </a:cubicBezTo>
                  <a:cubicBezTo>
                    <a:pt x="2969" y="1490"/>
                    <a:pt x="2910" y="1643"/>
                    <a:pt x="2841" y="1793"/>
                  </a:cubicBezTo>
                  <a:cubicBezTo>
                    <a:pt x="2777" y="1951"/>
                    <a:pt x="2687" y="2103"/>
                    <a:pt x="2607" y="2264"/>
                  </a:cubicBezTo>
                  <a:cubicBezTo>
                    <a:pt x="2520" y="2419"/>
                    <a:pt x="2425" y="2574"/>
                    <a:pt x="2329" y="2729"/>
                  </a:cubicBezTo>
                  <a:lnTo>
                    <a:pt x="2178" y="2956"/>
                  </a:lnTo>
                  <a:cubicBezTo>
                    <a:pt x="2132" y="3033"/>
                    <a:pt x="2079" y="3107"/>
                    <a:pt x="2020" y="3176"/>
                  </a:cubicBezTo>
                  <a:cubicBezTo>
                    <a:pt x="1910" y="3317"/>
                    <a:pt x="1799" y="3457"/>
                    <a:pt x="1668" y="3567"/>
                  </a:cubicBezTo>
                  <a:cubicBezTo>
                    <a:pt x="1605" y="3624"/>
                    <a:pt x="1541" y="3678"/>
                    <a:pt x="1476" y="3729"/>
                  </a:cubicBezTo>
                  <a:cubicBezTo>
                    <a:pt x="1412" y="3780"/>
                    <a:pt x="1338" y="3815"/>
                    <a:pt x="1272" y="3857"/>
                  </a:cubicBezTo>
                  <a:cubicBezTo>
                    <a:pt x="1137" y="3933"/>
                    <a:pt x="1020" y="4022"/>
                    <a:pt x="899" y="4081"/>
                  </a:cubicBezTo>
                  <a:cubicBezTo>
                    <a:pt x="782" y="4145"/>
                    <a:pt x="676" y="4209"/>
                    <a:pt x="581" y="4267"/>
                  </a:cubicBezTo>
                  <a:lnTo>
                    <a:pt x="325" y="4388"/>
                  </a:lnTo>
                  <a:cubicBezTo>
                    <a:pt x="183" y="4460"/>
                    <a:pt x="103" y="4507"/>
                    <a:pt x="103" y="4507"/>
                  </a:cubicBezTo>
                  <a:lnTo>
                    <a:pt x="91" y="4513"/>
                  </a:lnTo>
                  <a:cubicBezTo>
                    <a:pt x="1" y="4565"/>
                    <a:pt x="44" y="4696"/>
                    <a:pt x="137" y="4696"/>
                  </a:cubicBezTo>
                  <a:cubicBezTo>
                    <a:pt x="145" y="4696"/>
                    <a:pt x="153" y="4696"/>
                    <a:pt x="161" y="4694"/>
                  </a:cubicBezTo>
                  <a:cubicBezTo>
                    <a:pt x="161" y="4694"/>
                    <a:pt x="254" y="4673"/>
                    <a:pt x="416" y="4626"/>
                  </a:cubicBezTo>
                  <a:lnTo>
                    <a:pt x="707" y="4533"/>
                  </a:lnTo>
                  <a:cubicBezTo>
                    <a:pt x="812" y="4480"/>
                    <a:pt x="930" y="4419"/>
                    <a:pt x="1058" y="4350"/>
                  </a:cubicBezTo>
                  <a:cubicBezTo>
                    <a:pt x="1190" y="4287"/>
                    <a:pt x="1308" y="4180"/>
                    <a:pt x="1433" y="4073"/>
                  </a:cubicBezTo>
                  <a:cubicBezTo>
                    <a:pt x="1564" y="3971"/>
                    <a:pt x="1678" y="3839"/>
                    <a:pt x="1809" y="3717"/>
                  </a:cubicBezTo>
                  <a:cubicBezTo>
                    <a:pt x="1947" y="3603"/>
                    <a:pt x="2067" y="3463"/>
                    <a:pt x="2202" y="3331"/>
                  </a:cubicBezTo>
                  <a:cubicBezTo>
                    <a:pt x="2341" y="3202"/>
                    <a:pt x="2452" y="3047"/>
                    <a:pt x="2576" y="2901"/>
                  </a:cubicBezTo>
                  <a:cubicBezTo>
                    <a:pt x="2690" y="2747"/>
                    <a:pt x="2792" y="2584"/>
                    <a:pt x="2890" y="2426"/>
                  </a:cubicBezTo>
                  <a:cubicBezTo>
                    <a:pt x="2981" y="2260"/>
                    <a:pt x="3078" y="2103"/>
                    <a:pt x="3151" y="1938"/>
                  </a:cubicBezTo>
                  <a:cubicBezTo>
                    <a:pt x="3189" y="1858"/>
                    <a:pt x="3231" y="1781"/>
                    <a:pt x="3269" y="1703"/>
                  </a:cubicBezTo>
                  <a:cubicBezTo>
                    <a:pt x="3306" y="1625"/>
                    <a:pt x="3341" y="1548"/>
                    <a:pt x="3375" y="1474"/>
                  </a:cubicBezTo>
                  <a:cubicBezTo>
                    <a:pt x="3440" y="1334"/>
                    <a:pt x="3496" y="1190"/>
                    <a:pt x="3542" y="1043"/>
                  </a:cubicBezTo>
                  <a:cubicBezTo>
                    <a:pt x="3622" y="767"/>
                    <a:pt x="3663" y="531"/>
                    <a:pt x="3676" y="362"/>
                  </a:cubicBezTo>
                  <a:cubicBezTo>
                    <a:pt x="3684" y="280"/>
                    <a:pt x="3684" y="211"/>
                    <a:pt x="3685" y="165"/>
                  </a:cubicBezTo>
                  <a:cubicBezTo>
                    <a:pt x="3687" y="142"/>
                    <a:pt x="3685" y="119"/>
                    <a:pt x="3684" y="96"/>
                  </a:cubicBezTo>
                  <a:lnTo>
                    <a:pt x="3684" y="91"/>
                  </a:lnTo>
                  <a:cubicBezTo>
                    <a:pt x="3678" y="33"/>
                    <a:pt x="3631" y="1"/>
                    <a:pt x="3584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69125" y="4768625"/>
              <a:ext cx="66725" cy="69750"/>
            </a:xfrm>
            <a:custGeom>
              <a:avLst/>
              <a:gdLst/>
              <a:ahLst/>
              <a:cxnLst/>
              <a:rect l="l" t="t" r="r" b="b"/>
              <a:pathLst>
                <a:path w="2669" h="2790" extrusionOk="0">
                  <a:moveTo>
                    <a:pt x="438" y="561"/>
                  </a:moveTo>
                  <a:cubicBezTo>
                    <a:pt x="438" y="564"/>
                    <a:pt x="439" y="567"/>
                    <a:pt x="439" y="571"/>
                  </a:cubicBezTo>
                  <a:cubicBezTo>
                    <a:pt x="438" y="577"/>
                    <a:pt x="438" y="579"/>
                    <a:pt x="437" y="579"/>
                  </a:cubicBezTo>
                  <a:cubicBezTo>
                    <a:pt x="437" y="579"/>
                    <a:pt x="437" y="576"/>
                    <a:pt x="437" y="573"/>
                  </a:cubicBezTo>
                  <a:lnTo>
                    <a:pt x="437" y="561"/>
                  </a:lnTo>
                  <a:lnTo>
                    <a:pt x="438" y="561"/>
                  </a:lnTo>
                  <a:close/>
                  <a:moveTo>
                    <a:pt x="1864" y="1280"/>
                  </a:moveTo>
                  <a:cubicBezTo>
                    <a:pt x="1864" y="1280"/>
                    <a:pt x="1864" y="1280"/>
                    <a:pt x="1864" y="1280"/>
                  </a:cubicBezTo>
                  <a:lnTo>
                    <a:pt x="1863" y="1280"/>
                  </a:lnTo>
                  <a:cubicBezTo>
                    <a:pt x="1863" y="1280"/>
                    <a:pt x="1863" y="1280"/>
                    <a:pt x="1864" y="1280"/>
                  </a:cubicBezTo>
                  <a:close/>
                  <a:moveTo>
                    <a:pt x="2019" y="1450"/>
                  </a:moveTo>
                  <a:lnTo>
                    <a:pt x="2019" y="1450"/>
                  </a:lnTo>
                  <a:cubicBezTo>
                    <a:pt x="2019" y="1450"/>
                    <a:pt x="2019" y="1450"/>
                    <a:pt x="2018" y="1450"/>
                  </a:cubicBezTo>
                  <a:lnTo>
                    <a:pt x="2018" y="1450"/>
                  </a:lnTo>
                  <a:cubicBezTo>
                    <a:pt x="2018" y="1450"/>
                    <a:pt x="2019" y="1450"/>
                    <a:pt x="2019" y="1450"/>
                  </a:cubicBezTo>
                  <a:close/>
                  <a:moveTo>
                    <a:pt x="1156" y="2548"/>
                  </a:moveTo>
                  <a:cubicBezTo>
                    <a:pt x="1156" y="2548"/>
                    <a:pt x="1157" y="2548"/>
                    <a:pt x="1158" y="2549"/>
                  </a:cubicBezTo>
                  <a:lnTo>
                    <a:pt x="1158" y="2549"/>
                  </a:lnTo>
                  <a:cubicBezTo>
                    <a:pt x="1156" y="2548"/>
                    <a:pt x="1156" y="2548"/>
                    <a:pt x="1156" y="2548"/>
                  </a:cubicBezTo>
                  <a:close/>
                  <a:moveTo>
                    <a:pt x="2339" y="315"/>
                  </a:moveTo>
                  <a:lnTo>
                    <a:pt x="2339" y="315"/>
                  </a:lnTo>
                  <a:cubicBezTo>
                    <a:pt x="2358" y="449"/>
                    <a:pt x="2364" y="595"/>
                    <a:pt x="2365" y="734"/>
                  </a:cubicBezTo>
                  <a:cubicBezTo>
                    <a:pt x="2364" y="922"/>
                    <a:pt x="2345" y="1109"/>
                    <a:pt x="2307" y="1292"/>
                  </a:cubicBezTo>
                  <a:cubicBezTo>
                    <a:pt x="2266" y="1470"/>
                    <a:pt x="2216" y="1665"/>
                    <a:pt x="2121" y="1807"/>
                  </a:cubicBezTo>
                  <a:cubicBezTo>
                    <a:pt x="2023" y="1962"/>
                    <a:pt x="1888" y="2101"/>
                    <a:pt x="1746" y="2223"/>
                  </a:cubicBezTo>
                  <a:cubicBezTo>
                    <a:pt x="1606" y="2346"/>
                    <a:pt x="1447" y="2461"/>
                    <a:pt x="1287" y="2524"/>
                  </a:cubicBezTo>
                  <a:cubicBezTo>
                    <a:pt x="1254" y="2539"/>
                    <a:pt x="1217" y="2547"/>
                    <a:pt x="1181" y="2551"/>
                  </a:cubicBezTo>
                  <a:cubicBezTo>
                    <a:pt x="1171" y="2551"/>
                    <a:pt x="1164" y="2550"/>
                    <a:pt x="1161" y="2549"/>
                  </a:cubicBezTo>
                  <a:lnTo>
                    <a:pt x="1161" y="2549"/>
                  </a:lnTo>
                  <a:cubicBezTo>
                    <a:pt x="1160" y="2547"/>
                    <a:pt x="1159" y="2541"/>
                    <a:pt x="1157" y="2532"/>
                  </a:cubicBezTo>
                  <a:cubicBezTo>
                    <a:pt x="1156" y="2516"/>
                    <a:pt x="1157" y="2500"/>
                    <a:pt x="1159" y="2484"/>
                  </a:cubicBezTo>
                  <a:cubicBezTo>
                    <a:pt x="1163" y="2445"/>
                    <a:pt x="1171" y="2407"/>
                    <a:pt x="1184" y="2369"/>
                  </a:cubicBezTo>
                  <a:cubicBezTo>
                    <a:pt x="1218" y="2270"/>
                    <a:pt x="1273" y="2172"/>
                    <a:pt x="1339" y="2079"/>
                  </a:cubicBezTo>
                  <a:lnTo>
                    <a:pt x="1339" y="2079"/>
                  </a:lnTo>
                  <a:cubicBezTo>
                    <a:pt x="1372" y="2062"/>
                    <a:pt x="1404" y="2044"/>
                    <a:pt x="1436" y="2026"/>
                  </a:cubicBezTo>
                  <a:cubicBezTo>
                    <a:pt x="1613" y="1924"/>
                    <a:pt x="1786" y="1815"/>
                    <a:pt x="1948" y="1671"/>
                  </a:cubicBezTo>
                  <a:cubicBezTo>
                    <a:pt x="1987" y="1628"/>
                    <a:pt x="2029" y="1598"/>
                    <a:pt x="2067" y="1544"/>
                  </a:cubicBezTo>
                  <a:cubicBezTo>
                    <a:pt x="2087" y="1519"/>
                    <a:pt x="2106" y="1494"/>
                    <a:pt x="2124" y="1467"/>
                  </a:cubicBezTo>
                  <a:cubicBezTo>
                    <a:pt x="2131" y="1454"/>
                    <a:pt x="2139" y="1440"/>
                    <a:pt x="2146" y="1426"/>
                  </a:cubicBezTo>
                  <a:lnTo>
                    <a:pt x="2161" y="1393"/>
                  </a:lnTo>
                  <a:cubicBezTo>
                    <a:pt x="2167" y="1376"/>
                    <a:pt x="2171" y="1359"/>
                    <a:pt x="2174" y="1340"/>
                  </a:cubicBezTo>
                  <a:cubicBezTo>
                    <a:pt x="2176" y="1322"/>
                    <a:pt x="2176" y="1304"/>
                    <a:pt x="2173" y="1286"/>
                  </a:cubicBezTo>
                  <a:cubicBezTo>
                    <a:pt x="2168" y="1260"/>
                    <a:pt x="2170" y="1251"/>
                    <a:pt x="2148" y="1216"/>
                  </a:cubicBezTo>
                  <a:cubicBezTo>
                    <a:pt x="2128" y="1186"/>
                    <a:pt x="2100" y="1163"/>
                    <a:pt x="2068" y="1149"/>
                  </a:cubicBezTo>
                  <a:cubicBezTo>
                    <a:pt x="2049" y="1142"/>
                    <a:pt x="2029" y="1137"/>
                    <a:pt x="2010" y="1136"/>
                  </a:cubicBezTo>
                  <a:cubicBezTo>
                    <a:pt x="2006" y="1136"/>
                    <a:pt x="2001" y="1136"/>
                    <a:pt x="1997" y="1136"/>
                  </a:cubicBezTo>
                  <a:cubicBezTo>
                    <a:pt x="1967" y="1136"/>
                    <a:pt x="1936" y="1142"/>
                    <a:pt x="1908" y="1154"/>
                  </a:cubicBezTo>
                  <a:cubicBezTo>
                    <a:pt x="1877" y="1166"/>
                    <a:pt x="1846" y="1181"/>
                    <a:pt x="1817" y="1200"/>
                  </a:cubicBezTo>
                  <a:cubicBezTo>
                    <a:pt x="1771" y="1229"/>
                    <a:pt x="1725" y="1261"/>
                    <a:pt x="1682" y="1295"/>
                  </a:cubicBezTo>
                  <a:cubicBezTo>
                    <a:pt x="1519" y="1424"/>
                    <a:pt x="1372" y="1572"/>
                    <a:pt x="1244" y="1736"/>
                  </a:cubicBezTo>
                  <a:cubicBezTo>
                    <a:pt x="1237" y="1745"/>
                    <a:pt x="1230" y="1755"/>
                    <a:pt x="1222" y="1764"/>
                  </a:cubicBezTo>
                  <a:lnTo>
                    <a:pt x="1222" y="1764"/>
                  </a:lnTo>
                  <a:cubicBezTo>
                    <a:pt x="1073" y="1844"/>
                    <a:pt x="919" y="1914"/>
                    <a:pt x="761" y="1975"/>
                  </a:cubicBezTo>
                  <a:cubicBezTo>
                    <a:pt x="674" y="2009"/>
                    <a:pt x="586" y="2039"/>
                    <a:pt x="500" y="2062"/>
                  </a:cubicBezTo>
                  <a:cubicBezTo>
                    <a:pt x="498" y="2063"/>
                    <a:pt x="496" y="2063"/>
                    <a:pt x="494" y="2064"/>
                  </a:cubicBezTo>
                  <a:lnTo>
                    <a:pt x="494" y="2064"/>
                  </a:lnTo>
                  <a:cubicBezTo>
                    <a:pt x="529" y="2035"/>
                    <a:pt x="565" y="2007"/>
                    <a:pt x="601" y="1980"/>
                  </a:cubicBezTo>
                  <a:cubicBezTo>
                    <a:pt x="754" y="1865"/>
                    <a:pt x="924" y="1737"/>
                    <a:pt x="1072" y="1601"/>
                  </a:cubicBezTo>
                  <a:cubicBezTo>
                    <a:pt x="1363" y="1338"/>
                    <a:pt x="1646" y="1068"/>
                    <a:pt x="1924" y="790"/>
                  </a:cubicBezTo>
                  <a:lnTo>
                    <a:pt x="1935" y="778"/>
                  </a:lnTo>
                  <a:cubicBezTo>
                    <a:pt x="1998" y="715"/>
                    <a:pt x="2007" y="616"/>
                    <a:pt x="1956" y="542"/>
                  </a:cubicBezTo>
                  <a:cubicBezTo>
                    <a:pt x="1921" y="490"/>
                    <a:pt x="1863" y="461"/>
                    <a:pt x="1804" y="461"/>
                  </a:cubicBezTo>
                  <a:cubicBezTo>
                    <a:pt x="1778" y="461"/>
                    <a:pt x="1752" y="467"/>
                    <a:pt x="1728" y="478"/>
                  </a:cubicBezTo>
                  <a:cubicBezTo>
                    <a:pt x="1682" y="495"/>
                    <a:pt x="1633" y="507"/>
                    <a:pt x="1585" y="514"/>
                  </a:cubicBezTo>
                  <a:cubicBezTo>
                    <a:pt x="1527" y="524"/>
                    <a:pt x="1468" y="532"/>
                    <a:pt x="1408" y="539"/>
                  </a:cubicBezTo>
                  <a:cubicBezTo>
                    <a:pt x="1288" y="552"/>
                    <a:pt x="1165" y="562"/>
                    <a:pt x="1042" y="570"/>
                  </a:cubicBezTo>
                  <a:cubicBezTo>
                    <a:pt x="981" y="573"/>
                    <a:pt x="920" y="574"/>
                    <a:pt x="859" y="574"/>
                  </a:cubicBezTo>
                  <a:cubicBezTo>
                    <a:pt x="798" y="574"/>
                    <a:pt x="737" y="573"/>
                    <a:pt x="677" y="572"/>
                  </a:cubicBezTo>
                  <a:cubicBezTo>
                    <a:pt x="620" y="570"/>
                    <a:pt x="563" y="565"/>
                    <a:pt x="506" y="555"/>
                  </a:cubicBezTo>
                  <a:cubicBezTo>
                    <a:pt x="484" y="552"/>
                    <a:pt x="462" y="545"/>
                    <a:pt x="440" y="539"/>
                  </a:cubicBezTo>
                  <a:cubicBezTo>
                    <a:pt x="438" y="538"/>
                    <a:pt x="436" y="538"/>
                    <a:pt x="435" y="537"/>
                  </a:cubicBezTo>
                  <a:lnTo>
                    <a:pt x="435" y="537"/>
                  </a:lnTo>
                  <a:cubicBezTo>
                    <a:pt x="429" y="518"/>
                    <a:pt x="419" y="502"/>
                    <a:pt x="405" y="490"/>
                  </a:cubicBezTo>
                  <a:lnTo>
                    <a:pt x="405" y="490"/>
                  </a:lnTo>
                  <a:cubicBezTo>
                    <a:pt x="414" y="485"/>
                    <a:pt x="425" y="480"/>
                    <a:pt x="437" y="478"/>
                  </a:cubicBezTo>
                  <a:cubicBezTo>
                    <a:pt x="477" y="465"/>
                    <a:pt x="517" y="454"/>
                    <a:pt x="556" y="445"/>
                  </a:cubicBezTo>
                  <a:cubicBezTo>
                    <a:pt x="641" y="428"/>
                    <a:pt x="730" y="416"/>
                    <a:pt x="820" y="406"/>
                  </a:cubicBezTo>
                  <a:cubicBezTo>
                    <a:pt x="1000" y="383"/>
                    <a:pt x="1184" y="369"/>
                    <a:pt x="1367" y="360"/>
                  </a:cubicBezTo>
                  <a:lnTo>
                    <a:pt x="1919" y="330"/>
                  </a:lnTo>
                  <a:lnTo>
                    <a:pt x="2339" y="315"/>
                  </a:lnTo>
                  <a:close/>
                  <a:moveTo>
                    <a:pt x="2478" y="0"/>
                  </a:moveTo>
                  <a:cubicBezTo>
                    <a:pt x="2477" y="0"/>
                    <a:pt x="2476" y="0"/>
                    <a:pt x="2476" y="0"/>
                  </a:cubicBezTo>
                  <a:lnTo>
                    <a:pt x="2465" y="0"/>
                  </a:lnTo>
                  <a:cubicBezTo>
                    <a:pt x="2276" y="1"/>
                    <a:pt x="2090" y="15"/>
                    <a:pt x="1903" y="25"/>
                  </a:cubicBezTo>
                  <a:cubicBezTo>
                    <a:pt x="1716" y="38"/>
                    <a:pt x="1529" y="50"/>
                    <a:pt x="1343" y="72"/>
                  </a:cubicBezTo>
                  <a:cubicBezTo>
                    <a:pt x="1155" y="94"/>
                    <a:pt x="968" y="119"/>
                    <a:pt x="780" y="155"/>
                  </a:cubicBezTo>
                  <a:cubicBezTo>
                    <a:pt x="685" y="173"/>
                    <a:pt x="591" y="197"/>
                    <a:pt x="498" y="225"/>
                  </a:cubicBezTo>
                  <a:cubicBezTo>
                    <a:pt x="448" y="241"/>
                    <a:pt x="400" y="260"/>
                    <a:pt x="352" y="281"/>
                  </a:cubicBezTo>
                  <a:cubicBezTo>
                    <a:pt x="326" y="294"/>
                    <a:pt x="299" y="310"/>
                    <a:pt x="275" y="328"/>
                  </a:cubicBezTo>
                  <a:cubicBezTo>
                    <a:pt x="236" y="356"/>
                    <a:pt x="207" y="395"/>
                    <a:pt x="195" y="440"/>
                  </a:cubicBezTo>
                  <a:cubicBezTo>
                    <a:pt x="183" y="485"/>
                    <a:pt x="204" y="531"/>
                    <a:pt x="243" y="551"/>
                  </a:cubicBezTo>
                  <a:lnTo>
                    <a:pt x="243" y="551"/>
                  </a:lnTo>
                  <a:lnTo>
                    <a:pt x="243" y="552"/>
                  </a:lnTo>
                  <a:lnTo>
                    <a:pt x="241" y="563"/>
                  </a:lnTo>
                  <a:cubicBezTo>
                    <a:pt x="240" y="572"/>
                    <a:pt x="240" y="581"/>
                    <a:pt x="241" y="589"/>
                  </a:cubicBezTo>
                  <a:cubicBezTo>
                    <a:pt x="243" y="615"/>
                    <a:pt x="253" y="640"/>
                    <a:pt x="268" y="662"/>
                  </a:cubicBezTo>
                  <a:cubicBezTo>
                    <a:pt x="285" y="687"/>
                    <a:pt x="306" y="707"/>
                    <a:pt x="332" y="723"/>
                  </a:cubicBezTo>
                  <a:cubicBezTo>
                    <a:pt x="366" y="747"/>
                    <a:pt x="404" y="765"/>
                    <a:pt x="442" y="778"/>
                  </a:cubicBezTo>
                  <a:cubicBezTo>
                    <a:pt x="509" y="801"/>
                    <a:pt x="577" y="820"/>
                    <a:pt x="645" y="833"/>
                  </a:cubicBezTo>
                  <a:cubicBezTo>
                    <a:pt x="777" y="862"/>
                    <a:pt x="909" y="871"/>
                    <a:pt x="1040" y="881"/>
                  </a:cubicBezTo>
                  <a:cubicBezTo>
                    <a:pt x="1110" y="886"/>
                    <a:pt x="1179" y="889"/>
                    <a:pt x="1249" y="891"/>
                  </a:cubicBezTo>
                  <a:lnTo>
                    <a:pt x="1249" y="891"/>
                  </a:lnTo>
                  <a:cubicBezTo>
                    <a:pt x="1098" y="1028"/>
                    <a:pt x="949" y="1168"/>
                    <a:pt x="802" y="1310"/>
                  </a:cubicBezTo>
                  <a:cubicBezTo>
                    <a:pt x="665" y="1443"/>
                    <a:pt x="525" y="1557"/>
                    <a:pt x="370" y="1686"/>
                  </a:cubicBezTo>
                  <a:cubicBezTo>
                    <a:pt x="292" y="1751"/>
                    <a:pt x="214" y="1813"/>
                    <a:pt x="132" y="1900"/>
                  </a:cubicBezTo>
                  <a:cubicBezTo>
                    <a:pt x="94" y="1949"/>
                    <a:pt x="44" y="1985"/>
                    <a:pt x="9" y="2108"/>
                  </a:cubicBezTo>
                  <a:cubicBezTo>
                    <a:pt x="0" y="2132"/>
                    <a:pt x="3" y="2183"/>
                    <a:pt x="8" y="2218"/>
                  </a:cubicBezTo>
                  <a:cubicBezTo>
                    <a:pt x="17" y="2257"/>
                    <a:pt x="34" y="2292"/>
                    <a:pt x="56" y="2324"/>
                  </a:cubicBezTo>
                  <a:cubicBezTo>
                    <a:pt x="76" y="2346"/>
                    <a:pt x="96" y="2366"/>
                    <a:pt x="120" y="2383"/>
                  </a:cubicBezTo>
                  <a:lnTo>
                    <a:pt x="128" y="2390"/>
                  </a:lnTo>
                  <a:cubicBezTo>
                    <a:pt x="123" y="2387"/>
                    <a:pt x="121" y="2387"/>
                    <a:pt x="121" y="2387"/>
                  </a:cubicBezTo>
                  <a:lnTo>
                    <a:pt x="121" y="2387"/>
                  </a:lnTo>
                  <a:cubicBezTo>
                    <a:pt x="119" y="2387"/>
                    <a:pt x="165" y="2410"/>
                    <a:pt x="166" y="2410"/>
                  </a:cubicBezTo>
                  <a:cubicBezTo>
                    <a:pt x="166" y="2410"/>
                    <a:pt x="166" y="2410"/>
                    <a:pt x="166" y="2410"/>
                  </a:cubicBezTo>
                  <a:lnTo>
                    <a:pt x="166" y="2410"/>
                  </a:lnTo>
                  <a:lnTo>
                    <a:pt x="168" y="2411"/>
                  </a:lnTo>
                  <a:lnTo>
                    <a:pt x="176" y="2413"/>
                  </a:lnTo>
                  <a:lnTo>
                    <a:pt x="194" y="2420"/>
                  </a:lnTo>
                  <a:cubicBezTo>
                    <a:pt x="205" y="2426"/>
                    <a:pt x="272" y="2437"/>
                    <a:pt x="318" y="2438"/>
                  </a:cubicBezTo>
                  <a:cubicBezTo>
                    <a:pt x="327" y="2438"/>
                    <a:pt x="335" y="2439"/>
                    <a:pt x="342" y="2439"/>
                  </a:cubicBezTo>
                  <a:cubicBezTo>
                    <a:pt x="382" y="2439"/>
                    <a:pt x="397" y="2432"/>
                    <a:pt x="425" y="2429"/>
                  </a:cubicBezTo>
                  <a:cubicBezTo>
                    <a:pt x="488" y="2422"/>
                    <a:pt x="537" y="2406"/>
                    <a:pt x="592" y="2394"/>
                  </a:cubicBezTo>
                  <a:cubicBezTo>
                    <a:pt x="694" y="2364"/>
                    <a:pt x="791" y="2330"/>
                    <a:pt x="887" y="2291"/>
                  </a:cubicBezTo>
                  <a:cubicBezTo>
                    <a:pt x="906" y="2283"/>
                    <a:pt x="925" y="2275"/>
                    <a:pt x="945" y="2267"/>
                  </a:cubicBezTo>
                  <a:lnTo>
                    <a:pt x="945" y="2267"/>
                  </a:lnTo>
                  <a:cubicBezTo>
                    <a:pt x="942" y="2276"/>
                    <a:pt x="939" y="2286"/>
                    <a:pt x="936" y="2295"/>
                  </a:cubicBezTo>
                  <a:cubicBezTo>
                    <a:pt x="920" y="2352"/>
                    <a:pt x="910" y="2410"/>
                    <a:pt x="907" y="2469"/>
                  </a:cubicBezTo>
                  <a:cubicBezTo>
                    <a:pt x="905" y="2502"/>
                    <a:pt x="907" y="2536"/>
                    <a:pt x="911" y="2569"/>
                  </a:cubicBezTo>
                  <a:cubicBezTo>
                    <a:pt x="919" y="2611"/>
                    <a:pt x="934" y="2651"/>
                    <a:pt x="957" y="2688"/>
                  </a:cubicBezTo>
                  <a:cubicBezTo>
                    <a:pt x="986" y="2730"/>
                    <a:pt x="1029" y="2760"/>
                    <a:pt x="1078" y="2776"/>
                  </a:cubicBezTo>
                  <a:cubicBezTo>
                    <a:pt x="1106" y="2785"/>
                    <a:pt x="1135" y="2789"/>
                    <a:pt x="1165" y="2789"/>
                  </a:cubicBezTo>
                  <a:cubicBezTo>
                    <a:pt x="1176" y="2789"/>
                    <a:pt x="1188" y="2789"/>
                    <a:pt x="1199" y="2788"/>
                  </a:cubicBezTo>
                  <a:cubicBezTo>
                    <a:pt x="1259" y="2780"/>
                    <a:pt x="1319" y="2763"/>
                    <a:pt x="1375" y="2737"/>
                  </a:cubicBezTo>
                  <a:cubicBezTo>
                    <a:pt x="1575" y="2643"/>
                    <a:pt x="1733" y="2516"/>
                    <a:pt x="1887" y="2382"/>
                  </a:cubicBezTo>
                  <a:cubicBezTo>
                    <a:pt x="2040" y="2245"/>
                    <a:pt x="2177" y="2092"/>
                    <a:pt x="2298" y="1926"/>
                  </a:cubicBezTo>
                  <a:cubicBezTo>
                    <a:pt x="2359" y="1845"/>
                    <a:pt x="2409" y="1728"/>
                    <a:pt x="2441" y="1643"/>
                  </a:cubicBezTo>
                  <a:cubicBezTo>
                    <a:pt x="2480" y="1547"/>
                    <a:pt x="2513" y="1451"/>
                    <a:pt x="2542" y="1352"/>
                  </a:cubicBezTo>
                  <a:cubicBezTo>
                    <a:pt x="2599" y="1155"/>
                    <a:pt x="2636" y="952"/>
                    <a:pt x="2653" y="747"/>
                  </a:cubicBezTo>
                  <a:cubicBezTo>
                    <a:pt x="2669" y="538"/>
                    <a:pt x="2658" y="327"/>
                    <a:pt x="2621" y="120"/>
                  </a:cubicBezTo>
                  <a:cubicBezTo>
                    <a:pt x="2608" y="51"/>
                    <a:pt x="2548" y="0"/>
                    <a:pt x="2478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4452750" y="4789800"/>
              <a:ext cx="22250" cy="296925"/>
            </a:xfrm>
            <a:custGeom>
              <a:avLst/>
              <a:gdLst/>
              <a:ahLst/>
              <a:cxnLst/>
              <a:rect l="l" t="t" r="r" b="b"/>
              <a:pathLst>
                <a:path w="890" h="11877" extrusionOk="0">
                  <a:moveTo>
                    <a:pt x="725" y="1"/>
                  </a:moveTo>
                  <a:cubicBezTo>
                    <a:pt x="681" y="1"/>
                    <a:pt x="637" y="28"/>
                    <a:pt x="628" y="83"/>
                  </a:cubicBezTo>
                  <a:cubicBezTo>
                    <a:pt x="628" y="83"/>
                    <a:pt x="514" y="812"/>
                    <a:pt x="459" y="1908"/>
                  </a:cubicBezTo>
                  <a:cubicBezTo>
                    <a:pt x="427" y="2456"/>
                    <a:pt x="436" y="3098"/>
                    <a:pt x="413" y="3784"/>
                  </a:cubicBezTo>
                  <a:cubicBezTo>
                    <a:pt x="390" y="4470"/>
                    <a:pt x="364" y="5201"/>
                    <a:pt x="340" y="5932"/>
                  </a:cubicBezTo>
                  <a:cubicBezTo>
                    <a:pt x="333" y="6298"/>
                    <a:pt x="325" y="6665"/>
                    <a:pt x="319" y="7024"/>
                  </a:cubicBezTo>
                  <a:cubicBezTo>
                    <a:pt x="314" y="7385"/>
                    <a:pt x="299" y="7739"/>
                    <a:pt x="282" y="8081"/>
                  </a:cubicBezTo>
                  <a:cubicBezTo>
                    <a:pt x="243" y="8767"/>
                    <a:pt x="145" y="9402"/>
                    <a:pt x="118" y="9949"/>
                  </a:cubicBezTo>
                  <a:cubicBezTo>
                    <a:pt x="85" y="10495"/>
                    <a:pt x="59" y="10950"/>
                    <a:pt x="39" y="11269"/>
                  </a:cubicBezTo>
                  <a:cubicBezTo>
                    <a:pt x="34" y="11430"/>
                    <a:pt x="20" y="11549"/>
                    <a:pt x="14" y="11634"/>
                  </a:cubicBezTo>
                  <a:lnTo>
                    <a:pt x="5" y="11762"/>
                  </a:lnTo>
                  <a:lnTo>
                    <a:pt x="4" y="11773"/>
                  </a:lnTo>
                  <a:cubicBezTo>
                    <a:pt x="1" y="11823"/>
                    <a:pt x="38" y="11869"/>
                    <a:pt x="89" y="11876"/>
                  </a:cubicBezTo>
                  <a:cubicBezTo>
                    <a:pt x="93" y="11877"/>
                    <a:pt x="97" y="11877"/>
                    <a:pt x="101" y="11877"/>
                  </a:cubicBezTo>
                  <a:cubicBezTo>
                    <a:pt x="147" y="11877"/>
                    <a:pt x="187" y="11845"/>
                    <a:pt x="197" y="11800"/>
                  </a:cubicBezTo>
                  <a:lnTo>
                    <a:pt x="226" y="11668"/>
                  </a:lnTo>
                  <a:cubicBezTo>
                    <a:pt x="241" y="11582"/>
                    <a:pt x="273" y="11455"/>
                    <a:pt x="293" y="11296"/>
                  </a:cubicBezTo>
                  <a:cubicBezTo>
                    <a:pt x="313" y="11136"/>
                    <a:pt x="343" y="10942"/>
                    <a:pt x="366" y="10718"/>
                  </a:cubicBezTo>
                  <a:cubicBezTo>
                    <a:pt x="384" y="10496"/>
                    <a:pt x="406" y="10244"/>
                    <a:pt x="429" y="9971"/>
                  </a:cubicBezTo>
                  <a:cubicBezTo>
                    <a:pt x="449" y="9696"/>
                    <a:pt x="461" y="9398"/>
                    <a:pt x="463" y="9083"/>
                  </a:cubicBezTo>
                  <a:cubicBezTo>
                    <a:pt x="466" y="8768"/>
                    <a:pt x="473" y="8435"/>
                    <a:pt x="488" y="8093"/>
                  </a:cubicBezTo>
                  <a:cubicBezTo>
                    <a:pt x="520" y="7407"/>
                    <a:pt x="595" y="6678"/>
                    <a:pt x="641" y="5947"/>
                  </a:cubicBezTo>
                  <a:cubicBezTo>
                    <a:pt x="686" y="5215"/>
                    <a:pt x="722" y="4484"/>
                    <a:pt x="755" y="3798"/>
                  </a:cubicBezTo>
                  <a:cubicBezTo>
                    <a:pt x="789" y="3112"/>
                    <a:pt x="849" y="2474"/>
                    <a:pt x="859" y="1925"/>
                  </a:cubicBezTo>
                  <a:cubicBezTo>
                    <a:pt x="889" y="826"/>
                    <a:pt x="825" y="91"/>
                    <a:pt x="825" y="91"/>
                  </a:cubicBezTo>
                  <a:cubicBezTo>
                    <a:pt x="819" y="31"/>
                    <a:pt x="772" y="1"/>
                    <a:pt x="725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446650" y="5075125"/>
              <a:ext cx="43725" cy="31225"/>
            </a:xfrm>
            <a:custGeom>
              <a:avLst/>
              <a:gdLst/>
              <a:ahLst/>
              <a:cxnLst/>
              <a:rect l="l" t="t" r="r" b="b"/>
              <a:pathLst>
                <a:path w="1749" h="1249" extrusionOk="0">
                  <a:moveTo>
                    <a:pt x="304" y="231"/>
                  </a:moveTo>
                  <a:cubicBezTo>
                    <a:pt x="304" y="231"/>
                    <a:pt x="305" y="231"/>
                    <a:pt x="305" y="231"/>
                  </a:cubicBezTo>
                  <a:cubicBezTo>
                    <a:pt x="305" y="235"/>
                    <a:pt x="306" y="239"/>
                    <a:pt x="306" y="243"/>
                  </a:cubicBezTo>
                  <a:lnTo>
                    <a:pt x="306" y="243"/>
                  </a:lnTo>
                  <a:cubicBezTo>
                    <a:pt x="304" y="236"/>
                    <a:pt x="303" y="231"/>
                    <a:pt x="304" y="231"/>
                  </a:cubicBezTo>
                  <a:close/>
                  <a:moveTo>
                    <a:pt x="339" y="326"/>
                  </a:moveTo>
                  <a:cubicBezTo>
                    <a:pt x="341" y="326"/>
                    <a:pt x="344" y="327"/>
                    <a:pt x="346" y="327"/>
                  </a:cubicBezTo>
                  <a:lnTo>
                    <a:pt x="419" y="344"/>
                  </a:lnTo>
                  <a:cubicBezTo>
                    <a:pt x="526" y="370"/>
                    <a:pt x="631" y="399"/>
                    <a:pt x="732" y="430"/>
                  </a:cubicBezTo>
                  <a:cubicBezTo>
                    <a:pt x="932" y="495"/>
                    <a:pt x="1102" y="597"/>
                    <a:pt x="1239" y="660"/>
                  </a:cubicBezTo>
                  <a:cubicBezTo>
                    <a:pt x="1296" y="691"/>
                    <a:pt x="1354" y="717"/>
                    <a:pt x="1414" y="742"/>
                  </a:cubicBezTo>
                  <a:lnTo>
                    <a:pt x="1450" y="757"/>
                  </a:lnTo>
                  <a:lnTo>
                    <a:pt x="1473" y="772"/>
                  </a:lnTo>
                  <a:cubicBezTo>
                    <a:pt x="1496" y="783"/>
                    <a:pt x="1498" y="789"/>
                    <a:pt x="1509" y="800"/>
                  </a:cubicBezTo>
                  <a:cubicBezTo>
                    <a:pt x="1520" y="811"/>
                    <a:pt x="1515" y="809"/>
                    <a:pt x="1525" y="815"/>
                  </a:cubicBezTo>
                  <a:cubicBezTo>
                    <a:pt x="1538" y="816"/>
                    <a:pt x="1518" y="845"/>
                    <a:pt x="1518" y="854"/>
                  </a:cubicBezTo>
                  <a:cubicBezTo>
                    <a:pt x="1514" y="868"/>
                    <a:pt x="1511" y="878"/>
                    <a:pt x="1508" y="885"/>
                  </a:cubicBezTo>
                  <a:lnTo>
                    <a:pt x="1508" y="885"/>
                  </a:lnTo>
                  <a:lnTo>
                    <a:pt x="1493" y="905"/>
                  </a:lnTo>
                  <a:cubicBezTo>
                    <a:pt x="1482" y="924"/>
                    <a:pt x="1458" y="941"/>
                    <a:pt x="1428" y="960"/>
                  </a:cubicBezTo>
                  <a:cubicBezTo>
                    <a:pt x="1400" y="970"/>
                    <a:pt x="1370" y="975"/>
                    <a:pt x="1340" y="975"/>
                  </a:cubicBezTo>
                  <a:cubicBezTo>
                    <a:pt x="1326" y="975"/>
                    <a:pt x="1311" y="974"/>
                    <a:pt x="1297" y="972"/>
                  </a:cubicBezTo>
                  <a:cubicBezTo>
                    <a:pt x="1245" y="967"/>
                    <a:pt x="1182" y="946"/>
                    <a:pt x="1113" y="927"/>
                  </a:cubicBezTo>
                  <a:cubicBezTo>
                    <a:pt x="1042" y="907"/>
                    <a:pt x="961" y="884"/>
                    <a:pt x="875" y="854"/>
                  </a:cubicBezTo>
                  <a:cubicBezTo>
                    <a:pt x="789" y="824"/>
                    <a:pt x="693" y="783"/>
                    <a:pt x="620" y="718"/>
                  </a:cubicBezTo>
                  <a:cubicBezTo>
                    <a:pt x="548" y="657"/>
                    <a:pt x="483" y="560"/>
                    <a:pt x="421" y="467"/>
                  </a:cubicBezTo>
                  <a:cubicBezTo>
                    <a:pt x="391" y="421"/>
                    <a:pt x="364" y="374"/>
                    <a:pt x="339" y="326"/>
                  </a:cubicBezTo>
                  <a:close/>
                  <a:moveTo>
                    <a:pt x="270" y="0"/>
                  </a:moveTo>
                  <a:cubicBezTo>
                    <a:pt x="221" y="0"/>
                    <a:pt x="172" y="11"/>
                    <a:pt x="128" y="31"/>
                  </a:cubicBezTo>
                  <a:cubicBezTo>
                    <a:pt x="110" y="40"/>
                    <a:pt x="91" y="52"/>
                    <a:pt x="74" y="65"/>
                  </a:cubicBezTo>
                  <a:cubicBezTo>
                    <a:pt x="56" y="83"/>
                    <a:pt x="40" y="105"/>
                    <a:pt x="28" y="127"/>
                  </a:cubicBezTo>
                  <a:cubicBezTo>
                    <a:pt x="9" y="166"/>
                    <a:pt x="0" y="209"/>
                    <a:pt x="5" y="252"/>
                  </a:cubicBezTo>
                  <a:cubicBezTo>
                    <a:pt x="27" y="373"/>
                    <a:pt x="72" y="419"/>
                    <a:pt x="111" y="475"/>
                  </a:cubicBezTo>
                  <a:cubicBezTo>
                    <a:pt x="151" y="526"/>
                    <a:pt x="194" y="571"/>
                    <a:pt x="235" y="614"/>
                  </a:cubicBezTo>
                  <a:cubicBezTo>
                    <a:pt x="320" y="699"/>
                    <a:pt x="391" y="785"/>
                    <a:pt x="483" y="870"/>
                  </a:cubicBezTo>
                  <a:cubicBezTo>
                    <a:pt x="575" y="951"/>
                    <a:pt x="657" y="1027"/>
                    <a:pt x="748" y="1092"/>
                  </a:cubicBezTo>
                  <a:cubicBezTo>
                    <a:pt x="834" y="1156"/>
                    <a:pt x="930" y="1203"/>
                    <a:pt x="1034" y="1229"/>
                  </a:cubicBezTo>
                  <a:cubicBezTo>
                    <a:pt x="1084" y="1242"/>
                    <a:pt x="1135" y="1248"/>
                    <a:pt x="1185" y="1248"/>
                  </a:cubicBezTo>
                  <a:cubicBezTo>
                    <a:pt x="1232" y="1248"/>
                    <a:pt x="1278" y="1243"/>
                    <a:pt x="1323" y="1232"/>
                  </a:cubicBezTo>
                  <a:cubicBezTo>
                    <a:pt x="1412" y="1215"/>
                    <a:pt x="1487" y="1171"/>
                    <a:pt x="1541" y="1134"/>
                  </a:cubicBezTo>
                  <a:cubicBezTo>
                    <a:pt x="1644" y="1050"/>
                    <a:pt x="1675" y="983"/>
                    <a:pt x="1679" y="983"/>
                  </a:cubicBezTo>
                  <a:cubicBezTo>
                    <a:pt x="1679" y="983"/>
                    <a:pt x="1679" y="983"/>
                    <a:pt x="1679" y="983"/>
                  </a:cubicBezTo>
                  <a:lnTo>
                    <a:pt x="1688" y="969"/>
                  </a:lnTo>
                  <a:cubicBezTo>
                    <a:pt x="1688" y="969"/>
                    <a:pt x="1694" y="957"/>
                    <a:pt x="1707" y="932"/>
                  </a:cubicBezTo>
                  <a:cubicBezTo>
                    <a:pt x="1714" y="915"/>
                    <a:pt x="1722" y="916"/>
                    <a:pt x="1731" y="875"/>
                  </a:cubicBezTo>
                  <a:cubicBezTo>
                    <a:pt x="1738" y="843"/>
                    <a:pt x="1749" y="792"/>
                    <a:pt x="1745" y="755"/>
                  </a:cubicBezTo>
                  <a:cubicBezTo>
                    <a:pt x="1736" y="664"/>
                    <a:pt x="1704" y="578"/>
                    <a:pt x="1649" y="505"/>
                  </a:cubicBezTo>
                  <a:cubicBezTo>
                    <a:pt x="1596" y="422"/>
                    <a:pt x="1522" y="361"/>
                    <a:pt x="1435" y="309"/>
                  </a:cubicBezTo>
                  <a:cubicBezTo>
                    <a:pt x="1264" y="204"/>
                    <a:pt x="1048" y="159"/>
                    <a:pt x="829" y="101"/>
                  </a:cubicBezTo>
                  <a:cubicBezTo>
                    <a:pt x="719" y="73"/>
                    <a:pt x="604" y="45"/>
                    <a:pt x="486" y="23"/>
                  </a:cubicBezTo>
                  <a:lnTo>
                    <a:pt x="389" y="8"/>
                  </a:lnTo>
                  <a:cubicBezTo>
                    <a:pt x="355" y="3"/>
                    <a:pt x="322" y="1"/>
                    <a:pt x="289" y="1"/>
                  </a:cubicBezTo>
                  <a:cubicBezTo>
                    <a:pt x="282" y="0"/>
                    <a:pt x="276" y="0"/>
                    <a:pt x="27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748025" y="4699750"/>
              <a:ext cx="10575" cy="374375"/>
            </a:xfrm>
            <a:custGeom>
              <a:avLst/>
              <a:gdLst/>
              <a:ahLst/>
              <a:cxnLst/>
              <a:rect l="l" t="t" r="r" b="b"/>
              <a:pathLst>
                <a:path w="423" h="14975" extrusionOk="0">
                  <a:moveTo>
                    <a:pt x="176" y="1"/>
                  </a:moveTo>
                  <a:cubicBezTo>
                    <a:pt x="130" y="1"/>
                    <a:pt x="83" y="31"/>
                    <a:pt x="78" y="91"/>
                  </a:cubicBezTo>
                  <a:cubicBezTo>
                    <a:pt x="78" y="91"/>
                    <a:pt x="59" y="322"/>
                    <a:pt x="40" y="726"/>
                  </a:cubicBezTo>
                  <a:cubicBezTo>
                    <a:pt x="34" y="929"/>
                    <a:pt x="19" y="1175"/>
                    <a:pt x="16" y="1456"/>
                  </a:cubicBezTo>
                  <a:cubicBezTo>
                    <a:pt x="13" y="1738"/>
                    <a:pt x="2" y="2056"/>
                    <a:pt x="5" y="2402"/>
                  </a:cubicBezTo>
                  <a:cubicBezTo>
                    <a:pt x="1" y="3095"/>
                    <a:pt x="39" y="3903"/>
                    <a:pt x="54" y="4770"/>
                  </a:cubicBezTo>
                  <a:cubicBezTo>
                    <a:pt x="66" y="5636"/>
                    <a:pt x="79" y="6561"/>
                    <a:pt x="91" y="7485"/>
                  </a:cubicBezTo>
                  <a:cubicBezTo>
                    <a:pt x="112" y="8408"/>
                    <a:pt x="144" y="9333"/>
                    <a:pt x="138" y="10199"/>
                  </a:cubicBezTo>
                  <a:cubicBezTo>
                    <a:pt x="133" y="10416"/>
                    <a:pt x="128" y="10628"/>
                    <a:pt x="124" y="10837"/>
                  </a:cubicBezTo>
                  <a:cubicBezTo>
                    <a:pt x="115" y="11046"/>
                    <a:pt x="106" y="11249"/>
                    <a:pt x="97" y="11447"/>
                  </a:cubicBezTo>
                  <a:cubicBezTo>
                    <a:pt x="78" y="11844"/>
                    <a:pt x="69" y="12220"/>
                    <a:pt x="60" y="12565"/>
                  </a:cubicBezTo>
                  <a:cubicBezTo>
                    <a:pt x="59" y="12912"/>
                    <a:pt x="52" y="13228"/>
                    <a:pt x="46" y="13509"/>
                  </a:cubicBezTo>
                  <a:cubicBezTo>
                    <a:pt x="47" y="13790"/>
                    <a:pt x="39" y="14034"/>
                    <a:pt x="33" y="14235"/>
                  </a:cubicBezTo>
                  <a:cubicBezTo>
                    <a:pt x="34" y="14437"/>
                    <a:pt x="23" y="14591"/>
                    <a:pt x="15" y="14695"/>
                  </a:cubicBezTo>
                  <a:lnTo>
                    <a:pt x="6" y="14857"/>
                  </a:lnTo>
                  <a:lnTo>
                    <a:pt x="5" y="14872"/>
                  </a:lnTo>
                  <a:cubicBezTo>
                    <a:pt x="3" y="14923"/>
                    <a:pt x="40" y="14968"/>
                    <a:pt x="92" y="14974"/>
                  </a:cubicBezTo>
                  <a:cubicBezTo>
                    <a:pt x="95" y="14974"/>
                    <a:pt x="99" y="14974"/>
                    <a:pt x="102" y="14974"/>
                  </a:cubicBezTo>
                  <a:cubicBezTo>
                    <a:pt x="149" y="14974"/>
                    <a:pt x="190" y="14941"/>
                    <a:pt x="198" y="14894"/>
                  </a:cubicBezTo>
                  <a:cubicBezTo>
                    <a:pt x="198" y="14894"/>
                    <a:pt x="209" y="14836"/>
                    <a:pt x="228" y="14726"/>
                  </a:cubicBezTo>
                  <a:cubicBezTo>
                    <a:pt x="246" y="14614"/>
                    <a:pt x="271" y="14453"/>
                    <a:pt x="288" y="14251"/>
                  </a:cubicBezTo>
                  <a:cubicBezTo>
                    <a:pt x="305" y="14048"/>
                    <a:pt x="328" y="13801"/>
                    <a:pt x="340" y="13519"/>
                  </a:cubicBezTo>
                  <a:cubicBezTo>
                    <a:pt x="351" y="13237"/>
                    <a:pt x="364" y="12918"/>
                    <a:pt x="373" y="12571"/>
                  </a:cubicBezTo>
                  <a:cubicBezTo>
                    <a:pt x="377" y="12224"/>
                    <a:pt x="380" y="11848"/>
                    <a:pt x="366" y="11450"/>
                  </a:cubicBezTo>
                  <a:cubicBezTo>
                    <a:pt x="356" y="11052"/>
                    <a:pt x="346" y="10634"/>
                    <a:pt x="344" y="10200"/>
                  </a:cubicBezTo>
                  <a:cubicBezTo>
                    <a:pt x="346" y="9333"/>
                    <a:pt x="376" y="8410"/>
                    <a:pt x="391" y="7484"/>
                  </a:cubicBezTo>
                  <a:cubicBezTo>
                    <a:pt x="400" y="7021"/>
                    <a:pt x="396" y="6559"/>
                    <a:pt x="399" y="6104"/>
                  </a:cubicBezTo>
                  <a:cubicBezTo>
                    <a:pt x="399" y="5649"/>
                    <a:pt x="398" y="5200"/>
                    <a:pt x="398" y="4767"/>
                  </a:cubicBezTo>
                  <a:cubicBezTo>
                    <a:pt x="400" y="3900"/>
                    <a:pt x="422" y="3091"/>
                    <a:pt x="404" y="2398"/>
                  </a:cubicBezTo>
                  <a:cubicBezTo>
                    <a:pt x="400" y="2051"/>
                    <a:pt x="381" y="1734"/>
                    <a:pt x="372" y="1452"/>
                  </a:cubicBezTo>
                  <a:cubicBezTo>
                    <a:pt x="361" y="1170"/>
                    <a:pt x="341" y="925"/>
                    <a:pt x="329" y="723"/>
                  </a:cubicBezTo>
                  <a:cubicBezTo>
                    <a:pt x="300" y="319"/>
                    <a:pt x="274" y="88"/>
                    <a:pt x="274" y="88"/>
                  </a:cubicBezTo>
                  <a:cubicBezTo>
                    <a:pt x="268" y="30"/>
                    <a:pt x="222" y="1"/>
                    <a:pt x="176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4741975" y="5062400"/>
              <a:ext cx="43725" cy="31250"/>
            </a:xfrm>
            <a:custGeom>
              <a:avLst/>
              <a:gdLst/>
              <a:ahLst/>
              <a:cxnLst/>
              <a:rect l="l" t="t" r="r" b="b"/>
              <a:pathLst>
                <a:path w="1749" h="1250" extrusionOk="0">
                  <a:moveTo>
                    <a:pt x="304" y="233"/>
                  </a:moveTo>
                  <a:cubicBezTo>
                    <a:pt x="304" y="233"/>
                    <a:pt x="305" y="233"/>
                    <a:pt x="305" y="233"/>
                  </a:cubicBezTo>
                  <a:cubicBezTo>
                    <a:pt x="306" y="237"/>
                    <a:pt x="306" y="242"/>
                    <a:pt x="306" y="247"/>
                  </a:cubicBezTo>
                  <a:lnTo>
                    <a:pt x="306" y="247"/>
                  </a:lnTo>
                  <a:cubicBezTo>
                    <a:pt x="303" y="238"/>
                    <a:pt x="302" y="233"/>
                    <a:pt x="304" y="233"/>
                  </a:cubicBezTo>
                  <a:close/>
                  <a:moveTo>
                    <a:pt x="339" y="327"/>
                  </a:moveTo>
                  <a:lnTo>
                    <a:pt x="339" y="327"/>
                  </a:lnTo>
                  <a:cubicBezTo>
                    <a:pt x="341" y="328"/>
                    <a:pt x="344" y="328"/>
                    <a:pt x="346" y="328"/>
                  </a:cubicBezTo>
                  <a:lnTo>
                    <a:pt x="419" y="345"/>
                  </a:lnTo>
                  <a:cubicBezTo>
                    <a:pt x="525" y="371"/>
                    <a:pt x="631" y="400"/>
                    <a:pt x="731" y="431"/>
                  </a:cubicBezTo>
                  <a:cubicBezTo>
                    <a:pt x="932" y="497"/>
                    <a:pt x="1101" y="598"/>
                    <a:pt x="1239" y="661"/>
                  </a:cubicBezTo>
                  <a:cubicBezTo>
                    <a:pt x="1295" y="691"/>
                    <a:pt x="1354" y="719"/>
                    <a:pt x="1413" y="742"/>
                  </a:cubicBezTo>
                  <a:lnTo>
                    <a:pt x="1449" y="759"/>
                  </a:lnTo>
                  <a:lnTo>
                    <a:pt x="1473" y="774"/>
                  </a:lnTo>
                  <a:cubicBezTo>
                    <a:pt x="1495" y="783"/>
                    <a:pt x="1497" y="791"/>
                    <a:pt x="1509" y="801"/>
                  </a:cubicBezTo>
                  <a:cubicBezTo>
                    <a:pt x="1519" y="812"/>
                    <a:pt x="1514" y="809"/>
                    <a:pt x="1524" y="816"/>
                  </a:cubicBezTo>
                  <a:cubicBezTo>
                    <a:pt x="1537" y="818"/>
                    <a:pt x="1518" y="847"/>
                    <a:pt x="1518" y="855"/>
                  </a:cubicBezTo>
                  <a:lnTo>
                    <a:pt x="1508" y="886"/>
                  </a:lnTo>
                  <a:lnTo>
                    <a:pt x="1493" y="906"/>
                  </a:lnTo>
                  <a:cubicBezTo>
                    <a:pt x="1482" y="925"/>
                    <a:pt x="1458" y="941"/>
                    <a:pt x="1428" y="960"/>
                  </a:cubicBezTo>
                  <a:cubicBezTo>
                    <a:pt x="1400" y="970"/>
                    <a:pt x="1370" y="976"/>
                    <a:pt x="1340" y="976"/>
                  </a:cubicBezTo>
                  <a:cubicBezTo>
                    <a:pt x="1326" y="976"/>
                    <a:pt x="1311" y="974"/>
                    <a:pt x="1297" y="972"/>
                  </a:cubicBezTo>
                  <a:cubicBezTo>
                    <a:pt x="1244" y="968"/>
                    <a:pt x="1182" y="946"/>
                    <a:pt x="1113" y="927"/>
                  </a:cubicBezTo>
                  <a:cubicBezTo>
                    <a:pt x="1042" y="908"/>
                    <a:pt x="961" y="884"/>
                    <a:pt x="875" y="854"/>
                  </a:cubicBezTo>
                  <a:cubicBezTo>
                    <a:pt x="789" y="824"/>
                    <a:pt x="692" y="783"/>
                    <a:pt x="620" y="719"/>
                  </a:cubicBezTo>
                  <a:cubicBezTo>
                    <a:pt x="548" y="658"/>
                    <a:pt x="482" y="560"/>
                    <a:pt x="421" y="468"/>
                  </a:cubicBezTo>
                  <a:cubicBezTo>
                    <a:pt x="391" y="423"/>
                    <a:pt x="363" y="376"/>
                    <a:pt x="339" y="327"/>
                  </a:cubicBezTo>
                  <a:close/>
                  <a:moveTo>
                    <a:pt x="269" y="0"/>
                  </a:moveTo>
                  <a:cubicBezTo>
                    <a:pt x="220" y="0"/>
                    <a:pt x="171" y="11"/>
                    <a:pt x="128" y="32"/>
                  </a:cubicBezTo>
                  <a:cubicBezTo>
                    <a:pt x="108" y="42"/>
                    <a:pt x="90" y="53"/>
                    <a:pt x="74" y="67"/>
                  </a:cubicBezTo>
                  <a:cubicBezTo>
                    <a:pt x="55" y="84"/>
                    <a:pt x="39" y="105"/>
                    <a:pt x="27" y="128"/>
                  </a:cubicBezTo>
                  <a:cubicBezTo>
                    <a:pt x="8" y="166"/>
                    <a:pt x="0" y="210"/>
                    <a:pt x="4" y="252"/>
                  </a:cubicBezTo>
                  <a:cubicBezTo>
                    <a:pt x="27" y="373"/>
                    <a:pt x="71" y="420"/>
                    <a:pt x="110" y="476"/>
                  </a:cubicBezTo>
                  <a:cubicBezTo>
                    <a:pt x="151" y="527"/>
                    <a:pt x="194" y="572"/>
                    <a:pt x="234" y="616"/>
                  </a:cubicBezTo>
                  <a:cubicBezTo>
                    <a:pt x="319" y="701"/>
                    <a:pt x="390" y="785"/>
                    <a:pt x="482" y="870"/>
                  </a:cubicBezTo>
                  <a:cubicBezTo>
                    <a:pt x="574" y="952"/>
                    <a:pt x="656" y="1028"/>
                    <a:pt x="748" y="1092"/>
                  </a:cubicBezTo>
                  <a:cubicBezTo>
                    <a:pt x="833" y="1157"/>
                    <a:pt x="930" y="1204"/>
                    <a:pt x="1034" y="1231"/>
                  </a:cubicBezTo>
                  <a:cubicBezTo>
                    <a:pt x="1083" y="1243"/>
                    <a:pt x="1133" y="1250"/>
                    <a:pt x="1183" y="1250"/>
                  </a:cubicBezTo>
                  <a:cubicBezTo>
                    <a:pt x="1230" y="1250"/>
                    <a:pt x="1277" y="1244"/>
                    <a:pt x="1323" y="1233"/>
                  </a:cubicBezTo>
                  <a:cubicBezTo>
                    <a:pt x="1412" y="1216"/>
                    <a:pt x="1486" y="1172"/>
                    <a:pt x="1540" y="1134"/>
                  </a:cubicBezTo>
                  <a:cubicBezTo>
                    <a:pt x="1643" y="1051"/>
                    <a:pt x="1674" y="984"/>
                    <a:pt x="1679" y="984"/>
                  </a:cubicBezTo>
                  <a:cubicBezTo>
                    <a:pt x="1679" y="984"/>
                    <a:pt x="1679" y="984"/>
                    <a:pt x="1679" y="984"/>
                  </a:cubicBezTo>
                  <a:lnTo>
                    <a:pt x="1687" y="970"/>
                  </a:lnTo>
                  <a:lnTo>
                    <a:pt x="1707" y="932"/>
                  </a:lnTo>
                  <a:cubicBezTo>
                    <a:pt x="1713" y="916"/>
                    <a:pt x="1721" y="916"/>
                    <a:pt x="1731" y="877"/>
                  </a:cubicBezTo>
                  <a:cubicBezTo>
                    <a:pt x="1738" y="843"/>
                    <a:pt x="1749" y="794"/>
                    <a:pt x="1744" y="755"/>
                  </a:cubicBezTo>
                  <a:cubicBezTo>
                    <a:pt x="1736" y="665"/>
                    <a:pt x="1703" y="578"/>
                    <a:pt x="1649" y="505"/>
                  </a:cubicBezTo>
                  <a:cubicBezTo>
                    <a:pt x="1596" y="423"/>
                    <a:pt x="1520" y="362"/>
                    <a:pt x="1435" y="309"/>
                  </a:cubicBezTo>
                  <a:cubicBezTo>
                    <a:pt x="1264" y="205"/>
                    <a:pt x="1048" y="161"/>
                    <a:pt x="828" y="102"/>
                  </a:cubicBezTo>
                  <a:cubicBezTo>
                    <a:pt x="718" y="73"/>
                    <a:pt x="604" y="45"/>
                    <a:pt x="485" y="24"/>
                  </a:cubicBezTo>
                  <a:lnTo>
                    <a:pt x="389" y="9"/>
                  </a:lnTo>
                  <a:cubicBezTo>
                    <a:pt x="355" y="4"/>
                    <a:pt x="322" y="2"/>
                    <a:pt x="289" y="1"/>
                  </a:cubicBezTo>
                  <a:cubicBezTo>
                    <a:pt x="282" y="1"/>
                    <a:pt x="276" y="0"/>
                    <a:pt x="269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578900" y="4838125"/>
              <a:ext cx="10625" cy="232925"/>
            </a:xfrm>
            <a:custGeom>
              <a:avLst/>
              <a:gdLst/>
              <a:ahLst/>
              <a:cxnLst/>
              <a:rect l="l" t="t" r="r" b="b"/>
              <a:pathLst>
                <a:path w="425" h="9317" extrusionOk="0">
                  <a:moveTo>
                    <a:pt x="171" y="1"/>
                  </a:moveTo>
                  <a:cubicBezTo>
                    <a:pt x="125" y="1"/>
                    <a:pt x="78" y="31"/>
                    <a:pt x="73" y="90"/>
                  </a:cubicBezTo>
                  <a:lnTo>
                    <a:pt x="73" y="95"/>
                  </a:lnTo>
                  <a:cubicBezTo>
                    <a:pt x="73" y="95"/>
                    <a:pt x="67" y="131"/>
                    <a:pt x="62" y="198"/>
                  </a:cubicBezTo>
                  <a:cubicBezTo>
                    <a:pt x="57" y="265"/>
                    <a:pt x="45" y="360"/>
                    <a:pt x="37" y="484"/>
                  </a:cubicBezTo>
                  <a:cubicBezTo>
                    <a:pt x="21" y="734"/>
                    <a:pt x="1" y="1091"/>
                    <a:pt x="4" y="1519"/>
                  </a:cubicBezTo>
                  <a:cubicBezTo>
                    <a:pt x="4" y="1734"/>
                    <a:pt x="10" y="1966"/>
                    <a:pt x="24" y="2210"/>
                  </a:cubicBezTo>
                  <a:cubicBezTo>
                    <a:pt x="37" y="2456"/>
                    <a:pt x="49" y="2714"/>
                    <a:pt x="57" y="2982"/>
                  </a:cubicBezTo>
                  <a:cubicBezTo>
                    <a:pt x="69" y="3517"/>
                    <a:pt x="82" y="4088"/>
                    <a:pt x="96" y="4659"/>
                  </a:cubicBezTo>
                  <a:cubicBezTo>
                    <a:pt x="108" y="4944"/>
                    <a:pt x="119" y="5230"/>
                    <a:pt x="133" y="5510"/>
                  </a:cubicBezTo>
                  <a:cubicBezTo>
                    <a:pt x="147" y="5791"/>
                    <a:pt x="150" y="6068"/>
                    <a:pt x="151" y="6335"/>
                  </a:cubicBezTo>
                  <a:cubicBezTo>
                    <a:pt x="152" y="6603"/>
                    <a:pt x="134" y="6862"/>
                    <a:pt x="118" y="7106"/>
                  </a:cubicBezTo>
                  <a:cubicBezTo>
                    <a:pt x="102" y="7352"/>
                    <a:pt x="91" y="7584"/>
                    <a:pt x="91" y="7797"/>
                  </a:cubicBezTo>
                  <a:lnTo>
                    <a:pt x="91" y="8381"/>
                  </a:lnTo>
                  <a:cubicBezTo>
                    <a:pt x="94" y="8555"/>
                    <a:pt x="97" y="8706"/>
                    <a:pt x="101" y="8830"/>
                  </a:cubicBezTo>
                  <a:cubicBezTo>
                    <a:pt x="108" y="9080"/>
                    <a:pt x="118" y="9223"/>
                    <a:pt x="118" y="9223"/>
                  </a:cubicBezTo>
                  <a:lnTo>
                    <a:pt x="118" y="9224"/>
                  </a:lnTo>
                  <a:cubicBezTo>
                    <a:pt x="121" y="9276"/>
                    <a:pt x="162" y="9315"/>
                    <a:pt x="212" y="9316"/>
                  </a:cubicBezTo>
                  <a:cubicBezTo>
                    <a:pt x="214" y="9317"/>
                    <a:pt x="215" y="9317"/>
                    <a:pt x="216" y="9317"/>
                  </a:cubicBezTo>
                  <a:cubicBezTo>
                    <a:pt x="266" y="9317"/>
                    <a:pt x="307" y="9280"/>
                    <a:pt x="313" y="9231"/>
                  </a:cubicBezTo>
                  <a:cubicBezTo>
                    <a:pt x="313" y="9231"/>
                    <a:pt x="333" y="9088"/>
                    <a:pt x="355" y="8838"/>
                  </a:cubicBezTo>
                  <a:cubicBezTo>
                    <a:pt x="376" y="8588"/>
                    <a:pt x="396" y="8230"/>
                    <a:pt x="403" y="7800"/>
                  </a:cubicBezTo>
                  <a:cubicBezTo>
                    <a:pt x="407" y="7586"/>
                    <a:pt x="402" y="7354"/>
                    <a:pt x="387" y="7108"/>
                  </a:cubicBezTo>
                  <a:cubicBezTo>
                    <a:pt x="375" y="6863"/>
                    <a:pt x="356" y="6603"/>
                    <a:pt x="357" y="6335"/>
                  </a:cubicBezTo>
                  <a:cubicBezTo>
                    <a:pt x="358" y="6068"/>
                    <a:pt x="361" y="5791"/>
                    <a:pt x="371" y="5509"/>
                  </a:cubicBezTo>
                  <a:cubicBezTo>
                    <a:pt x="382" y="5228"/>
                    <a:pt x="392" y="4942"/>
                    <a:pt x="398" y="4656"/>
                  </a:cubicBezTo>
                  <a:cubicBezTo>
                    <a:pt x="404" y="4084"/>
                    <a:pt x="402" y="3513"/>
                    <a:pt x="400" y="2976"/>
                  </a:cubicBezTo>
                  <a:cubicBezTo>
                    <a:pt x="397" y="2441"/>
                    <a:pt x="425" y="1941"/>
                    <a:pt x="404" y="1512"/>
                  </a:cubicBezTo>
                  <a:cubicBezTo>
                    <a:pt x="391" y="1083"/>
                    <a:pt x="355" y="727"/>
                    <a:pt x="327" y="477"/>
                  </a:cubicBezTo>
                  <a:cubicBezTo>
                    <a:pt x="313" y="352"/>
                    <a:pt x="296" y="250"/>
                    <a:pt x="286" y="183"/>
                  </a:cubicBezTo>
                  <a:cubicBezTo>
                    <a:pt x="274" y="117"/>
                    <a:pt x="268" y="82"/>
                    <a:pt x="268" y="82"/>
                  </a:cubicBezTo>
                  <a:lnTo>
                    <a:pt x="267" y="82"/>
                  </a:lnTo>
                  <a:cubicBezTo>
                    <a:pt x="257" y="27"/>
                    <a:pt x="214" y="1"/>
                    <a:pt x="17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571325" y="5061100"/>
              <a:ext cx="45400" cy="33750"/>
            </a:xfrm>
            <a:custGeom>
              <a:avLst/>
              <a:gdLst/>
              <a:ahLst/>
              <a:cxnLst/>
              <a:rect l="l" t="t" r="r" b="b"/>
              <a:pathLst>
                <a:path w="1816" h="1350" extrusionOk="0">
                  <a:moveTo>
                    <a:pt x="438" y="325"/>
                  </a:moveTo>
                  <a:cubicBezTo>
                    <a:pt x="448" y="325"/>
                    <a:pt x="459" y="326"/>
                    <a:pt x="469" y="327"/>
                  </a:cubicBezTo>
                  <a:cubicBezTo>
                    <a:pt x="583" y="340"/>
                    <a:pt x="695" y="360"/>
                    <a:pt x="807" y="386"/>
                  </a:cubicBezTo>
                  <a:cubicBezTo>
                    <a:pt x="1028" y="437"/>
                    <a:pt x="1207" y="540"/>
                    <a:pt x="1328" y="618"/>
                  </a:cubicBezTo>
                  <a:cubicBezTo>
                    <a:pt x="1391" y="659"/>
                    <a:pt x="1439" y="695"/>
                    <a:pt x="1484" y="730"/>
                  </a:cubicBezTo>
                  <a:cubicBezTo>
                    <a:pt x="1504" y="746"/>
                    <a:pt x="1524" y="765"/>
                    <a:pt x="1540" y="788"/>
                  </a:cubicBezTo>
                  <a:cubicBezTo>
                    <a:pt x="1555" y="804"/>
                    <a:pt x="1568" y="824"/>
                    <a:pt x="1576" y="846"/>
                  </a:cubicBezTo>
                  <a:cubicBezTo>
                    <a:pt x="1596" y="877"/>
                    <a:pt x="1600" y="924"/>
                    <a:pt x="1599" y="955"/>
                  </a:cubicBezTo>
                  <a:cubicBezTo>
                    <a:pt x="1599" y="971"/>
                    <a:pt x="1600" y="982"/>
                    <a:pt x="1600" y="990"/>
                  </a:cubicBezTo>
                  <a:lnTo>
                    <a:pt x="1600" y="990"/>
                  </a:lnTo>
                  <a:cubicBezTo>
                    <a:pt x="1599" y="991"/>
                    <a:pt x="1599" y="992"/>
                    <a:pt x="1598" y="994"/>
                  </a:cubicBezTo>
                  <a:cubicBezTo>
                    <a:pt x="1579" y="1020"/>
                    <a:pt x="1556" y="1041"/>
                    <a:pt x="1528" y="1057"/>
                  </a:cubicBezTo>
                  <a:cubicBezTo>
                    <a:pt x="1501" y="1074"/>
                    <a:pt x="1453" y="1091"/>
                    <a:pt x="1423" y="1091"/>
                  </a:cubicBezTo>
                  <a:cubicBezTo>
                    <a:pt x="1415" y="1091"/>
                    <a:pt x="1408" y="1090"/>
                    <a:pt x="1403" y="1087"/>
                  </a:cubicBezTo>
                  <a:cubicBezTo>
                    <a:pt x="1414" y="1085"/>
                    <a:pt x="1408" y="1084"/>
                    <a:pt x="1398" y="1081"/>
                  </a:cubicBezTo>
                  <a:lnTo>
                    <a:pt x="1375" y="1072"/>
                  </a:lnTo>
                  <a:lnTo>
                    <a:pt x="1320" y="1052"/>
                  </a:lnTo>
                  <a:cubicBezTo>
                    <a:pt x="1281" y="1038"/>
                    <a:pt x="1239" y="1025"/>
                    <a:pt x="1194" y="1011"/>
                  </a:cubicBezTo>
                  <a:cubicBezTo>
                    <a:pt x="1106" y="985"/>
                    <a:pt x="1008" y="964"/>
                    <a:pt x="902" y="943"/>
                  </a:cubicBezTo>
                  <a:cubicBezTo>
                    <a:pt x="799" y="920"/>
                    <a:pt x="687" y="896"/>
                    <a:pt x="587" y="846"/>
                  </a:cubicBezTo>
                  <a:cubicBezTo>
                    <a:pt x="541" y="823"/>
                    <a:pt x="497" y="797"/>
                    <a:pt x="456" y="764"/>
                  </a:cubicBezTo>
                  <a:cubicBezTo>
                    <a:pt x="448" y="757"/>
                    <a:pt x="436" y="744"/>
                    <a:pt x="425" y="733"/>
                  </a:cubicBezTo>
                  <a:cubicBezTo>
                    <a:pt x="423" y="731"/>
                    <a:pt x="413" y="720"/>
                    <a:pt x="413" y="720"/>
                  </a:cubicBezTo>
                  <a:lnTo>
                    <a:pt x="413" y="720"/>
                  </a:lnTo>
                  <a:cubicBezTo>
                    <a:pt x="414" y="720"/>
                    <a:pt x="415" y="721"/>
                    <a:pt x="416" y="723"/>
                  </a:cubicBezTo>
                  <a:lnTo>
                    <a:pt x="406" y="706"/>
                  </a:lnTo>
                  <a:cubicBezTo>
                    <a:pt x="391" y="685"/>
                    <a:pt x="377" y="662"/>
                    <a:pt x="365" y="639"/>
                  </a:cubicBezTo>
                  <a:cubicBezTo>
                    <a:pt x="319" y="547"/>
                    <a:pt x="303" y="431"/>
                    <a:pt x="326" y="376"/>
                  </a:cubicBezTo>
                  <a:cubicBezTo>
                    <a:pt x="339" y="350"/>
                    <a:pt x="345" y="345"/>
                    <a:pt x="365" y="336"/>
                  </a:cubicBezTo>
                  <a:cubicBezTo>
                    <a:pt x="372" y="331"/>
                    <a:pt x="393" y="329"/>
                    <a:pt x="407" y="327"/>
                  </a:cubicBezTo>
                  <a:cubicBezTo>
                    <a:pt x="417" y="326"/>
                    <a:pt x="427" y="325"/>
                    <a:pt x="438" y="325"/>
                  </a:cubicBezTo>
                  <a:close/>
                  <a:moveTo>
                    <a:pt x="466" y="0"/>
                  </a:moveTo>
                  <a:cubicBezTo>
                    <a:pt x="431" y="0"/>
                    <a:pt x="396" y="3"/>
                    <a:pt x="361" y="8"/>
                  </a:cubicBezTo>
                  <a:cubicBezTo>
                    <a:pt x="313" y="19"/>
                    <a:pt x="269" y="27"/>
                    <a:pt x="221" y="54"/>
                  </a:cubicBezTo>
                  <a:cubicBezTo>
                    <a:pt x="128" y="100"/>
                    <a:pt x="48" y="206"/>
                    <a:pt x="33" y="305"/>
                  </a:cubicBezTo>
                  <a:cubicBezTo>
                    <a:pt x="0" y="503"/>
                    <a:pt x="81" y="646"/>
                    <a:pt x="163" y="765"/>
                  </a:cubicBezTo>
                  <a:cubicBezTo>
                    <a:pt x="185" y="796"/>
                    <a:pt x="207" y="823"/>
                    <a:pt x="233" y="849"/>
                  </a:cubicBezTo>
                  <a:lnTo>
                    <a:pt x="251" y="870"/>
                  </a:lnTo>
                  <a:cubicBezTo>
                    <a:pt x="259" y="877"/>
                    <a:pt x="267" y="885"/>
                    <a:pt x="276" y="891"/>
                  </a:cubicBezTo>
                  <a:cubicBezTo>
                    <a:pt x="289" y="902"/>
                    <a:pt x="298" y="910"/>
                    <a:pt x="313" y="922"/>
                  </a:cubicBezTo>
                  <a:cubicBezTo>
                    <a:pt x="370" y="963"/>
                    <a:pt x="430" y="998"/>
                    <a:pt x="494" y="1029"/>
                  </a:cubicBezTo>
                  <a:cubicBezTo>
                    <a:pt x="718" y="1144"/>
                    <a:pt x="917" y="1269"/>
                    <a:pt x="1112" y="1314"/>
                  </a:cubicBezTo>
                  <a:cubicBezTo>
                    <a:pt x="1159" y="1326"/>
                    <a:pt x="1206" y="1334"/>
                    <a:pt x="1253" y="1341"/>
                  </a:cubicBezTo>
                  <a:cubicBezTo>
                    <a:pt x="1276" y="1345"/>
                    <a:pt x="1299" y="1346"/>
                    <a:pt x="1322" y="1347"/>
                  </a:cubicBezTo>
                  <a:lnTo>
                    <a:pt x="1360" y="1349"/>
                  </a:lnTo>
                  <a:cubicBezTo>
                    <a:pt x="1368" y="1350"/>
                    <a:pt x="1377" y="1350"/>
                    <a:pt x="1386" y="1350"/>
                  </a:cubicBezTo>
                  <a:cubicBezTo>
                    <a:pt x="1395" y="1350"/>
                    <a:pt x="1404" y="1350"/>
                    <a:pt x="1413" y="1349"/>
                  </a:cubicBezTo>
                  <a:cubicBezTo>
                    <a:pt x="1546" y="1323"/>
                    <a:pt x="1600" y="1264"/>
                    <a:pt x="1653" y="1221"/>
                  </a:cubicBezTo>
                  <a:cubicBezTo>
                    <a:pt x="1694" y="1186"/>
                    <a:pt x="1732" y="1145"/>
                    <a:pt x="1763" y="1100"/>
                  </a:cubicBezTo>
                  <a:cubicBezTo>
                    <a:pt x="1779" y="1074"/>
                    <a:pt x="1790" y="1047"/>
                    <a:pt x="1795" y="1018"/>
                  </a:cubicBezTo>
                  <a:lnTo>
                    <a:pt x="1796" y="1009"/>
                  </a:lnTo>
                  <a:cubicBezTo>
                    <a:pt x="1796" y="1009"/>
                    <a:pt x="1797" y="994"/>
                    <a:pt x="1802" y="964"/>
                  </a:cubicBezTo>
                  <a:cubicBezTo>
                    <a:pt x="1810" y="915"/>
                    <a:pt x="1813" y="865"/>
                    <a:pt x="1812" y="815"/>
                  </a:cubicBezTo>
                  <a:cubicBezTo>
                    <a:pt x="1816" y="727"/>
                    <a:pt x="1799" y="639"/>
                    <a:pt x="1768" y="556"/>
                  </a:cubicBezTo>
                  <a:cubicBezTo>
                    <a:pt x="1753" y="505"/>
                    <a:pt x="1720" y="463"/>
                    <a:pt x="1690" y="412"/>
                  </a:cubicBezTo>
                  <a:cubicBezTo>
                    <a:pt x="1652" y="374"/>
                    <a:pt x="1613" y="325"/>
                    <a:pt x="1564" y="293"/>
                  </a:cubicBezTo>
                  <a:cubicBezTo>
                    <a:pt x="1376" y="144"/>
                    <a:pt x="1125" y="96"/>
                    <a:pt x="878" y="50"/>
                  </a:cubicBezTo>
                  <a:cubicBezTo>
                    <a:pt x="749" y="25"/>
                    <a:pt x="618" y="8"/>
                    <a:pt x="486" y="0"/>
                  </a:cubicBezTo>
                  <a:cubicBezTo>
                    <a:pt x="479" y="0"/>
                    <a:pt x="473" y="0"/>
                    <a:pt x="46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807000" y="4683650"/>
              <a:ext cx="61750" cy="355725"/>
            </a:xfrm>
            <a:custGeom>
              <a:avLst/>
              <a:gdLst/>
              <a:ahLst/>
              <a:cxnLst/>
              <a:rect l="l" t="t" r="r" b="b"/>
              <a:pathLst>
                <a:path w="2470" h="14229" extrusionOk="0">
                  <a:moveTo>
                    <a:pt x="112" y="0"/>
                  </a:moveTo>
                  <a:cubicBezTo>
                    <a:pt x="56" y="0"/>
                    <a:pt x="1" y="45"/>
                    <a:pt x="13" y="115"/>
                  </a:cubicBezTo>
                  <a:cubicBezTo>
                    <a:pt x="13" y="115"/>
                    <a:pt x="52" y="335"/>
                    <a:pt x="137" y="716"/>
                  </a:cubicBezTo>
                  <a:cubicBezTo>
                    <a:pt x="187" y="906"/>
                    <a:pt x="218" y="1138"/>
                    <a:pt x="277" y="1400"/>
                  </a:cubicBezTo>
                  <a:cubicBezTo>
                    <a:pt x="338" y="1660"/>
                    <a:pt x="387" y="1960"/>
                    <a:pt x="453" y="2287"/>
                  </a:cubicBezTo>
                  <a:cubicBezTo>
                    <a:pt x="518" y="2612"/>
                    <a:pt x="590" y="2965"/>
                    <a:pt x="666" y="3338"/>
                  </a:cubicBezTo>
                  <a:cubicBezTo>
                    <a:pt x="743" y="3711"/>
                    <a:pt x="815" y="4107"/>
                    <a:pt x="890" y="4516"/>
                  </a:cubicBezTo>
                  <a:cubicBezTo>
                    <a:pt x="956" y="4927"/>
                    <a:pt x="1023" y="5352"/>
                    <a:pt x="1092" y="5784"/>
                  </a:cubicBezTo>
                  <a:cubicBezTo>
                    <a:pt x="1157" y="6217"/>
                    <a:pt x="1223" y="6657"/>
                    <a:pt x="1288" y="7097"/>
                  </a:cubicBezTo>
                  <a:cubicBezTo>
                    <a:pt x="1425" y="7975"/>
                    <a:pt x="1564" y="8854"/>
                    <a:pt x="1664" y="9682"/>
                  </a:cubicBezTo>
                  <a:cubicBezTo>
                    <a:pt x="1711" y="10098"/>
                    <a:pt x="1749" y="10499"/>
                    <a:pt x="1779" y="10881"/>
                  </a:cubicBezTo>
                  <a:cubicBezTo>
                    <a:pt x="1809" y="11263"/>
                    <a:pt x="1851" y="11622"/>
                    <a:pt x="1890" y="11954"/>
                  </a:cubicBezTo>
                  <a:cubicBezTo>
                    <a:pt x="1938" y="12285"/>
                    <a:pt x="1981" y="12589"/>
                    <a:pt x="2018" y="12857"/>
                  </a:cubicBezTo>
                  <a:cubicBezTo>
                    <a:pt x="2065" y="13125"/>
                    <a:pt x="2106" y="13359"/>
                    <a:pt x="2139" y="13551"/>
                  </a:cubicBezTo>
                  <a:cubicBezTo>
                    <a:pt x="2218" y="13935"/>
                    <a:pt x="2270" y="14153"/>
                    <a:pt x="2270" y="14153"/>
                  </a:cubicBezTo>
                  <a:cubicBezTo>
                    <a:pt x="2281" y="14199"/>
                    <a:pt x="2321" y="14229"/>
                    <a:pt x="2365" y="14229"/>
                  </a:cubicBezTo>
                  <a:cubicBezTo>
                    <a:pt x="2371" y="14229"/>
                    <a:pt x="2377" y="14228"/>
                    <a:pt x="2383" y="14227"/>
                  </a:cubicBezTo>
                  <a:cubicBezTo>
                    <a:pt x="2434" y="14219"/>
                    <a:pt x="2470" y="14170"/>
                    <a:pt x="2463" y="14119"/>
                  </a:cubicBezTo>
                  <a:lnTo>
                    <a:pt x="2463" y="14118"/>
                  </a:lnTo>
                  <a:lnTo>
                    <a:pt x="2200" y="11914"/>
                  </a:lnTo>
                  <a:cubicBezTo>
                    <a:pt x="2156" y="11584"/>
                    <a:pt x="2108" y="11225"/>
                    <a:pt x="2046" y="10848"/>
                  </a:cubicBezTo>
                  <a:cubicBezTo>
                    <a:pt x="1985" y="10470"/>
                    <a:pt x="1923" y="10072"/>
                    <a:pt x="1869" y="9658"/>
                  </a:cubicBezTo>
                  <a:cubicBezTo>
                    <a:pt x="1765" y="8829"/>
                    <a:pt x="1688" y="7941"/>
                    <a:pt x="1586" y="7056"/>
                  </a:cubicBezTo>
                  <a:cubicBezTo>
                    <a:pt x="1537" y="6613"/>
                    <a:pt x="1474" y="6172"/>
                    <a:pt x="1416" y="5736"/>
                  </a:cubicBezTo>
                  <a:cubicBezTo>
                    <a:pt x="1358" y="5301"/>
                    <a:pt x="1290" y="4874"/>
                    <a:pt x="1229" y="4461"/>
                  </a:cubicBezTo>
                  <a:cubicBezTo>
                    <a:pt x="1163" y="4048"/>
                    <a:pt x="1110" y="3647"/>
                    <a:pt x="1046" y="3268"/>
                  </a:cubicBezTo>
                  <a:cubicBezTo>
                    <a:pt x="981" y="2890"/>
                    <a:pt x="923" y="2531"/>
                    <a:pt x="844" y="2204"/>
                  </a:cubicBezTo>
                  <a:cubicBezTo>
                    <a:pt x="773" y="1876"/>
                    <a:pt x="695" y="1577"/>
                    <a:pt x="622" y="1312"/>
                  </a:cubicBezTo>
                  <a:cubicBezTo>
                    <a:pt x="549" y="1048"/>
                    <a:pt x="481" y="818"/>
                    <a:pt x="415" y="635"/>
                  </a:cubicBezTo>
                  <a:cubicBezTo>
                    <a:pt x="283" y="268"/>
                    <a:pt x="201" y="60"/>
                    <a:pt x="201" y="60"/>
                  </a:cubicBezTo>
                  <a:cubicBezTo>
                    <a:pt x="183" y="18"/>
                    <a:pt x="147" y="0"/>
                    <a:pt x="11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854125" y="5028600"/>
              <a:ext cx="47150" cy="29675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756" y="349"/>
                  </a:moveTo>
                  <a:cubicBezTo>
                    <a:pt x="764" y="349"/>
                    <a:pt x="772" y="349"/>
                    <a:pt x="780" y="349"/>
                  </a:cubicBezTo>
                  <a:cubicBezTo>
                    <a:pt x="1006" y="350"/>
                    <a:pt x="1205" y="411"/>
                    <a:pt x="1341" y="459"/>
                  </a:cubicBezTo>
                  <a:cubicBezTo>
                    <a:pt x="1411" y="485"/>
                    <a:pt x="1466" y="510"/>
                    <a:pt x="1516" y="533"/>
                  </a:cubicBezTo>
                  <a:cubicBezTo>
                    <a:pt x="1541" y="545"/>
                    <a:pt x="1563" y="559"/>
                    <a:pt x="1584" y="577"/>
                  </a:cubicBezTo>
                  <a:cubicBezTo>
                    <a:pt x="1603" y="590"/>
                    <a:pt x="1619" y="607"/>
                    <a:pt x="1632" y="626"/>
                  </a:cubicBezTo>
                  <a:cubicBezTo>
                    <a:pt x="1659" y="651"/>
                    <a:pt x="1672" y="699"/>
                    <a:pt x="1679" y="728"/>
                  </a:cubicBezTo>
                  <a:cubicBezTo>
                    <a:pt x="1682" y="742"/>
                    <a:pt x="1685" y="754"/>
                    <a:pt x="1687" y="761"/>
                  </a:cubicBezTo>
                  <a:lnTo>
                    <a:pt x="1687" y="761"/>
                  </a:lnTo>
                  <a:cubicBezTo>
                    <a:pt x="1687" y="763"/>
                    <a:pt x="1686" y="764"/>
                    <a:pt x="1686" y="766"/>
                  </a:cubicBezTo>
                  <a:cubicBezTo>
                    <a:pt x="1674" y="796"/>
                    <a:pt x="1656" y="822"/>
                    <a:pt x="1632" y="843"/>
                  </a:cubicBezTo>
                  <a:cubicBezTo>
                    <a:pt x="1606" y="870"/>
                    <a:pt x="1553" y="901"/>
                    <a:pt x="1525" y="901"/>
                  </a:cubicBezTo>
                  <a:cubicBezTo>
                    <a:pt x="1523" y="901"/>
                    <a:pt x="1520" y="901"/>
                    <a:pt x="1518" y="900"/>
                  </a:cubicBezTo>
                  <a:cubicBezTo>
                    <a:pt x="1528" y="896"/>
                    <a:pt x="1521" y="897"/>
                    <a:pt x="1512" y="895"/>
                  </a:cubicBezTo>
                  <a:lnTo>
                    <a:pt x="1487" y="892"/>
                  </a:lnTo>
                  <a:lnTo>
                    <a:pt x="1428" y="884"/>
                  </a:lnTo>
                  <a:cubicBezTo>
                    <a:pt x="1387" y="880"/>
                    <a:pt x="1343" y="876"/>
                    <a:pt x="1297" y="872"/>
                  </a:cubicBezTo>
                  <a:cubicBezTo>
                    <a:pt x="1251" y="870"/>
                    <a:pt x="1203" y="869"/>
                    <a:pt x="1153" y="869"/>
                  </a:cubicBezTo>
                  <a:cubicBezTo>
                    <a:pt x="1103" y="869"/>
                    <a:pt x="1052" y="870"/>
                    <a:pt x="998" y="871"/>
                  </a:cubicBezTo>
                  <a:cubicBezTo>
                    <a:pt x="983" y="871"/>
                    <a:pt x="968" y="871"/>
                    <a:pt x="953" y="871"/>
                  </a:cubicBezTo>
                  <a:cubicBezTo>
                    <a:pt x="859" y="871"/>
                    <a:pt x="762" y="870"/>
                    <a:pt x="667" y="847"/>
                  </a:cubicBezTo>
                  <a:cubicBezTo>
                    <a:pt x="617" y="836"/>
                    <a:pt x="569" y="819"/>
                    <a:pt x="523" y="796"/>
                  </a:cubicBezTo>
                  <a:cubicBezTo>
                    <a:pt x="512" y="791"/>
                    <a:pt x="497" y="780"/>
                    <a:pt x="485" y="773"/>
                  </a:cubicBezTo>
                  <a:cubicBezTo>
                    <a:pt x="482" y="771"/>
                    <a:pt x="469" y="763"/>
                    <a:pt x="471" y="763"/>
                  </a:cubicBezTo>
                  <a:lnTo>
                    <a:pt x="471" y="763"/>
                  </a:lnTo>
                  <a:cubicBezTo>
                    <a:pt x="472" y="763"/>
                    <a:pt x="473" y="763"/>
                    <a:pt x="474" y="764"/>
                  </a:cubicBezTo>
                  <a:lnTo>
                    <a:pt x="459" y="751"/>
                  </a:lnTo>
                  <a:cubicBezTo>
                    <a:pt x="440" y="733"/>
                    <a:pt x="423" y="714"/>
                    <a:pt x="406" y="694"/>
                  </a:cubicBezTo>
                  <a:cubicBezTo>
                    <a:pt x="340" y="615"/>
                    <a:pt x="298" y="505"/>
                    <a:pt x="310" y="446"/>
                  </a:cubicBezTo>
                  <a:cubicBezTo>
                    <a:pt x="317" y="419"/>
                    <a:pt x="321" y="412"/>
                    <a:pt x="339" y="399"/>
                  </a:cubicBezTo>
                  <a:cubicBezTo>
                    <a:pt x="344" y="392"/>
                    <a:pt x="364" y="386"/>
                    <a:pt x="377" y="380"/>
                  </a:cubicBezTo>
                  <a:cubicBezTo>
                    <a:pt x="397" y="373"/>
                    <a:pt x="417" y="369"/>
                    <a:pt x="438" y="367"/>
                  </a:cubicBezTo>
                  <a:cubicBezTo>
                    <a:pt x="543" y="355"/>
                    <a:pt x="650" y="349"/>
                    <a:pt x="756" y="349"/>
                  </a:cubicBezTo>
                  <a:close/>
                  <a:moveTo>
                    <a:pt x="995" y="0"/>
                  </a:moveTo>
                  <a:cubicBezTo>
                    <a:pt x="922" y="0"/>
                    <a:pt x="847" y="3"/>
                    <a:pt x="774" y="7"/>
                  </a:cubicBezTo>
                  <a:cubicBezTo>
                    <a:pt x="643" y="10"/>
                    <a:pt x="512" y="23"/>
                    <a:pt x="382" y="44"/>
                  </a:cubicBezTo>
                  <a:cubicBezTo>
                    <a:pt x="340" y="53"/>
                    <a:pt x="299" y="64"/>
                    <a:pt x="261" y="79"/>
                  </a:cubicBezTo>
                  <a:cubicBezTo>
                    <a:pt x="217" y="101"/>
                    <a:pt x="176" y="119"/>
                    <a:pt x="135" y="156"/>
                  </a:cubicBezTo>
                  <a:cubicBezTo>
                    <a:pt x="54" y="222"/>
                    <a:pt x="0" y="342"/>
                    <a:pt x="8" y="442"/>
                  </a:cubicBezTo>
                  <a:cubicBezTo>
                    <a:pt x="19" y="643"/>
                    <a:pt x="129" y="764"/>
                    <a:pt x="236" y="863"/>
                  </a:cubicBezTo>
                  <a:cubicBezTo>
                    <a:pt x="264" y="886"/>
                    <a:pt x="293" y="909"/>
                    <a:pt x="323" y="928"/>
                  </a:cubicBezTo>
                  <a:lnTo>
                    <a:pt x="346" y="944"/>
                  </a:lnTo>
                  <a:cubicBezTo>
                    <a:pt x="354" y="950"/>
                    <a:pt x="364" y="955"/>
                    <a:pt x="374" y="959"/>
                  </a:cubicBezTo>
                  <a:cubicBezTo>
                    <a:pt x="388" y="967"/>
                    <a:pt x="400" y="974"/>
                    <a:pt x="417" y="982"/>
                  </a:cubicBezTo>
                  <a:cubicBezTo>
                    <a:pt x="482" y="1009"/>
                    <a:pt x="548" y="1030"/>
                    <a:pt x="617" y="1046"/>
                  </a:cubicBezTo>
                  <a:cubicBezTo>
                    <a:pt x="862" y="1108"/>
                    <a:pt x="1084" y="1186"/>
                    <a:pt x="1283" y="1186"/>
                  </a:cubicBezTo>
                  <a:cubicBezTo>
                    <a:pt x="1294" y="1186"/>
                    <a:pt x="1305" y="1186"/>
                    <a:pt x="1316" y="1186"/>
                  </a:cubicBezTo>
                  <a:cubicBezTo>
                    <a:pt x="1353" y="1186"/>
                    <a:pt x="1390" y="1184"/>
                    <a:pt x="1427" y="1180"/>
                  </a:cubicBezTo>
                  <a:cubicBezTo>
                    <a:pt x="1450" y="1179"/>
                    <a:pt x="1473" y="1175"/>
                    <a:pt x="1496" y="1172"/>
                  </a:cubicBezTo>
                  <a:lnTo>
                    <a:pt x="1532" y="1165"/>
                  </a:lnTo>
                  <a:cubicBezTo>
                    <a:pt x="1549" y="1162"/>
                    <a:pt x="1568" y="1159"/>
                    <a:pt x="1585" y="1153"/>
                  </a:cubicBezTo>
                  <a:cubicBezTo>
                    <a:pt x="1709" y="1100"/>
                    <a:pt x="1748" y="1030"/>
                    <a:pt x="1791" y="976"/>
                  </a:cubicBezTo>
                  <a:cubicBezTo>
                    <a:pt x="1823" y="931"/>
                    <a:pt x="1850" y="883"/>
                    <a:pt x="1870" y="833"/>
                  </a:cubicBezTo>
                  <a:cubicBezTo>
                    <a:pt x="1881" y="805"/>
                    <a:pt x="1885" y="775"/>
                    <a:pt x="1884" y="746"/>
                  </a:cubicBezTo>
                  <a:lnTo>
                    <a:pt x="1883" y="737"/>
                  </a:lnTo>
                  <a:cubicBezTo>
                    <a:pt x="1883" y="737"/>
                    <a:pt x="1882" y="721"/>
                    <a:pt x="1879" y="691"/>
                  </a:cubicBezTo>
                  <a:cubicBezTo>
                    <a:pt x="1876" y="642"/>
                    <a:pt x="1868" y="592"/>
                    <a:pt x="1856" y="544"/>
                  </a:cubicBezTo>
                  <a:cubicBezTo>
                    <a:pt x="1839" y="457"/>
                    <a:pt x="1805" y="375"/>
                    <a:pt x="1755" y="302"/>
                  </a:cubicBezTo>
                  <a:cubicBezTo>
                    <a:pt x="1730" y="254"/>
                    <a:pt x="1688" y="221"/>
                    <a:pt x="1647" y="178"/>
                  </a:cubicBezTo>
                  <a:cubicBezTo>
                    <a:pt x="1601" y="148"/>
                    <a:pt x="1552" y="111"/>
                    <a:pt x="1498" y="90"/>
                  </a:cubicBezTo>
                  <a:cubicBezTo>
                    <a:pt x="1344" y="18"/>
                    <a:pt x="1172" y="0"/>
                    <a:pt x="995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5024925" y="3985275"/>
              <a:ext cx="45425" cy="34875"/>
            </a:xfrm>
            <a:custGeom>
              <a:avLst/>
              <a:gdLst/>
              <a:ahLst/>
              <a:cxnLst/>
              <a:rect l="l" t="t" r="r" b="b"/>
              <a:pathLst>
                <a:path w="1817" h="1395" extrusionOk="0">
                  <a:moveTo>
                    <a:pt x="100" y="1"/>
                  </a:moveTo>
                  <a:cubicBezTo>
                    <a:pt x="65" y="1"/>
                    <a:pt x="30" y="24"/>
                    <a:pt x="23" y="66"/>
                  </a:cubicBezTo>
                  <a:cubicBezTo>
                    <a:pt x="23" y="66"/>
                    <a:pt x="18" y="103"/>
                    <a:pt x="12" y="171"/>
                  </a:cubicBezTo>
                  <a:cubicBezTo>
                    <a:pt x="9" y="204"/>
                    <a:pt x="7" y="246"/>
                    <a:pt x="6" y="293"/>
                  </a:cubicBezTo>
                  <a:cubicBezTo>
                    <a:pt x="0" y="341"/>
                    <a:pt x="11" y="395"/>
                    <a:pt x="20" y="454"/>
                  </a:cubicBezTo>
                  <a:cubicBezTo>
                    <a:pt x="32" y="513"/>
                    <a:pt x="34" y="580"/>
                    <a:pt x="64" y="645"/>
                  </a:cubicBezTo>
                  <a:cubicBezTo>
                    <a:pt x="91" y="710"/>
                    <a:pt x="112" y="783"/>
                    <a:pt x="156" y="850"/>
                  </a:cubicBezTo>
                  <a:cubicBezTo>
                    <a:pt x="200" y="915"/>
                    <a:pt x="240" y="990"/>
                    <a:pt x="305" y="1045"/>
                  </a:cubicBezTo>
                  <a:lnTo>
                    <a:pt x="397" y="1134"/>
                  </a:lnTo>
                  <a:cubicBezTo>
                    <a:pt x="431" y="1160"/>
                    <a:pt x="467" y="1182"/>
                    <a:pt x="504" y="1206"/>
                  </a:cubicBezTo>
                  <a:cubicBezTo>
                    <a:pt x="573" y="1257"/>
                    <a:pt x="654" y="1283"/>
                    <a:pt x="728" y="1319"/>
                  </a:cubicBezTo>
                  <a:cubicBezTo>
                    <a:pt x="806" y="1339"/>
                    <a:pt x="884" y="1367"/>
                    <a:pt x="959" y="1376"/>
                  </a:cubicBezTo>
                  <a:cubicBezTo>
                    <a:pt x="1029" y="1387"/>
                    <a:pt x="1101" y="1393"/>
                    <a:pt x="1173" y="1393"/>
                  </a:cubicBezTo>
                  <a:cubicBezTo>
                    <a:pt x="1185" y="1394"/>
                    <a:pt x="1196" y="1394"/>
                    <a:pt x="1207" y="1394"/>
                  </a:cubicBezTo>
                  <a:cubicBezTo>
                    <a:pt x="1262" y="1394"/>
                    <a:pt x="1314" y="1385"/>
                    <a:pt x="1362" y="1383"/>
                  </a:cubicBezTo>
                  <a:cubicBezTo>
                    <a:pt x="1455" y="1371"/>
                    <a:pt x="1547" y="1351"/>
                    <a:pt x="1636" y="1322"/>
                  </a:cubicBezTo>
                  <a:cubicBezTo>
                    <a:pt x="1667" y="1312"/>
                    <a:pt x="1694" y="1301"/>
                    <a:pt x="1711" y="1294"/>
                  </a:cubicBezTo>
                  <a:lnTo>
                    <a:pt x="1735" y="1283"/>
                  </a:lnTo>
                  <a:lnTo>
                    <a:pt x="1735" y="1282"/>
                  </a:lnTo>
                  <a:cubicBezTo>
                    <a:pt x="1817" y="1247"/>
                    <a:pt x="1796" y="1127"/>
                    <a:pt x="1706" y="1121"/>
                  </a:cubicBezTo>
                  <a:lnTo>
                    <a:pt x="1702" y="1121"/>
                  </a:lnTo>
                  <a:cubicBezTo>
                    <a:pt x="1702" y="1121"/>
                    <a:pt x="1564" y="1114"/>
                    <a:pt x="1363" y="1088"/>
                  </a:cubicBezTo>
                  <a:cubicBezTo>
                    <a:pt x="1314" y="1078"/>
                    <a:pt x="1259" y="1072"/>
                    <a:pt x="1205" y="1059"/>
                  </a:cubicBezTo>
                  <a:cubicBezTo>
                    <a:pt x="1149" y="1048"/>
                    <a:pt x="1093" y="1034"/>
                    <a:pt x="1038" y="1017"/>
                  </a:cubicBezTo>
                  <a:cubicBezTo>
                    <a:pt x="979" y="1004"/>
                    <a:pt x="926" y="976"/>
                    <a:pt x="870" y="956"/>
                  </a:cubicBezTo>
                  <a:cubicBezTo>
                    <a:pt x="819" y="927"/>
                    <a:pt x="760" y="910"/>
                    <a:pt x="716" y="872"/>
                  </a:cubicBezTo>
                  <a:cubicBezTo>
                    <a:pt x="693" y="855"/>
                    <a:pt x="668" y="839"/>
                    <a:pt x="643" y="824"/>
                  </a:cubicBezTo>
                  <a:lnTo>
                    <a:pt x="580" y="767"/>
                  </a:lnTo>
                  <a:cubicBezTo>
                    <a:pt x="534" y="733"/>
                    <a:pt x="505" y="684"/>
                    <a:pt x="466" y="644"/>
                  </a:cubicBezTo>
                  <a:cubicBezTo>
                    <a:pt x="429" y="603"/>
                    <a:pt x="409" y="549"/>
                    <a:pt x="376" y="508"/>
                  </a:cubicBezTo>
                  <a:cubicBezTo>
                    <a:pt x="342" y="466"/>
                    <a:pt x="331" y="413"/>
                    <a:pt x="305" y="370"/>
                  </a:cubicBezTo>
                  <a:cubicBezTo>
                    <a:pt x="285" y="326"/>
                    <a:pt x="263" y="286"/>
                    <a:pt x="250" y="247"/>
                  </a:cubicBezTo>
                  <a:cubicBezTo>
                    <a:pt x="238" y="208"/>
                    <a:pt x="224" y="174"/>
                    <a:pt x="212" y="145"/>
                  </a:cubicBezTo>
                  <a:cubicBezTo>
                    <a:pt x="189" y="88"/>
                    <a:pt x="173" y="55"/>
                    <a:pt x="173" y="55"/>
                  </a:cubicBezTo>
                  <a:lnTo>
                    <a:pt x="169" y="44"/>
                  </a:lnTo>
                  <a:cubicBezTo>
                    <a:pt x="154" y="15"/>
                    <a:pt x="127" y="1"/>
                    <a:pt x="100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184" name="Google Shape;1184;p43"/>
          <p:cNvCxnSpPr/>
          <p:nvPr/>
        </p:nvCxnSpPr>
        <p:spPr>
          <a:xfrm>
            <a:off x="5182567" y="1925133"/>
            <a:ext cx="0" cy="45064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5" name="Google Shape;1185;p43"/>
          <p:cNvSpPr/>
          <p:nvPr/>
        </p:nvSpPr>
        <p:spPr>
          <a:xfrm>
            <a:off x="5069967" y="2523751"/>
            <a:ext cx="225200" cy="225200"/>
          </a:xfrm>
          <a:prstGeom prst="ellipse">
            <a:avLst/>
          </a:pr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6" name="Google Shape;1186;p43"/>
          <p:cNvSpPr/>
          <p:nvPr/>
        </p:nvSpPr>
        <p:spPr>
          <a:xfrm>
            <a:off x="5069967" y="3551751"/>
            <a:ext cx="225200" cy="225200"/>
          </a:xfrm>
          <a:prstGeom prst="ellipse">
            <a:avLst/>
          </a:pr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7" name="Google Shape;1187;p43"/>
          <p:cNvSpPr/>
          <p:nvPr/>
        </p:nvSpPr>
        <p:spPr>
          <a:xfrm>
            <a:off x="5069967" y="4579751"/>
            <a:ext cx="225200" cy="225200"/>
          </a:xfrm>
          <a:prstGeom prst="ellipse">
            <a:avLst/>
          </a:pr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8" name="Google Shape;1188;p43"/>
          <p:cNvSpPr/>
          <p:nvPr/>
        </p:nvSpPr>
        <p:spPr>
          <a:xfrm>
            <a:off x="5069967" y="5607751"/>
            <a:ext cx="225200" cy="225200"/>
          </a:xfrm>
          <a:prstGeom prst="ellipse">
            <a:avLst/>
          </a:pr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9" name="Google Shape;1189;p43"/>
          <p:cNvSpPr txBox="1">
            <a:spLocks noGrp="1"/>
          </p:cNvSpPr>
          <p:nvPr>
            <p:ph type="ctrTitle" idx="4294967295"/>
          </p:nvPr>
        </p:nvSpPr>
        <p:spPr>
          <a:xfrm>
            <a:off x="6183167" y="2358084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/>
              <a:t>01.</a:t>
            </a:r>
            <a:endParaRPr sz="1867"/>
          </a:p>
        </p:txBody>
      </p:sp>
      <p:sp>
        <p:nvSpPr>
          <p:cNvPr id="1190" name="Google Shape;1190;p43"/>
          <p:cNvSpPr txBox="1">
            <a:spLocks noGrp="1"/>
          </p:cNvSpPr>
          <p:nvPr>
            <p:ph type="subTitle" idx="4294967295"/>
          </p:nvPr>
        </p:nvSpPr>
        <p:spPr>
          <a:xfrm>
            <a:off x="6758467" y="2315837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sz="1867" dirty="0"/>
              <a:t>Vector/</a:t>
            </a:r>
            <a:r>
              <a:rPr lang="en" sz="1867" dirty="0" err="1"/>
              <a:t>CorPus</a:t>
            </a:r>
            <a:endParaRPr sz="1867" dirty="0"/>
          </a:p>
        </p:txBody>
      </p:sp>
      <p:sp>
        <p:nvSpPr>
          <p:cNvPr id="1191" name="Google Shape;1191;p43"/>
          <p:cNvSpPr txBox="1">
            <a:spLocks noGrp="1"/>
          </p:cNvSpPr>
          <p:nvPr>
            <p:ph type="ctrTitle" idx="4294967295"/>
          </p:nvPr>
        </p:nvSpPr>
        <p:spPr>
          <a:xfrm>
            <a:off x="8351800" y="3386084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/>
              <a:t>02.</a:t>
            </a:r>
            <a:endParaRPr sz="1867" dirty="0"/>
          </a:p>
        </p:txBody>
      </p:sp>
      <p:sp>
        <p:nvSpPr>
          <p:cNvPr id="1192" name="Google Shape;1192;p43"/>
          <p:cNvSpPr txBox="1">
            <a:spLocks noGrp="1"/>
          </p:cNvSpPr>
          <p:nvPr>
            <p:ph type="subTitle" idx="4294967295"/>
          </p:nvPr>
        </p:nvSpPr>
        <p:spPr>
          <a:xfrm>
            <a:off x="8927100" y="3343837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-GB" sz="1867" dirty="0" err="1"/>
              <a:t>BigramTokenizer</a:t>
            </a:r>
            <a:endParaRPr sz="1867" dirty="0"/>
          </a:p>
        </p:txBody>
      </p:sp>
      <p:sp>
        <p:nvSpPr>
          <p:cNvPr id="1193" name="Google Shape;1193;p43"/>
          <p:cNvSpPr txBox="1">
            <a:spLocks noGrp="1"/>
          </p:cNvSpPr>
          <p:nvPr>
            <p:ph type="ctrTitle" idx="4294967295"/>
          </p:nvPr>
        </p:nvSpPr>
        <p:spPr>
          <a:xfrm>
            <a:off x="6183167" y="4414084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/>
              <a:t>03.</a:t>
            </a:r>
            <a:endParaRPr sz="1867" dirty="0"/>
          </a:p>
        </p:txBody>
      </p:sp>
      <p:sp>
        <p:nvSpPr>
          <p:cNvPr id="1194" name="Google Shape;1194;p43"/>
          <p:cNvSpPr txBox="1">
            <a:spLocks noGrp="1"/>
          </p:cNvSpPr>
          <p:nvPr>
            <p:ph type="subTitle" idx="4294967295"/>
          </p:nvPr>
        </p:nvSpPr>
        <p:spPr>
          <a:xfrm>
            <a:off x="6758467" y="4371837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sz="1867" dirty="0"/>
              <a:t>Word Cloud</a:t>
            </a:r>
            <a:endParaRPr sz="1867"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ctrTitle" idx="4294967295"/>
          </p:nvPr>
        </p:nvSpPr>
        <p:spPr>
          <a:xfrm>
            <a:off x="8351800" y="5442084"/>
            <a:ext cx="1997200" cy="5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/>
              <a:t>04.</a:t>
            </a:r>
            <a:endParaRPr sz="1867"/>
          </a:p>
        </p:txBody>
      </p:sp>
      <p:cxnSp>
        <p:nvCxnSpPr>
          <p:cNvPr id="1197" name="Google Shape;1197;p43"/>
          <p:cNvCxnSpPr>
            <a:stCxn id="1189" idx="1"/>
            <a:endCxn id="1185" idx="2"/>
          </p:cNvCxnSpPr>
          <p:nvPr/>
        </p:nvCxnSpPr>
        <p:spPr>
          <a:xfrm rot="10800000">
            <a:off x="5069967" y="2636284"/>
            <a:ext cx="1113200" cy="212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43"/>
          <p:cNvCxnSpPr>
            <a:stCxn id="1191" idx="1"/>
            <a:endCxn id="1186" idx="2"/>
          </p:cNvCxnSpPr>
          <p:nvPr/>
        </p:nvCxnSpPr>
        <p:spPr>
          <a:xfrm rot="10800000">
            <a:off x="5069800" y="3664284"/>
            <a:ext cx="3282000" cy="212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43"/>
          <p:cNvCxnSpPr>
            <a:stCxn id="1193" idx="1"/>
            <a:endCxn id="1187" idx="2"/>
          </p:cNvCxnSpPr>
          <p:nvPr/>
        </p:nvCxnSpPr>
        <p:spPr>
          <a:xfrm rot="10800000">
            <a:off x="5069967" y="4692284"/>
            <a:ext cx="1113200" cy="212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43"/>
          <p:cNvCxnSpPr>
            <a:stCxn id="1195" idx="1"/>
            <a:endCxn id="1188" idx="6"/>
          </p:cNvCxnSpPr>
          <p:nvPr/>
        </p:nvCxnSpPr>
        <p:spPr>
          <a:xfrm rot="10800000">
            <a:off x="5295000" y="5720284"/>
            <a:ext cx="3056800" cy="212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1" name="Google Shape;1201;p43"/>
          <p:cNvSpPr/>
          <p:nvPr/>
        </p:nvSpPr>
        <p:spPr>
          <a:xfrm>
            <a:off x="1580867" y="4628667"/>
            <a:ext cx="140800" cy="123200"/>
          </a:xfrm>
          <a:custGeom>
            <a:avLst/>
            <a:gdLst/>
            <a:ahLst/>
            <a:cxnLst/>
            <a:rect l="l" t="t" r="r" b="b"/>
            <a:pathLst>
              <a:path w="4224" h="3696" extrusionOk="0">
                <a:moveTo>
                  <a:pt x="0" y="3696"/>
                </a:moveTo>
                <a:cubicBezTo>
                  <a:pt x="1037" y="2139"/>
                  <a:pt x="2505" y="738"/>
                  <a:pt x="4224" y="0"/>
                </a:cubicBezTo>
              </a:path>
            </a:pathLst>
          </a:custGeom>
          <a:noFill/>
          <a:ln w="19050" cap="flat" cmpd="sng">
            <a:solidFill>
              <a:srgbClr val="32282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2" name="Google Shape;1202;p43"/>
          <p:cNvSpPr/>
          <p:nvPr/>
        </p:nvSpPr>
        <p:spPr>
          <a:xfrm>
            <a:off x="1535100" y="4579767"/>
            <a:ext cx="140800" cy="123200"/>
          </a:xfrm>
          <a:custGeom>
            <a:avLst/>
            <a:gdLst/>
            <a:ahLst/>
            <a:cxnLst/>
            <a:rect l="l" t="t" r="r" b="b"/>
            <a:pathLst>
              <a:path w="4224" h="3696" extrusionOk="0">
                <a:moveTo>
                  <a:pt x="0" y="3696"/>
                </a:moveTo>
                <a:cubicBezTo>
                  <a:pt x="1037" y="2139"/>
                  <a:pt x="2505" y="738"/>
                  <a:pt x="4224" y="0"/>
                </a:cubicBezTo>
              </a:path>
            </a:pathLst>
          </a:custGeom>
          <a:noFill/>
          <a:ln w="19050" cap="flat" cmpd="sng">
            <a:solidFill>
              <a:srgbClr val="32282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3" name="Google Shape;1203;p43"/>
          <p:cNvSpPr/>
          <p:nvPr/>
        </p:nvSpPr>
        <p:spPr>
          <a:xfrm rot="7565712">
            <a:off x="3320221" y="4692804"/>
            <a:ext cx="140793" cy="123195"/>
          </a:xfrm>
          <a:custGeom>
            <a:avLst/>
            <a:gdLst/>
            <a:ahLst/>
            <a:cxnLst/>
            <a:rect l="l" t="t" r="r" b="b"/>
            <a:pathLst>
              <a:path w="4224" h="3696" extrusionOk="0">
                <a:moveTo>
                  <a:pt x="0" y="3696"/>
                </a:moveTo>
                <a:cubicBezTo>
                  <a:pt x="1037" y="2139"/>
                  <a:pt x="2505" y="738"/>
                  <a:pt x="4224" y="0"/>
                </a:cubicBezTo>
              </a:path>
            </a:pathLst>
          </a:custGeom>
          <a:noFill/>
          <a:ln w="19050" cap="flat" cmpd="sng">
            <a:solidFill>
              <a:srgbClr val="32282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4" name="Google Shape;1204;p43"/>
          <p:cNvSpPr/>
          <p:nvPr/>
        </p:nvSpPr>
        <p:spPr>
          <a:xfrm rot="7565712">
            <a:off x="3386697" y="4684631"/>
            <a:ext cx="140793" cy="123195"/>
          </a:xfrm>
          <a:custGeom>
            <a:avLst/>
            <a:gdLst/>
            <a:ahLst/>
            <a:cxnLst/>
            <a:rect l="l" t="t" r="r" b="b"/>
            <a:pathLst>
              <a:path w="4224" h="3696" extrusionOk="0">
                <a:moveTo>
                  <a:pt x="0" y="3696"/>
                </a:moveTo>
                <a:cubicBezTo>
                  <a:pt x="1037" y="2139"/>
                  <a:pt x="2505" y="738"/>
                  <a:pt x="4224" y="0"/>
                </a:cubicBezTo>
              </a:path>
            </a:pathLst>
          </a:custGeom>
          <a:noFill/>
          <a:ln w="19050" cap="flat" cmpd="sng">
            <a:solidFill>
              <a:srgbClr val="32282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05" name="Google Shape;1205;p43"/>
          <p:cNvGrpSpPr/>
          <p:nvPr/>
        </p:nvGrpSpPr>
        <p:grpSpPr>
          <a:xfrm>
            <a:off x="2743022" y="2636287"/>
            <a:ext cx="294649" cy="449847"/>
            <a:chOff x="4570750" y="3959400"/>
            <a:chExt cx="151600" cy="231450"/>
          </a:xfrm>
        </p:grpSpPr>
        <p:sp>
          <p:nvSpPr>
            <p:cNvPr id="1206" name="Google Shape;1206;p43"/>
            <p:cNvSpPr/>
            <p:nvPr/>
          </p:nvSpPr>
          <p:spPr>
            <a:xfrm>
              <a:off x="4570750" y="4023375"/>
              <a:ext cx="150325" cy="167475"/>
            </a:xfrm>
            <a:custGeom>
              <a:avLst/>
              <a:gdLst/>
              <a:ahLst/>
              <a:cxnLst/>
              <a:rect l="l" t="t" r="r" b="b"/>
              <a:pathLst>
                <a:path w="6013" h="6699" extrusionOk="0">
                  <a:moveTo>
                    <a:pt x="3166" y="1"/>
                  </a:moveTo>
                  <a:cubicBezTo>
                    <a:pt x="3064" y="1"/>
                    <a:pt x="2977" y="137"/>
                    <a:pt x="3071" y="214"/>
                  </a:cubicBezTo>
                  <a:cubicBezTo>
                    <a:pt x="3581" y="628"/>
                    <a:pt x="4140" y="958"/>
                    <a:pt x="4331" y="1626"/>
                  </a:cubicBezTo>
                  <a:cubicBezTo>
                    <a:pt x="4515" y="2270"/>
                    <a:pt x="4373" y="3000"/>
                    <a:pt x="4244" y="3639"/>
                  </a:cubicBezTo>
                  <a:cubicBezTo>
                    <a:pt x="4106" y="4328"/>
                    <a:pt x="3886" y="4983"/>
                    <a:pt x="3688" y="5655"/>
                  </a:cubicBezTo>
                  <a:cubicBezTo>
                    <a:pt x="3604" y="5940"/>
                    <a:pt x="3625" y="6085"/>
                    <a:pt x="3544" y="6085"/>
                  </a:cubicBezTo>
                  <a:cubicBezTo>
                    <a:pt x="3504" y="6085"/>
                    <a:pt x="3439" y="6050"/>
                    <a:pt x="3325" y="5979"/>
                  </a:cubicBezTo>
                  <a:cubicBezTo>
                    <a:pt x="3167" y="5883"/>
                    <a:pt x="3038" y="5640"/>
                    <a:pt x="2939" y="5495"/>
                  </a:cubicBezTo>
                  <a:cubicBezTo>
                    <a:pt x="2572" y="4953"/>
                    <a:pt x="640" y="754"/>
                    <a:pt x="2254" y="754"/>
                  </a:cubicBezTo>
                  <a:cubicBezTo>
                    <a:pt x="2258" y="754"/>
                    <a:pt x="2262" y="754"/>
                    <a:pt x="2266" y="754"/>
                  </a:cubicBezTo>
                  <a:cubicBezTo>
                    <a:pt x="2308" y="754"/>
                    <a:pt x="2307" y="693"/>
                    <a:pt x="2266" y="690"/>
                  </a:cubicBezTo>
                  <a:cubicBezTo>
                    <a:pt x="2228" y="687"/>
                    <a:pt x="2191" y="685"/>
                    <a:pt x="2156" y="685"/>
                  </a:cubicBezTo>
                  <a:cubicBezTo>
                    <a:pt x="1" y="685"/>
                    <a:pt x="2168" y="6145"/>
                    <a:pt x="3553" y="6686"/>
                  </a:cubicBezTo>
                  <a:cubicBezTo>
                    <a:pt x="3575" y="6695"/>
                    <a:pt x="3598" y="6699"/>
                    <a:pt x="3619" y="6699"/>
                  </a:cubicBezTo>
                  <a:cubicBezTo>
                    <a:pt x="3720" y="6699"/>
                    <a:pt x="3807" y="6610"/>
                    <a:pt x="3844" y="6521"/>
                  </a:cubicBezTo>
                  <a:cubicBezTo>
                    <a:pt x="4557" y="4800"/>
                    <a:pt x="6012" y="696"/>
                    <a:pt x="3194" y="4"/>
                  </a:cubicBezTo>
                  <a:cubicBezTo>
                    <a:pt x="3184" y="2"/>
                    <a:pt x="3175" y="1"/>
                    <a:pt x="3166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608950" y="4033075"/>
              <a:ext cx="113400" cy="140750"/>
            </a:xfrm>
            <a:custGeom>
              <a:avLst/>
              <a:gdLst/>
              <a:ahLst/>
              <a:cxnLst/>
              <a:rect l="l" t="t" r="r" b="b"/>
              <a:pathLst>
                <a:path w="4536" h="5630" extrusionOk="0">
                  <a:moveTo>
                    <a:pt x="2843" y="2192"/>
                  </a:moveTo>
                  <a:lnTo>
                    <a:pt x="2843" y="2192"/>
                  </a:lnTo>
                  <a:cubicBezTo>
                    <a:pt x="2834" y="2502"/>
                    <a:pt x="2765" y="2836"/>
                    <a:pt x="2669" y="3174"/>
                  </a:cubicBezTo>
                  <a:cubicBezTo>
                    <a:pt x="2665" y="2983"/>
                    <a:pt x="2654" y="2790"/>
                    <a:pt x="2637" y="2598"/>
                  </a:cubicBezTo>
                  <a:cubicBezTo>
                    <a:pt x="2662" y="2471"/>
                    <a:pt x="2700" y="2347"/>
                    <a:pt x="2749" y="2226"/>
                  </a:cubicBezTo>
                  <a:cubicBezTo>
                    <a:pt x="2781" y="2220"/>
                    <a:pt x="2814" y="2208"/>
                    <a:pt x="2843" y="2192"/>
                  </a:cubicBezTo>
                  <a:close/>
                  <a:moveTo>
                    <a:pt x="1320" y="2979"/>
                  </a:moveTo>
                  <a:cubicBezTo>
                    <a:pt x="1342" y="3000"/>
                    <a:pt x="1367" y="3018"/>
                    <a:pt x="1395" y="3032"/>
                  </a:cubicBezTo>
                  <a:cubicBezTo>
                    <a:pt x="1408" y="3098"/>
                    <a:pt x="1420" y="3163"/>
                    <a:pt x="1433" y="3229"/>
                  </a:cubicBezTo>
                  <a:cubicBezTo>
                    <a:pt x="1441" y="3439"/>
                    <a:pt x="1439" y="3650"/>
                    <a:pt x="1433" y="3862"/>
                  </a:cubicBezTo>
                  <a:cubicBezTo>
                    <a:pt x="1272" y="3601"/>
                    <a:pt x="1136" y="3325"/>
                    <a:pt x="1026" y="3039"/>
                  </a:cubicBezTo>
                  <a:lnTo>
                    <a:pt x="1026" y="3039"/>
                  </a:lnTo>
                  <a:cubicBezTo>
                    <a:pt x="1062" y="3059"/>
                    <a:pt x="1099" y="3068"/>
                    <a:pt x="1134" y="3068"/>
                  </a:cubicBezTo>
                  <a:cubicBezTo>
                    <a:pt x="1204" y="3068"/>
                    <a:pt x="1270" y="3033"/>
                    <a:pt x="1320" y="2979"/>
                  </a:cubicBezTo>
                  <a:close/>
                  <a:moveTo>
                    <a:pt x="1383" y="1"/>
                  </a:moveTo>
                  <a:cubicBezTo>
                    <a:pt x="945" y="1"/>
                    <a:pt x="652" y="267"/>
                    <a:pt x="469" y="632"/>
                  </a:cubicBezTo>
                  <a:cubicBezTo>
                    <a:pt x="0" y="1091"/>
                    <a:pt x="49" y="1967"/>
                    <a:pt x="329" y="2817"/>
                  </a:cubicBezTo>
                  <a:cubicBezTo>
                    <a:pt x="591" y="3920"/>
                    <a:pt x="1265" y="5114"/>
                    <a:pt x="2184" y="5595"/>
                  </a:cubicBezTo>
                  <a:cubicBezTo>
                    <a:pt x="2229" y="5619"/>
                    <a:pt x="2274" y="5630"/>
                    <a:pt x="2317" y="5630"/>
                  </a:cubicBezTo>
                  <a:cubicBezTo>
                    <a:pt x="2456" y="5630"/>
                    <a:pt x="2574" y="5520"/>
                    <a:pt x="2586" y="5365"/>
                  </a:cubicBezTo>
                  <a:cubicBezTo>
                    <a:pt x="2709" y="3765"/>
                    <a:pt x="4536" y="629"/>
                    <a:pt x="1733" y="322"/>
                  </a:cubicBezTo>
                  <a:cubicBezTo>
                    <a:pt x="1637" y="311"/>
                    <a:pt x="1541" y="306"/>
                    <a:pt x="1445" y="306"/>
                  </a:cubicBezTo>
                  <a:cubicBezTo>
                    <a:pt x="1404" y="306"/>
                    <a:pt x="1362" y="307"/>
                    <a:pt x="1321" y="309"/>
                  </a:cubicBezTo>
                  <a:cubicBezTo>
                    <a:pt x="1409" y="273"/>
                    <a:pt x="1504" y="250"/>
                    <a:pt x="1599" y="244"/>
                  </a:cubicBezTo>
                  <a:cubicBezTo>
                    <a:pt x="1716" y="236"/>
                    <a:pt x="1758" y="54"/>
                    <a:pt x="1629" y="27"/>
                  </a:cubicBezTo>
                  <a:cubicBezTo>
                    <a:pt x="1542" y="9"/>
                    <a:pt x="1460" y="1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4633625" y="3959400"/>
              <a:ext cx="31175" cy="184050"/>
            </a:xfrm>
            <a:custGeom>
              <a:avLst/>
              <a:gdLst/>
              <a:ahLst/>
              <a:cxnLst/>
              <a:rect l="l" t="t" r="r" b="b"/>
              <a:pathLst>
                <a:path w="1247" h="7362" extrusionOk="0">
                  <a:moveTo>
                    <a:pt x="1132" y="0"/>
                  </a:moveTo>
                  <a:cubicBezTo>
                    <a:pt x="1104" y="0"/>
                    <a:pt x="1077" y="15"/>
                    <a:pt x="1060" y="50"/>
                  </a:cubicBezTo>
                  <a:cubicBezTo>
                    <a:pt x="1" y="2225"/>
                    <a:pt x="11" y="5025"/>
                    <a:pt x="741" y="7286"/>
                  </a:cubicBezTo>
                  <a:cubicBezTo>
                    <a:pt x="758" y="7339"/>
                    <a:pt x="799" y="7362"/>
                    <a:pt x="841" y="7362"/>
                  </a:cubicBezTo>
                  <a:cubicBezTo>
                    <a:pt x="903" y="7362"/>
                    <a:pt x="965" y="7310"/>
                    <a:pt x="948" y="7229"/>
                  </a:cubicBezTo>
                  <a:cubicBezTo>
                    <a:pt x="694" y="6062"/>
                    <a:pt x="608" y="4854"/>
                    <a:pt x="663" y="3662"/>
                  </a:cubicBezTo>
                  <a:cubicBezTo>
                    <a:pt x="717" y="2446"/>
                    <a:pt x="1033" y="1313"/>
                    <a:pt x="1235" y="124"/>
                  </a:cubicBezTo>
                  <a:cubicBezTo>
                    <a:pt x="1247" y="58"/>
                    <a:pt x="1188" y="0"/>
                    <a:pt x="113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09" name="Google Shape;1209;p43"/>
          <p:cNvGrpSpPr/>
          <p:nvPr/>
        </p:nvGrpSpPr>
        <p:grpSpPr>
          <a:xfrm>
            <a:off x="3481874" y="5278603"/>
            <a:ext cx="225207" cy="441684"/>
            <a:chOff x="4963525" y="4346500"/>
            <a:chExt cx="132850" cy="260550"/>
          </a:xfrm>
        </p:grpSpPr>
        <p:sp>
          <p:nvSpPr>
            <p:cNvPr id="1210" name="Google Shape;1210;p43"/>
            <p:cNvSpPr/>
            <p:nvPr/>
          </p:nvSpPr>
          <p:spPr>
            <a:xfrm>
              <a:off x="4963525" y="4358150"/>
              <a:ext cx="122375" cy="192225"/>
            </a:xfrm>
            <a:custGeom>
              <a:avLst/>
              <a:gdLst/>
              <a:ahLst/>
              <a:cxnLst/>
              <a:rect l="l" t="t" r="r" b="b"/>
              <a:pathLst>
                <a:path w="4895" h="7689" extrusionOk="0">
                  <a:moveTo>
                    <a:pt x="3502" y="1699"/>
                  </a:moveTo>
                  <a:cubicBezTo>
                    <a:pt x="3513" y="1699"/>
                    <a:pt x="3591" y="1897"/>
                    <a:pt x="3675" y="2124"/>
                  </a:cubicBezTo>
                  <a:cubicBezTo>
                    <a:pt x="3647" y="2117"/>
                    <a:pt x="3619" y="2114"/>
                    <a:pt x="3590" y="2114"/>
                  </a:cubicBezTo>
                  <a:cubicBezTo>
                    <a:pt x="3481" y="2114"/>
                    <a:pt x="3374" y="2165"/>
                    <a:pt x="3323" y="2268"/>
                  </a:cubicBezTo>
                  <a:cubicBezTo>
                    <a:pt x="3358" y="2038"/>
                    <a:pt x="3415" y="1734"/>
                    <a:pt x="3502" y="1700"/>
                  </a:cubicBezTo>
                  <a:cubicBezTo>
                    <a:pt x="3502" y="1700"/>
                    <a:pt x="3502" y="1699"/>
                    <a:pt x="3502" y="1699"/>
                  </a:cubicBezTo>
                  <a:close/>
                  <a:moveTo>
                    <a:pt x="2469" y="3777"/>
                  </a:moveTo>
                  <a:lnTo>
                    <a:pt x="2469" y="3777"/>
                  </a:lnTo>
                  <a:cubicBezTo>
                    <a:pt x="2337" y="4355"/>
                    <a:pt x="2196" y="4932"/>
                    <a:pt x="2059" y="5510"/>
                  </a:cubicBezTo>
                  <a:cubicBezTo>
                    <a:pt x="2042" y="5115"/>
                    <a:pt x="2130" y="4686"/>
                    <a:pt x="2191" y="4416"/>
                  </a:cubicBezTo>
                  <a:lnTo>
                    <a:pt x="2193" y="4416"/>
                  </a:lnTo>
                  <a:cubicBezTo>
                    <a:pt x="2199" y="4386"/>
                    <a:pt x="2208" y="4356"/>
                    <a:pt x="2214" y="4325"/>
                  </a:cubicBezTo>
                  <a:cubicBezTo>
                    <a:pt x="2293" y="4139"/>
                    <a:pt x="2379" y="3957"/>
                    <a:pt x="2469" y="3777"/>
                  </a:cubicBezTo>
                  <a:close/>
                  <a:moveTo>
                    <a:pt x="2382" y="1925"/>
                  </a:moveTo>
                  <a:cubicBezTo>
                    <a:pt x="2150" y="2667"/>
                    <a:pt x="1873" y="3395"/>
                    <a:pt x="1679" y="4160"/>
                  </a:cubicBezTo>
                  <a:cubicBezTo>
                    <a:pt x="1678" y="4164"/>
                    <a:pt x="1676" y="4169"/>
                    <a:pt x="1674" y="4174"/>
                  </a:cubicBezTo>
                  <a:cubicBezTo>
                    <a:pt x="1477" y="4642"/>
                    <a:pt x="1330" y="5125"/>
                    <a:pt x="1332" y="5644"/>
                  </a:cubicBezTo>
                  <a:cubicBezTo>
                    <a:pt x="1333" y="5720"/>
                    <a:pt x="1337" y="5795"/>
                    <a:pt x="1346" y="5870"/>
                  </a:cubicBezTo>
                  <a:cubicBezTo>
                    <a:pt x="909" y="5238"/>
                    <a:pt x="1027" y="4477"/>
                    <a:pt x="1320" y="3774"/>
                  </a:cubicBezTo>
                  <a:cubicBezTo>
                    <a:pt x="1595" y="3114"/>
                    <a:pt x="1993" y="2521"/>
                    <a:pt x="2382" y="1925"/>
                  </a:cubicBezTo>
                  <a:close/>
                  <a:moveTo>
                    <a:pt x="3003" y="0"/>
                  </a:moveTo>
                  <a:cubicBezTo>
                    <a:pt x="2905" y="0"/>
                    <a:pt x="2808" y="44"/>
                    <a:pt x="2769" y="135"/>
                  </a:cubicBezTo>
                  <a:cubicBezTo>
                    <a:pt x="2052" y="1784"/>
                    <a:pt x="1" y="3554"/>
                    <a:pt x="554" y="5532"/>
                  </a:cubicBezTo>
                  <a:cubicBezTo>
                    <a:pt x="762" y="6278"/>
                    <a:pt x="1216" y="6740"/>
                    <a:pt x="1745" y="6941"/>
                  </a:cubicBezTo>
                  <a:cubicBezTo>
                    <a:pt x="1720" y="7067"/>
                    <a:pt x="1695" y="7194"/>
                    <a:pt x="1671" y="7322"/>
                  </a:cubicBezTo>
                  <a:cubicBezTo>
                    <a:pt x="1639" y="7498"/>
                    <a:pt x="1798" y="7689"/>
                    <a:pt x="1961" y="7689"/>
                  </a:cubicBezTo>
                  <a:cubicBezTo>
                    <a:pt x="2024" y="7689"/>
                    <a:pt x="2087" y="7661"/>
                    <a:pt x="2141" y="7594"/>
                  </a:cubicBezTo>
                  <a:cubicBezTo>
                    <a:pt x="2276" y="7425"/>
                    <a:pt x="2397" y="7244"/>
                    <a:pt x="2503" y="7054"/>
                  </a:cubicBezTo>
                  <a:cubicBezTo>
                    <a:pt x="3230" y="7007"/>
                    <a:pt x="3955" y="6537"/>
                    <a:pt x="4320" y="5683"/>
                  </a:cubicBezTo>
                  <a:cubicBezTo>
                    <a:pt x="4515" y="5225"/>
                    <a:pt x="4608" y="4725"/>
                    <a:pt x="4624" y="4222"/>
                  </a:cubicBezTo>
                  <a:cubicBezTo>
                    <a:pt x="4646" y="4113"/>
                    <a:pt x="4666" y="4004"/>
                    <a:pt x="4681" y="3901"/>
                  </a:cubicBezTo>
                  <a:cubicBezTo>
                    <a:pt x="4894" y="2453"/>
                    <a:pt x="4162" y="1120"/>
                    <a:pt x="3203" y="79"/>
                  </a:cubicBezTo>
                  <a:cubicBezTo>
                    <a:pt x="3155" y="27"/>
                    <a:pt x="3079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4983325" y="4396850"/>
              <a:ext cx="79400" cy="210200"/>
            </a:xfrm>
            <a:custGeom>
              <a:avLst/>
              <a:gdLst/>
              <a:ahLst/>
              <a:cxnLst/>
              <a:rect l="l" t="t" r="r" b="b"/>
              <a:pathLst>
                <a:path w="3176" h="8408" extrusionOk="0">
                  <a:moveTo>
                    <a:pt x="3074" y="0"/>
                  </a:moveTo>
                  <a:cubicBezTo>
                    <a:pt x="3029" y="0"/>
                    <a:pt x="2980" y="25"/>
                    <a:pt x="2961" y="72"/>
                  </a:cubicBezTo>
                  <a:cubicBezTo>
                    <a:pt x="2451" y="1396"/>
                    <a:pt x="2272" y="2836"/>
                    <a:pt x="1877" y="4197"/>
                  </a:cubicBezTo>
                  <a:cubicBezTo>
                    <a:pt x="1457" y="5641"/>
                    <a:pt x="890" y="7083"/>
                    <a:pt x="30" y="8324"/>
                  </a:cubicBezTo>
                  <a:cubicBezTo>
                    <a:pt x="0" y="8367"/>
                    <a:pt x="40" y="8407"/>
                    <a:pt x="81" y="8407"/>
                  </a:cubicBezTo>
                  <a:cubicBezTo>
                    <a:pt x="99" y="8407"/>
                    <a:pt x="117" y="8400"/>
                    <a:pt x="129" y="8382"/>
                  </a:cubicBezTo>
                  <a:cubicBezTo>
                    <a:pt x="1849" y="5958"/>
                    <a:pt x="2893" y="3074"/>
                    <a:pt x="3169" y="100"/>
                  </a:cubicBezTo>
                  <a:cubicBezTo>
                    <a:pt x="3175" y="32"/>
                    <a:pt x="3127" y="0"/>
                    <a:pt x="30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4974400" y="4346500"/>
              <a:ext cx="121975" cy="207750"/>
            </a:xfrm>
            <a:custGeom>
              <a:avLst/>
              <a:gdLst/>
              <a:ahLst/>
              <a:cxnLst/>
              <a:rect l="l" t="t" r="r" b="b"/>
              <a:pathLst>
                <a:path w="4879" h="8310" extrusionOk="0">
                  <a:moveTo>
                    <a:pt x="2800" y="524"/>
                  </a:moveTo>
                  <a:cubicBezTo>
                    <a:pt x="2837" y="524"/>
                    <a:pt x="2875" y="566"/>
                    <a:pt x="2913" y="651"/>
                  </a:cubicBezTo>
                  <a:cubicBezTo>
                    <a:pt x="3166" y="720"/>
                    <a:pt x="3460" y="1386"/>
                    <a:pt x="3607" y="1639"/>
                  </a:cubicBezTo>
                  <a:cubicBezTo>
                    <a:pt x="4400" y="3012"/>
                    <a:pt x="4573" y="4674"/>
                    <a:pt x="3868" y="6124"/>
                  </a:cubicBezTo>
                  <a:lnTo>
                    <a:pt x="3867" y="6124"/>
                  </a:lnTo>
                  <a:cubicBezTo>
                    <a:pt x="3544" y="6789"/>
                    <a:pt x="2867" y="7882"/>
                    <a:pt x="2011" y="7882"/>
                  </a:cubicBezTo>
                  <a:cubicBezTo>
                    <a:pt x="1932" y="7882"/>
                    <a:pt x="1851" y="7873"/>
                    <a:pt x="1769" y="7853"/>
                  </a:cubicBezTo>
                  <a:cubicBezTo>
                    <a:pt x="952" y="7656"/>
                    <a:pt x="586" y="6610"/>
                    <a:pt x="572" y="5863"/>
                  </a:cubicBezTo>
                  <a:cubicBezTo>
                    <a:pt x="550" y="4683"/>
                    <a:pt x="1203" y="3492"/>
                    <a:pt x="1804" y="2408"/>
                  </a:cubicBezTo>
                  <a:cubicBezTo>
                    <a:pt x="1813" y="2411"/>
                    <a:pt x="1822" y="2412"/>
                    <a:pt x="1832" y="2412"/>
                  </a:cubicBezTo>
                  <a:cubicBezTo>
                    <a:pt x="1857" y="2412"/>
                    <a:pt x="1881" y="2403"/>
                    <a:pt x="1900" y="2386"/>
                  </a:cubicBezTo>
                  <a:cubicBezTo>
                    <a:pt x="2260" y="2052"/>
                    <a:pt x="2420" y="1632"/>
                    <a:pt x="2554" y="1164"/>
                  </a:cubicBezTo>
                  <a:cubicBezTo>
                    <a:pt x="2597" y="1020"/>
                    <a:pt x="2633" y="873"/>
                    <a:pt x="2663" y="724"/>
                  </a:cubicBezTo>
                  <a:cubicBezTo>
                    <a:pt x="2707" y="590"/>
                    <a:pt x="2753" y="524"/>
                    <a:pt x="2800" y="524"/>
                  </a:cubicBezTo>
                  <a:close/>
                  <a:moveTo>
                    <a:pt x="2722" y="1"/>
                  </a:moveTo>
                  <a:cubicBezTo>
                    <a:pt x="2630" y="1"/>
                    <a:pt x="2549" y="90"/>
                    <a:pt x="2567" y="200"/>
                  </a:cubicBezTo>
                  <a:cubicBezTo>
                    <a:pt x="2664" y="786"/>
                    <a:pt x="2084" y="1471"/>
                    <a:pt x="1819" y="2058"/>
                  </a:cubicBezTo>
                  <a:cubicBezTo>
                    <a:pt x="985" y="3317"/>
                    <a:pt x="0" y="4615"/>
                    <a:pt x="181" y="6198"/>
                  </a:cubicBezTo>
                  <a:cubicBezTo>
                    <a:pt x="293" y="7167"/>
                    <a:pt x="980" y="8310"/>
                    <a:pt x="2011" y="8310"/>
                  </a:cubicBezTo>
                  <a:cubicBezTo>
                    <a:pt x="2147" y="8310"/>
                    <a:pt x="2288" y="8290"/>
                    <a:pt x="2435" y="8248"/>
                  </a:cubicBezTo>
                  <a:cubicBezTo>
                    <a:pt x="3799" y="7854"/>
                    <a:pt x="4618" y="5935"/>
                    <a:pt x="4730" y="4652"/>
                  </a:cubicBezTo>
                  <a:cubicBezTo>
                    <a:pt x="4879" y="2948"/>
                    <a:pt x="4073" y="1189"/>
                    <a:pt x="2832" y="46"/>
                  </a:cubicBezTo>
                  <a:cubicBezTo>
                    <a:pt x="2797" y="15"/>
                    <a:pt x="2759" y="1"/>
                    <a:pt x="272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5000950" y="4457475"/>
              <a:ext cx="80800" cy="70975"/>
            </a:xfrm>
            <a:custGeom>
              <a:avLst/>
              <a:gdLst/>
              <a:ahLst/>
              <a:cxnLst/>
              <a:rect l="l" t="t" r="r" b="b"/>
              <a:pathLst>
                <a:path w="3232" h="2839" extrusionOk="0">
                  <a:moveTo>
                    <a:pt x="74" y="0"/>
                  </a:moveTo>
                  <a:cubicBezTo>
                    <a:pt x="35" y="0"/>
                    <a:pt x="0" y="49"/>
                    <a:pt x="20" y="91"/>
                  </a:cubicBezTo>
                  <a:cubicBezTo>
                    <a:pt x="410" y="957"/>
                    <a:pt x="565" y="1913"/>
                    <a:pt x="1072" y="2726"/>
                  </a:cubicBezTo>
                  <a:cubicBezTo>
                    <a:pt x="1113" y="2791"/>
                    <a:pt x="1194" y="2839"/>
                    <a:pt x="1273" y="2839"/>
                  </a:cubicBezTo>
                  <a:cubicBezTo>
                    <a:pt x="1309" y="2839"/>
                    <a:pt x="1345" y="2829"/>
                    <a:pt x="1376" y="2807"/>
                  </a:cubicBezTo>
                  <a:cubicBezTo>
                    <a:pt x="1809" y="2496"/>
                    <a:pt x="3232" y="2025"/>
                    <a:pt x="3113" y="1338"/>
                  </a:cubicBezTo>
                  <a:cubicBezTo>
                    <a:pt x="3108" y="1309"/>
                    <a:pt x="3080" y="1294"/>
                    <a:pt x="3054" y="1294"/>
                  </a:cubicBezTo>
                  <a:cubicBezTo>
                    <a:pt x="3043" y="1294"/>
                    <a:pt x="3033" y="1297"/>
                    <a:pt x="3024" y="1302"/>
                  </a:cubicBezTo>
                  <a:cubicBezTo>
                    <a:pt x="2726" y="1469"/>
                    <a:pt x="2478" y="1708"/>
                    <a:pt x="2174" y="1875"/>
                  </a:cubicBezTo>
                  <a:cubicBezTo>
                    <a:pt x="1899" y="2025"/>
                    <a:pt x="1615" y="2155"/>
                    <a:pt x="1343" y="2309"/>
                  </a:cubicBezTo>
                  <a:cubicBezTo>
                    <a:pt x="912" y="1552"/>
                    <a:pt x="709" y="678"/>
                    <a:pt x="113" y="19"/>
                  </a:cubicBezTo>
                  <a:cubicBezTo>
                    <a:pt x="101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016550" y="4420750"/>
              <a:ext cx="57400" cy="53300"/>
            </a:xfrm>
            <a:custGeom>
              <a:avLst/>
              <a:gdLst/>
              <a:ahLst/>
              <a:cxnLst/>
              <a:rect l="l" t="t" r="r" b="b"/>
              <a:pathLst>
                <a:path w="2296" h="2132" extrusionOk="0">
                  <a:moveTo>
                    <a:pt x="152" y="1"/>
                  </a:moveTo>
                  <a:cubicBezTo>
                    <a:pt x="79" y="1"/>
                    <a:pt x="1" y="61"/>
                    <a:pt x="6" y="139"/>
                  </a:cubicBezTo>
                  <a:cubicBezTo>
                    <a:pt x="55" y="810"/>
                    <a:pt x="547" y="1491"/>
                    <a:pt x="933" y="2016"/>
                  </a:cubicBezTo>
                  <a:cubicBezTo>
                    <a:pt x="985" y="2087"/>
                    <a:pt x="1065" y="2131"/>
                    <a:pt x="1145" y="2131"/>
                  </a:cubicBezTo>
                  <a:cubicBezTo>
                    <a:pt x="1200" y="2131"/>
                    <a:pt x="1255" y="2111"/>
                    <a:pt x="1301" y="2064"/>
                  </a:cubicBezTo>
                  <a:cubicBezTo>
                    <a:pt x="1541" y="1815"/>
                    <a:pt x="1761" y="1545"/>
                    <a:pt x="1958" y="1259"/>
                  </a:cubicBezTo>
                  <a:cubicBezTo>
                    <a:pt x="2117" y="1028"/>
                    <a:pt x="2296" y="796"/>
                    <a:pt x="2238" y="507"/>
                  </a:cubicBezTo>
                  <a:cubicBezTo>
                    <a:pt x="2227" y="452"/>
                    <a:pt x="2181" y="429"/>
                    <a:pt x="2134" y="429"/>
                  </a:cubicBezTo>
                  <a:cubicBezTo>
                    <a:pt x="2114" y="429"/>
                    <a:pt x="2094" y="434"/>
                    <a:pt x="2076" y="441"/>
                  </a:cubicBezTo>
                  <a:cubicBezTo>
                    <a:pt x="1845" y="539"/>
                    <a:pt x="1741" y="776"/>
                    <a:pt x="1603" y="972"/>
                  </a:cubicBezTo>
                  <a:cubicBezTo>
                    <a:pt x="1465" y="1163"/>
                    <a:pt x="1318" y="1347"/>
                    <a:pt x="1159" y="1521"/>
                  </a:cubicBezTo>
                  <a:cubicBezTo>
                    <a:pt x="844" y="1032"/>
                    <a:pt x="598" y="494"/>
                    <a:pt x="240" y="42"/>
                  </a:cubicBezTo>
                  <a:cubicBezTo>
                    <a:pt x="217" y="13"/>
                    <a:pt x="185" y="1"/>
                    <a:pt x="152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BF78646-9372-3F40-8AF0-6CAB76D5FD4D}"/>
              </a:ext>
            </a:extLst>
          </p:cNvPr>
          <p:cNvSpPr/>
          <p:nvPr/>
        </p:nvSpPr>
        <p:spPr>
          <a:xfrm>
            <a:off x="141446" y="6313560"/>
            <a:ext cx="11909108" cy="39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Tanguy Da – Cong Bang HUYNG – Hoang Khanh LE – Amélie PICARD 		</a:t>
            </a:r>
            <a:fld id="{38DE207F-E704-6445-A119-C48C53C00448}" type="slidenum">
              <a:rPr lang="en-FR" sz="1200" kern="0">
                <a:solidFill>
                  <a:srgbClr val="000000"/>
                </a:solidFill>
                <a:latin typeface="Arial"/>
                <a:sym typeface="Arial"/>
              </a:rPr>
              <a:pPr algn="ctr" defTabSz="1219170">
                <a:buClr>
                  <a:srgbClr val="000000"/>
                </a:buClr>
              </a:pPr>
              <a:t>5</a:t>
            </a:fld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		05/01/2021 </a:t>
            </a:r>
          </a:p>
        </p:txBody>
      </p:sp>
    </p:spTree>
    <p:extLst>
      <p:ext uri="{BB962C8B-B14F-4D97-AF65-F5344CB8AC3E}">
        <p14:creationId xmlns:p14="http://schemas.microsoft.com/office/powerpoint/2010/main" val="21955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1"/>
          <p:cNvSpPr txBox="1">
            <a:spLocks noGrp="1"/>
          </p:cNvSpPr>
          <p:nvPr>
            <p:ph type="ctrTitle"/>
          </p:nvPr>
        </p:nvSpPr>
        <p:spPr>
          <a:xfrm>
            <a:off x="-885589" y="523437"/>
            <a:ext cx="11360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/>
              <a:t>03. OBJECTIF &amp; CONCLUSION</a:t>
            </a:r>
            <a:endParaRPr dirty="0"/>
          </a:p>
        </p:txBody>
      </p:sp>
      <p:sp>
        <p:nvSpPr>
          <p:cNvPr id="1574" name="Google Shape;1574;p51"/>
          <p:cNvSpPr/>
          <p:nvPr/>
        </p:nvSpPr>
        <p:spPr>
          <a:xfrm rot="-748289">
            <a:off x="-1215992" y="272839"/>
            <a:ext cx="2731339" cy="1871253"/>
          </a:xfrm>
          <a:custGeom>
            <a:avLst/>
            <a:gdLst/>
            <a:ahLst/>
            <a:cxnLst/>
            <a:rect l="l" t="t" r="r" b="b"/>
            <a:pathLst>
              <a:path w="17952" h="12299" extrusionOk="0">
                <a:moveTo>
                  <a:pt x="12313" y="1"/>
                </a:moveTo>
                <a:cubicBezTo>
                  <a:pt x="11906" y="1"/>
                  <a:pt x="11494" y="125"/>
                  <a:pt x="11151" y="346"/>
                </a:cubicBezTo>
                <a:cubicBezTo>
                  <a:pt x="10556" y="731"/>
                  <a:pt x="10160" y="1374"/>
                  <a:pt x="9964" y="2054"/>
                </a:cubicBezTo>
                <a:cubicBezTo>
                  <a:pt x="9819" y="1230"/>
                  <a:pt x="8971" y="684"/>
                  <a:pt x="8138" y="684"/>
                </a:cubicBezTo>
                <a:cubicBezTo>
                  <a:pt x="7896" y="684"/>
                  <a:pt x="7656" y="730"/>
                  <a:pt x="7434" y="828"/>
                </a:cubicBezTo>
                <a:cubicBezTo>
                  <a:pt x="6996" y="1027"/>
                  <a:pt x="6656" y="1364"/>
                  <a:pt x="6473" y="1802"/>
                </a:cubicBezTo>
                <a:cubicBezTo>
                  <a:pt x="6364" y="2064"/>
                  <a:pt x="6022" y="2849"/>
                  <a:pt x="6145" y="3108"/>
                </a:cubicBezTo>
                <a:lnTo>
                  <a:pt x="6145" y="3108"/>
                </a:lnTo>
                <a:cubicBezTo>
                  <a:pt x="5768" y="2325"/>
                  <a:pt x="4879" y="1875"/>
                  <a:pt x="4010" y="1847"/>
                </a:cubicBezTo>
                <a:cubicBezTo>
                  <a:pt x="3972" y="1846"/>
                  <a:pt x="3933" y="1846"/>
                  <a:pt x="3894" y="1846"/>
                </a:cubicBezTo>
                <a:cubicBezTo>
                  <a:pt x="2325" y="1846"/>
                  <a:pt x="483" y="2831"/>
                  <a:pt x="519" y="4572"/>
                </a:cubicBezTo>
                <a:cubicBezTo>
                  <a:pt x="539" y="5541"/>
                  <a:pt x="1113" y="6448"/>
                  <a:pt x="1908" y="7002"/>
                </a:cubicBezTo>
                <a:cubicBezTo>
                  <a:pt x="843" y="7079"/>
                  <a:pt x="1" y="8176"/>
                  <a:pt x="101" y="9239"/>
                </a:cubicBezTo>
                <a:cubicBezTo>
                  <a:pt x="202" y="10302"/>
                  <a:pt x="1139" y="11193"/>
                  <a:pt x="2197" y="11345"/>
                </a:cubicBezTo>
                <a:cubicBezTo>
                  <a:pt x="2318" y="11363"/>
                  <a:pt x="2441" y="11371"/>
                  <a:pt x="2562" y="11371"/>
                </a:cubicBezTo>
                <a:cubicBezTo>
                  <a:pt x="3500" y="11371"/>
                  <a:pt x="4424" y="10868"/>
                  <a:pt x="4988" y="10109"/>
                </a:cubicBezTo>
                <a:cubicBezTo>
                  <a:pt x="5322" y="11371"/>
                  <a:pt x="6677" y="12122"/>
                  <a:pt x="7976" y="12267"/>
                </a:cubicBezTo>
                <a:cubicBezTo>
                  <a:pt x="8164" y="12288"/>
                  <a:pt x="8354" y="12298"/>
                  <a:pt x="8544" y="12298"/>
                </a:cubicBezTo>
                <a:cubicBezTo>
                  <a:pt x="9486" y="12298"/>
                  <a:pt x="10433" y="12035"/>
                  <a:pt x="11161" y="11446"/>
                </a:cubicBezTo>
                <a:cubicBezTo>
                  <a:pt x="12036" y="10739"/>
                  <a:pt x="12528" y="9521"/>
                  <a:pt x="12215" y="8439"/>
                </a:cubicBezTo>
                <a:lnTo>
                  <a:pt x="12215" y="8439"/>
                </a:lnTo>
                <a:cubicBezTo>
                  <a:pt x="12788" y="9199"/>
                  <a:pt x="13744" y="9624"/>
                  <a:pt x="14692" y="9624"/>
                </a:cubicBezTo>
                <a:cubicBezTo>
                  <a:pt x="15147" y="9624"/>
                  <a:pt x="15601" y="9526"/>
                  <a:pt x="16010" y="9319"/>
                </a:cubicBezTo>
                <a:cubicBezTo>
                  <a:pt x="17266" y="8683"/>
                  <a:pt x="17951" y="7092"/>
                  <a:pt x="17548" y="5742"/>
                </a:cubicBezTo>
                <a:cubicBezTo>
                  <a:pt x="17174" y="4488"/>
                  <a:pt x="15904" y="3575"/>
                  <a:pt x="14605" y="3575"/>
                </a:cubicBezTo>
                <a:cubicBezTo>
                  <a:pt x="14504" y="3575"/>
                  <a:pt x="14402" y="3580"/>
                  <a:pt x="14301" y="3592"/>
                </a:cubicBezTo>
                <a:cubicBezTo>
                  <a:pt x="14356" y="2338"/>
                  <a:pt x="14272" y="817"/>
                  <a:pt x="13172" y="213"/>
                </a:cubicBezTo>
                <a:cubicBezTo>
                  <a:pt x="12908" y="68"/>
                  <a:pt x="12612" y="1"/>
                  <a:pt x="123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75" name="Google Shape;1575;p51"/>
          <p:cNvGrpSpPr/>
          <p:nvPr/>
        </p:nvGrpSpPr>
        <p:grpSpPr>
          <a:xfrm rot="1446646">
            <a:off x="9832699" y="368117"/>
            <a:ext cx="646715" cy="781603"/>
            <a:chOff x="4258100" y="4122500"/>
            <a:chExt cx="271125" cy="327675"/>
          </a:xfrm>
        </p:grpSpPr>
        <p:sp>
          <p:nvSpPr>
            <p:cNvPr id="1576" name="Google Shape;1576;p51"/>
            <p:cNvSpPr/>
            <p:nvPr/>
          </p:nvSpPr>
          <p:spPr>
            <a:xfrm>
              <a:off x="4429950" y="4327300"/>
              <a:ext cx="32900" cy="102025"/>
            </a:xfrm>
            <a:custGeom>
              <a:avLst/>
              <a:gdLst/>
              <a:ahLst/>
              <a:cxnLst/>
              <a:rect l="l" t="t" r="r" b="b"/>
              <a:pathLst>
                <a:path w="1316" h="4081" extrusionOk="0">
                  <a:moveTo>
                    <a:pt x="52" y="0"/>
                  </a:moveTo>
                  <a:cubicBezTo>
                    <a:pt x="26" y="0"/>
                    <a:pt x="1" y="19"/>
                    <a:pt x="2" y="52"/>
                  </a:cubicBezTo>
                  <a:cubicBezTo>
                    <a:pt x="10" y="367"/>
                    <a:pt x="37" y="683"/>
                    <a:pt x="81" y="995"/>
                  </a:cubicBezTo>
                  <a:cubicBezTo>
                    <a:pt x="106" y="1150"/>
                    <a:pt x="134" y="1306"/>
                    <a:pt x="153" y="1463"/>
                  </a:cubicBezTo>
                  <a:cubicBezTo>
                    <a:pt x="172" y="1619"/>
                    <a:pt x="186" y="1776"/>
                    <a:pt x="197" y="1934"/>
                  </a:cubicBezTo>
                  <a:cubicBezTo>
                    <a:pt x="217" y="2249"/>
                    <a:pt x="244" y="2563"/>
                    <a:pt x="278" y="2877"/>
                  </a:cubicBezTo>
                  <a:cubicBezTo>
                    <a:pt x="314" y="3190"/>
                    <a:pt x="332" y="3504"/>
                    <a:pt x="363" y="3819"/>
                  </a:cubicBezTo>
                  <a:cubicBezTo>
                    <a:pt x="368" y="3858"/>
                    <a:pt x="395" y="3892"/>
                    <a:pt x="432" y="3903"/>
                  </a:cubicBezTo>
                  <a:lnTo>
                    <a:pt x="434" y="3903"/>
                  </a:lnTo>
                  <a:cubicBezTo>
                    <a:pt x="563" y="3944"/>
                    <a:pt x="695" y="3978"/>
                    <a:pt x="827" y="4010"/>
                  </a:cubicBezTo>
                  <a:cubicBezTo>
                    <a:pt x="893" y="4026"/>
                    <a:pt x="961" y="4040"/>
                    <a:pt x="1028" y="4053"/>
                  </a:cubicBezTo>
                  <a:cubicBezTo>
                    <a:pt x="1061" y="4060"/>
                    <a:pt x="1095" y="4064"/>
                    <a:pt x="1129" y="4070"/>
                  </a:cubicBezTo>
                  <a:lnTo>
                    <a:pt x="1182" y="4077"/>
                  </a:lnTo>
                  <a:cubicBezTo>
                    <a:pt x="1199" y="4080"/>
                    <a:pt x="1217" y="4081"/>
                    <a:pt x="1235" y="4081"/>
                  </a:cubicBezTo>
                  <a:cubicBezTo>
                    <a:pt x="1241" y="4081"/>
                    <a:pt x="1247" y="4081"/>
                    <a:pt x="1253" y="4081"/>
                  </a:cubicBezTo>
                  <a:cubicBezTo>
                    <a:pt x="1315" y="4072"/>
                    <a:pt x="1305" y="3983"/>
                    <a:pt x="1248" y="3983"/>
                  </a:cubicBezTo>
                  <a:cubicBezTo>
                    <a:pt x="1245" y="3983"/>
                    <a:pt x="1241" y="3983"/>
                    <a:pt x="1237" y="3984"/>
                  </a:cubicBezTo>
                  <a:cubicBezTo>
                    <a:pt x="1246" y="3980"/>
                    <a:pt x="1220" y="3974"/>
                    <a:pt x="1208" y="3968"/>
                  </a:cubicBezTo>
                  <a:lnTo>
                    <a:pt x="1162" y="3950"/>
                  </a:lnTo>
                  <a:lnTo>
                    <a:pt x="1068" y="3913"/>
                  </a:lnTo>
                  <a:cubicBezTo>
                    <a:pt x="1005" y="3890"/>
                    <a:pt x="942" y="3864"/>
                    <a:pt x="878" y="3841"/>
                  </a:cubicBezTo>
                  <a:cubicBezTo>
                    <a:pt x="771" y="3803"/>
                    <a:pt x="664" y="3765"/>
                    <a:pt x="556" y="3730"/>
                  </a:cubicBezTo>
                  <a:lnTo>
                    <a:pt x="556" y="3730"/>
                  </a:lnTo>
                  <a:cubicBezTo>
                    <a:pt x="519" y="3439"/>
                    <a:pt x="474" y="3149"/>
                    <a:pt x="443" y="2857"/>
                  </a:cubicBezTo>
                  <a:cubicBezTo>
                    <a:pt x="407" y="2544"/>
                    <a:pt x="366" y="2232"/>
                    <a:pt x="317" y="1920"/>
                  </a:cubicBezTo>
                  <a:cubicBezTo>
                    <a:pt x="295" y="1763"/>
                    <a:pt x="274" y="1607"/>
                    <a:pt x="258" y="1450"/>
                  </a:cubicBezTo>
                  <a:cubicBezTo>
                    <a:pt x="242" y="1293"/>
                    <a:pt x="238" y="1135"/>
                    <a:pt x="228" y="978"/>
                  </a:cubicBezTo>
                  <a:cubicBezTo>
                    <a:pt x="202" y="663"/>
                    <a:pt x="160" y="350"/>
                    <a:pt x="99" y="40"/>
                  </a:cubicBezTo>
                  <a:lnTo>
                    <a:pt x="99" y="41"/>
                  </a:lnTo>
                  <a:cubicBezTo>
                    <a:pt x="95" y="13"/>
                    <a:pt x="73" y="0"/>
                    <a:pt x="52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4438800" y="4419975"/>
              <a:ext cx="16775" cy="21250"/>
            </a:xfrm>
            <a:custGeom>
              <a:avLst/>
              <a:gdLst/>
              <a:ahLst/>
              <a:cxnLst/>
              <a:rect l="l" t="t" r="r" b="b"/>
              <a:pathLst>
                <a:path w="671" h="850" extrusionOk="0">
                  <a:moveTo>
                    <a:pt x="111" y="1"/>
                  </a:moveTo>
                  <a:cubicBezTo>
                    <a:pt x="54" y="1"/>
                    <a:pt x="1" y="50"/>
                    <a:pt x="13" y="117"/>
                  </a:cubicBezTo>
                  <a:lnTo>
                    <a:pt x="14" y="121"/>
                  </a:lnTo>
                  <a:cubicBezTo>
                    <a:pt x="56" y="358"/>
                    <a:pt x="106" y="592"/>
                    <a:pt x="186" y="820"/>
                  </a:cubicBezTo>
                  <a:lnTo>
                    <a:pt x="185" y="820"/>
                  </a:lnTo>
                  <a:cubicBezTo>
                    <a:pt x="192" y="840"/>
                    <a:pt x="208" y="849"/>
                    <a:pt x="225" y="849"/>
                  </a:cubicBezTo>
                  <a:cubicBezTo>
                    <a:pt x="246" y="849"/>
                    <a:pt x="267" y="834"/>
                    <a:pt x="266" y="807"/>
                  </a:cubicBezTo>
                  <a:lnTo>
                    <a:pt x="266" y="802"/>
                  </a:lnTo>
                  <a:cubicBezTo>
                    <a:pt x="268" y="655"/>
                    <a:pt x="259" y="510"/>
                    <a:pt x="243" y="367"/>
                  </a:cubicBezTo>
                  <a:lnTo>
                    <a:pt x="243" y="367"/>
                  </a:lnTo>
                  <a:cubicBezTo>
                    <a:pt x="353" y="467"/>
                    <a:pt x="469" y="561"/>
                    <a:pt x="596" y="645"/>
                  </a:cubicBezTo>
                  <a:lnTo>
                    <a:pt x="598" y="647"/>
                  </a:lnTo>
                  <a:cubicBezTo>
                    <a:pt x="605" y="652"/>
                    <a:pt x="612" y="654"/>
                    <a:pt x="619" y="654"/>
                  </a:cubicBezTo>
                  <a:cubicBezTo>
                    <a:pt x="647" y="654"/>
                    <a:pt x="670" y="622"/>
                    <a:pt x="652" y="593"/>
                  </a:cubicBezTo>
                  <a:cubicBezTo>
                    <a:pt x="518" y="385"/>
                    <a:pt x="353" y="204"/>
                    <a:pt x="180" y="30"/>
                  </a:cubicBezTo>
                  <a:cubicBezTo>
                    <a:pt x="159" y="10"/>
                    <a:pt x="135" y="1"/>
                    <a:pt x="11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4258100" y="4125375"/>
              <a:ext cx="254050" cy="219350"/>
            </a:xfrm>
            <a:custGeom>
              <a:avLst/>
              <a:gdLst/>
              <a:ahLst/>
              <a:cxnLst/>
              <a:rect l="l" t="t" r="r" b="b"/>
              <a:pathLst>
                <a:path w="10162" h="8774" extrusionOk="0">
                  <a:moveTo>
                    <a:pt x="7046" y="0"/>
                  </a:moveTo>
                  <a:cubicBezTo>
                    <a:pt x="6628" y="0"/>
                    <a:pt x="6148" y="101"/>
                    <a:pt x="5597" y="331"/>
                  </a:cubicBezTo>
                  <a:cubicBezTo>
                    <a:pt x="4564" y="760"/>
                    <a:pt x="5233" y="3561"/>
                    <a:pt x="3570" y="3842"/>
                  </a:cubicBezTo>
                  <a:cubicBezTo>
                    <a:pt x="1906" y="4124"/>
                    <a:pt x="593" y="3913"/>
                    <a:pt x="291" y="4719"/>
                  </a:cubicBezTo>
                  <a:cubicBezTo>
                    <a:pt x="0" y="5495"/>
                    <a:pt x="3001" y="8774"/>
                    <a:pt x="5660" y="8774"/>
                  </a:cubicBezTo>
                  <a:cubicBezTo>
                    <a:pt x="5756" y="8774"/>
                    <a:pt x="5852" y="8769"/>
                    <a:pt x="5948" y="8761"/>
                  </a:cubicBezTo>
                  <a:cubicBezTo>
                    <a:pt x="8674" y="8506"/>
                    <a:pt x="10161" y="6690"/>
                    <a:pt x="9964" y="4752"/>
                  </a:cubicBezTo>
                  <a:cubicBezTo>
                    <a:pt x="9796" y="3111"/>
                    <a:pt x="9367" y="0"/>
                    <a:pt x="7046" y="0"/>
                  </a:cubicBezTo>
                  <a:close/>
                </a:path>
              </a:pathLst>
            </a:custGeom>
            <a:solidFill>
              <a:srgbClr val="BDD2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4310050" y="4185950"/>
              <a:ext cx="93825" cy="70850"/>
            </a:xfrm>
            <a:custGeom>
              <a:avLst/>
              <a:gdLst/>
              <a:ahLst/>
              <a:cxnLst/>
              <a:rect l="l" t="t" r="r" b="b"/>
              <a:pathLst>
                <a:path w="3753" h="2834" extrusionOk="0">
                  <a:moveTo>
                    <a:pt x="573" y="0"/>
                  </a:moveTo>
                  <a:cubicBezTo>
                    <a:pt x="556" y="0"/>
                    <a:pt x="542" y="3"/>
                    <a:pt x="531" y="8"/>
                  </a:cubicBezTo>
                  <a:cubicBezTo>
                    <a:pt x="221" y="162"/>
                    <a:pt x="1" y="2306"/>
                    <a:pt x="1360" y="2670"/>
                  </a:cubicBezTo>
                  <a:cubicBezTo>
                    <a:pt x="1767" y="2779"/>
                    <a:pt x="2142" y="2833"/>
                    <a:pt x="2469" y="2833"/>
                  </a:cubicBezTo>
                  <a:cubicBezTo>
                    <a:pt x="3234" y="2833"/>
                    <a:pt x="3734" y="2538"/>
                    <a:pt x="3753" y="1964"/>
                  </a:cubicBezTo>
                  <a:cubicBezTo>
                    <a:pt x="3753" y="1964"/>
                    <a:pt x="1044" y="0"/>
                    <a:pt x="573" y="0"/>
                  </a:cubicBezTo>
                  <a:close/>
                </a:path>
              </a:pathLst>
            </a:custGeom>
            <a:solidFill>
              <a:srgbClr val="9AC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4261775" y="4191275"/>
              <a:ext cx="249550" cy="155500"/>
            </a:xfrm>
            <a:custGeom>
              <a:avLst/>
              <a:gdLst/>
              <a:ahLst/>
              <a:cxnLst/>
              <a:rect l="l" t="t" r="r" b="b"/>
              <a:pathLst>
                <a:path w="9982" h="6220" extrusionOk="0">
                  <a:moveTo>
                    <a:pt x="9596" y="0"/>
                  </a:moveTo>
                  <a:cubicBezTo>
                    <a:pt x="9549" y="0"/>
                    <a:pt x="9502" y="36"/>
                    <a:pt x="9504" y="94"/>
                  </a:cubicBezTo>
                  <a:cubicBezTo>
                    <a:pt x="9504" y="94"/>
                    <a:pt x="9503" y="114"/>
                    <a:pt x="9507" y="148"/>
                  </a:cubicBezTo>
                  <a:cubicBezTo>
                    <a:pt x="9509" y="184"/>
                    <a:pt x="9513" y="236"/>
                    <a:pt x="9518" y="304"/>
                  </a:cubicBezTo>
                  <a:cubicBezTo>
                    <a:pt x="9532" y="436"/>
                    <a:pt x="9552" y="630"/>
                    <a:pt x="9576" y="876"/>
                  </a:cubicBezTo>
                  <a:cubicBezTo>
                    <a:pt x="9598" y="1121"/>
                    <a:pt x="9656" y="1417"/>
                    <a:pt x="9661" y="1762"/>
                  </a:cubicBezTo>
                  <a:cubicBezTo>
                    <a:pt x="9661" y="2106"/>
                    <a:pt x="9644" y="2495"/>
                    <a:pt x="9554" y="2914"/>
                  </a:cubicBezTo>
                  <a:cubicBezTo>
                    <a:pt x="9471" y="3326"/>
                    <a:pt x="9333" y="3773"/>
                    <a:pt x="9102" y="4195"/>
                  </a:cubicBezTo>
                  <a:cubicBezTo>
                    <a:pt x="8870" y="4618"/>
                    <a:pt x="8540" y="5017"/>
                    <a:pt x="8110" y="5320"/>
                  </a:cubicBezTo>
                  <a:cubicBezTo>
                    <a:pt x="7680" y="5626"/>
                    <a:pt x="7162" y="5828"/>
                    <a:pt x="6613" y="5934"/>
                  </a:cubicBezTo>
                  <a:cubicBezTo>
                    <a:pt x="6262" y="6001"/>
                    <a:pt x="5901" y="6028"/>
                    <a:pt x="5537" y="6028"/>
                  </a:cubicBezTo>
                  <a:cubicBezTo>
                    <a:pt x="5330" y="6028"/>
                    <a:pt x="5121" y="6019"/>
                    <a:pt x="4913" y="6003"/>
                  </a:cubicBezTo>
                  <a:cubicBezTo>
                    <a:pt x="4628" y="5977"/>
                    <a:pt x="4343" y="5945"/>
                    <a:pt x="4060" y="5892"/>
                  </a:cubicBezTo>
                  <a:cubicBezTo>
                    <a:pt x="3783" y="5848"/>
                    <a:pt x="3509" y="5777"/>
                    <a:pt x="3245" y="5679"/>
                  </a:cubicBezTo>
                  <a:cubicBezTo>
                    <a:pt x="2722" y="5482"/>
                    <a:pt x="2256" y="5178"/>
                    <a:pt x="1867" y="4820"/>
                  </a:cubicBezTo>
                  <a:cubicBezTo>
                    <a:pt x="1493" y="4473"/>
                    <a:pt x="1170" y="4075"/>
                    <a:pt x="908" y="3639"/>
                  </a:cubicBezTo>
                  <a:cubicBezTo>
                    <a:pt x="654" y="3224"/>
                    <a:pt x="466" y="2798"/>
                    <a:pt x="357" y="2395"/>
                  </a:cubicBezTo>
                  <a:cubicBezTo>
                    <a:pt x="303" y="2194"/>
                    <a:pt x="269" y="1993"/>
                    <a:pt x="276" y="1823"/>
                  </a:cubicBezTo>
                  <a:cubicBezTo>
                    <a:pt x="277" y="1787"/>
                    <a:pt x="284" y="1751"/>
                    <a:pt x="295" y="1716"/>
                  </a:cubicBezTo>
                  <a:cubicBezTo>
                    <a:pt x="298" y="1707"/>
                    <a:pt x="302" y="1699"/>
                    <a:pt x="307" y="1691"/>
                  </a:cubicBezTo>
                  <a:cubicBezTo>
                    <a:pt x="315" y="1686"/>
                    <a:pt x="323" y="1680"/>
                    <a:pt x="332" y="1676"/>
                  </a:cubicBezTo>
                  <a:cubicBezTo>
                    <a:pt x="375" y="1653"/>
                    <a:pt x="467" y="1633"/>
                    <a:pt x="545" y="1625"/>
                  </a:cubicBezTo>
                  <a:cubicBezTo>
                    <a:pt x="878" y="1596"/>
                    <a:pt x="1195" y="1613"/>
                    <a:pt x="1449" y="1602"/>
                  </a:cubicBezTo>
                  <a:cubicBezTo>
                    <a:pt x="1962" y="1590"/>
                    <a:pt x="2256" y="1537"/>
                    <a:pt x="2256" y="1537"/>
                  </a:cubicBezTo>
                  <a:lnTo>
                    <a:pt x="2260" y="1536"/>
                  </a:lnTo>
                  <a:cubicBezTo>
                    <a:pt x="2308" y="1528"/>
                    <a:pt x="2341" y="1483"/>
                    <a:pt x="2333" y="1435"/>
                  </a:cubicBezTo>
                  <a:cubicBezTo>
                    <a:pt x="2326" y="1391"/>
                    <a:pt x="2289" y="1361"/>
                    <a:pt x="2246" y="1361"/>
                  </a:cubicBezTo>
                  <a:cubicBezTo>
                    <a:pt x="2242" y="1361"/>
                    <a:pt x="2237" y="1361"/>
                    <a:pt x="2232" y="1362"/>
                  </a:cubicBezTo>
                  <a:cubicBezTo>
                    <a:pt x="2232" y="1362"/>
                    <a:pt x="2026" y="1390"/>
                    <a:pt x="1650" y="1390"/>
                  </a:cubicBezTo>
                  <a:cubicBezTo>
                    <a:pt x="1587" y="1390"/>
                    <a:pt x="1520" y="1389"/>
                    <a:pt x="1448" y="1388"/>
                  </a:cubicBezTo>
                  <a:cubicBezTo>
                    <a:pt x="1270" y="1385"/>
                    <a:pt x="1070" y="1372"/>
                    <a:pt x="837" y="1372"/>
                  </a:cubicBezTo>
                  <a:cubicBezTo>
                    <a:pt x="738" y="1372"/>
                    <a:pt x="633" y="1374"/>
                    <a:pt x="522" y="1381"/>
                  </a:cubicBezTo>
                  <a:cubicBezTo>
                    <a:pt x="425" y="1392"/>
                    <a:pt x="332" y="1396"/>
                    <a:pt x="206" y="1457"/>
                  </a:cubicBezTo>
                  <a:cubicBezTo>
                    <a:pt x="195" y="1464"/>
                    <a:pt x="183" y="1470"/>
                    <a:pt x="171" y="1478"/>
                  </a:cubicBezTo>
                  <a:cubicBezTo>
                    <a:pt x="151" y="1491"/>
                    <a:pt x="133" y="1507"/>
                    <a:pt x="117" y="1524"/>
                  </a:cubicBezTo>
                  <a:cubicBezTo>
                    <a:pt x="92" y="1553"/>
                    <a:pt x="71" y="1587"/>
                    <a:pt x="58" y="1623"/>
                  </a:cubicBezTo>
                  <a:cubicBezTo>
                    <a:pt x="36" y="1680"/>
                    <a:pt x="22" y="1741"/>
                    <a:pt x="18" y="1803"/>
                  </a:cubicBezTo>
                  <a:cubicBezTo>
                    <a:pt x="0" y="2029"/>
                    <a:pt x="43" y="2244"/>
                    <a:pt x="97" y="2464"/>
                  </a:cubicBezTo>
                  <a:cubicBezTo>
                    <a:pt x="211" y="2900"/>
                    <a:pt x="404" y="3347"/>
                    <a:pt x="667" y="3786"/>
                  </a:cubicBezTo>
                  <a:cubicBezTo>
                    <a:pt x="936" y="4219"/>
                    <a:pt x="1274" y="4647"/>
                    <a:pt x="1699" y="5010"/>
                  </a:cubicBezTo>
                  <a:cubicBezTo>
                    <a:pt x="2359" y="5581"/>
                    <a:pt x="3167" y="5951"/>
                    <a:pt x="4029" y="6077"/>
                  </a:cubicBezTo>
                  <a:cubicBezTo>
                    <a:pt x="4317" y="6127"/>
                    <a:pt x="4608" y="6161"/>
                    <a:pt x="4898" y="6190"/>
                  </a:cubicBezTo>
                  <a:cubicBezTo>
                    <a:pt x="5121" y="6209"/>
                    <a:pt x="5345" y="6219"/>
                    <a:pt x="5568" y="6219"/>
                  </a:cubicBezTo>
                  <a:cubicBezTo>
                    <a:pt x="5931" y="6219"/>
                    <a:pt x="6294" y="6192"/>
                    <a:pt x="6649" y="6131"/>
                  </a:cubicBezTo>
                  <a:cubicBezTo>
                    <a:pt x="7222" y="6030"/>
                    <a:pt x="7776" y="5825"/>
                    <a:pt x="8239" y="5507"/>
                  </a:cubicBezTo>
                  <a:cubicBezTo>
                    <a:pt x="8705" y="5189"/>
                    <a:pt x="9069" y="4765"/>
                    <a:pt x="9322" y="4318"/>
                  </a:cubicBezTo>
                  <a:cubicBezTo>
                    <a:pt x="9575" y="3868"/>
                    <a:pt x="9728" y="3406"/>
                    <a:pt x="9823" y="2968"/>
                  </a:cubicBezTo>
                  <a:cubicBezTo>
                    <a:pt x="9918" y="2537"/>
                    <a:pt x="9966" y="2126"/>
                    <a:pt x="9969" y="1764"/>
                  </a:cubicBezTo>
                  <a:cubicBezTo>
                    <a:pt x="9982" y="1402"/>
                    <a:pt x="9981" y="1083"/>
                    <a:pt x="9932" y="825"/>
                  </a:cubicBezTo>
                  <a:cubicBezTo>
                    <a:pt x="9882" y="568"/>
                    <a:pt x="9819" y="374"/>
                    <a:pt x="9765" y="242"/>
                  </a:cubicBezTo>
                  <a:cubicBezTo>
                    <a:pt x="9738" y="175"/>
                    <a:pt x="9708" y="111"/>
                    <a:pt x="9674" y="49"/>
                  </a:cubicBezTo>
                  <a:lnTo>
                    <a:pt x="9673" y="45"/>
                  </a:lnTo>
                  <a:cubicBezTo>
                    <a:pt x="9655" y="14"/>
                    <a:pt x="9625" y="0"/>
                    <a:pt x="959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4359100" y="4122500"/>
              <a:ext cx="135950" cy="75750"/>
            </a:xfrm>
            <a:custGeom>
              <a:avLst/>
              <a:gdLst/>
              <a:ahLst/>
              <a:cxnLst/>
              <a:rect l="l" t="t" r="r" b="b"/>
              <a:pathLst>
                <a:path w="5438" h="3030" extrusionOk="0">
                  <a:moveTo>
                    <a:pt x="2690" y="0"/>
                  </a:moveTo>
                  <a:cubicBezTo>
                    <a:pt x="2555" y="0"/>
                    <a:pt x="2419" y="8"/>
                    <a:pt x="2283" y="26"/>
                  </a:cubicBezTo>
                  <a:cubicBezTo>
                    <a:pt x="2032" y="58"/>
                    <a:pt x="1789" y="131"/>
                    <a:pt x="1561" y="242"/>
                  </a:cubicBezTo>
                  <a:cubicBezTo>
                    <a:pt x="1332" y="352"/>
                    <a:pt x="1136" y="517"/>
                    <a:pt x="977" y="694"/>
                  </a:cubicBezTo>
                  <a:cubicBezTo>
                    <a:pt x="820" y="874"/>
                    <a:pt x="704" y="1070"/>
                    <a:pt x="609" y="1258"/>
                  </a:cubicBezTo>
                  <a:cubicBezTo>
                    <a:pt x="525" y="1434"/>
                    <a:pt x="452" y="1614"/>
                    <a:pt x="390" y="1799"/>
                  </a:cubicBezTo>
                  <a:cubicBezTo>
                    <a:pt x="271" y="2136"/>
                    <a:pt x="194" y="2417"/>
                    <a:pt x="130" y="2609"/>
                  </a:cubicBezTo>
                  <a:cubicBezTo>
                    <a:pt x="67" y="2798"/>
                    <a:pt x="25" y="2909"/>
                    <a:pt x="25" y="2909"/>
                  </a:cubicBezTo>
                  <a:lnTo>
                    <a:pt x="25" y="2910"/>
                  </a:lnTo>
                  <a:cubicBezTo>
                    <a:pt x="1" y="2978"/>
                    <a:pt x="55" y="3029"/>
                    <a:pt x="110" y="3029"/>
                  </a:cubicBezTo>
                  <a:cubicBezTo>
                    <a:pt x="138" y="3029"/>
                    <a:pt x="166" y="3016"/>
                    <a:pt x="185" y="2984"/>
                  </a:cubicBezTo>
                  <a:lnTo>
                    <a:pt x="187" y="2980"/>
                  </a:lnTo>
                  <a:cubicBezTo>
                    <a:pt x="187" y="2980"/>
                    <a:pt x="244" y="2878"/>
                    <a:pt x="327" y="2685"/>
                  </a:cubicBezTo>
                  <a:cubicBezTo>
                    <a:pt x="413" y="2496"/>
                    <a:pt x="518" y="2220"/>
                    <a:pt x="650" y="1900"/>
                  </a:cubicBezTo>
                  <a:cubicBezTo>
                    <a:pt x="787" y="1584"/>
                    <a:pt x="957" y="1219"/>
                    <a:pt x="1232" y="924"/>
                  </a:cubicBezTo>
                  <a:cubicBezTo>
                    <a:pt x="1370" y="775"/>
                    <a:pt x="1536" y="653"/>
                    <a:pt x="1720" y="564"/>
                  </a:cubicBezTo>
                  <a:cubicBezTo>
                    <a:pt x="1913" y="472"/>
                    <a:pt x="2120" y="412"/>
                    <a:pt x="2333" y="387"/>
                  </a:cubicBezTo>
                  <a:cubicBezTo>
                    <a:pt x="2477" y="368"/>
                    <a:pt x="2623" y="359"/>
                    <a:pt x="2769" y="359"/>
                  </a:cubicBezTo>
                  <a:cubicBezTo>
                    <a:pt x="2844" y="359"/>
                    <a:pt x="2919" y="361"/>
                    <a:pt x="2994" y="366"/>
                  </a:cubicBezTo>
                  <a:lnTo>
                    <a:pt x="3152" y="377"/>
                  </a:lnTo>
                  <a:cubicBezTo>
                    <a:pt x="3209" y="381"/>
                    <a:pt x="3268" y="382"/>
                    <a:pt x="3322" y="389"/>
                  </a:cubicBezTo>
                  <a:cubicBezTo>
                    <a:pt x="3371" y="397"/>
                    <a:pt x="3422" y="404"/>
                    <a:pt x="3471" y="414"/>
                  </a:cubicBezTo>
                  <a:lnTo>
                    <a:pt x="3620" y="456"/>
                  </a:lnTo>
                  <a:cubicBezTo>
                    <a:pt x="3818" y="517"/>
                    <a:pt x="3995" y="610"/>
                    <a:pt x="4163" y="701"/>
                  </a:cubicBezTo>
                  <a:cubicBezTo>
                    <a:pt x="4333" y="791"/>
                    <a:pt x="4486" y="898"/>
                    <a:pt x="4604" y="1022"/>
                  </a:cubicBezTo>
                  <a:cubicBezTo>
                    <a:pt x="4722" y="1145"/>
                    <a:pt x="4794" y="1289"/>
                    <a:pt x="4869" y="1404"/>
                  </a:cubicBezTo>
                  <a:cubicBezTo>
                    <a:pt x="4947" y="1516"/>
                    <a:pt x="5021" y="1612"/>
                    <a:pt x="5075" y="1694"/>
                  </a:cubicBezTo>
                  <a:lnTo>
                    <a:pt x="5212" y="1882"/>
                  </a:lnTo>
                  <a:cubicBezTo>
                    <a:pt x="5245" y="1926"/>
                    <a:pt x="5264" y="1949"/>
                    <a:pt x="5264" y="1949"/>
                  </a:cubicBezTo>
                  <a:lnTo>
                    <a:pt x="5267" y="1952"/>
                  </a:lnTo>
                  <a:cubicBezTo>
                    <a:pt x="5286" y="1972"/>
                    <a:pt x="5309" y="1981"/>
                    <a:pt x="5332" y="1981"/>
                  </a:cubicBezTo>
                  <a:cubicBezTo>
                    <a:pt x="5386" y="1981"/>
                    <a:pt x="5437" y="1932"/>
                    <a:pt x="5422" y="1868"/>
                  </a:cubicBezTo>
                  <a:cubicBezTo>
                    <a:pt x="5422" y="1868"/>
                    <a:pt x="5414" y="1839"/>
                    <a:pt x="5395" y="1786"/>
                  </a:cubicBezTo>
                  <a:cubicBezTo>
                    <a:pt x="5368" y="1708"/>
                    <a:pt x="5336" y="1632"/>
                    <a:pt x="5298" y="1560"/>
                  </a:cubicBezTo>
                  <a:cubicBezTo>
                    <a:pt x="5271" y="1508"/>
                    <a:pt x="5242" y="1457"/>
                    <a:pt x="5210" y="1408"/>
                  </a:cubicBezTo>
                  <a:cubicBezTo>
                    <a:pt x="5176" y="1348"/>
                    <a:pt x="5136" y="1291"/>
                    <a:pt x="5092" y="1237"/>
                  </a:cubicBezTo>
                  <a:cubicBezTo>
                    <a:pt x="5000" y="1120"/>
                    <a:pt x="4864" y="1016"/>
                    <a:pt x="4736" y="890"/>
                  </a:cubicBezTo>
                  <a:cubicBezTo>
                    <a:pt x="4599" y="749"/>
                    <a:pt x="4455" y="615"/>
                    <a:pt x="4304" y="490"/>
                  </a:cubicBezTo>
                  <a:cubicBezTo>
                    <a:pt x="4137" y="359"/>
                    <a:pt x="3937" y="251"/>
                    <a:pt x="3717" y="171"/>
                  </a:cubicBezTo>
                  <a:lnTo>
                    <a:pt x="3548" y="117"/>
                  </a:lnTo>
                  <a:lnTo>
                    <a:pt x="3369" y="70"/>
                  </a:lnTo>
                  <a:lnTo>
                    <a:pt x="3201" y="32"/>
                  </a:lnTo>
                  <a:cubicBezTo>
                    <a:pt x="3131" y="20"/>
                    <a:pt x="3079" y="21"/>
                    <a:pt x="3017" y="13"/>
                  </a:cubicBezTo>
                  <a:cubicBezTo>
                    <a:pt x="2910" y="5"/>
                    <a:pt x="2800" y="0"/>
                    <a:pt x="2690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4457375" y="4164975"/>
              <a:ext cx="12400" cy="13450"/>
            </a:xfrm>
            <a:custGeom>
              <a:avLst/>
              <a:gdLst/>
              <a:ahLst/>
              <a:cxnLst/>
              <a:rect l="l" t="t" r="r" b="b"/>
              <a:pathLst>
                <a:path w="496" h="538" extrusionOk="0">
                  <a:moveTo>
                    <a:pt x="236" y="0"/>
                  </a:moveTo>
                  <a:cubicBezTo>
                    <a:pt x="226" y="0"/>
                    <a:pt x="216" y="1"/>
                    <a:pt x="205" y="3"/>
                  </a:cubicBezTo>
                  <a:cubicBezTo>
                    <a:pt x="82" y="23"/>
                    <a:pt x="0" y="159"/>
                    <a:pt x="25" y="306"/>
                  </a:cubicBezTo>
                  <a:cubicBezTo>
                    <a:pt x="47" y="440"/>
                    <a:pt x="150" y="537"/>
                    <a:pt x="262" y="537"/>
                  </a:cubicBezTo>
                  <a:cubicBezTo>
                    <a:pt x="272" y="537"/>
                    <a:pt x="282" y="537"/>
                    <a:pt x="292" y="535"/>
                  </a:cubicBezTo>
                  <a:cubicBezTo>
                    <a:pt x="415" y="515"/>
                    <a:pt x="496" y="378"/>
                    <a:pt x="472" y="233"/>
                  </a:cubicBezTo>
                  <a:cubicBezTo>
                    <a:pt x="450" y="98"/>
                    <a:pt x="348" y="0"/>
                    <a:pt x="236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4476100" y="4147525"/>
              <a:ext cx="52275" cy="48850"/>
            </a:xfrm>
            <a:custGeom>
              <a:avLst/>
              <a:gdLst/>
              <a:ahLst/>
              <a:cxnLst/>
              <a:rect l="l" t="t" r="r" b="b"/>
              <a:pathLst>
                <a:path w="2091" h="1954" extrusionOk="0">
                  <a:moveTo>
                    <a:pt x="1690" y="1"/>
                  </a:moveTo>
                  <a:cubicBezTo>
                    <a:pt x="1354" y="1"/>
                    <a:pt x="11" y="1319"/>
                    <a:pt x="6" y="1543"/>
                  </a:cubicBezTo>
                  <a:cubicBezTo>
                    <a:pt x="0" y="1806"/>
                    <a:pt x="888" y="1953"/>
                    <a:pt x="1493" y="1953"/>
                  </a:cubicBezTo>
                  <a:cubicBezTo>
                    <a:pt x="1789" y="1953"/>
                    <a:pt x="2017" y="1918"/>
                    <a:pt x="2041" y="1844"/>
                  </a:cubicBezTo>
                  <a:cubicBezTo>
                    <a:pt x="2090" y="1692"/>
                    <a:pt x="891" y="1254"/>
                    <a:pt x="891" y="1254"/>
                  </a:cubicBezTo>
                  <a:cubicBezTo>
                    <a:pt x="1393" y="857"/>
                    <a:pt x="1880" y="35"/>
                    <a:pt x="1709" y="2"/>
                  </a:cubicBezTo>
                  <a:cubicBezTo>
                    <a:pt x="1703" y="1"/>
                    <a:pt x="1697" y="1"/>
                    <a:pt x="1690" y="1"/>
                  </a:cubicBez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4473825" y="4145725"/>
              <a:ext cx="55400" cy="51900"/>
            </a:xfrm>
            <a:custGeom>
              <a:avLst/>
              <a:gdLst/>
              <a:ahLst/>
              <a:cxnLst/>
              <a:rect l="l" t="t" r="r" b="b"/>
              <a:pathLst>
                <a:path w="2216" h="2076" extrusionOk="0">
                  <a:moveTo>
                    <a:pt x="1781" y="146"/>
                  </a:moveTo>
                  <a:cubicBezTo>
                    <a:pt x="1784" y="147"/>
                    <a:pt x="1785" y="147"/>
                    <a:pt x="1782" y="147"/>
                  </a:cubicBezTo>
                  <a:cubicBezTo>
                    <a:pt x="1781" y="147"/>
                    <a:pt x="1780" y="146"/>
                    <a:pt x="1778" y="146"/>
                  </a:cubicBezTo>
                  <a:lnTo>
                    <a:pt x="1778" y="146"/>
                  </a:lnTo>
                  <a:cubicBezTo>
                    <a:pt x="1780" y="146"/>
                    <a:pt x="1781" y="146"/>
                    <a:pt x="1781" y="146"/>
                  </a:cubicBezTo>
                  <a:close/>
                  <a:moveTo>
                    <a:pt x="1763" y="147"/>
                  </a:moveTo>
                  <a:cubicBezTo>
                    <a:pt x="1763" y="147"/>
                    <a:pt x="1763" y="147"/>
                    <a:pt x="1763" y="147"/>
                  </a:cubicBezTo>
                  <a:cubicBezTo>
                    <a:pt x="1763" y="221"/>
                    <a:pt x="1728" y="318"/>
                    <a:pt x="1689" y="402"/>
                  </a:cubicBezTo>
                  <a:cubicBezTo>
                    <a:pt x="1647" y="489"/>
                    <a:pt x="1598" y="571"/>
                    <a:pt x="1542" y="650"/>
                  </a:cubicBezTo>
                  <a:cubicBezTo>
                    <a:pt x="1429" y="808"/>
                    <a:pt x="1301" y="956"/>
                    <a:pt x="1161" y="1091"/>
                  </a:cubicBezTo>
                  <a:cubicBezTo>
                    <a:pt x="1088" y="1158"/>
                    <a:pt x="1009" y="1216"/>
                    <a:pt x="923" y="1265"/>
                  </a:cubicBezTo>
                  <a:cubicBezTo>
                    <a:pt x="838" y="1316"/>
                    <a:pt x="749" y="1359"/>
                    <a:pt x="657" y="1394"/>
                  </a:cubicBezTo>
                  <a:cubicBezTo>
                    <a:pt x="502" y="1453"/>
                    <a:pt x="342" y="1498"/>
                    <a:pt x="180" y="1526"/>
                  </a:cubicBezTo>
                  <a:lnTo>
                    <a:pt x="180" y="1526"/>
                  </a:lnTo>
                  <a:cubicBezTo>
                    <a:pt x="211" y="1478"/>
                    <a:pt x="252" y="1431"/>
                    <a:pt x="289" y="1387"/>
                  </a:cubicBezTo>
                  <a:cubicBezTo>
                    <a:pt x="355" y="1314"/>
                    <a:pt x="426" y="1243"/>
                    <a:pt x="499" y="1173"/>
                  </a:cubicBezTo>
                  <a:lnTo>
                    <a:pt x="720" y="969"/>
                  </a:lnTo>
                  <a:cubicBezTo>
                    <a:pt x="793" y="900"/>
                    <a:pt x="869" y="836"/>
                    <a:pt x="940" y="765"/>
                  </a:cubicBezTo>
                  <a:cubicBezTo>
                    <a:pt x="1014" y="698"/>
                    <a:pt x="1080" y="622"/>
                    <a:pt x="1152" y="552"/>
                  </a:cubicBezTo>
                  <a:cubicBezTo>
                    <a:pt x="1223" y="482"/>
                    <a:pt x="1299" y="417"/>
                    <a:pt x="1380" y="358"/>
                  </a:cubicBezTo>
                  <a:cubicBezTo>
                    <a:pt x="1458" y="299"/>
                    <a:pt x="1541" y="246"/>
                    <a:pt x="1627" y="198"/>
                  </a:cubicBezTo>
                  <a:cubicBezTo>
                    <a:pt x="1666" y="176"/>
                    <a:pt x="1708" y="160"/>
                    <a:pt x="1751" y="148"/>
                  </a:cubicBezTo>
                  <a:cubicBezTo>
                    <a:pt x="1754" y="147"/>
                    <a:pt x="1759" y="147"/>
                    <a:pt x="1763" y="147"/>
                  </a:cubicBezTo>
                  <a:close/>
                  <a:moveTo>
                    <a:pt x="2065" y="1885"/>
                  </a:moveTo>
                  <a:cubicBezTo>
                    <a:pt x="2066" y="1885"/>
                    <a:pt x="2063" y="1891"/>
                    <a:pt x="2060" y="1893"/>
                  </a:cubicBezTo>
                  <a:cubicBezTo>
                    <a:pt x="2059" y="1894"/>
                    <a:pt x="2059" y="1894"/>
                    <a:pt x="2058" y="1894"/>
                  </a:cubicBezTo>
                  <a:lnTo>
                    <a:pt x="2058" y="1894"/>
                  </a:lnTo>
                  <a:cubicBezTo>
                    <a:pt x="2059" y="1892"/>
                    <a:pt x="2060" y="1889"/>
                    <a:pt x="2061" y="1887"/>
                  </a:cubicBezTo>
                  <a:lnTo>
                    <a:pt x="2061" y="1887"/>
                  </a:lnTo>
                  <a:lnTo>
                    <a:pt x="2059" y="1893"/>
                  </a:lnTo>
                  <a:cubicBezTo>
                    <a:pt x="2060" y="1891"/>
                    <a:pt x="2061" y="1889"/>
                    <a:pt x="2063" y="1887"/>
                  </a:cubicBezTo>
                  <a:cubicBezTo>
                    <a:pt x="2064" y="1886"/>
                    <a:pt x="2065" y="1885"/>
                    <a:pt x="2065" y="1885"/>
                  </a:cubicBezTo>
                  <a:close/>
                  <a:moveTo>
                    <a:pt x="177" y="1697"/>
                  </a:moveTo>
                  <a:lnTo>
                    <a:pt x="177" y="1697"/>
                  </a:lnTo>
                  <a:cubicBezTo>
                    <a:pt x="502" y="1725"/>
                    <a:pt x="827" y="1754"/>
                    <a:pt x="1150" y="1798"/>
                  </a:cubicBezTo>
                  <a:lnTo>
                    <a:pt x="1673" y="1878"/>
                  </a:lnTo>
                  <a:cubicBezTo>
                    <a:pt x="1759" y="1893"/>
                    <a:pt x="1847" y="1902"/>
                    <a:pt x="1929" y="1918"/>
                  </a:cubicBezTo>
                  <a:cubicBezTo>
                    <a:pt x="1949" y="1922"/>
                    <a:pt x="1969" y="1926"/>
                    <a:pt x="1989" y="1930"/>
                  </a:cubicBezTo>
                  <a:lnTo>
                    <a:pt x="1989" y="1930"/>
                  </a:lnTo>
                  <a:cubicBezTo>
                    <a:pt x="1942" y="1946"/>
                    <a:pt x="1886" y="1956"/>
                    <a:pt x="1835" y="1963"/>
                  </a:cubicBezTo>
                  <a:cubicBezTo>
                    <a:pt x="1749" y="1971"/>
                    <a:pt x="1661" y="1975"/>
                    <a:pt x="1573" y="1975"/>
                  </a:cubicBezTo>
                  <a:cubicBezTo>
                    <a:pt x="1398" y="1969"/>
                    <a:pt x="1222" y="1954"/>
                    <a:pt x="1048" y="1930"/>
                  </a:cubicBezTo>
                  <a:cubicBezTo>
                    <a:pt x="874" y="1906"/>
                    <a:pt x="702" y="1878"/>
                    <a:pt x="532" y="1842"/>
                  </a:cubicBezTo>
                  <a:cubicBezTo>
                    <a:pt x="447" y="1824"/>
                    <a:pt x="365" y="1799"/>
                    <a:pt x="285" y="1765"/>
                  </a:cubicBezTo>
                  <a:cubicBezTo>
                    <a:pt x="246" y="1749"/>
                    <a:pt x="206" y="1725"/>
                    <a:pt x="177" y="1697"/>
                  </a:cubicBezTo>
                  <a:close/>
                  <a:moveTo>
                    <a:pt x="1780" y="1"/>
                  </a:moveTo>
                  <a:cubicBezTo>
                    <a:pt x="1755" y="1"/>
                    <a:pt x="1739" y="8"/>
                    <a:pt x="1717" y="11"/>
                  </a:cubicBezTo>
                  <a:cubicBezTo>
                    <a:pt x="1663" y="28"/>
                    <a:pt x="1612" y="52"/>
                    <a:pt x="1563" y="82"/>
                  </a:cubicBezTo>
                  <a:cubicBezTo>
                    <a:pt x="1473" y="135"/>
                    <a:pt x="1387" y="194"/>
                    <a:pt x="1306" y="258"/>
                  </a:cubicBezTo>
                  <a:cubicBezTo>
                    <a:pt x="1225" y="321"/>
                    <a:pt x="1143" y="383"/>
                    <a:pt x="1061" y="445"/>
                  </a:cubicBezTo>
                  <a:cubicBezTo>
                    <a:pt x="978" y="505"/>
                    <a:pt x="894" y="565"/>
                    <a:pt x="820" y="635"/>
                  </a:cubicBezTo>
                  <a:cubicBezTo>
                    <a:pt x="741" y="700"/>
                    <a:pt x="674" y="777"/>
                    <a:pt x="602" y="850"/>
                  </a:cubicBezTo>
                  <a:cubicBezTo>
                    <a:pt x="530" y="924"/>
                    <a:pt x="466" y="1004"/>
                    <a:pt x="401" y="1083"/>
                  </a:cubicBezTo>
                  <a:cubicBezTo>
                    <a:pt x="337" y="1162"/>
                    <a:pt x="273" y="1242"/>
                    <a:pt x="215" y="1328"/>
                  </a:cubicBezTo>
                  <a:cubicBezTo>
                    <a:pt x="168" y="1396"/>
                    <a:pt x="114" y="1457"/>
                    <a:pt x="81" y="1541"/>
                  </a:cubicBezTo>
                  <a:lnTo>
                    <a:pt x="81" y="1541"/>
                  </a:lnTo>
                  <a:cubicBezTo>
                    <a:pt x="1" y="1556"/>
                    <a:pt x="1" y="1670"/>
                    <a:pt x="77" y="1687"/>
                  </a:cubicBezTo>
                  <a:lnTo>
                    <a:pt x="77" y="1687"/>
                  </a:lnTo>
                  <a:cubicBezTo>
                    <a:pt x="91" y="1715"/>
                    <a:pt x="111" y="1739"/>
                    <a:pt x="131" y="1757"/>
                  </a:cubicBezTo>
                  <a:cubicBezTo>
                    <a:pt x="167" y="1789"/>
                    <a:pt x="207" y="1816"/>
                    <a:pt x="249" y="1838"/>
                  </a:cubicBezTo>
                  <a:cubicBezTo>
                    <a:pt x="330" y="1882"/>
                    <a:pt x="416" y="1918"/>
                    <a:pt x="504" y="1946"/>
                  </a:cubicBezTo>
                  <a:cubicBezTo>
                    <a:pt x="677" y="2004"/>
                    <a:pt x="856" y="2035"/>
                    <a:pt x="1035" y="2053"/>
                  </a:cubicBezTo>
                  <a:cubicBezTo>
                    <a:pt x="1195" y="2068"/>
                    <a:pt x="1354" y="2076"/>
                    <a:pt x="1514" y="2076"/>
                  </a:cubicBezTo>
                  <a:cubicBezTo>
                    <a:pt x="1534" y="2076"/>
                    <a:pt x="1554" y="2076"/>
                    <a:pt x="1574" y="2075"/>
                  </a:cubicBezTo>
                  <a:cubicBezTo>
                    <a:pt x="1664" y="2075"/>
                    <a:pt x="1754" y="2073"/>
                    <a:pt x="1845" y="2066"/>
                  </a:cubicBezTo>
                  <a:cubicBezTo>
                    <a:pt x="1939" y="2057"/>
                    <a:pt x="2025" y="2059"/>
                    <a:pt x="2136" y="2015"/>
                  </a:cubicBezTo>
                  <a:cubicBezTo>
                    <a:pt x="2153" y="2006"/>
                    <a:pt x="2171" y="1994"/>
                    <a:pt x="2183" y="1979"/>
                  </a:cubicBezTo>
                  <a:cubicBezTo>
                    <a:pt x="2189" y="1972"/>
                    <a:pt x="2194" y="1966"/>
                    <a:pt x="2198" y="1959"/>
                  </a:cubicBezTo>
                  <a:lnTo>
                    <a:pt x="2203" y="1951"/>
                  </a:lnTo>
                  <a:cubicBezTo>
                    <a:pt x="2215" y="1925"/>
                    <a:pt x="2216" y="1896"/>
                    <a:pt x="2205" y="1871"/>
                  </a:cubicBezTo>
                  <a:cubicBezTo>
                    <a:pt x="2160" y="1799"/>
                    <a:pt x="2135" y="1806"/>
                    <a:pt x="2110" y="1789"/>
                  </a:cubicBezTo>
                  <a:cubicBezTo>
                    <a:pt x="2065" y="1768"/>
                    <a:pt x="2019" y="1751"/>
                    <a:pt x="1972" y="1739"/>
                  </a:cubicBezTo>
                  <a:cubicBezTo>
                    <a:pt x="1884" y="1715"/>
                    <a:pt x="1795" y="1696"/>
                    <a:pt x="1705" y="1681"/>
                  </a:cubicBezTo>
                  <a:cubicBezTo>
                    <a:pt x="1527" y="1651"/>
                    <a:pt x="1348" y="1640"/>
                    <a:pt x="1169" y="1624"/>
                  </a:cubicBezTo>
                  <a:cubicBezTo>
                    <a:pt x="957" y="1606"/>
                    <a:pt x="744" y="1588"/>
                    <a:pt x="532" y="1571"/>
                  </a:cubicBezTo>
                  <a:lnTo>
                    <a:pt x="532" y="1571"/>
                  </a:lnTo>
                  <a:cubicBezTo>
                    <a:pt x="589" y="1549"/>
                    <a:pt x="646" y="1526"/>
                    <a:pt x="702" y="1500"/>
                  </a:cubicBezTo>
                  <a:cubicBezTo>
                    <a:pt x="892" y="1416"/>
                    <a:pt x="1065" y="1304"/>
                    <a:pt x="1238" y="1187"/>
                  </a:cubicBezTo>
                  <a:cubicBezTo>
                    <a:pt x="1411" y="1071"/>
                    <a:pt x="1569" y="924"/>
                    <a:pt x="1686" y="747"/>
                  </a:cubicBezTo>
                  <a:cubicBezTo>
                    <a:pt x="1745" y="659"/>
                    <a:pt x="1795" y="565"/>
                    <a:pt x="1836" y="467"/>
                  </a:cubicBezTo>
                  <a:cubicBezTo>
                    <a:pt x="1875" y="366"/>
                    <a:pt x="1914" y="269"/>
                    <a:pt x="1912" y="139"/>
                  </a:cubicBezTo>
                  <a:cubicBezTo>
                    <a:pt x="1911" y="120"/>
                    <a:pt x="1908" y="100"/>
                    <a:pt x="1901" y="81"/>
                  </a:cubicBezTo>
                  <a:cubicBezTo>
                    <a:pt x="1896" y="66"/>
                    <a:pt x="1888" y="52"/>
                    <a:pt x="1878" y="40"/>
                  </a:cubicBezTo>
                  <a:cubicBezTo>
                    <a:pt x="1870" y="32"/>
                    <a:pt x="1860" y="23"/>
                    <a:pt x="1851" y="17"/>
                  </a:cubicBezTo>
                  <a:cubicBezTo>
                    <a:pt x="1848" y="14"/>
                    <a:pt x="1843" y="12"/>
                    <a:pt x="1839" y="11"/>
                  </a:cubicBezTo>
                  <a:cubicBezTo>
                    <a:pt x="1814" y="3"/>
                    <a:pt x="1796" y="1"/>
                    <a:pt x="1780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4433850" y="4181375"/>
              <a:ext cx="46325" cy="43775"/>
            </a:xfrm>
            <a:custGeom>
              <a:avLst/>
              <a:gdLst/>
              <a:ahLst/>
              <a:cxnLst/>
              <a:rect l="l" t="t" r="r" b="b"/>
              <a:pathLst>
                <a:path w="1853" h="1751" extrusionOk="0">
                  <a:moveTo>
                    <a:pt x="920" y="1"/>
                  </a:moveTo>
                  <a:cubicBezTo>
                    <a:pt x="761" y="1"/>
                    <a:pt x="601" y="44"/>
                    <a:pt x="460" y="132"/>
                  </a:cubicBezTo>
                  <a:cubicBezTo>
                    <a:pt x="159" y="319"/>
                    <a:pt x="0" y="668"/>
                    <a:pt x="57" y="1016"/>
                  </a:cubicBezTo>
                  <a:cubicBezTo>
                    <a:pt x="128" y="1446"/>
                    <a:pt x="498" y="1750"/>
                    <a:pt x="919" y="1750"/>
                  </a:cubicBezTo>
                  <a:cubicBezTo>
                    <a:pt x="966" y="1750"/>
                    <a:pt x="1013" y="1746"/>
                    <a:pt x="1061" y="1739"/>
                  </a:cubicBezTo>
                  <a:cubicBezTo>
                    <a:pt x="1410" y="1682"/>
                    <a:pt x="1691" y="1420"/>
                    <a:pt x="1772" y="1075"/>
                  </a:cubicBezTo>
                  <a:cubicBezTo>
                    <a:pt x="1852" y="731"/>
                    <a:pt x="1718" y="372"/>
                    <a:pt x="1431" y="166"/>
                  </a:cubicBezTo>
                  <a:cubicBezTo>
                    <a:pt x="1278" y="56"/>
                    <a:pt x="1099" y="1"/>
                    <a:pt x="920" y="1"/>
                  </a:cubicBezTo>
                  <a:close/>
                </a:path>
              </a:pathLst>
            </a:custGeom>
            <a:solidFill>
              <a:srgbClr val="FA91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4378950" y="4331900"/>
              <a:ext cx="12900" cy="118275"/>
            </a:xfrm>
            <a:custGeom>
              <a:avLst/>
              <a:gdLst/>
              <a:ahLst/>
              <a:cxnLst/>
              <a:rect l="l" t="t" r="r" b="b"/>
              <a:pathLst>
                <a:path w="516" h="4731" extrusionOk="0">
                  <a:moveTo>
                    <a:pt x="114" y="0"/>
                  </a:moveTo>
                  <a:cubicBezTo>
                    <a:pt x="91" y="0"/>
                    <a:pt x="68" y="15"/>
                    <a:pt x="65" y="46"/>
                  </a:cubicBezTo>
                  <a:lnTo>
                    <a:pt x="65" y="49"/>
                  </a:lnTo>
                  <a:cubicBezTo>
                    <a:pt x="65" y="49"/>
                    <a:pt x="60" y="123"/>
                    <a:pt x="50" y="253"/>
                  </a:cubicBezTo>
                  <a:cubicBezTo>
                    <a:pt x="43" y="383"/>
                    <a:pt x="38" y="568"/>
                    <a:pt x="33" y="790"/>
                  </a:cubicBezTo>
                  <a:cubicBezTo>
                    <a:pt x="29" y="1012"/>
                    <a:pt x="58" y="1270"/>
                    <a:pt x="58" y="1548"/>
                  </a:cubicBezTo>
                  <a:cubicBezTo>
                    <a:pt x="58" y="1825"/>
                    <a:pt x="41" y="2122"/>
                    <a:pt x="31" y="2418"/>
                  </a:cubicBezTo>
                  <a:cubicBezTo>
                    <a:pt x="24" y="2714"/>
                    <a:pt x="21" y="3010"/>
                    <a:pt x="17" y="3288"/>
                  </a:cubicBezTo>
                  <a:cubicBezTo>
                    <a:pt x="13" y="3427"/>
                    <a:pt x="10" y="3561"/>
                    <a:pt x="5" y="3688"/>
                  </a:cubicBezTo>
                  <a:cubicBezTo>
                    <a:pt x="3" y="3752"/>
                    <a:pt x="2" y="3814"/>
                    <a:pt x="0" y="3874"/>
                  </a:cubicBezTo>
                  <a:lnTo>
                    <a:pt x="0" y="3962"/>
                  </a:lnTo>
                  <a:lnTo>
                    <a:pt x="0" y="4005"/>
                  </a:lnTo>
                  <a:lnTo>
                    <a:pt x="0" y="4019"/>
                  </a:lnTo>
                  <a:lnTo>
                    <a:pt x="2" y="4034"/>
                  </a:lnTo>
                  <a:lnTo>
                    <a:pt x="3" y="4039"/>
                  </a:lnTo>
                  <a:lnTo>
                    <a:pt x="6" y="4060"/>
                  </a:lnTo>
                  <a:cubicBezTo>
                    <a:pt x="46" y="4203"/>
                    <a:pt x="104" y="4277"/>
                    <a:pt x="152" y="4362"/>
                  </a:cubicBezTo>
                  <a:cubicBezTo>
                    <a:pt x="201" y="4440"/>
                    <a:pt x="250" y="4503"/>
                    <a:pt x="289" y="4556"/>
                  </a:cubicBezTo>
                  <a:cubicBezTo>
                    <a:pt x="370" y="4660"/>
                    <a:pt x="422" y="4715"/>
                    <a:pt x="422" y="4715"/>
                  </a:cubicBezTo>
                  <a:cubicBezTo>
                    <a:pt x="431" y="4726"/>
                    <a:pt x="445" y="4731"/>
                    <a:pt x="459" y="4731"/>
                  </a:cubicBezTo>
                  <a:cubicBezTo>
                    <a:pt x="466" y="4731"/>
                    <a:pt x="474" y="4729"/>
                    <a:pt x="481" y="4726"/>
                  </a:cubicBezTo>
                  <a:cubicBezTo>
                    <a:pt x="505" y="4714"/>
                    <a:pt x="515" y="4684"/>
                    <a:pt x="502" y="4659"/>
                  </a:cubicBezTo>
                  <a:lnTo>
                    <a:pt x="411" y="4479"/>
                  </a:lnTo>
                  <a:cubicBezTo>
                    <a:pt x="382" y="4422"/>
                    <a:pt x="348" y="4354"/>
                    <a:pt x="307" y="4274"/>
                  </a:cubicBezTo>
                  <a:cubicBezTo>
                    <a:pt x="268" y="4200"/>
                    <a:pt x="222" y="4096"/>
                    <a:pt x="204" y="4025"/>
                  </a:cubicBezTo>
                  <a:cubicBezTo>
                    <a:pt x="200" y="3807"/>
                    <a:pt x="194" y="3553"/>
                    <a:pt x="189" y="3281"/>
                  </a:cubicBezTo>
                  <a:cubicBezTo>
                    <a:pt x="187" y="3004"/>
                    <a:pt x="187" y="2707"/>
                    <a:pt x="181" y="2412"/>
                  </a:cubicBezTo>
                  <a:cubicBezTo>
                    <a:pt x="173" y="2117"/>
                    <a:pt x="158" y="1821"/>
                    <a:pt x="161" y="1544"/>
                  </a:cubicBezTo>
                  <a:cubicBezTo>
                    <a:pt x="163" y="1266"/>
                    <a:pt x="192" y="1006"/>
                    <a:pt x="190" y="784"/>
                  </a:cubicBezTo>
                  <a:cubicBezTo>
                    <a:pt x="189" y="562"/>
                    <a:pt x="183" y="376"/>
                    <a:pt x="177" y="247"/>
                  </a:cubicBezTo>
                  <a:cubicBezTo>
                    <a:pt x="171" y="119"/>
                    <a:pt x="163" y="45"/>
                    <a:pt x="163" y="45"/>
                  </a:cubicBezTo>
                  <a:cubicBezTo>
                    <a:pt x="160" y="15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4380425" y="4431450"/>
              <a:ext cx="24600" cy="13400"/>
            </a:xfrm>
            <a:custGeom>
              <a:avLst/>
              <a:gdLst/>
              <a:ahLst/>
              <a:cxnLst/>
              <a:rect l="l" t="t" r="r" b="b"/>
              <a:pathLst>
                <a:path w="984" h="536" extrusionOk="0">
                  <a:moveTo>
                    <a:pt x="54" y="0"/>
                  </a:moveTo>
                  <a:cubicBezTo>
                    <a:pt x="20" y="0"/>
                    <a:pt x="0" y="41"/>
                    <a:pt x="25" y="68"/>
                  </a:cubicBezTo>
                  <a:cubicBezTo>
                    <a:pt x="63" y="106"/>
                    <a:pt x="104" y="140"/>
                    <a:pt x="147" y="173"/>
                  </a:cubicBezTo>
                  <a:cubicBezTo>
                    <a:pt x="240" y="242"/>
                    <a:pt x="340" y="302"/>
                    <a:pt x="443" y="353"/>
                  </a:cubicBezTo>
                  <a:cubicBezTo>
                    <a:pt x="546" y="407"/>
                    <a:pt x="653" y="452"/>
                    <a:pt x="763" y="491"/>
                  </a:cubicBezTo>
                  <a:cubicBezTo>
                    <a:pt x="813" y="508"/>
                    <a:pt x="865" y="522"/>
                    <a:pt x="917" y="534"/>
                  </a:cubicBezTo>
                  <a:lnTo>
                    <a:pt x="916" y="535"/>
                  </a:lnTo>
                  <a:cubicBezTo>
                    <a:pt x="919" y="535"/>
                    <a:pt x="923" y="536"/>
                    <a:pt x="926" y="536"/>
                  </a:cubicBezTo>
                  <a:cubicBezTo>
                    <a:pt x="963" y="536"/>
                    <a:pt x="984" y="489"/>
                    <a:pt x="955" y="462"/>
                  </a:cubicBezTo>
                  <a:cubicBezTo>
                    <a:pt x="915" y="425"/>
                    <a:pt x="873" y="392"/>
                    <a:pt x="829" y="361"/>
                  </a:cubicBezTo>
                  <a:cubicBezTo>
                    <a:pt x="736" y="293"/>
                    <a:pt x="637" y="232"/>
                    <a:pt x="534" y="178"/>
                  </a:cubicBezTo>
                  <a:cubicBezTo>
                    <a:pt x="432" y="124"/>
                    <a:pt x="325" y="78"/>
                    <a:pt x="216" y="41"/>
                  </a:cubicBezTo>
                  <a:cubicBezTo>
                    <a:pt x="164" y="24"/>
                    <a:pt x="112" y="11"/>
                    <a:pt x="59" y="0"/>
                  </a:cubicBezTo>
                  <a:cubicBezTo>
                    <a:pt x="57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4382575" y="4429525"/>
              <a:ext cx="16350" cy="5000"/>
            </a:xfrm>
            <a:custGeom>
              <a:avLst/>
              <a:gdLst/>
              <a:ahLst/>
              <a:cxnLst/>
              <a:rect l="l" t="t" r="r" b="b"/>
              <a:pathLst>
                <a:path w="654" h="200" extrusionOk="0">
                  <a:moveTo>
                    <a:pt x="304" y="1"/>
                  </a:moveTo>
                  <a:cubicBezTo>
                    <a:pt x="243" y="1"/>
                    <a:pt x="182" y="9"/>
                    <a:pt x="122" y="25"/>
                  </a:cubicBezTo>
                  <a:cubicBezTo>
                    <a:pt x="90" y="33"/>
                    <a:pt x="60" y="45"/>
                    <a:pt x="30" y="60"/>
                  </a:cubicBezTo>
                  <a:cubicBezTo>
                    <a:pt x="22" y="64"/>
                    <a:pt x="17" y="70"/>
                    <a:pt x="13" y="77"/>
                  </a:cubicBezTo>
                  <a:cubicBezTo>
                    <a:pt x="1" y="98"/>
                    <a:pt x="8" y="125"/>
                    <a:pt x="30" y="135"/>
                  </a:cubicBezTo>
                  <a:cubicBezTo>
                    <a:pt x="59" y="151"/>
                    <a:pt x="89" y="163"/>
                    <a:pt x="121" y="173"/>
                  </a:cubicBezTo>
                  <a:cubicBezTo>
                    <a:pt x="183" y="190"/>
                    <a:pt x="248" y="200"/>
                    <a:pt x="313" y="200"/>
                  </a:cubicBezTo>
                  <a:cubicBezTo>
                    <a:pt x="316" y="200"/>
                    <a:pt x="319" y="200"/>
                    <a:pt x="323" y="200"/>
                  </a:cubicBezTo>
                  <a:cubicBezTo>
                    <a:pt x="391" y="200"/>
                    <a:pt x="459" y="192"/>
                    <a:pt x="526" y="176"/>
                  </a:cubicBezTo>
                  <a:cubicBezTo>
                    <a:pt x="557" y="167"/>
                    <a:pt x="588" y="158"/>
                    <a:pt x="618" y="144"/>
                  </a:cubicBezTo>
                  <a:lnTo>
                    <a:pt x="619" y="143"/>
                  </a:lnTo>
                  <a:cubicBezTo>
                    <a:pt x="653" y="127"/>
                    <a:pt x="653" y="77"/>
                    <a:pt x="619" y="61"/>
                  </a:cubicBezTo>
                  <a:cubicBezTo>
                    <a:pt x="589" y="47"/>
                    <a:pt x="558" y="37"/>
                    <a:pt x="527" y="28"/>
                  </a:cubicBezTo>
                  <a:cubicBezTo>
                    <a:pt x="460" y="11"/>
                    <a:pt x="393" y="2"/>
                    <a:pt x="325" y="1"/>
                  </a:cubicBezTo>
                  <a:cubicBezTo>
                    <a:pt x="318" y="1"/>
                    <a:pt x="311" y="1"/>
                    <a:pt x="304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4311275" y="4175625"/>
              <a:ext cx="102425" cy="91225"/>
            </a:xfrm>
            <a:custGeom>
              <a:avLst/>
              <a:gdLst/>
              <a:ahLst/>
              <a:cxnLst/>
              <a:rect l="l" t="t" r="r" b="b"/>
              <a:pathLst>
                <a:path w="4097" h="3649" extrusionOk="0">
                  <a:moveTo>
                    <a:pt x="420" y="324"/>
                  </a:moveTo>
                  <a:cubicBezTo>
                    <a:pt x="418" y="325"/>
                    <a:pt x="416" y="326"/>
                    <a:pt x="414" y="327"/>
                  </a:cubicBezTo>
                  <a:lnTo>
                    <a:pt x="414" y="327"/>
                  </a:lnTo>
                  <a:cubicBezTo>
                    <a:pt x="416" y="326"/>
                    <a:pt x="418" y="325"/>
                    <a:pt x="420" y="324"/>
                  </a:cubicBezTo>
                  <a:close/>
                  <a:moveTo>
                    <a:pt x="446" y="332"/>
                  </a:moveTo>
                  <a:cubicBezTo>
                    <a:pt x="514" y="340"/>
                    <a:pt x="579" y="356"/>
                    <a:pt x="643" y="381"/>
                  </a:cubicBezTo>
                  <a:cubicBezTo>
                    <a:pt x="783" y="431"/>
                    <a:pt x="926" y="502"/>
                    <a:pt x="1063" y="576"/>
                  </a:cubicBezTo>
                  <a:cubicBezTo>
                    <a:pt x="1328" y="726"/>
                    <a:pt x="1585" y="890"/>
                    <a:pt x="1831" y="1068"/>
                  </a:cubicBezTo>
                  <a:lnTo>
                    <a:pt x="2505" y="1545"/>
                  </a:lnTo>
                  <a:cubicBezTo>
                    <a:pt x="2924" y="1840"/>
                    <a:pt x="3281" y="2078"/>
                    <a:pt x="3531" y="2244"/>
                  </a:cubicBezTo>
                  <a:cubicBezTo>
                    <a:pt x="3679" y="2341"/>
                    <a:pt x="3791" y="2411"/>
                    <a:pt x="3858" y="2453"/>
                  </a:cubicBezTo>
                  <a:lnTo>
                    <a:pt x="3840" y="2482"/>
                  </a:lnTo>
                  <a:cubicBezTo>
                    <a:pt x="3819" y="2522"/>
                    <a:pt x="3792" y="2560"/>
                    <a:pt x="3762" y="2594"/>
                  </a:cubicBezTo>
                  <a:cubicBezTo>
                    <a:pt x="3724" y="2644"/>
                    <a:pt x="3683" y="2691"/>
                    <a:pt x="3638" y="2734"/>
                  </a:cubicBezTo>
                  <a:cubicBezTo>
                    <a:pt x="3547" y="2839"/>
                    <a:pt x="3410" y="2943"/>
                    <a:pt x="3245" y="3045"/>
                  </a:cubicBezTo>
                  <a:cubicBezTo>
                    <a:pt x="3079" y="3149"/>
                    <a:pt x="2873" y="3235"/>
                    <a:pt x="2640" y="3288"/>
                  </a:cubicBezTo>
                  <a:cubicBezTo>
                    <a:pt x="2471" y="3329"/>
                    <a:pt x="2297" y="3349"/>
                    <a:pt x="2123" y="3349"/>
                  </a:cubicBezTo>
                  <a:cubicBezTo>
                    <a:pt x="2040" y="3349"/>
                    <a:pt x="1957" y="3345"/>
                    <a:pt x="1874" y="3335"/>
                  </a:cubicBezTo>
                  <a:cubicBezTo>
                    <a:pt x="1585" y="3301"/>
                    <a:pt x="1309" y="3190"/>
                    <a:pt x="1075" y="3015"/>
                  </a:cubicBezTo>
                  <a:cubicBezTo>
                    <a:pt x="845" y="2829"/>
                    <a:pt x="685" y="2538"/>
                    <a:pt x="572" y="2234"/>
                  </a:cubicBezTo>
                  <a:cubicBezTo>
                    <a:pt x="460" y="1927"/>
                    <a:pt x="388" y="1597"/>
                    <a:pt x="348" y="1268"/>
                  </a:cubicBezTo>
                  <a:cubicBezTo>
                    <a:pt x="329" y="1103"/>
                    <a:pt x="315" y="937"/>
                    <a:pt x="319" y="776"/>
                  </a:cubicBezTo>
                  <a:cubicBezTo>
                    <a:pt x="321" y="622"/>
                    <a:pt x="339" y="445"/>
                    <a:pt x="389" y="354"/>
                  </a:cubicBezTo>
                  <a:cubicBezTo>
                    <a:pt x="392" y="349"/>
                    <a:pt x="399" y="338"/>
                    <a:pt x="399" y="338"/>
                  </a:cubicBezTo>
                  <a:lnTo>
                    <a:pt x="399" y="338"/>
                  </a:lnTo>
                  <a:cubicBezTo>
                    <a:pt x="398" y="338"/>
                    <a:pt x="397" y="339"/>
                    <a:pt x="395" y="342"/>
                  </a:cubicBezTo>
                  <a:cubicBezTo>
                    <a:pt x="391" y="344"/>
                    <a:pt x="389" y="345"/>
                    <a:pt x="389" y="345"/>
                  </a:cubicBezTo>
                  <a:cubicBezTo>
                    <a:pt x="387" y="345"/>
                    <a:pt x="393" y="340"/>
                    <a:pt x="402" y="334"/>
                  </a:cubicBezTo>
                  <a:lnTo>
                    <a:pt x="407" y="334"/>
                  </a:lnTo>
                  <a:cubicBezTo>
                    <a:pt x="409" y="334"/>
                    <a:pt x="411" y="333"/>
                    <a:pt x="412" y="332"/>
                  </a:cubicBezTo>
                  <a:close/>
                  <a:moveTo>
                    <a:pt x="461" y="1"/>
                  </a:moveTo>
                  <a:cubicBezTo>
                    <a:pt x="456" y="1"/>
                    <a:pt x="451" y="1"/>
                    <a:pt x="447" y="1"/>
                  </a:cubicBezTo>
                  <a:cubicBezTo>
                    <a:pt x="439" y="1"/>
                    <a:pt x="432" y="1"/>
                    <a:pt x="425" y="1"/>
                  </a:cubicBezTo>
                  <a:cubicBezTo>
                    <a:pt x="378" y="1"/>
                    <a:pt x="335" y="3"/>
                    <a:pt x="241" y="46"/>
                  </a:cubicBezTo>
                  <a:cubicBezTo>
                    <a:pt x="214" y="62"/>
                    <a:pt x="189" y="81"/>
                    <a:pt x="167" y="105"/>
                  </a:cubicBezTo>
                  <a:cubicBezTo>
                    <a:pt x="126" y="146"/>
                    <a:pt x="119" y="168"/>
                    <a:pt x="100" y="197"/>
                  </a:cubicBezTo>
                  <a:cubicBezTo>
                    <a:pt x="44" y="308"/>
                    <a:pt x="30" y="402"/>
                    <a:pt x="17" y="498"/>
                  </a:cubicBezTo>
                  <a:cubicBezTo>
                    <a:pt x="5" y="589"/>
                    <a:pt x="0" y="681"/>
                    <a:pt x="1" y="774"/>
                  </a:cubicBezTo>
                  <a:cubicBezTo>
                    <a:pt x="2" y="954"/>
                    <a:pt x="18" y="1133"/>
                    <a:pt x="49" y="1310"/>
                  </a:cubicBezTo>
                  <a:cubicBezTo>
                    <a:pt x="106" y="1658"/>
                    <a:pt x="208" y="1999"/>
                    <a:pt x="351" y="2323"/>
                  </a:cubicBezTo>
                  <a:cubicBezTo>
                    <a:pt x="496" y="2640"/>
                    <a:pt x="670" y="2951"/>
                    <a:pt x="945" y="3176"/>
                  </a:cubicBezTo>
                  <a:cubicBezTo>
                    <a:pt x="1207" y="3381"/>
                    <a:pt x="1520" y="3533"/>
                    <a:pt x="1827" y="3600"/>
                  </a:cubicBezTo>
                  <a:cubicBezTo>
                    <a:pt x="1967" y="3632"/>
                    <a:pt x="2109" y="3648"/>
                    <a:pt x="2252" y="3648"/>
                  </a:cubicBezTo>
                  <a:cubicBezTo>
                    <a:pt x="2407" y="3648"/>
                    <a:pt x="2562" y="3629"/>
                    <a:pt x="2713" y="3592"/>
                  </a:cubicBezTo>
                  <a:cubicBezTo>
                    <a:pt x="2981" y="3522"/>
                    <a:pt x="3215" y="3417"/>
                    <a:pt x="3401" y="3293"/>
                  </a:cubicBezTo>
                  <a:cubicBezTo>
                    <a:pt x="3585" y="3163"/>
                    <a:pt x="3732" y="3031"/>
                    <a:pt x="3830" y="2902"/>
                  </a:cubicBezTo>
                  <a:cubicBezTo>
                    <a:pt x="3877" y="2846"/>
                    <a:pt x="3918" y="2787"/>
                    <a:pt x="3954" y="2724"/>
                  </a:cubicBezTo>
                  <a:cubicBezTo>
                    <a:pt x="3984" y="2680"/>
                    <a:pt x="4008" y="2633"/>
                    <a:pt x="4029" y="2584"/>
                  </a:cubicBezTo>
                  <a:lnTo>
                    <a:pt x="4081" y="2462"/>
                  </a:lnTo>
                  <a:cubicBezTo>
                    <a:pt x="4096" y="2426"/>
                    <a:pt x="4089" y="2385"/>
                    <a:pt x="4062" y="2357"/>
                  </a:cubicBezTo>
                  <a:lnTo>
                    <a:pt x="4052" y="2346"/>
                  </a:lnTo>
                  <a:cubicBezTo>
                    <a:pt x="4052" y="2346"/>
                    <a:pt x="3932" y="2220"/>
                    <a:pt x="3709" y="2016"/>
                  </a:cubicBezTo>
                  <a:cubicBezTo>
                    <a:pt x="3399" y="1735"/>
                    <a:pt x="3076" y="1469"/>
                    <a:pt x="2739" y="1220"/>
                  </a:cubicBezTo>
                  <a:cubicBezTo>
                    <a:pt x="2322" y="908"/>
                    <a:pt x="1808" y="587"/>
                    <a:pt x="1224" y="273"/>
                  </a:cubicBezTo>
                  <a:cubicBezTo>
                    <a:pt x="1077" y="197"/>
                    <a:pt x="924" y="122"/>
                    <a:pt x="752" y="63"/>
                  </a:cubicBezTo>
                  <a:cubicBezTo>
                    <a:pt x="659" y="29"/>
                    <a:pt x="561" y="8"/>
                    <a:pt x="461" y="1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90" name="Google Shape;1590;p51"/>
          <p:cNvSpPr/>
          <p:nvPr/>
        </p:nvSpPr>
        <p:spPr>
          <a:xfrm>
            <a:off x="7547100" y="153500"/>
            <a:ext cx="2184400" cy="903400"/>
          </a:xfrm>
          <a:custGeom>
            <a:avLst/>
            <a:gdLst/>
            <a:ahLst/>
            <a:cxnLst/>
            <a:rect l="l" t="t" r="r" b="b"/>
            <a:pathLst>
              <a:path w="65532" h="27102" extrusionOk="0">
                <a:moveTo>
                  <a:pt x="0" y="0"/>
                </a:moveTo>
                <a:cubicBezTo>
                  <a:pt x="2976" y="8927"/>
                  <a:pt x="15476" y="18838"/>
                  <a:pt x="24003" y="14859"/>
                </a:cubicBezTo>
                <a:cubicBezTo>
                  <a:pt x="26632" y="13632"/>
                  <a:pt x="23476" y="6858"/>
                  <a:pt x="20574" y="6858"/>
                </a:cubicBezTo>
                <a:cubicBezTo>
                  <a:pt x="17369" y="6858"/>
                  <a:pt x="14787" y="11686"/>
                  <a:pt x="15240" y="14859"/>
                </a:cubicBezTo>
                <a:cubicBezTo>
                  <a:pt x="17628" y="31576"/>
                  <a:pt x="50428" y="28507"/>
                  <a:pt x="65532" y="20955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91" name="Google Shape;1591;p51"/>
          <p:cNvSpPr/>
          <p:nvPr/>
        </p:nvSpPr>
        <p:spPr>
          <a:xfrm>
            <a:off x="3691766" y="270133"/>
            <a:ext cx="265461" cy="407987"/>
          </a:xfrm>
          <a:custGeom>
            <a:avLst/>
            <a:gdLst/>
            <a:ahLst/>
            <a:cxnLst/>
            <a:rect l="l" t="t" r="r" b="b"/>
            <a:pathLst>
              <a:path w="4621" h="7102" extrusionOk="0">
                <a:moveTo>
                  <a:pt x="443" y="0"/>
                </a:moveTo>
                <a:cubicBezTo>
                  <a:pt x="437" y="0"/>
                  <a:pt x="430" y="3"/>
                  <a:pt x="422" y="7"/>
                </a:cubicBezTo>
                <a:cubicBezTo>
                  <a:pt x="409" y="8"/>
                  <a:pt x="398" y="15"/>
                  <a:pt x="390" y="26"/>
                </a:cubicBezTo>
                <a:cubicBezTo>
                  <a:pt x="355" y="55"/>
                  <a:pt x="321" y="86"/>
                  <a:pt x="290" y="121"/>
                </a:cubicBezTo>
                <a:cubicBezTo>
                  <a:pt x="173" y="231"/>
                  <a:pt x="150" y="646"/>
                  <a:pt x="129" y="806"/>
                </a:cubicBezTo>
                <a:cubicBezTo>
                  <a:pt x="1" y="1784"/>
                  <a:pt x="172" y="2814"/>
                  <a:pt x="622" y="3688"/>
                </a:cubicBezTo>
                <a:cubicBezTo>
                  <a:pt x="1362" y="5125"/>
                  <a:pt x="2768" y="6918"/>
                  <a:pt x="4489" y="7101"/>
                </a:cubicBezTo>
                <a:cubicBezTo>
                  <a:pt x="4491" y="7101"/>
                  <a:pt x="4494" y="7101"/>
                  <a:pt x="4496" y="7101"/>
                </a:cubicBezTo>
                <a:cubicBezTo>
                  <a:pt x="4583" y="7101"/>
                  <a:pt x="4620" y="6957"/>
                  <a:pt x="4537" y="6921"/>
                </a:cubicBezTo>
                <a:cubicBezTo>
                  <a:pt x="2978" y="6223"/>
                  <a:pt x="1697" y="4889"/>
                  <a:pt x="953" y="3352"/>
                </a:cubicBezTo>
                <a:cubicBezTo>
                  <a:pt x="539" y="2494"/>
                  <a:pt x="470" y="1572"/>
                  <a:pt x="513" y="636"/>
                </a:cubicBezTo>
                <a:cubicBezTo>
                  <a:pt x="519" y="498"/>
                  <a:pt x="635" y="118"/>
                  <a:pt x="464" y="20"/>
                </a:cubicBezTo>
                <a:cubicBezTo>
                  <a:pt x="461" y="6"/>
                  <a:pt x="453" y="0"/>
                  <a:pt x="443" y="0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2" name="Google Shape;1592;p51"/>
          <p:cNvSpPr/>
          <p:nvPr/>
        </p:nvSpPr>
        <p:spPr>
          <a:xfrm>
            <a:off x="3677633" y="442019"/>
            <a:ext cx="313659" cy="293783"/>
          </a:xfrm>
          <a:custGeom>
            <a:avLst/>
            <a:gdLst/>
            <a:ahLst/>
            <a:cxnLst/>
            <a:rect l="l" t="t" r="r" b="b"/>
            <a:pathLst>
              <a:path w="5460" h="5114" extrusionOk="0">
                <a:moveTo>
                  <a:pt x="1169" y="1"/>
                </a:moveTo>
                <a:cubicBezTo>
                  <a:pt x="991" y="1"/>
                  <a:pt x="828" y="36"/>
                  <a:pt x="690" y="117"/>
                </a:cubicBezTo>
                <a:cubicBezTo>
                  <a:pt x="587" y="177"/>
                  <a:pt x="612" y="329"/>
                  <a:pt x="722" y="363"/>
                </a:cubicBezTo>
                <a:cubicBezTo>
                  <a:pt x="1687" y="666"/>
                  <a:pt x="2674" y="793"/>
                  <a:pt x="3456" y="1535"/>
                </a:cubicBezTo>
                <a:cubicBezTo>
                  <a:pt x="4217" y="2259"/>
                  <a:pt x="4637" y="3526"/>
                  <a:pt x="4952" y="4545"/>
                </a:cubicBezTo>
                <a:cubicBezTo>
                  <a:pt x="4699" y="4605"/>
                  <a:pt x="4446" y="4634"/>
                  <a:pt x="4195" y="4634"/>
                </a:cubicBezTo>
                <a:cubicBezTo>
                  <a:pt x="3112" y="4634"/>
                  <a:pt x="2075" y="4100"/>
                  <a:pt x="1286" y="3315"/>
                </a:cubicBezTo>
                <a:cubicBezTo>
                  <a:pt x="550" y="2583"/>
                  <a:pt x="493" y="1681"/>
                  <a:pt x="311" y="716"/>
                </a:cubicBezTo>
                <a:cubicBezTo>
                  <a:pt x="306" y="691"/>
                  <a:pt x="283" y="679"/>
                  <a:pt x="260" y="679"/>
                </a:cubicBezTo>
                <a:cubicBezTo>
                  <a:pt x="237" y="679"/>
                  <a:pt x="214" y="691"/>
                  <a:pt x="209" y="716"/>
                </a:cubicBezTo>
                <a:cubicBezTo>
                  <a:pt x="1" y="1920"/>
                  <a:pt x="206" y="2982"/>
                  <a:pt x="1140" y="3818"/>
                </a:cubicBezTo>
                <a:cubicBezTo>
                  <a:pt x="1969" y="4559"/>
                  <a:pt x="3035" y="5114"/>
                  <a:pt x="4129" y="5114"/>
                </a:cubicBezTo>
                <a:cubicBezTo>
                  <a:pt x="4511" y="5114"/>
                  <a:pt x="4896" y="5046"/>
                  <a:pt x="5275" y="4895"/>
                </a:cubicBezTo>
                <a:cubicBezTo>
                  <a:pt x="5377" y="4855"/>
                  <a:pt x="5460" y="4754"/>
                  <a:pt x="5422" y="4636"/>
                </a:cubicBezTo>
                <a:cubicBezTo>
                  <a:pt x="5039" y="3451"/>
                  <a:pt x="4532" y="1955"/>
                  <a:pt x="3560" y="1121"/>
                </a:cubicBezTo>
                <a:cubicBezTo>
                  <a:pt x="3099" y="726"/>
                  <a:pt x="1980" y="1"/>
                  <a:pt x="1169" y="1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3" name="Google Shape;1593;p51"/>
          <p:cNvSpPr txBox="1">
            <a:spLocks noGrp="1"/>
          </p:cNvSpPr>
          <p:nvPr>
            <p:ph type="ctrTitle" idx="2"/>
          </p:nvPr>
        </p:nvSpPr>
        <p:spPr>
          <a:xfrm>
            <a:off x="1214033" y="23376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Analyse</a:t>
            </a:r>
            <a:endParaRPr dirty="0"/>
          </a:p>
        </p:txBody>
      </p:sp>
      <p:sp>
        <p:nvSpPr>
          <p:cNvPr id="1594" name="Google Shape;1594;p51"/>
          <p:cNvSpPr txBox="1">
            <a:spLocks noGrp="1"/>
          </p:cNvSpPr>
          <p:nvPr>
            <p:ph type="subTitle" idx="1"/>
          </p:nvPr>
        </p:nvSpPr>
        <p:spPr>
          <a:xfrm>
            <a:off x="1124433" y="2794200"/>
            <a:ext cx="26428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err="1"/>
              <a:t>Bla</a:t>
            </a:r>
            <a:r>
              <a:rPr lang="en" dirty="0"/>
              <a:t> </a:t>
            </a:r>
            <a:r>
              <a:rPr lang="en" dirty="0" err="1"/>
              <a:t>bla</a:t>
            </a:r>
            <a:r>
              <a:rPr lang="en" dirty="0"/>
              <a:t> </a:t>
            </a:r>
            <a:endParaRPr dirty="0"/>
          </a:p>
        </p:txBody>
      </p:sp>
      <p:sp>
        <p:nvSpPr>
          <p:cNvPr id="1595" name="Google Shape;1595;p51"/>
          <p:cNvSpPr txBox="1">
            <a:spLocks noGrp="1"/>
          </p:cNvSpPr>
          <p:nvPr>
            <p:ph type="ctrTitle" idx="3"/>
          </p:nvPr>
        </p:nvSpPr>
        <p:spPr>
          <a:xfrm>
            <a:off x="6086633" y="23376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RShiny</a:t>
            </a:r>
            <a:endParaRPr dirty="0"/>
          </a:p>
        </p:txBody>
      </p:sp>
      <p:sp>
        <p:nvSpPr>
          <p:cNvPr id="1596" name="Google Shape;1596;p51"/>
          <p:cNvSpPr txBox="1">
            <a:spLocks noGrp="1"/>
          </p:cNvSpPr>
          <p:nvPr>
            <p:ph type="subTitle" idx="4"/>
          </p:nvPr>
        </p:nvSpPr>
        <p:spPr>
          <a:xfrm>
            <a:off x="5997033" y="2794200"/>
            <a:ext cx="26428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Bla </a:t>
            </a:r>
            <a:r>
              <a:rPr lang="fr-FR" dirty="0" err="1"/>
              <a:t>nla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1597" name="Google Shape;1597;p51"/>
          <p:cNvSpPr txBox="1">
            <a:spLocks noGrp="1"/>
          </p:cNvSpPr>
          <p:nvPr>
            <p:ph type="ctrTitle" idx="5"/>
          </p:nvPr>
        </p:nvSpPr>
        <p:spPr>
          <a:xfrm>
            <a:off x="3677633" y="45367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Adaefef</a:t>
            </a:r>
            <a:endParaRPr dirty="0"/>
          </a:p>
        </p:txBody>
      </p:sp>
      <p:sp>
        <p:nvSpPr>
          <p:cNvPr id="1598" name="Google Shape;1598;p51"/>
          <p:cNvSpPr txBox="1">
            <a:spLocks noGrp="1"/>
          </p:cNvSpPr>
          <p:nvPr>
            <p:ph type="subTitle" idx="6"/>
          </p:nvPr>
        </p:nvSpPr>
        <p:spPr>
          <a:xfrm>
            <a:off x="3588033" y="4993300"/>
            <a:ext cx="26428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Bla Bla</a:t>
            </a:r>
            <a:endParaRPr dirty="0"/>
          </a:p>
        </p:txBody>
      </p:sp>
      <p:sp>
        <p:nvSpPr>
          <p:cNvPr id="1599" name="Google Shape;1599;p51"/>
          <p:cNvSpPr txBox="1">
            <a:spLocks noGrp="1"/>
          </p:cNvSpPr>
          <p:nvPr>
            <p:ph type="ctrTitle" idx="7"/>
          </p:nvPr>
        </p:nvSpPr>
        <p:spPr>
          <a:xfrm>
            <a:off x="8550233" y="4536767"/>
            <a:ext cx="24636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zefzef</a:t>
            </a:r>
            <a:endParaRPr dirty="0"/>
          </a:p>
        </p:txBody>
      </p:sp>
      <p:sp>
        <p:nvSpPr>
          <p:cNvPr id="1600" name="Google Shape;1600;p51"/>
          <p:cNvSpPr txBox="1">
            <a:spLocks noGrp="1"/>
          </p:cNvSpPr>
          <p:nvPr>
            <p:ph type="subTitle" idx="8"/>
          </p:nvPr>
        </p:nvSpPr>
        <p:spPr>
          <a:xfrm>
            <a:off x="8460633" y="4993300"/>
            <a:ext cx="2642800" cy="12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 err="1"/>
              <a:t>efaefef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1601" name="Google Shape;1601;p51"/>
          <p:cNvSpPr/>
          <p:nvPr/>
        </p:nvSpPr>
        <p:spPr>
          <a:xfrm>
            <a:off x="1900232" y="5227428"/>
            <a:ext cx="1107424" cy="786755"/>
          </a:xfrm>
          <a:custGeom>
            <a:avLst/>
            <a:gdLst/>
            <a:ahLst/>
            <a:cxnLst/>
            <a:rect l="l" t="t" r="r" b="b"/>
            <a:pathLst>
              <a:path w="74357" h="52826" extrusionOk="0">
                <a:moveTo>
                  <a:pt x="24268" y="3574"/>
                </a:moveTo>
                <a:cubicBezTo>
                  <a:pt x="25015" y="4519"/>
                  <a:pt x="25609" y="5392"/>
                  <a:pt x="26328" y="6147"/>
                </a:cubicBezTo>
                <a:cubicBezTo>
                  <a:pt x="27150" y="7011"/>
                  <a:pt x="28005" y="7885"/>
                  <a:pt x="28985" y="8550"/>
                </a:cubicBezTo>
                <a:cubicBezTo>
                  <a:pt x="31139" y="10013"/>
                  <a:pt x="33472" y="10169"/>
                  <a:pt x="35821" y="9001"/>
                </a:cubicBezTo>
                <a:cubicBezTo>
                  <a:pt x="38810" y="7516"/>
                  <a:pt x="40873" y="5203"/>
                  <a:pt x="41873" y="1987"/>
                </a:cubicBezTo>
                <a:cubicBezTo>
                  <a:pt x="42059" y="1394"/>
                  <a:pt x="42222" y="792"/>
                  <a:pt x="42451" y="1"/>
                </a:cubicBezTo>
                <a:cubicBezTo>
                  <a:pt x="43052" y="532"/>
                  <a:pt x="43514" y="929"/>
                  <a:pt x="43963" y="1339"/>
                </a:cubicBezTo>
                <a:cubicBezTo>
                  <a:pt x="45495" y="2740"/>
                  <a:pt x="47195" y="3863"/>
                  <a:pt x="49219" y="4408"/>
                </a:cubicBezTo>
                <a:cubicBezTo>
                  <a:pt x="49895" y="4589"/>
                  <a:pt x="50601" y="4693"/>
                  <a:pt x="51299" y="4755"/>
                </a:cubicBezTo>
                <a:cubicBezTo>
                  <a:pt x="53581" y="4961"/>
                  <a:pt x="54855" y="3515"/>
                  <a:pt x="55404" y="2077"/>
                </a:cubicBezTo>
                <a:cubicBezTo>
                  <a:pt x="55601" y="1559"/>
                  <a:pt x="55731" y="1015"/>
                  <a:pt x="55881" y="526"/>
                </a:cubicBezTo>
                <a:cubicBezTo>
                  <a:pt x="56408" y="287"/>
                  <a:pt x="56566" y="706"/>
                  <a:pt x="56800" y="918"/>
                </a:cubicBezTo>
                <a:cubicBezTo>
                  <a:pt x="57999" y="2009"/>
                  <a:pt x="59129" y="3186"/>
                  <a:pt x="60393" y="4195"/>
                </a:cubicBezTo>
                <a:cubicBezTo>
                  <a:pt x="61730" y="5262"/>
                  <a:pt x="63276" y="5978"/>
                  <a:pt x="65013" y="6167"/>
                </a:cubicBezTo>
                <a:cubicBezTo>
                  <a:pt x="65434" y="6213"/>
                  <a:pt x="65859" y="6256"/>
                  <a:pt x="66281" y="6244"/>
                </a:cubicBezTo>
                <a:cubicBezTo>
                  <a:pt x="68801" y="6172"/>
                  <a:pt x="70158" y="5089"/>
                  <a:pt x="71034" y="2338"/>
                </a:cubicBezTo>
                <a:cubicBezTo>
                  <a:pt x="71287" y="2741"/>
                  <a:pt x="71535" y="3023"/>
                  <a:pt x="71662" y="3352"/>
                </a:cubicBezTo>
                <a:cubicBezTo>
                  <a:pt x="72938" y="6671"/>
                  <a:pt x="73629" y="10105"/>
                  <a:pt x="73878" y="13660"/>
                </a:cubicBezTo>
                <a:cubicBezTo>
                  <a:pt x="74357" y="20500"/>
                  <a:pt x="72549" y="26813"/>
                  <a:pt x="69685" y="32901"/>
                </a:cubicBezTo>
                <a:cubicBezTo>
                  <a:pt x="68965" y="34431"/>
                  <a:pt x="68193" y="35951"/>
                  <a:pt x="67307" y="37389"/>
                </a:cubicBezTo>
                <a:cubicBezTo>
                  <a:pt x="63940" y="42854"/>
                  <a:pt x="59101" y="46667"/>
                  <a:pt x="53384" y="49396"/>
                </a:cubicBezTo>
                <a:cubicBezTo>
                  <a:pt x="51749" y="50177"/>
                  <a:pt x="49984" y="50766"/>
                  <a:pt x="48218" y="51166"/>
                </a:cubicBezTo>
                <a:cubicBezTo>
                  <a:pt x="45952" y="51679"/>
                  <a:pt x="43635" y="52051"/>
                  <a:pt x="41321" y="52240"/>
                </a:cubicBezTo>
                <a:cubicBezTo>
                  <a:pt x="34212" y="52826"/>
                  <a:pt x="27395" y="51667"/>
                  <a:pt x="20911" y="48611"/>
                </a:cubicBezTo>
                <a:cubicBezTo>
                  <a:pt x="17365" y="46941"/>
                  <a:pt x="14075" y="44873"/>
                  <a:pt x="11210" y="42225"/>
                </a:cubicBezTo>
                <a:cubicBezTo>
                  <a:pt x="6887" y="38227"/>
                  <a:pt x="3130" y="33756"/>
                  <a:pt x="704" y="28307"/>
                </a:cubicBezTo>
                <a:cubicBezTo>
                  <a:pt x="446" y="27730"/>
                  <a:pt x="238" y="27128"/>
                  <a:pt x="35" y="26530"/>
                </a:cubicBezTo>
                <a:cubicBezTo>
                  <a:pt x="0" y="26430"/>
                  <a:pt x="109" y="26284"/>
                  <a:pt x="198" y="26017"/>
                </a:cubicBezTo>
                <a:cubicBezTo>
                  <a:pt x="568" y="26057"/>
                  <a:pt x="977" y="26063"/>
                  <a:pt x="1370" y="26150"/>
                </a:cubicBezTo>
                <a:cubicBezTo>
                  <a:pt x="2594" y="26423"/>
                  <a:pt x="3639" y="26035"/>
                  <a:pt x="4466" y="25187"/>
                </a:cubicBezTo>
                <a:cubicBezTo>
                  <a:pt x="5199" y="24436"/>
                  <a:pt x="5885" y="23607"/>
                  <a:pt x="6440" y="22717"/>
                </a:cubicBezTo>
                <a:cubicBezTo>
                  <a:pt x="7861" y="20434"/>
                  <a:pt x="8971" y="17992"/>
                  <a:pt x="9903" y="15465"/>
                </a:cubicBezTo>
                <a:cubicBezTo>
                  <a:pt x="10136" y="14835"/>
                  <a:pt x="10152" y="14069"/>
                  <a:pt x="10903" y="13551"/>
                </a:cubicBezTo>
                <a:cubicBezTo>
                  <a:pt x="11278" y="13967"/>
                  <a:pt x="11597" y="14458"/>
                  <a:pt x="12040" y="14781"/>
                </a:cubicBezTo>
                <a:cubicBezTo>
                  <a:pt x="12658" y="15233"/>
                  <a:pt x="13337" y="15636"/>
                  <a:pt x="14045" y="15920"/>
                </a:cubicBezTo>
                <a:cubicBezTo>
                  <a:pt x="15271" y="16409"/>
                  <a:pt x="16407" y="16106"/>
                  <a:pt x="17399" y="15264"/>
                </a:cubicBezTo>
                <a:cubicBezTo>
                  <a:pt x="18384" y="14428"/>
                  <a:pt x="19109" y="13380"/>
                  <a:pt x="19702" y="12248"/>
                </a:cubicBezTo>
                <a:cubicBezTo>
                  <a:pt x="20979" y="9809"/>
                  <a:pt x="22221" y="7350"/>
                  <a:pt x="23487" y="4905"/>
                </a:cubicBezTo>
                <a:cubicBezTo>
                  <a:pt x="23703" y="4484"/>
                  <a:pt x="23965" y="4085"/>
                  <a:pt x="24268" y="3574"/>
                </a:cubicBezTo>
                <a:close/>
                <a:moveTo>
                  <a:pt x="46278" y="31952"/>
                </a:moveTo>
                <a:lnTo>
                  <a:pt x="46309" y="31952"/>
                </a:lnTo>
                <a:cubicBezTo>
                  <a:pt x="46309" y="32798"/>
                  <a:pt x="46380" y="33652"/>
                  <a:pt x="46294" y="34489"/>
                </a:cubicBezTo>
                <a:cubicBezTo>
                  <a:pt x="46147" y="35918"/>
                  <a:pt x="44565" y="37585"/>
                  <a:pt x="43175" y="37889"/>
                </a:cubicBezTo>
                <a:cubicBezTo>
                  <a:pt x="41033" y="38359"/>
                  <a:pt x="38619" y="37066"/>
                  <a:pt x="37939" y="34992"/>
                </a:cubicBezTo>
                <a:cubicBezTo>
                  <a:pt x="37679" y="34203"/>
                  <a:pt x="37654" y="33341"/>
                  <a:pt x="37518" y="32512"/>
                </a:cubicBezTo>
                <a:cubicBezTo>
                  <a:pt x="37444" y="32068"/>
                  <a:pt x="37266" y="31699"/>
                  <a:pt x="36765" y="31619"/>
                </a:cubicBezTo>
                <a:cubicBezTo>
                  <a:pt x="36303" y="31545"/>
                  <a:pt x="35799" y="31927"/>
                  <a:pt x="35705" y="32440"/>
                </a:cubicBezTo>
                <a:cubicBezTo>
                  <a:pt x="35655" y="32718"/>
                  <a:pt x="35634" y="33000"/>
                  <a:pt x="35645" y="33281"/>
                </a:cubicBezTo>
                <a:cubicBezTo>
                  <a:pt x="35756" y="36583"/>
                  <a:pt x="37602" y="38840"/>
                  <a:pt x="40834" y="39635"/>
                </a:cubicBezTo>
                <a:cubicBezTo>
                  <a:pt x="43867" y="40380"/>
                  <a:pt x="47121" y="38540"/>
                  <a:pt x="47991" y="35534"/>
                </a:cubicBezTo>
                <a:cubicBezTo>
                  <a:pt x="48560" y="33572"/>
                  <a:pt x="48206" y="31613"/>
                  <a:pt x="47800" y="29671"/>
                </a:cubicBezTo>
                <a:cubicBezTo>
                  <a:pt x="47715" y="29271"/>
                  <a:pt x="47114" y="28910"/>
                  <a:pt x="46811" y="29089"/>
                </a:cubicBezTo>
                <a:cubicBezTo>
                  <a:pt x="46540" y="29249"/>
                  <a:pt x="46213" y="29571"/>
                  <a:pt x="46190" y="29843"/>
                </a:cubicBezTo>
                <a:cubicBezTo>
                  <a:pt x="46135" y="30540"/>
                  <a:pt x="46238" y="31248"/>
                  <a:pt x="46278" y="31952"/>
                </a:cubicBezTo>
                <a:close/>
                <a:moveTo>
                  <a:pt x="27464" y="28047"/>
                </a:moveTo>
                <a:cubicBezTo>
                  <a:pt x="27475" y="26421"/>
                  <a:pt x="26411" y="25464"/>
                  <a:pt x="24565" y="25440"/>
                </a:cubicBezTo>
                <a:cubicBezTo>
                  <a:pt x="22789" y="25418"/>
                  <a:pt x="21519" y="26580"/>
                  <a:pt x="21532" y="28219"/>
                </a:cubicBezTo>
                <a:cubicBezTo>
                  <a:pt x="21544" y="29769"/>
                  <a:pt x="22795" y="31053"/>
                  <a:pt x="24318" y="31075"/>
                </a:cubicBezTo>
                <a:cubicBezTo>
                  <a:pt x="26009" y="31102"/>
                  <a:pt x="27454" y="29711"/>
                  <a:pt x="27464" y="28047"/>
                </a:cubicBezTo>
                <a:close/>
                <a:moveTo>
                  <a:pt x="57984" y="18899"/>
                </a:moveTo>
                <a:cubicBezTo>
                  <a:pt x="58040" y="17719"/>
                  <a:pt x="57432" y="16681"/>
                  <a:pt x="56487" y="16335"/>
                </a:cubicBezTo>
                <a:cubicBezTo>
                  <a:pt x="54870" y="15744"/>
                  <a:pt x="52718" y="16866"/>
                  <a:pt x="52268" y="18536"/>
                </a:cubicBezTo>
                <a:cubicBezTo>
                  <a:pt x="51949" y="19713"/>
                  <a:pt x="52563" y="21055"/>
                  <a:pt x="53651" y="21565"/>
                </a:cubicBezTo>
                <a:cubicBezTo>
                  <a:pt x="55504" y="22435"/>
                  <a:pt x="57887" y="20969"/>
                  <a:pt x="57984" y="18899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2" name="Google Shape;1602;p51"/>
          <p:cNvSpPr/>
          <p:nvPr/>
        </p:nvSpPr>
        <p:spPr>
          <a:xfrm>
            <a:off x="1875734" y="4941007"/>
            <a:ext cx="1058961" cy="654488"/>
          </a:xfrm>
          <a:custGeom>
            <a:avLst/>
            <a:gdLst/>
            <a:ahLst/>
            <a:cxnLst/>
            <a:rect l="l" t="t" r="r" b="b"/>
            <a:pathLst>
              <a:path w="71103" h="43945" extrusionOk="0">
                <a:moveTo>
                  <a:pt x="10004" y="13210"/>
                </a:moveTo>
                <a:cubicBezTo>
                  <a:pt x="11957" y="13458"/>
                  <a:pt x="13377" y="12720"/>
                  <a:pt x="14617" y="11596"/>
                </a:cubicBezTo>
                <a:cubicBezTo>
                  <a:pt x="15874" y="10458"/>
                  <a:pt x="17071" y="9256"/>
                  <a:pt x="18307" y="8096"/>
                </a:cubicBezTo>
                <a:cubicBezTo>
                  <a:pt x="18821" y="7614"/>
                  <a:pt x="19339" y="7127"/>
                  <a:pt x="19909" y="6718"/>
                </a:cubicBezTo>
                <a:cubicBezTo>
                  <a:pt x="20416" y="6353"/>
                  <a:pt x="20972" y="6124"/>
                  <a:pt x="21645" y="6030"/>
                </a:cubicBezTo>
                <a:cubicBezTo>
                  <a:pt x="22682" y="5888"/>
                  <a:pt x="23706" y="5559"/>
                  <a:pt x="24696" y="5197"/>
                </a:cubicBezTo>
                <a:cubicBezTo>
                  <a:pt x="25843" y="4776"/>
                  <a:pt x="26866" y="4145"/>
                  <a:pt x="27218" y="3007"/>
                </a:cubicBezTo>
                <a:cubicBezTo>
                  <a:pt x="29606" y="2395"/>
                  <a:pt x="31861" y="1821"/>
                  <a:pt x="34112" y="1236"/>
                </a:cubicBezTo>
                <a:cubicBezTo>
                  <a:pt x="35554" y="861"/>
                  <a:pt x="37017" y="692"/>
                  <a:pt x="38502" y="572"/>
                </a:cubicBezTo>
                <a:cubicBezTo>
                  <a:pt x="45569" y="0"/>
                  <a:pt x="52137" y="1669"/>
                  <a:pt x="58264" y="5074"/>
                </a:cubicBezTo>
                <a:cubicBezTo>
                  <a:pt x="63494" y="7982"/>
                  <a:pt x="67618" y="12097"/>
                  <a:pt x="70680" y="17259"/>
                </a:cubicBezTo>
                <a:cubicBezTo>
                  <a:pt x="70984" y="17772"/>
                  <a:pt x="71102" y="18274"/>
                  <a:pt x="70972" y="18870"/>
                </a:cubicBezTo>
                <a:cubicBezTo>
                  <a:pt x="70778" y="19765"/>
                  <a:pt x="70671" y="20679"/>
                  <a:pt x="70477" y="21574"/>
                </a:cubicBezTo>
                <a:cubicBezTo>
                  <a:pt x="70179" y="22941"/>
                  <a:pt x="69554" y="23476"/>
                  <a:pt x="68186" y="23590"/>
                </a:cubicBezTo>
                <a:cubicBezTo>
                  <a:pt x="67034" y="23686"/>
                  <a:pt x="65889" y="23559"/>
                  <a:pt x="64896" y="22976"/>
                </a:cubicBezTo>
                <a:cubicBezTo>
                  <a:pt x="63746" y="22301"/>
                  <a:pt x="62599" y="21569"/>
                  <a:pt x="61604" y="20688"/>
                </a:cubicBezTo>
                <a:cubicBezTo>
                  <a:pt x="60179" y="19426"/>
                  <a:pt x="58861" y="18034"/>
                  <a:pt x="57850" y="16391"/>
                </a:cubicBezTo>
                <a:cubicBezTo>
                  <a:pt x="57670" y="16099"/>
                  <a:pt x="57424" y="15829"/>
                  <a:pt x="57161" y="15608"/>
                </a:cubicBezTo>
                <a:cubicBezTo>
                  <a:pt x="56875" y="15367"/>
                  <a:pt x="56186" y="15556"/>
                  <a:pt x="56053" y="15904"/>
                </a:cubicBezTo>
                <a:cubicBezTo>
                  <a:pt x="55927" y="16231"/>
                  <a:pt x="55844" y="16571"/>
                  <a:pt x="55802" y="16920"/>
                </a:cubicBezTo>
                <a:cubicBezTo>
                  <a:pt x="55691" y="17902"/>
                  <a:pt x="55673" y="18900"/>
                  <a:pt x="55512" y="19873"/>
                </a:cubicBezTo>
                <a:cubicBezTo>
                  <a:pt x="55213" y="21684"/>
                  <a:pt x="54151" y="22419"/>
                  <a:pt x="52352" y="22095"/>
                </a:cubicBezTo>
                <a:cubicBezTo>
                  <a:pt x="49414" y="21564"/>
                  <a:pt x="47204" y="19867"/>
                  <a:pt x="45387" y="17598"/>
                </a:cubicBezTo>
                <a:cubicBezTo>
                  <a:pt x="44903" y="16995"/>
                  <a:pt x="44532" y="16302"/>
                  <a:pt x="44096" y="15660"/>
                </a:cubicBezTo>
                <a:cubicBezTo>
                  <a:pt x="43941" y="15430"/>
                  <a:pt x="43773" y="15201"/>
                  <a:pt x="43567" y="15020"/>
                </a:cubicBezTo>
                <a:cubicBezTo>
                  <a:pt x="43206" y="14703"/>
                  <a:pt x="42456" y="14946"/>
                  <a:pt x="42362" y="15420"/>
                </a:cubicBezTo>
                <a:cubicBezTo>
                  <a:pt x="42282" y="15830"/>
                  <a:pt x="42300" y="16259"/>
                  <a:pt x="42263" y="16680"/>
                </a:cubicBezTo>
                <a:cubicBezTo>
                  <a:pt x="42174" y="17661"/>
                  <a:pt x="42143" y="18656"/>
                  <a:pt x="41971" y="19624"/>
                </a:cubicBezTo>
                <a:cubicBezTo>
                  <a:pt x="41418" y="22769"/>
                  <a:pt x="39625" y="25033"/>
                  <a:pt x="36826" y="26481"/>
                </a:cubicBezTo>
                <a:cubicBezTo>
                  <a:pt x="34985" y="27431"/>
                  <a:pt x="33142" y="27325"/>
                  <a:pt x="31421" y="26109"/>
                </a:cubicBezTo>
                <a:cubicBezTo>
                  <a:pt x="29649" y="24857"/>
                  <a:pt x="28405" y="23151"/>
                  <a:pt x="27335" y="21300"/>
                </a:cubicBezTo>
                <a:cubicBezTo>
                  <a:pt x="27089" y="20874"/>
                  <a:pt x="26889" y="20414"/>
                  <a:pt x="26602" y="20018"/>
                </a:cubicBezTo>
                <a:cubicBezTo>
                  <a:pt x="26268" y="19558"/>
                  <a:pt x="25446" y="19580"/>
                  <a:pt x="25121" y="20055"/>
                </a:cubicBezTo>
                <a:cubicBezTo>
                  <a:pt x="24844" y="20460"/>
                  <a:pt x="24644" y="20918"/>
                  <a:pt x="24422" y="21360"/>
                </a:cubicBezTo>
                <a:cubicBezTo>
                  <a:pt x="22921" y="24321"/>
                  <a:pt x="21449" y="27298"/>
                  <a:pt x="19909" y="30238"/>
                </a:cubicBezTo>
                <a:cubicBezTo>
                  <a:pt x="19454" y="31106"/>
                  <a:pt x="18876" y="31932"/>
                  <a:pt x="18238" y="32676"/>
                </a:cubicBezTo>
                <a:cubicBezTo>
                  <a:pt x="17416" y="33635"/>
                  <a:pt x="16470" y="33695"/>
                  <a:pt x="15401" y="33017"/>
                </a:cubicBezTo>
                <a:cubicBezTo>
                  <a:pt x="14536" y="32464"/>
                  <a:pt x="14017" y="31621"/>
                  <a:pt x="13506" y="30769"/>
                </a:cubicBezTo>
                <a:cubicBezTo>
                  <a:pt x="13180" y="30225"/>
                  <a:pt x="12897" y="29647"/>
                  <a:pt x="12514" y="29146"/>
                </a:cubicBezTo>
                <a:cubicBezTo>
                  <a:pt x="12086" y="28584"/>
                  <a:pt x="11216" y="28780"/>
                  <a:pt x="11000" y="29459"/>
                </a:cubicBezTo>
                <a:cubicBezTo>
                  <a:pt x="10893" y="29792"/>
                  <a:pt x="10851" y="30148"/>
                  <a:pt x="10785" y="30494"/>
                </a:cubicBezTo>
                <a:cubicBezTo>
                  <a:pt x="10030" y="34441"/>
                  <a:pt x="8282" y="37978"/>
                  <a:pt x="6272" y="41406"/>
                </a:cubicBezTo>
                <a:cubicBezTo>
                  <a:pt x="6094" y="41708"/>
                  <a:pt x="5868" y="41986"/>
                  <a:pt x="5641" y="42255"/>
                </a:cubicBezTo>
                <a:cubicBezTo>
                  <a:pt x="4418" y="43720"/>
                  <a:pt x="2735" y="43945"/>
                  <a:pt x="1145" y="42875"/>
                </a:cubicBezTo>
                <a:cubicBezTo>
                  <a:pt x="615" y="42518"/>
                  <a:pt x="501" y="41956"/>
                  <a:pt x="438" y="41396"/>
                </a:cubicBezTo>
                <a:cubicBezTo>
                  <a:pt x="162" y="39004"/>
                  <a:pt x="0" y="36605"/>
                  <a:pt x="260" y="34202"/>
                </a:cubicBezTo>
                <a:cubicBezTo>
                  <a:pt x="790" y="29269"/>
                  <a:pt x="2475" y="24710"/>
                  <a:pt x="5024" y="20497"/>
                </a:cubicBezTo>
                <a:cubicBezTo>
                  <a:pt x="6518" y="18027"/>
                  <a:pt x="8279" y="15716"/>
                  <a:pt x="10004" y="13210"/>
                </a:cubicBezTo>
                <a:close/>
              </a:path>
            </a:pathLst>
          </a:custGeom>
          <a:solidFill>
            <a:srgbClr val="8E49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3" name="Google Shape;1603;p51"/>
          <p:cNvSpPr/>
          <p:nvPr/>
        </p:nvSpPr>
        <p:spPr>
          <a:xfrm>
            <a:off x="1983634" y="4574313"/>
            <a:ext cx="252055" cy="341087"/>
          </a:xfrm>
          <a:custGeom>
            <a:avLst/>
            <a:gdLst/>
            <a:ahLst/>
            <a:cxnLst/>
            <a:rect l="l" t="t" r="r" b="b"/>
            <a:pathLst>
              <a:path w="16924" h="22902" extrusionOk="0">
                <a:moveTo>
                  <a:pt x="16299" y="21418"/>
                </a:moveTo>
                <a:cubicBezTo>
                  <a:pt x="14957" y="21889"/>
                  <a:pt x="13579" y="22375"/>
                  <a:pt x="12086" y="22901"/>
                </a:cubicBezTo>
                <a:cubicBezTo>
                  <a:pt x="8279" y="20499"/>
                  <a:pt x="4733" y="17747"/>
                  <a:pt x="2242" y="13854"/>
                </a:cubicBezTo>
                <a:cubicBezTo>
                  <a:pt x="438" y="11037"/>
                  <a:pt x="1" y="7947"/>
                  <a:pt x="765" y="4704"/>
                </a:cubicBezTo>
                <a:cubicBezTo>
                  <a:pt x="924" y="4032"/>
                  <a:pt x="1240" y="3378"/>
                  <a:pt x="1585" y="2772"/>
                </a:cubicBezTo>
                <a:cubicBezTo>
                  <a:pt x="1947" y="2135"/>
                  <a:pt x="2656" y="2031"/>
                  <a:pt x="3205" y="2541"/>
                </a:cubicBezTo>
                <a:cubicBezTo>
                  <a:pt x="3771" y="3064"/>
                  <a:pt x="4322" y="3636"/>
                  <a:pt x="4740" y="4278"/>
                </a:cubicBezTo>
                <a:cubicBezTo>
                  <a:pt x="5395" y="5279"/>
                  <a:pt x="5933" y="6357"/>
                  <a:pt x="6518" y="7403"/>
                </a:cubicBezTo>
                <a:cubicBezTo>
                  <a:pt x="6759" y="7833"/>
                  <a:pt x="6930" y="8320"/>
                  <a:pt x="7249" y="8681"/>
                </a:cubicBezTo>
                <a:cubicBezTo>
                  <a:pt x="7443" y="8898"/>
                  <a:pt x="7894" y="9063"/>
                  <a:pt x="8162" y="8993"/>
                </a:cubicBezTo>
                <a:cubicBezTo>
                  <a:pt x="8430" y="8925"/>
                  <a:pt x="8716" y="8566"/>
                  <a:pt x="8815" y="8274"/>
                </a:cubicBezTo>
                <a:cubicBezTo>
                  <a:pt x="8946" y="7886"/>
                  <a:pt x="8884" y="7436"/>
                  <a:pt x="8941" y="7018"/>
                </a:cubicBezTo>
                <a:cubicBezTo>
                  <a:pt x="9147" y="5481"/>
                  <a:pt x="9345" y="3943"/>
                  <a:pt x="9595" y="2412"/>
                </a:cubicBezTo>
                <a:cubicBezTo>
                  <a:pt x="9731" y="1573"/>
                  <a:pt x="10035" y="780"/>
                  <a:pt x="10721" y="1"/>
                </a:cubicBezTo>
                <a:cubicBezTo>
                  <a:pt x="10952" y="257"/>
                  <a:pt x="11244" y="450"/>
                  <a:pt x="11345" y="713"/>
                </a:cubicBezTo>
                <a:cubicBezTo>
                  <a:pt x="11674" y="1567"/>
                  <a:pt x="11932" y="2447"/>
                  <a:pt x="12218" y="3317"/>
                </a:cubicBezTo>
                <a:cubicBezTo>
                  <a:pt x="12326" y="3649"/>
                  <a:pt x="12381" y="4017"/>
                  <a:pt x="12566" y="4298"/>
                </a:cubicBezTo>
                <a:cubicBezTo>
                  <a:pt x="12704" y="4507"/>
                  <a:pt x="13030" y="4747"/>
                  <a:pt x="13239" y="4721"/>
                </a:cubicBezTo>
                <a:cubicBezTo>
                  <a:pt x="13546" y="4681"/>
                  <a:pt x="13982" y="4479"/>
                  <a:pt x="14084" y="4230"/>
                </a:cubicBezTo>
                <a:cubicBezTo>
                  <a:pt x="14376" y="3519"/>
                  <a:pt x="14505" y="2744"/>
                  <a:pt x="14743" y="2007"/>
                </a:cubicBezTo>
                <a:cubicBezTo>
                  <a:pt x="14865" y="1635"/>
                  <a:pt x="15081" y="1296"/>
                  <a:pt x="15305" y="838"/>
                </a:cubicBezTo>
                <a:cubicBezTo>
                  <a:pt x="16061" y="1954"/>
                  <a:pt x="16150" y="3098"/>
                  <a:pt x="16353" y="4189"/>
                </a:cubicBezTo>
                <a:cubicBezTo>
                  <a:pt x="16562" y="5300"/>
                  <a:pt x="16691" y="6425"/>
                  <a:pt x="16738" y="7554"/>
                </a:cubicBezTo>
                <a:cubicBezTo>
                  <a:pt x="16923" y="12144"/>
                  <a:pt x="16910" y="16729"/>
                  <a:pt x="16299" y="21418"/>
                </a:cubicBezTo>
                <a:close/>
              </a:path>
            </a:pathLst>
          </a:custGeom>
          <a:solidFill>
            <a:srgbClr val="8E49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4" name="Google Shape;1604;p51"/>
          <p:cNvSpPr/>
          <p:nvPr/>
        </p:nvSpPr>
        <p:spPr>
          <a:xfrm>
            <a:off x="1769859" y="5593021"/>
            <a:ext cx="208835" cy="222343"/>
          </a:xfrm>
          <a:custGeom>
            <a:avLst/>
            <a:gdLst/>
            <a:ahLst/>
            <a:cxnLst/>
            <a:rect l="l" t="t" r="r" b="b"/>
            <a:pathLst>
              <a:path w="14022" h="14929" extrusionOk="0">
                <a:moveTo>
                  <a:pt x="14021" y="14346"/>
                </a:moveTo>
                <a:cubicBezTo>
                  <a:pt x="13314" y="14569"/>
                  <a:pt x="12920" y="14790"/>
                  <a:pt x="12517" y="14807"/>
                </a:cubicBezTo>
                <a:cubicBezTo>
                  <a:pt x="9411" y="14928"/>
                  <a:pt x="6400" y="14509"/>
                  <a:pt x="3947" y="12431"/>
                </a:cubicBezTo>
                <a:cubicBezTo>
                  <a:pt x="1300" y="10190"/>
                  <a:pt x="0" y="7309"/>
                  <a:pt x="589" y="3778"/>
                </a:cubicBezTo>
                <a:cubicBezTo>
                  <a:pt x="885" y="1999"/>
                  <a:pt x="2034" y="912"/>
                  <a:pt x="3722" y="403"/>
                </a:cubicBezTo>
                <a:cubicBezTo>
                  <a:pt x="5063" y="0"/>
                  <a:pt x="6094" y="500"/>
                  <a:pt x="6644" y="1768"/>
                </a:cubicBezTo>
                <a:cubicBezTo>
                  <a:pt x="7009" y="2609"/>
                  <a:pt x="7305" y="3480"/>
                  <a:pt x="7673" y="4322"/>
                </a:cubicBezTo>
                <a:cubicBezTo>
                  <a:pt x="8980" y="7317"/>
                  <a:pt x="10724" y="10049"/>
                  <a:pt x="12734" y="12621"/>
                </a:cubicBezTo>
                <a:cubicBezTo>
                  <a:pt x="13114" y="13108"/>
                  <a:pt x="13476" y="13611"/>
                  <a:pt x="14021" y="14346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5" name="Google Shape;1605;p51"/>
          <p:cNvSpPr/>
          <p:nvPr/>
        </p:nvSpPr>
        <p:spPr>
          <a:xfrm>
            <a:off x="2992503" y="5223928"/>
            <a:ext cx="127607" cy="282333"/>
          </a:xfrm>
          <a:custGeom>
            <a:avLst/>
            <a:gdLst/>
            <a:ahLst/>
            <a:cxnLst/>
            <a:rect l="l" t="t" r="r" b="b"/>
            <a:pathLst>
              <a:path w="8568" h="18957" extrusionOk="0">
                <a:moveTo>
                  <a:pt x="2529" y="18956"/>
                </a:moveTo>
                <a:cubicBezTo>
                  <a:pt x="2500" y="17886"/>
                  <a:pt x="2465" y="17191"/>
                  <a:pt x="2466" y="16496"/>
                </a:cubicBezTo>
                <a:cubicBezTo>
                  <a:pt x="2478" y="12587"/>
                  <a:pt x="1960" y="8754"/>
                  <a:pt x="805" y="5014"/>
                </a:cubicBezTo>
                <a:cubicBezTo>
                  <a:pt x="743" y="4811"/>
                  <a:pt x="682" y="4608"/>
                  <a:pt x="602" y="4412"/>
                </a:cubicBezTo>
                <a:cubicBezTo>
                  <a:pt x="0" y="2936"/>
                  <a:pt x="762" y="1802"/>
                  <a:pt x="1842" y="903"/>
                </a:cubicBezTo>
                <a:cubicBezTo>
                  <a:pt x="2733" y="160"/>
                  <a:pt x="4415" y="0"/>
                  <a:pt x="5587" y="924"/>
                </a:cubicBezTo>
                <a:cubicBezTo>
                  <a:pt x="7043" y="2068"/>
                  <a:pt x="7993" y="3490"/>
                  <a:pt x="8168" y="5364"/>
                </a:cubicBezTo>
                <a:cubicBezTo>
                  <a:pt x="8568" y="9639"/>
                  <a:pt x="7249" y="13440"/>
                  <a:pt x="4906" y="16939"/>
                </a:cubicBezTo>
                <a:cubicBezTo>
                  <a:pt x="4596" y="17402"/>
                  <a:pt x="4160" y="17784"/>
                  <a:pt x="3745" y="18165"/>
                </a:cubicBezTo>
                <a:cubicBezTo>
                  <a:pt x="3501" y="18390"/>
                  <a:pt x="3184" y="18538"/>
                  <a:pt x="2529" y="18956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6" name="Google Shape;1606;p51"/>
          <p:cNvSpPr/>
          <p:nvPr/>
        </p:nvSpPr>
        <p:spPr>
          <a:xfrm>
            <a:off x="2254405" y="4691968"/>
            <a:ext cx="154340" cy="263001"/>
          </a:xfrm>
          <a:custGeom>
            <a:avLst/>
            <a:gdLst/>
            <a:ahLst/>
            <a:cxnLst/>
            <a:rect l="l" t="t" r="r" b="b"/>
            <a:pathLst>
              <a:path w="10363" h="17659" extrusionOk="0">
                <a:moveTo>
                  <a:pt x="1140" y="17659"/>
                </a:moveTo>
                <a:cubicBezTo>
                  <a:pt x="204" y="16737"/>
                  <a:pt x="1" y="15815"/>
                  <a:pt x="20" y="14778"/>
                </a:cubicBezTo>
                <a:cubicBezTo>
                  <a:pt x="49" y="13281"/>
                  <a:pt x="337" y="11839"/>
                  <a:pt x="704" y="10396"/>
                </a:cubicBezTo>
                <a:cubicBezTo>
                  <a:pt x="1355" y="7839"/>
                  <a:pt x="2354" y="5432"/>
                  <a:pt x="3790" y="3230"/>
                </a:cubicBezTo>
                <a:cubicBezTo>
                  <a:pt x="4368" y="2345"/>
                  <a:pt x="5064" y="1544"/>
                  <a:pt x="5860" y="849"/>
                </a:cubicBezTo>
                <a:cubicBezTo>
                  <a:pt x="6837" y="1"/>
                  <a:pt x="7784" y="208"/>
                  <a:pt x="8575" y="1262"/>
                </a:cubicBezTo>
                <a:cubicBezTo>
                  <a:pt x="9495" y="2489"/>
                  <a:pt x="9891" y="3933"/>
                  <a:pt x="10051" y="5409"/>
                </a:cubicBezTo>
                <a:cubicBezTo>
                  <a:pt x="10362" y="8293"/>
                  <a:pt x="10359" y="11191"/>
                  <a:pt x="10159" y="14087"/>
                </a:cubicBezTo>
                <a:cubicBezTo>
                  <a:pt x="10102" y="14923"/>
                  <a:pt x="9841" y="15578"/>
                  <a:pt x="8959" y="15883"/>
                </a:cubicBezTo>
                <a:cubicBezTo>
                  <a:pt x="6422" y="16759"/>
                  <a:pt x="3865" y="17528"/>
                  <a:pt x="1140" y="17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7" name="Google Shape;1607;p51"/>
          <p:cNvSpPr/>
          <p:nvPr/>
        </p:nvSpPr>
        <p:spPr>
          <a:xfrm>
            <a:off x="1932477" y="4902955"/>
            <a:ext cx="226289" cy="210413"/>
          </a:xfrm>
          <a:custGeom>
            <a:avLst/>
            <a:gdLst/>
            <a:ahLst/>
            <a:cxnLst/>
            <a:rect l="l" t="t" r="r" b="b"/>
            <a:pathLst>
              <a:path w="15194" h="14128" extrusionOk="0">
                <a:moveTo>
                  <a:pt x="15194" y="7438"/>
                </a:moveTo>
                <a:cubicBezTo>
                  <a:pt x="13455" y="9101"/>
                  <a:pt x="11738" y="10767"/>
                  <a:pt x="9991" y="12401"/>
                </a:cubicBezTo>
                <a:cubicBezTo>
                  <a:pt x="9527" y="12835"/>
                  <a:pt x="9015" y="13216"/>
                  <a:pt x="8467" y="13538"/>
                </a:cubicBezTo>
                <a:cubicBezTo>
                  <a:pt x="7459" y="14128"/>
                  <a:pt x="6604" y="13950"/>
                  <a:pt x="5835" y="13056"/>
                </a:cubicBezTo>
                <a:cubicBezTo>
                  <a:pt x="5651" y="12843"/>
                  <a:pt x="5505" y="12598"/>
                  <a:pt x="5353" y="12361"/>
                </a:cubicBezTo>
                <a:cubicBezTo>
                  <a:pt x="3565" y="9560"/>
                  <a:pt x="2044" y="6598"/>
                  <a:pt x="813" y="3512"/>
                </a:cubicBezTo>
                <a:cubicBezTo>
                  <a:pt x="424" y="2540"/>
                  <a:pt x="1" y="1543"/>
                  <a:pt x="442" y="486"/>
                </a:cubicBezTo>
                <a:cubicBezTo>
                  <a:pt x="1116" y="0"/>
                  <a:pt x="1843" y="162"/>
                  <a:pt x="2533" y="182"/>
                </a:cubicBezTo>
                <a:cubicBezTo>
                  <a:pt x="4550" y="248"/>
                  <a:pt x="11413" y="1584"/>
                  <a:pt x="13482" y="2310"/>
                </a:cubicBezTo>
                <a:cubicBezTo>
                  <a:pt x="13730" y="3074"/>
                  <a:pt x="14001" y="3942"/>
                  <a:pt x="14288" y="4803"/>
                </a:cubicBezTo>
                <a:cubicBezTo>
                  <a:pt x="14574" y="5666"/>
                  <a:pt x="14878" y="6521"/>
                  <a:pt x="15194" y="7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8" name="Google Shape;1608;p51"/>
          <p:cNvSpPr/>
          <p:nvPr/>
        </p:nvSpPr>
        <p:spPr>
          <a:xfrm>
            <a:off x="2169007" y="4926546"/>
            <a:ext cx="80141" cy="77609"/>
          </a:xfrm>
          <a:custGeom>
            <a:avLst/>
            <a:gdLst/>
            <a:ahLst/>
            <a:cxnLst/>
            <a:rect l="l" t="t" r="r" b="b"/>
            <a:pathLst>
              <a:path w="5381" h="5211" extrusionOk="0">
                <a:moveTo>
                  <a:pt x="5380" y="3779"/>
                </a:moveTo>
                <a:cubicBezTo>
                  <a:pt x="4352" y="4565"/>
                  <a:pt x="3417" y="4872"/>
                  <a:pt x="2440" y="5049"/>
                </a:cubicBezTo>
                <a:cubicBezTo>
                  <a:pt x="1538" y="5211"/>
                  <a:pt x="1066" y="5003"/>
                  <a:pt x="721" y="4206"/>
                </a:cubicBezTo>
                <a:cubicBezTo>
                  <a:pt x="416" y="3502"/>
                  <a:pt x="229" y="2748"/>
                  <a:pt x="1" y="2051"/>
                </a:cubicBezTo>
                <a:cubicBezTo>
                  <a:pt x="779" y="775"/>
                  <a:pt x="1920" y="315"/>
                  <a:pt x="3236" y="0"/>
                </a:cubicBezTo>
                <a:cubicBezTo>
                  <a:pt x="4288" y="1055"/>
                  <a:pt x="4497" y="2509"/>
                  <a:pt x="5380" y="3779"/>
                </a:cubicBezTo>
                <a:close/>
              </a:path>
            </a:pathLst>
          </a:custGeom>
          <a:solidFill>
            <a:srgbClr val="E84A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9" name="Google Shape;1609;p51"/>
          <p:cNvSpPr/>
          <p:nvPr/>
        </p:nvSpPr>
        <p:spPr>
          <a:xfrm>
            <a:off x="2063178" y="5664090"/>
            <a:ext cx="197605" cy="198513"/>
          </a:xfrm>
          <a:custGeom>
            <a:avLst/>
            <a:gdLst/>
            <a:ahLst/>
            <a:cxnLst/>
            <a:rect l="l" t="t" r="r" b="b"/>
            <a:pathLst>
              <a:path w="13268" h="13329" extrusionOk="0">
                <a:moveTo>
                  <a:pt x="6410" y="263"/>
                </a:moveTo>
                <a:cubicBezTo>
                  <a:pt x="2633" y="517"/>
                  <a:pt x="1" y="4119"/>
                  <a:pt x="605" y="7757"/>
                </a:cubicBezTo>
                <a:cubicBezTo>
                  <a:pt x="877" y="9387"/>
                  <a:pt x="1773" y="10684"/>
                  <a:pt x="2988" y="11531"/>
                </a:cubicBezTo>
                <a:cubicBezTo>
                  <a:pt x="4029" y="12424"/>
                  <a:pt x="5394" y="12975"/>
                  <a:pt x="6711" y="13082"/>
                </a:cubicBezTo>
                <a:cubicBezTo>
                  <a:pt x="9758" y="13329"/>
                  <a:pt x="12292" y="10147"/>
                  <a:pt x="12707" y="7410"/>
                </a:cubicBezTo>
                <a:cubicBezTo>
                  <a:pt x="13267" y="3705"/>
                  <a:pt x="10297" y="0"/>
                  <a:pt x="6410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0" name="Google Shape;1610;p51"/>
          <p:cNvSpPr/>
          <p:nvPr/>
        </p:nvSpPr>
        <p:spPr>
          <a:xfrm>
            <a:off x="2770077" y="5464436"/>
            <a:ext cx="198231" cy="191289"/>
          </a:xfrm>
          <a:custGeom>
            <a:avLst/>
            <a:gdLst/>
            <a:ahLst/>
            <a:cxnLst/>
            <a:rect l="l" t="t" r="r" b="b"/>
            <a:pathLst>
              <a:path w="13310" h="12844" extrusionOk="0">
                <a:moveTo>
                  <a:pt x="13019" y="6177"/>
                </a:moveTo>
                <a:cubicBezTo>
                  <a:pt x="12960" y="5596"/>
                  <a:pt x="12800" y="5030"/>
                  <a:pt x="12546" y="4504"/>
                </a:cubicBezTo>
                <a:cubicBezTo>
                  <a:pt x="11819" y="1746"/>
                  <a:pt x="9175" y="0"/>
                  <a:pt x="6296" y="344"/>
                </a:cubicBezTo>
                <a:cubicBezTo>
                  <a:pt x="3093" y="726"/>
                  <a:pt x="0" y="3001"/>
                  <a:pt x="193" y="6539"/>
                </a:cubicBezTo>
                <a:cubicBezTo>
                  <a:pt x="402" y="10371"/>
                  <a:pt x="4299" y="12843"/>
                  <a:pt x="7896" y="12215"/>
                </a:cubicBezTo>
                <a:cubicBezTo>
                  <a:pt x="10540" y="11754"/>
                  <a:pt x="13310" y="9023"/>
                  <a:pt x="13019" y="6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1" name="Google Shape;1611;p51"/>
          <p:cNvSpPr/>
          <p:nvPr/>
        </p:nvSpPr>
        <p:spPr>
          <a:xfrm>
            <a:off x="1746701" y="4536768"/>
            <a:ext cx="1398260" cy="1498537"/>
          </a:xfrm>
          <a:custGeom>
            <a:avLst/>
            <a:gdLst/>
            <a:ahLst/>
            <a:cxnLst/>
            <a:rect l="l" t="t" r="r" b="b"/>
            <a:pathLst>
              <a:path w="93885" h="100618" extrusionOk="0">
                <a:moveTo>
                  <a:pt x="38332" y="99448"/>
                </a:moveTo>
                <a:cubicBezTo>
                  <a:pt x="39223" y="99670"/>
                  <a:pt x="40141" y="99783"/>
                  <a:pt x="41022" y="100034"/>
                </a:cubicBezTo>
                <a:cubicBezTo>
                  <a:pt x="41820" y="100262"/>
                  <a:pt x="42716" y="100149"/>
                  <a:pt x="43491" y="100540"/>
                </a:cubicBezTo>
                <a:cubicBezTo>
                  <a:pt x="45365" y="100566"/>
                  <a:pt x="47239" y="100610"/>
                  <a:pt x="49115" y="100617"/>
                </a:cubicBezTo>
                <a:cubicBezTo>
                  <a:pt x="49334" y="100617"/>
                  <a:pt x="49555" y="100610"/>
                  <a:pt x="49774" y="100604"/>
                </a:cubicBezTo>
                <a:cubicBezTo>
                  <a:pt x="51658" y="100497"/>
                  <a:pt x="53510" y="100328"/>
                  <a:pt x="55337" y="100060"/>
                </a:cubicBezTo>
                <a:cubicBezTo>
                  <a:pt x="57233" y="99639"/>
                  <a:pt x="59118" y="99224"/>
                  <a:pt x="61006" y="98830"/>
                </a:cubicBezTo>
                <a:cubicBezTo>
                  <a:pt x="61191" y="98775"/>
                  <a:pt x="61376" y="98728"/>
                  <a:pt x="61562" y="98670"/>
                </a:cubicBezTo>
                <a:cubicBezTo>
                  <a:pt x="61571" y="98683"/>
                  <a:pt x="61579" y="98698"/>
                  <a:pt x="61590" y="98712"/>
                </a:cubicBezTo>
                <a:cubicBezTo>
                  <a:pt x="61710" y="98686"/>
                  <a:pt x="61830" y="98664"/>
                  <a:pt x="61951" y="98640"/>
                </a:cubicBezTo>
                <a:cubicBezTo>
                  <a:pt x="62082" y="98578"/>
                  <a:pt x="62223" y="98512"/>
                  <a:pt x="62395" y="98432"/>
                </a:cubicBezTo>
                <a:cubicBezTo>
                  <a:pt x="63282" y="98020"/>
                  <a:pt x="64177" y="97619"/>
                  <a:pt x="65072" y="97221"/>
                </a:cubicBezTo>
                <a:cubicBezTo>
                  <a:pt x="65185" y="97159"/>
                  <a:pt x="65296" y="97092"/>
                  <a:pt x="65413" y="97036"/>
                </a:cubicBezTo>
                <a:cubicBezTo>
                  <a:pt x="69266" y="95142"/>
                  <a:pt x="72548" y="92471"/>
                  <a:pt x="75586" y="89488"/>
                </a:cubicBezTo>
                <a:cubicBezTo>
                  <a:pt x="76387" y="88701"/>
                  <a:pt x="77096" y="87800"/>
                  <a:pt x="77743" y="86878"/>
                </a:cubicBezTo>
                <a:cubicBezTo>
                  <a:pt x="81488" y="81545"/>
                  <a:pt x="83942" y="75643"/>
                  <a:pt x="85389" y="69305"/>
                </a:cubicBezTo>
                <a:cubicBezTo>
                  <a:pt x="85543" y="68623"/>
                  <a:pt x="85712" y="67943"/>
                  <a:pt x="85854" y="67349"/>
                </a:cubicBezTo>
                <a:cubicBezTo>
                  <a:pt x="88953" y="65808"/>
                  <a:pt x="90014" y="64757"/>
                  <a:pt x="91536" y="61737"/>
                </a:cubicBezTo>
                <a:cubicBezTo>
                  <a:pt x="92561" y="59702"/>
                  <a:pt x="93190" y="57540"/>
                  <a:pt x="93600" y="55302"/>
                </a:cubicBezTo>
                <a:cubicBezTo>
                  <a:pt x="93885" y="53747"/>
                  <a:pt x="93860" y="52209"/>
                  <a:pt x="93571" y="50666"/>
                </a:cubicBezTo>
                <a:cubicBezTo>
                  <a:pt x="93188" y="48634"/>
                  <a:pt x="92160" y="46988"/>
                  <a:pt x="90528" y="45728"/>
                </a:cubicBezTo>
                <a:cubicBezTo>
                  <a:pt x="88443" y="44117"/>
                  <a:pt x="85942" y="44197"/>
                  <a:pt x="83944" y="45925"/>
                </a:cubicBezTo>
                <a:cubicBezTo>
                  <a:pt x="83631" y="46198"/>
                  <a:pt x="83339" y="46493"/>
                  <a:pt x="82942" y="46867"/>
                </a:cubicBezTo>
                <a:cubicBezTo>
                  <a:pt x="82644" y="46401"/>
                  <a:pt x="82377" y="46004"/>
                  <a:pt x="82128" y="45595"/>
                </a:cubicBezTo>
                <a:cubicBezTo>
                  <a:pt x="81213" y="44086"/>
                  <a:pt x="80380" y="42518"/>
                  <a:pt x="79376" y="41071"/>
                </a:cubicBezTo>
                <a:cubicBezTo>
                  <a:pt x="76435" y="36822"/>
                  <a:pt x="72715" y="33344"/>
                  <a:pt x="68226" y="30818"/>
                </a:cubicBezTo>
                <a:cubicBezTo>
                  <a:pt x="61753" y="27176"/>
                  <a:pt x="54808" y="25243"/>
                  <a:pt x="47293" y="25831"/>
                </a:cubicBezTo>
                <a:cubicBezTo>
                  <a:pt x="46899" y="25863"/>
                  <a:pt x="46493" y="25769"/>
                  <a:pt x="46090" y="25734"/>
                </a:cubicBezTo>
                <a:cubicBezTo>
                  <a:pt x="46068" y="25403"/>
                  <a:pt x="46022" y="25193"/>
                  <a:pt x="46044" y="24990"/>
                </a:cubicBezTo>
                <a:cubicBezTo>
                  <a:pt x="46404" y="21812"/>
                  <a:pt x="46336" y="18638"/>
                  <a:pt x="45945" y="15471"/>
                </a:cubicBezTo>
                <a:cubicBezTo>
                  <a:pt x="45708" y="13552"/>
                  <a:pt x="45156" y="11731"/>
                  <a:pt x="43867" y="10226"/>
                </a:cubicBezTo>
                <a:cubicBezTo>
                  <a:pt x="42591" y="8738"/>
                  <a:pt x="40755" y="8470"/>
                  <a:pt x="39125" y="9565"/>
                </a:cubicBezTo>
                <a:cubicBezTo>
                  <a:pt x="38545" y="9955"/>
                  <a:pt x="37991" y="10437"/>
                  <a:pt x="37561" y="10981"/>
                </a:cubicBezTo>
                <a:cubicBezTo>
                  <a:pt x="36863" y="11864"/>
                  <a:pt x="36276" y="12835"/>
                  <a:pt x="35645" y="13770"/>
                </a:cubicBezTo>
                <a:cubicBezTo>
                  <a:pt x="35386" y="14155"/>
                  <a:pt x="35129" y="14542"/>
                  <a:pt x="34634" y="15287"/>
                </a:cubicBezTo>
                <a:cubicBezTo>
                  <a:pt x="34577" y="14558"/>
                  <a:pt x="34537" y="14237"/>
                  <a:pt x="34529" y="13914"/>
                </a:cubicBezTo>
                <a:cubicBezTo>
                  <a:pt x="34501" y="12430"/>
                  <a:pt x="34583" y="10935"/>
                  <a:pt x="34433" y="9463"/>
                </a:cubicBezTo>
                <a:cubicBezTo>
                  <a:pt x="34248" y="7642"/>
                  <a:pt x="33914" y="5832"/>
                  <a:pt x="33560" y="4035"/>
                </a:cubicBezTo>
                <a:cubicBezTo>
                  <a:pt x="33427" y="3354"/>
                  <a:pt x="33118" y="2686"/>
                  <a:pt x="32779" y="2074"/>
                </a:cubicBezTo>
                <a:cubicBezTo>
                  <a:pt x="32050" y="766"/>
                  <a:pt x="30894" y="632"/>
                  <a:pt x="29846" y="1687"/>
                </a:cubicBezTo>
                <a:cubicBezTo>
                  <a:pt x="29618" y="1917"/>
                  <a:pt x="29428" y="2187"/>
                  <a:pt x="29138" y="2539"/>
                </a:cubicBezTo>
                <a:cubicBezTo>
                  <a:pt x="28825" y="2068"/>
                  <a:pt x="28618" y="1704"/>
                  <a:pt x="28360" y="1376"/>
                </a:cubicBezTo>
                <a:cubicBezTo>
                  <a:pt x="27294" y="19"/>
                  <a:pt x="26095" y="1"/>
                  <a:pt x="25077" y="1410"/>
                </a:cubicBezTo>
                <a:cubicBezTo>
                  <a:pt x="24588" y="2086"/>
                  <a:pt x="24234" y="2882"/>
                  <a:pt x="23941" y="3667"/>
                </a:cubicBezTo>
                <a:cubicBezTo>
                  <a:pt x="23671" y="4390"/>
                  <a:pt x="23580" y="5177"/>
                  <a:pt x="23376" y="5926"/>
                </a:cubicBezTo>
                <a:cubicBezTo>
                  <a:pt x="23314" y="6151"/>
                  <a:pt x="23134" y="6344"/>
                  <a:pt x="22922" y="6695"/>
                </a:cubicBezTo>
                <a:cubicBezTo>
                  <a:pt x="22519" y="6152"/>
                  <a:pt x="22256" y="5739"/>
                  <a:pt x="21934" y="5376"/>
                </a:cubicBezTo>
                <a:cubicBezTo>
                  <a:pt x="21374" y="4742"/>
                  <a:pt x="20830" y="4078"/>
                  <a:pt x="20187" y="3537"/>
                </a:cubicBezTo>
                <a:cubicBezTo>
                  <a:pt x="18803" y="2379"/>
                  <a:pt x="17177" y="2547"/>
                  <a:pt x="16135" y="4010"/>
                </a:cubicBezTo>
                <a:cubicBezTo>
                  <a:pt x="15613" y="4742"/>
                  <a:pt x="15193" y="5610"/>
                  <a:pt x="14972" y="6478"/>
                </a:cubicBezTo>
                <a:cubicBezTo>
                  <a:pt x="13866" y="10850"/>
                  <a:pt x="14598" y="14918"/>
                  <a:pt x="17374" y="18496"/>
                </a:cubicBezTo>
                <a:cubicBezTo>
                  <a:pt x="18582" y="20052"/>
                  <a:pt x="20040" y="21412"/>
                  <a:pt x="21383" y="22862"/>
                </a:cubicBezTo>
                <a:cubicBezTo>
                  <a:pt x="21648" y="23148"/>
                  <a:pt x="21906" y="23438"/>
                  <a:pt x="22340" y="23918"/>
                </a:cubicBezTo>
                <a:cubicBezTo>
                  <a:pt x="21781" y="23877"/>
                  <a:pt x="21506" y="23875"/>
                  <a:pt x="21234" y="23834"/>
                </a:cubicBezTo>
                <a:cubicBezTo>
                  <a:pt x="19210" y="23529"/>
                  <a:pt x="17190" y="23186"/>
                  <a:pt x="15160" y="22922"/>
                </a:cubicBezTo>
                <a:cubicBezTo>
                  <a:pt x="14469" y="22833"/>
                  <a:pt x="13740" y="22854"/>
                  <a:pt x="13053" y="22967"/>
                </a:cubicBezTo>
                <a:cubicBezTo>
                  <a:pt x="11630" y="23198"/>
                  <a:pt x="10936" y="23982"/>
                  <a:pt x="10858" y="25400"/>
                </a:cubicBezTo>
                <a:cubicBezTo>
                  <a:pt x="10827" y="25954"/>
                  <a:pt x="10878" y="26541"/>
                  <a:pt x="11031" y="27073"/>
                </a:cubicBezTo>
                <a:cubicBezTo>
                  <a:pt x="11304" y="28023"/>
                  <a:pt x="11633" y="28955"/>
                  <a:pt x="12017" y="29867"/>
                </a:cubicBezTo>
                <a:cubicBezTo>
                  <a:pt x="13224" y="32737"/>
                  <a:pt x="14699" y="35473"/>
                  <a:pt x="16357" y="38110"/>
                </a:cubicBezTo>
                <a:cubicBezTo>
                  <a:pt x="16648" y="38570"/>
                  <a:pt x="16879" y="39070"/>
                  <a:pt x="17138" y="39553"/>
                </a:cubicBezTo>
                <a:cubicBezTo>
                  <a:pt x="16719" y="40089"/>
                  <a:pt x="16375" y="40534"/>
                  <a:pt x="16027" y="40976"/>
                </a:cubicBezTo>
                <a:cubicBezTo>
                  <a:pt x="13521" y="44152"/>
                  <a:pt x="11357" y="47529"/>
                  <a:pt x="9763" y="51268"/>
                </a:cubicBezTo>
                <a:cubicBezTo>
                  <a:pt x="7442" y="56708"/>
                  <a:pt x="6353" y="62319"/>
                  <a:pt x="7206" y="68232"/>
                </a:cubicBezTo>
                <a:cubicBezTo>
                  <a:pt x="7252" y="68554"/>
                  <a:pt x="7212" y="68889"/>
                  <a:pt x="7212" y="69274"/>
                </a:cubicBezTo>
                <a:cubicBezTo>
                  <a:pt x="6791" y="69308"/>
                  <a:pt x="6519" y="69333"/>
                  <a:pt x="6247" y="69351"/>
                </a:cubicBezTo>
                <a:cubicBezTo>
                  <a:pt x="2717" y="69581"/>
                  <a:pt x="315" y="71956"/>
                  <a:pt x="168" y="75454"/>
                </a:cubicBezTo>
                <a:cubicBezTo>
                  <a:pt x="1" y="79409"/>
                  <a:pt x="1468" y="82727"/>
                  <a:pt x="4662" y="85014"/>
                </a:cubicBezTo>
                <a:cubicBezTo>
                  <a:pt x="8355" y="87659"/>
                  <a:pt x="12486" y="88390"/>
                  <a:pt x="16992" y="86811"/>
                </a:cubicBezTo>
                <a:cubicBezTo>
                  <a:pt x="17593" y="87423"/>
                  <a:pt x="18216" y="88093"/>
                  <a:pt x="18878" y="88720"/>
                </a:cubicBezTo>
                <a:cubicBezTo>
                  <a:pt x="19544" y="89353"/>
                  <a:pt x="20234" y="89961"/>
                  <a:pt x="20940" y="90549"/>
                </a:cubicBezTo>
                <a:cubicBezTo>
                  <a:pt x="21700" y="91183"/>
                  <a:pt x="22473" y="91801"/>
                  <a:pt x="23268" y="92391"/>
                </a:cubicBezTo>
                <a:cubicBezTo>
                  <a:pt x="24004" y="92938"/>
                  <a:pt x="24766" y="93455"/>
                  <a:pt x="25538" y="93952"/>
                </a:cubicBezTo>
                <a:cubicBezTo>
                  <a:pt x="26312" y="94448"/>
                  <a:pt x="27100" y="94922"/>
                  <a:pt x="27905" y="95364"/>
                </a:cubicBezTo>
                <a:cubicBezTo>
                  <a:pt x="28710" y="95807"/>
                  <a:pt x="29531" y="96216"/>
                  <a:pt x="30362" y="96606"/>
                </a:cubicBezTo>
                <a:cubicBezTo>
                  <a:pt x="31192" y="96994"/>
                  <a:pt x="32038" y="97360"/>
                  <a:pt x="32890" y="97698"/>
                </a:cubicBezTo>
                <a:cubicBezTo>
                  <a:pt x="33744" y="98037"/>
                  <a:pt x="34606" y="98357"/>
                  <a:pt x="35479" y="98638"/>
                </a:cubicBezTo>
                <a:cubicBezTo>
                  <a:pt x="36420" y="98940"/>
                  <a:pt x="37372" y="99210"/>
                  <a:pt x="38332" y="99448"/>
                </a:cubicBezTo>
                <a:close/>
                <a:moveTo>
                  <a:pt x="85495" y="47043"/>
                </a:moveTo>
                <a:cubicBezTo>
                  <a:pt x="86386" y="46300"/>
                  <a:pt x="88067" y="46140"/>
                  <a:pt x="89239" y="47064"/>
                </a:cubicBezTo>
                <a:cubicBezTo>
                  <a:pt x="90694" y="48208"/>
                  <a:pt x="91644" y="49630"/>
                  <a:pt x="91819" y="51504"/>
                </a:cubicBezTo>
                <a:cubicBezTo>
                  <a:pt x="92219" y="55779"/>
                  <a:pt x="90902" y="59580"/>
                  <a:pt x="88557" y="63079"/>
                </a:cubicBezTo>
                <a:cubicBezTo>
                  <a:pt x="88247" y="63542"/>
                  <a:pt x="87812" y="63924"/>
                  <a:pt x="87398" y="64305"/>
                </a:cubicBezTo>
                <a:cubicBezTo>
                  <a:pt x="87151" y="64530"/>
                  <a:pt x="86834" y="64678"/>
                  <a:pt x="86180" y="65096"/>
                </a:cubicBezTo>
                <a:cubicBezTo>
                  <a:pt x="86152" y="64026"/>
                  <a:pt x="86115" y="63331"/>
                  <a:pt x="86118" y="62636"/>
                </a:cubicBezTo>
                <a:cubicBezTo>
                  <a:pt x="86128" y="58727"/>
                  <a:pt x="85610" y="54894"/>
                  <a:pt x="84457" y="51154"/>
                </a:cubicBezTo>
                <a:cubicBezTo>
                  <a:pt x="84394" y="50951"/>
                  <a:pt x="84334" y="50748"/>
                  <a:pt x="84254" y="50552"/>
                </a:cubicBezTo>
                <a:cubicBezTo>
                  <a:pt x="83650" y="49076"/>
                  <a:pt x="84412" y="47942"/>
                  <a:pt x="85494" y="47043"/>
                </a:cubicBezTo>
                <a:close/>
                <a:moveTo>
                  <a:pt x="34794" y="20817"/>
                </a:moveTo>
                <a:cubicBezTo>
                  <a:pt x="35445" y="18260"/>
                  <a:pt x="36445" y="15853"/>
                  <a:pt x="37881" y="13651"/>
                </a:cubicBezTo>
                <a:cubicBezTo>
                  <a:pt x="38459" y="12766"/>
                  <a:pt x="39154" y="11965"/>
                  <a:pt x="39952" y="11270"/>
                </a:cubicBezTo>
                <a:cubicBezTo>
                  <a:pt x="40928" y="10422"/>
                  <a:pt x="41875" y="10629"/>
                  <a:pt x="42665" y="11683"/>
                </a:cubicBezTo>
                <a:cubicBezTo>
                  <a:pt x="43587" y="12910"/>
                  <a:pt x="43983" y="14354"/>
                  <a:pt x="44141" y="15830"/>
                </a:cubicBezTo>
                <a:cubicBezTo>
                  <a:pt x="44454" y="18714"/>
                  <a:pt x="44449" y="21612"/>
                  <a:pt x="44249" y="24508"/>
                </a:cubicBezTo>
                <a:cubicBezTo>
                  <a:pt x="44192" y="25344"/>
                  <a:pt x="43932" y="25999"/>
                  <a:pt x="43050" y="26304"/>
                </a:cubicBezTo>
                <a:cubicBezTo>
                  <a:pt x="40513" y="27180"/>
                  <a:pt x="37955" y="27949"/>
                  <a:pt x="35232" y="28080"/>
                </a:cubicBezTo>
                <a:cubicBezTo>
                  <a:pt x="34294" y="27158"/>
                  <a:pt x="34091" y="26236"/>
                  <a:pt x="34111" y="25199"/>
                </a:cubicBezTo>
                <a:cubicBezTo>
                  <a:pt x="34139" y="23702"/>
                  <a:pt x="34427" y="22260"/>
                  <a:pt x="34794" y="20817"/>
                </a:cubicBezTo>
                <a:close/>
                <a:moveTo>
                  <a:pt x="33738" y="29951"/>
                </a:moveTo>
                <a:cubicBezTo>
                  <a:pt x="32708" y="30737"/>
                  <a:pt x="31774" y="31044"/>
                  <a:pt x="30798" y="31221"/>
                </a:cubicBezTo>
                <a:cubicBezTo>
                  <a:pt x="29895" y="31383"/>
                  <a:pt x="29422" y="31175"/>
                  <a:pt x="29077" y="30378"/>
                </a:cubicBezTo>
                <a:cubicBezTo>
                  <a:pt x="28773" y="29674"/>
                  <a:pt x="28586" y="28920"/>
                  <a:pt x="28358" y="28223"/>
                </a:cubicBezTo>
                <a:cubicBezTo>
                  <a:pt x="29136" y="26947"/>
                  <a:pt x="30276" y="26487"/>
                  <a:pt x="31593" y="26172"/>
                </a:cubicBezTo>
                <a:cubicBezTo>
                  <a:pt x="32644" y="27227"/>
                  <a:pt x="32853" y="28681"/>
                  <a:pt x="33736" y="29951"/>
                </a:cubicBezTo>
                <a:close/>
                <a:moveTo>
                  <a:pt x="18151" y="16375"/>
                </a:moveTo>
                <a:cubicBezTo>
                  <a:pt x="16347" y="13558"/>
                  <a:pt x="15911" y="10468"/>
                  <a:pt x="16674" y="7225"/>
                </a:cubicBezTo>
                <a:cubicBezTo>
                  <a:pt x="16833" y="6553"/>
                  <a:pt x="17150" y="5899"/>
                  <a:pt x="17494" y="5293"/>
                </a:cubicBezTo>
                <a:cubicBezTo>
                  <a:pt x="17856" y="4654"/>
                  <a:pt x="18565" y="4552"/>
                  <a:pt x="19115" y="5062"/>
                </a:cubicBezTo>
                <a:cubicBezTo>
                  <a:pt x="19680" y="5585"/>
                  <a:pt x="20231" y="6157"/>
                  <a:pt x="20649" y="6799"/>
                </a:cubicBezTo>
                <a:cubicBezTo>
                  <a:pt x="21304" y="7800"/>
                  <a:pt x="21842" y="8878"/>
                  <a:pt x="22427" y="9924"/>
                </a:cubicBezTo>
                <a:cubicBezTo>
                  <a:pt x="22668" y="10354"/>
                  <a:pt x="22839" y="10841"/>
                  <a:pt x="23158" y="11202"/>
                </a:cubicBezTo>
                <a:cubicBezTo>
                  <a:pt x="23352" y="11419"/>
                  <a:pt x="23803" y="11584"/>
                  <a:pt x="24071" y="11514"/>
                </a:cubicBezTo>
                <a:cubicBezTo>
                  <a:pt x="24339" y="11446"/>
                  <a:pt x="24625" y="11087"/>
                  <a:pt x="24724" y="10795"/>
                </a:cubicBezTo>
                <a:cubicBezTo>
                  <a:pt x="24855" y="10407"/>
                  <a:pt x="24793" y="9957"/>
                  <a:pt x="24850" y="9539"/>
                </a:cubicBezTo>
                <a:cubicBezTo>
                  <a:pt x="25056" y="8002"/>
                  <a:pt x="25254" y="6464"/>
                  <a:pt x="25504" y="4933"/>
                </a:cubicBezTo>
                <a:cubicBezTo>
                  <a:pt x="25640" y="4094"/>
                  <a:pt x="25944" y="3301"/>
                  <a:pt x="26630" y="2522"/>
                </a:cubicBezTo>
                <a:cubicBezTo>
                  <a:pt x="26861" y="2778"/>
                  <a:pt x="27153" y="2971"/>
                  <a:pt x="27254" y="3234"/>
                </a:cubicBezTo>
                <a:cubicBezTo>
                  <a:pt x="27583" y="4088"/>
                  <a:pt x="27841" y="4968"/>
                  <a:pt x="28127" y="5838"/>
                </a:cubicBezTo>
                <a:cubicBezTo>
                  <a:pt x="28235" y="6170"/>
                  <a:pt x="28290" y="6538"/>
                  <a:pt x="28475" y="6819"/>
                </a:cubicBezTo>
                <a:cubicBezTo>
                  <a:pt x="28613" y="7028"/>
                  <a:pt x="28939" y="7268"/>
                  <a:pt x="29148" y="7242"/>
                </a:cubicBezTo>
                <a:cubicBezTo>
                  <a:pt x="29455" y="7202"/>
                  <a:pt x="29891" y="7000"/>
                  <a:pt x="29993" y="6751"/>
                </a:cubicBezTo>
                <a:cubicBezTo>
                  <a:pt x="30285" y="6040"/>
                  <a:pt x="30414" y="5265"/>
                  <a:pt x="30652" y="4528"/>
                </a:cubicBezTo>
                <a:cubicBezTo>
                  <a:pt x="30774" y="4156"/>
                  <a:pt x="30990" y="3817"/>
                  <a:pt x="31214" y="3359"/>
                </a:cubicBezTo>
                <a:cubicBezTo>
                  <a:pt x="31970" y="4475"/>
                  <a:pt x="32059" y="5619"/>
                  <a:pt x="32262" y="6710"/>
                </a:cubicBezTo>
                <a:cubicBezTo>
                  <a:pt x="32471" y="7821"/>
                  <a:pt x="32600" y="8946"/>
                  <a:pt x="32647" y="10075"/>
                </a:cubicBezTo>
                <a:cubicBezTo>
                  <a:pt x="32832" y="14665"/>
                  <a:pt x="32819" y="19250"/>
                  <a:pt x="32208" y="23939"/>
                </a:cubicBezTo>
                <a:cubicBezTo>
                  <a:pt x="30866" y="24410"/>
                  <a:pt x="29488" y="24896"/>
                  <a:pt x="27995" y="25422"/>
                </a:cubicBezTo>
                <a:cubicBezTo>
                  <a:pt x="24188" y="23020"/>
                  <a:pt x="20640" y="20268"/>
                  <a:pt x="18151" y="16375"/>
                </a:cubicBezTo>
                <a:close/>
                <a:moveTo>
                  <a:pt x="13285" y="28099"/>
                </a:moveTo>
                <a:cubicBezTo>
                  <a:pt x="12898" y="27128"/>
                  <a:pt x="12473" y="26131"/>
                  <a:pt x="12915" y="25073"/>
                </a:cubicBezTo>
                <a:cubicBezTo>
                  <a:pt x="13590" y="24587"/>
                  <a:pt x="14317" y="24748"/>
                  <a:pt x="15006" y="24770"/>
                </a:cubicBezTo>
                <a:cubicBezTo>
                  <a:pt x="17024" y="24834"/>
                  <a:pt x="23887" y="26172"/>
                  <a:pt x="25956" y="26897"/>
                </a:cubicBezTo>
                <a:cubicBezTo>
                  <a:pt x="26202" y="27662"/>
                  <a:pt x="26475" y="28529"/>
                  <a:pt x="26761" y="29391"/>
                </a:cubicBezTo>
                <a:cubicBezTo>
                  <a:pt x="27048" y="30254"/>
                  <a:pt x="27352" y="31109"/>
                  <a:pt x="27668" y="32026"/>
                </a:cubicBezTo>
                <a:cubicBezTo>
                  <a:pt x="25929" y="33689"/>
                  <a:pt x="24212" y="35355"/>
                  <a:pt x="22465" y="36989"/>
                </a:cubicBezTo>
                <a:cubicBezTo>
                  <a:pt x="22001" y="37423"/>
                  <a:pt x="21489" y="37804"/>
                  <a:pt x="20941" y="38126"/>
                </a:cubicBezTo>
                <a:cubicBezTo>
                  <a:pt x="19933" y="38716"/>
                  <a:pt x="19078" y="38538"/>
                  <a:pt x="18309" y="37644"/>
                </a:cubicBezTo>
                <a:cubicBezTo>
                  <a:pt x="18125" y="37431"/>
                  <a:pt x="17979" y="37186"/>
                  <a:pt x="17827" y="36949"/>
                </a:cubicBezTo>
                <a:cubicBezTo>
                  <a:pt x="16037" y="34148"/>
                  <a:pt x="14517" y="31186"/>
                  <a:pt x="13285" y="28099"/>
                </a:cubicBezTo>
                <a:close/>
                <a:moveTo>
                  <a:pt x="8924" y="61347"/>
                </a:moveTo>
                <a:cubicBezTo>
                  <a:pt x="9454" y="56412"/>
                  <a:pt x="11139" y="51853"/>
                  <a:pt x="13688" y="47640"/>
                </a:cubicBezTo>
                <a:cubicBezTo>
                  <a:pt x="15182" y="45170"/>
                  <a:pt x="16943" y="42859"/>
                  <a:pt x="18668" y="40353"/>
                </a:cubicBezTo>
                <a:cubicBezTo>
                  <a:pt x="20621" y="40601"/>
                  <a:pt x="22041" y="39863"/>
                  <a:pt x="23281" y="38739"/>
                </a:cubicBezTo>
                <a:cubicBezTo>
                  <a:pt x="24538" y="37601"/>
                  <a:pt x="25735" y="36399"/>
                  <a:pt x="26971" y="35239"/>
                </a:cubicBezTo>
                <a:cubicBezTo>
                  <a:pt x="27485" y="34757"/>
                  <a:pt x="28003" y="34270"/>
                  <a:pt x="28573" y="33861"/>
                </a:cubicBezTo>
                <a:cubicBezTo>
                  <a:pt x="29080" y="33496"/>
                  <a:pt x="29636" y="33267"/>
                  <a:pt x="30309" y="33173"/>
                </a:cubicBezTo>
                <a:cubicBezTo>
                  <a:pt x="31346" y="33031"/>
                  <a:pt x="32370" y="32702"/>
                  <a:pt x="33360" y="32340"/>
                </a:cubicBezTo>
                <a:cubicBezTo>
                  <a:pt x="34507" y="31919"/>
                  <a:pt x="35530" y="31288"/>
                  <a:pt x="35882" y="30150"/>
                </a:cubicBezTo>
                <a:cubicBezTo>
                  <a:pt x="38270" y="29538"/>
                  <a:pt x="40525" y="28964"/>
                  <a:pt x="42776" y="28379"/>
                </a:cubicBezTo>
                <a:cubicBezTo>
                  <a:pt x="44218" y="28004"/>
                  <a:pt x="45681" y="27835"/>
                  <a:pt x="47166" y="27715"/>
                </a:cubicBezTo>
                <a:cubicBezTo>
                  <a:pt x="54233" y="27143"/>
                  <a:pt x="60801" y="28812"/>
                  <a:pt x="66928" y="32217"/>
                </a:cubicBezTo>
                <a:cubicBezTo>
                  <a:pt x="72158" y="35125"/>
                  <a:pt x="76282" y="39240"/>
                  <a:pt x="79344" y="44402"/>
                </a:cubicBezTo>
                <a:cubicBezTo>
                  <a:pt x="79648" y="44915"/>
                  <a:pt x="79766" y="45417"/>
                  <a:pt x="79636" y="46013"/>
                </a:cubicBezTo>
                <a:cubicBezTo>
                  <a:pt x="79442" y="46908"/>
                  <a:pt x="79335" y="47822"/>
                  <a:pt x="79141" y="48717"/>
                </a:cubicBezTo>
                <a:cubicBezTo>
                  <a:pt x="78843" y="50084"/>
                  <a:pt x="78218" y="50619"/>
                  <a:pt x="76850" y="50733"/>
                </a:cubicBezTo>
                <a:cubicBezTo>
                  <a:pt x="75697" y="50829"/>
                  <a:pt x="74551" y="50702"/>
                  <a:pt x="73560" y="50119"/>
                </a:cubicBezTo>
                <a:cubicBezTo>
                  <a:pt x="72410" y="49444"/>
                  <a:pt x="71263" y="48712"/>
                  <a:pt x="70268" y="47831"/>
                </a:cubicBezTo>
                <a:cubicBezTo>
                  <a:pt x="68843" y="46569"/>
                  <a:pt x="67525" y="45177"/>
                  <a:pt x="66514" y="43534"/>
                </a:cubicBezTo>
                <a:cubicBezTo>
                  <a:pt x="66334" y="43242"/>
                  <a:pt x="66088" y="42972"/>
                  <a:pt x="65825" y="42751"/>
                </a:cubicBezTo>
                <a:cubicBezTo>
                  <a:pt x="65539" y="42510"/>
                  <a:pt x="64850" y="42699"/>
                  <a:pt x="64717" y="43047"/>
                </a:cubicBezTo>
                <a:cubicBezTo>
                  <a:pt x="64591" y="43374"/>
                  <a:pt x="64508" y="43714"/>
                  <a:pt x="64466" y="44063"/>
                </a:cubicBezTo>
                <a:cubicBezTo>
                  <a:pt x="64355" y="45047"/>
                  <a:pt x="64337" y="46043"/>
                  <a:pt x="64176" y="47016"/>
                </a:cubicBezTo>
                <a:cubicBezTo>
                  <a:pt x="63877" y="48829"/>
                  <a:pt x="62815" y="49562"/>
                  <a:pt x="61016" y="49238"/>
                </a:cubicBezTo>
                <a:cubicBezTo>
                  <a:pt x="58078" y="48707"/>
                  <a:pt x="55868" y="47010"/>
                  <a:pt x="54051" y="44741"/>
                </a:cubicBezTo>
                <a:cubicBezTo>
                  <a:pt x="53567" y="44138"/>
                  <a:pt x="53196" y="43445"/>
                  <a:pt x="52760" y="42803"/>
                </a:cubicBezTo>
                <a:cubicBezTo>
                  <a:pt x="52605" y="42575"/>
                  <a:pt x="52437" y="42344"/>
                  <a:pt x="52231" y="42163"/>
                </a:cubicBezTo>
                <a:cubicBezTo>
                  <a:pt x="51870" y="41846"/>
                  <a:pt x="51120" y="42089"/>
                  <a:pt x="51026" y="42563"/>
                </a:cubicBezTo>
                <a:cubicBezTo>
                  <a:pt x="50946" y="42973"/>
                  <a:pt x="50964" y="43402"/>
                  <a:pt x="50927" y="43823"/>
                </a:cubicBezTo>
                <a:cubicBezTo>
                  <a:pt x="50838" y="44805"/>
                  <a:pt x="50807" y="45799"/>
                  <a:pt x="50635" y="46767"/>
                </a:cubicBezTo>
                <a:cubicBezTo>
                  <a:pt x="50082" y="49912"/>
                  <a:pt x="48289" y="52176"/>
                  <a:pt x="45490" y="53624"/>
                </a:cubicBezTo>
                <a:cubicBezTo>
                  <a:pt x="43649" y="54574"/>
                  <a:pt x="41806" y="54469"/>
                  <a:pt x="40085" y="53252"/>
                </a:cubicBezTo>
                <a:cubicBezTo>
                  <a:pt x="38313" y="52000"/>
                  <a:pt x="37069" y="50294"/>
                  <a:pt x="35999" y="48443"/>
                </a:cubicBezTo>
                <a:cubicBezTo>
                  <a:pt x="35753" y="48018"/>
                  <a:pt x="35553" y="47557"/>
                  <a:pt x="35266" y="47161"/>
                </a:cubicBezTo>
                <a:cubicBezTo>
                  <a:pt x="34932" y="46701"/>
                  <a:pt x="34110" y="46723"/>
                  <a:pt x="33785" y="47198"/>
                </a:cubicBezTo>
                <a:cubicBezTo>
                  <a:pt x="33508" y="47603"/>
                  <a:pt x="33308" y="48062"/>
                  <a:pt x="33086" y="48503"/>
                </a:cubicBezTo>
                <a:cubicBezTo>
                  <a:pt x="31585" y="51464"/>
                  <a:pt x="30113" y="54441"/>
                  <a:pt x="28573" y="57383"/>
                </a:cubicBezTo>
                <a:cubicBezTo>
                  <a:pt x="28118" y="58249"/>
                  <a:pt x="27540" y="59075"/>
                  <a:pt x="26902" y="59819"/>
                </a:cubicBezTo>
                <a:cubicBezTo>
                  <a:pt x="26080" y="60778"/>
                  <a:pt x="25134" y="60838"/>
                  <a:pt x="24065" y="60160"/>
                </a:cubicBezTo>
                <a:cubicBezTo>
                  <a:pt x="23200" y="59607"/>
                  <a:pt x="22681" y="58764"/>
                  <a:pt x="22170" y="57912"/>
                </a:cubicBezTo>
                <a:cubicBezTo>
                  <a:pt x="21844" y="57368"/>
                  <a:pt x="21561" y="56790"/>
                  <a:pt x="21178" y="56289"/>
                </a:cubicBezTo>
                <a:cubicBezTo>
                  <a:pt x="20750" y="55727"/>
                  <a:pt x="19880" y="55923"/>
                  <a:pt x="19664" y="56602"/>
                </a:cubicBezTo>
                <a:cubicBezTo>
                  <a:pt x="19557" y="56935"/>
                  <a:pt x="19515" y="57291"/>
                  <a:pt x="19449" y="57637"/>
                </a:cubicBezTo>
                <a:cubicBezTo>
                  <a:pt x="18694" y="61584"/>
                  <a:pt x="16946" y="65121"/>
                  <a:pt x="14936" y="68549"/>
                </a:cubicBezTo>
                <a:cubicBezTo>
                  <a:pt x="14758" y="68851"/>
                  <a:pt x="14532" y="69129"/>
                  <a:pt x="14305" y="69398"/>
                </a:cubicBezTo>
                <a:cubicBezTo>
                  <a:pt x="13082" y="70863"/>
                  <a:pt x="11399" y="71088"/>
                  <a:pt x="9809" y="70016"/>
                </a:cubicBezTo>
                <a:cubicBezTo>
                  <a:pt x="9279" y="69661"/>
                  <a:pt x="9165" y="69099"/>
                  <a:pt x="9102" y="68539"/>
                </a:cubicBezTo>
                <a:cubicBezTo>
                  <a:pt x="8826" y="66148"/>
                  <a:pt x="8664" y="63749"/>
                  <a:pt x="8924" y="61347"/>
                </a:cubicBezTo>
                <a:close/>
                <a:moveTo>
                  <a:pt x="14072" y="85730"/>
                </a:moveTo>
                <a:cubicBezTo>
                  <a:pt x="10966" y="85851"/>
                  <a:pt x="7955" y="85432"/>
                  <a:pt x="5502" y="83354"/>
                </a:cubicBezTo>
                <a:cubicBezTo>
                  <a:pt x="2855" y="81113"/>
                  <a:pt x="1555" y="78232"/>
                  <a:pt x="2144" y="74701"/>
                </a:cubicBezTo>
                <a:cubicBezTo>
                  <a:pt x="2440" y="72922"/>
                  <a:pt x="3589" y="71835"/>
                  <a:pt x="5277" y="71326"/>
                </a:cubicBezTo>
                <a:cubicBezTo>
                  <a:pt x="6618" y="70923"/>
                  <a:pt x="7649" y="71423"/>
                  <a:pt x="8199" y="72691"/>
                </a:cubicBezTo>
                <a:cubicBezTo>
                  <a:pt x="8564" y="73532"/>
                  <a:pt x="8860" y="74403"/>
                  <a:pt x="9228" y="75245"/>
                </a:cubicBezTo>
                <a:cubicBezTo>
                  <a:pt x="10535" y="78240"/>
                  <a:pt x="12279" y="80972"/>
                  <a:pt x="14289" y="83544"/>
                </a:cubicBezTo>
                <a:cubicBezTo>
                  <a:pt x="14669" y="84031"/>
                  <a:pt x="15029" y="84534"/>
                  <a:pt x="15576" y="85269"/>
                </a:cubicBezTo>
                <a:cubicBezTo>
                  <a:pt x="14869" y="85492"/>
                  <a:pt x="14475" y="85713"/>
                  <a:pt x="14072" y="85730"/>
                </a:cubicBezTo>
                <a:close/>
                <a:moveTo>
                  <a:pt x="31220" y="94986"/>
                </a:moveTo>
                <a:cubicBezTo>
                  <a:pt x="27674" y="93316"/>
                  <a:pt x="24384" y="91248"/>
                  <a:pt x="21519" y="88600"/>
                </a:cubicBezTo>
                <a:cubicBezTo>
                  <a:pt x="17196" y="84602"/>
                  <a:pt x="13439" y="80132"/>
                  <a:pt x="11013" y="74682"/>
                </a:cubicBezTo>
                <a:cubicBezTo>
                  <a:pt x="10755" y="74105"/>
                  <a:pt x="10547" y="73505"/>
                  <a:pt x="10344" y="72906"/>
                </a:cubicBezTo>
                <a:cubicBezTo>
                  <a:pt x="10309" y="72805"/>
                  <a:pt x="10418" y="72659"/>
                  <a:pt x="10507" y="72392"/>
                </a:cubicBezTo>
                <a:cubicBezTo>
                  <a:pt x="10877" y="72432"/>
                  <a:pt x="11286" y="72438"/>
                  <a:pt x="11679" y="72525"/>
                </a:cubicBezTo>
                <a:cubicBezTo>
                  <a:pt x="12903" y="72799"/>
                  <a:pt x="13948" y="72410"/>
                  <a:pt x="14775" y="71562"/>
                </a:cubicBezTo>
                <a:cubicBezTo>
                  <a:pt x="15508" y="70811"/>
                  <a:pt x="16194" y="69982"/>
                  <a:pt x="16749" y="69093"/>
                </a:cubicBezTo>
                <a:cubicBezTo>
                  <a:pt x="18170" y="66809"/>
                  <a:pt x="19280" y="64369"/>
                  <a:pt x="20212" y="61840"/>
                </a:cubicBezTo>
                <a:cubicBezTo>
                  <a:pt x="20445" y="61210"/>
                  <a:pt x="20461" y="60446"/>
                  <a:pt x="21212" y="59926"/>
                </a:cubicBezTo>
                <a:cubicBezTo>
                  <a:pt x="21586" y="60342"/>
                  <a:pt x="21906" y="60833"/>
                  <a:pt x="22349" y="61157"/>
                </a:cubicBezTo>
                <a:cubicBezTo>
                  <a:pt x="22965" y="61608"/>
                  <a:pt x="23646" y="62012"/>
                  <a:pt x="24354" y="62295"/>
                </a:cubicBezTo>
                <a:cubicBezTo>
                  <a:pt x="25580" y="62784"/>
                  <a:pt x="26716" y="62481"/>
                  <a:pt x="27708" y="61639"/>
                </a:cubicBezTo>
                <a:cubicBezTo>
                  <a:pt x="28692" y="60803"/>
                  <a:pt x="29418" y="59755"/>
                  <a:pt x="30011" y="58624"/>
                </a:cubicBezTo>
                <a:cubicBezTo>
                  <a:pt x="31288" y="56185"/>
                  <a:pt x="32530" y="53725"/>
                  <a:pt x="33796" y="51280"/>
                </a:cubicBezTo>
                <a:cubicBezTo>
                  <a:pt x="34013" y="50857"/>
                  <a:pt x="34276" y="50459"/>
                  <a:pt x="34578" y="49948"/>
                </a:cubicBezTo>
                <a:cubicBezTo>
                  <a:pt x="35325" y="50893"/>
                  <a:pt x="35919" y="51766"/>
                  <a:pt x="36638" y="52520"/>
                </a:cubicBezTo>
                <a:cubicBezTo>
                  <a:pt x="37459" y="53386"/>
                  <a:pt x="38316" y="54259"/>
                  <a:pt x="39295" y="54924"/>
                </a:cubicBezTo>
                <a:cubicBezTo>
                  <a:pt x="41450" y="56388"/>
                  <a:pt x="43781" y="56544"/>
                  <a:pt x="46130" y="55376"/>
                </a:cubicBezTo>
                <a:cubicBezTo>
                  <a:pt x="49119" y="53890"/>
                  <a:pt x="51182" y="51576"/>
                  <a:pt x="52184" y="48362"/>
                </a:cubicBezTo>
                <a:cubicBezTo>
                  <a:pt x="52369" y="47768"/>
                  <a:pt x="52532" y="47167"/>
                  <a:pt x="52762" y="46376"/>
                </a:cubicBezTo>
                <a:cubicBezTo>
                  <a:pt x="53362" y="46907"/>
                  <a:pt x="53824" y="47302"/>
                  <a:pt x="54273" y="47713"/>
                </a:cubicBezTo>
                <a:cubicBezTo>
                  <a:pt x="55806" y="49113"/>
                  <a:pt x="57506" y="50236"/>
                  <a:pt x="59528" y="50782"/>
                </a:cubicBezTo>
                <a:cubicBezTo>
                  <a:pt x="60204" y="50964"/>
                  <a:pt x="60910" y="51066"/>
                  <a:pt x="61608" y="51130"/>
                </a:cubicBezTo>
                <a:cubicBezTo>
                  <a:pt x="63890" y="51336"/>
                  <a:pt x="65164" y="49888"/>
                  <a:pt x="65713" y="48451"/>
                </a:cubicBezTo>
                <a:cubicBezTo>
                  <a:pt x="65911" y="47932"/>
                  <a:pt x="66042" y="47390"/>
                  <a:pt x="66190" y="46899"/>
                </a:cubicBezTo>
                <a:cubicBezTo>
                  <a:pt x="66719" y="46662"/>
                  <a:pt x="66876" y="47080"/>
                  <a:pt x="67109" y="47292"/>
                </a:cubicBezTo>
                <a:cubicBezTo>
                  <a:pt x="68309" y="48383"/>
                  <a:pt x="69438" y="49561"/>
                  <a:pt x="70702" y="50570"/>
                </a:cubicBezTo>
                <a:cubicBezTo>
                  <a:pt x="72039" y="51637"/>
                  <a:pt x="73585" y="52351"/>
                  <a:pt x="75323" y="52542"/>
                </a:cubicBezTo>
                <a:cubicBezTo>
                  <a:pt x="75744" y="52587"/>
                  <a:pt x="76169" y="52631"/>
                  <a:pt x="76590" y="52618"/>
                </a:cubicBezTo>
                <a:cubicBezTo>
                  <a:pt x="79111" y="52547"/>
                  <a:pt x="80467" y="51464"/>
                  <a:pt x="81343" y="48712"/>
                </a:cubicBezTo>
                <a:cubicBezTo>
                  <a:pt x="81598" y="49115"/>
                  <a:pt x="81845" y="49396"/>
                  <a:pt x="81971" y="49727"/>
                </a:cubicBezTo>
                <a:cubicBezTo>
                  <a:pt x="83247" y="53045"/>
                  <a:pt x="83939" y="56479"/>
                  <a:pt x="84187" y="60035"/>
                </a:cubicBezTo>
                <a:cubicBezTo>
                  <a:pt x="84666" y="66873"/>
                  <a:pt x="82858" y="73188"/>
                  <a:pt x="79996" y="79274"/>
                </a:cubicBezTo>
                <a:cubicBezTo>
                  <a:pt x="79276" y="80806"/>
                  <a:pt x="78502" y="82324"/>
                  <a:pt x="77616" y="83763"/>
                </a:cubicBezTo>
                <a:cubicBezTo>
                  <a:pt x="74249" y="89229"/>
                  <a:pt x="69410" y="93040"/>
                  <a:pt x="63694" y="95771"/>
                </a:cubicBezTo>
                <a:cubicBezTo>
                  <a:pt x="62060" y="96551"/>
                  <a:pt x="60295" y="97139"/>
                  <a:pt x="58527" y="97539"/>
                </a:cubicBezTo>
                <a:cubicBezTo>
                  <a:pt x="56262" y="98054"/>
                  <a:pt x="53946" y="98424"/>
                  <a:pt x="51631" y="98614"/>
                </a:cubicBezTo>
                <a:cubicBezTo>
                  <a:pt x="44522" y="99202"/>
                  <a:pt x="37705" y="98042"/>
                  <a:pt x="31220" y="94986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2" name="Google Shape;1612;p51"/>
          <p:cNvSpPr/>
          <p:nvPr/>
        </p:nvSpPr>
        <p:spPr>
          <a:xfrm>
            <a:off x="2430931" y="5657968"/>
            <a:ext cx="192511" cy="170827"/>
          </a:xfrm>
          <a:custGeom>
            <a:avLst/>
            <a:gdLst/>
            <a:ahLst/>
            <a:cxnLst/>
            <a:rect l="l" t="t" r="r" b="b"/>
            <a:pathLst>
              <a:path w="12926" h="11470" extrusionOk="0">
                <a:moveTo>
                  <a:pt x="10644" y="3043"/>
                </a:moveTo>
                <a:cubicBezTo>
                  <a:pt x="10604" y="2339"/>
                  <a:pt x="10501" y="1631"/>
                  <a:pt x="10556" y="934"/>
                </a:cubicBezTo>
                <a:cubicBezTo>
                  <a:pt x="10579" y="662"/>
                  <a:pt x="10906" y="339"/>
                  <a:pt x="11177" y="179"/>
                </a:cubicBezTo>
                <a:cubicBezTo>
                  <a:pt x="11480" y="1"/>
                  <a:pt x="12081" y="361"/>
                  <a:pt x="12166" y="761"/>
                </a:cubicBezTo>
                <a:cubicBezTo>
                  <a:pt x="12572" y="2702"/>
                  <a:pt x="12926" y="4663"/>
                  <a:pt x="12357" y="6624"/>
                </a:cubicBezTo>
                <a:cubicBezTo>
                  <a:pt x="11487" y="9631"/>
                  <a:pt x="8233" y="11470"/>
                  <a:pt x="5200" y="10726"/>
                </a:cubicBezTo>
                <a:cubicBezTo>
                  <a:pt x="1968" y="9933"/>
                  <a:pt x="120" y="7673"/>
                  <a:pt x="11" y="4372"/>
                </a:cubicBezTo>
                <a:cubicBezTo>
                  <a:pt x="0" y="4091"/>
                  <a:pt x="21" y="3808"/>
                  <a:pt x="71" y="3531"/>
                </a:cubicBezTo>
                <a:cubicBezTo>
                  <a:pt x="165" y="3016"/>
                  <a:pt x="669" y="2634"/>
                  <a:pt x="1131" y="2708"/>
                </a:cubicBezTo>
                <a:cubicBezTo>
                  <a:pt x="1632" y="2790"/>
                  <a:pt x="1810" y="3159"/>
                  <a:pt x="1884" y="3602"/>
                </a:cubicBezTo>
                <a:cubicBezTo>
                  <a:pt x="2020" y="4430"/>
                  <a:pt x="2045" y="5294"/>
                  <a:pt x="2305" y="6081"/>
                </a:cubicBezTo>
                <a:cubicBezTo>
                  <a:pt x="2986" y="8156"/>
                  <a:pt x="5399" y="9450"/>
                  <a:pt x="7541" y="8980"/>
                </a:cubicBezTo>
                <a:cubicBezTo>
                  <a:pt x="8931" y="8675"/>
                  <a:pt x="10513" y="7007"/>
                  <a:pt x="10660" y="5580"/>
                </a:cubicBezTo>
                <a:cubicBezTo>
                  <a:pt x="10746" y="4743"/>
                  <a:pt x="10675" y="3889"/>
                  <a:pt x="10675" y="3043"/>
                </a:cubicBezTo>
                <a:cubicBezTo>
                  <a:pt x="10664" y="3043"/>
                  <a:pt x="10654" y="3043"/>
                  <a:pt x="10644" y="3043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3" name="Google Shape;1613;p51"/>
          <p:cNvSpPr/>
          <p:nvPr/>
        </p:nvSpPr>
        <p:spPr>
          <a:xfrm>
            <a:off x="2220701" y="5605978"/>
            <a:ext cx="88720" cy="84653"/>
          </a:xfrm>
          <a:custGeom>
            <a:avLst/>
            <a:gdLst/>
            <a:ahLst/>
            <a:cxnLst/>
            <a:rect l="l" t="t" r="r" b="b"/>
            <a:pathLst>
              <a:path w="5957" h="5684" extrusionOk="0">
                <a:moveTo>
                  <a:pt x="5946" y="2629"/>
                </a:moveTo>
                <a:cubicBezTo>
                  <a:pt x="5936" y="4293"/>
                  <a:pt x="4491" y="5684"/>
                  <a:pt x="2800" y="5657"/>
                </a:cubicBezTo>
                <a:cubicBezTo>
                  <a:pt x="1277" y="5633"/>
                  <a:pt x="26" y="4350"/>
                  <a:pt x="14" y="2801"/>
                </a:cubicBezTo>
                <a:cubicBezTo>
                  <a:pt x="1" y="1162"/>
                  <a:pt x="1271" y="0"/>
                  <a:pt x="3047" y="22"/>
                </a:cubicBezTo>
                <a:cubicBezTo>
                  <a:pt x="4893" y="46"/>
                  <a:pt x="5957" y="1003"/>
                  <a:pt x="5946" y="2629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4" name="Google Shape;1614;p51"/>
          <p:cNvSpPr/>
          <p:nvPr/>
        </p:nvSpPr>
        <p:spPr>
          <a:xfrm>
            <a:off x="2673911" y="5461888"/>
            <a:ext cx="90700" cy="99667"/>
          </a:xfrm>
          <a:custGeom>
            <a:avLst/>
            <a:gdLst/>
            <a:ahLst/>
            <a:cxnLst/>
            <a:rect l="l" t="t" r="r" b="b"/>
            <a:pathLst>
              <a:path w="6090" h="6692" extrusionOk="0">
                <a:moveTo>
                  <a:pt x="6035" y="3156"/>
                </a:moveTo>
                <a:cubicBezTo>
                  <a:pt x="5938" y="5226"/>
                  <a:pt x="3555" y="6692"/>
                  <a:pt x="1702" y="5822"/>
                </a:cubicBezTo>
                <a:cubicBezTo>
                  <a:pt x="614" y="5312"/>
                  <a:pt x="0" y="3970"/>
                  <a:pt x="319" y="2793"/>
                </a:cubicBezTo>
                <a:cubicBezTo>
                  <a:pt x="769" y="1123"/>
                  <a:pt x="2921" y="1"/>
                  <a:pt x="4538" y="592"/>
                </a:cubicBezTo>
                <a:cubicBezTo>
                  <a:pt x="5483" y="938"/>
                  <a:pt x="6090" y="1976"/>
                  <a:pt x="6035" y="3156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5" name="Google Shape;1615;p51"/>
          <p:cNvSpPr/>
          <p:nvPr/>
        </p:nvSpPr>
        <p:spPr>
          <a:xfrm>
            <a:off x="6810210" y="5301193"/>
            <a:ext cx="1024093" cy="546647"/>
          </a:xfrm>
          <a:custGeom>
            <a:avLst/>
            <a:gdLst/>
            <a:ahLst/>
            <a:cxnLst/>
            <a:rect l="l" t="t" r="r" b="b"/>
            <a:pathLst>
              <a:path w="68593" h="36614" extrusionOk="0">
                <a:moveTo>
                  <a:pt x="33764" y="2775"/>
                </a:moveTo>
                <a:cubicBezTo>
                  <a:pt x="36707" y="1669"/>
                  <a:pt x="39534" y="0"/>
                  <a:pt x="43029" y="713"/>
                </a:cubicBezTo>
                <a:cubicBezTo>
                  <a:pt x="43371" y="1516"/>
                  <a:pt x="43671" y="2282"/>
                  <a:pt x="44017" y="3028"/>
                </a:cubicBezTo>
                <a:cubicBezTo>
                  <a:pt x="44544" y="4154"/>
                  <a:pt x="45064" y="5288"/>
                  <a:pt x="45661" y="6380"/>
                </a:cubicBezTo>
                <a:cubicBezTo>
                  <a:pt x="46331" y="7610"/>
                  <a:pt x="47248" y="8652"/>
                  <a:pt x="48466" y="9421"/>
                </a:cubicBezTo>
                <a:cubicBezTo>
                  <a:pt x="49117" y="9832"/>
                  <a:pt x="49769" y="10248"/>
                  <a:pt x="50394" y="10694"/>
                </a:cubicBezTo>
                <a:cubicBezTo>
                  <a:pt x="54916" y="13914"/>
                  <a:pt x="62127" y="12948"/>
                  <a:pt x="66191" y="9068"/>
                </a:cubicBezTo>
                <a:cubicBezTo>
                  <a:pt x="66890" y="8400"/>
                  <a:pt x="67441" y="7583"/>
                  <a:pt x="68068" y="6828"/>
                </a:cubicBezTo>
                <a:cubicBezTo>
                  <a:pt x="68593" y="6902"/>
                  <a:pt x="68451" y="7300"/>
                  <a:pt x="68436" y="7606"/>
                </a:cubicBezTo>
                <a:cubicBezTo>
                  <a:pt x="68291" y="10945"/>
                  <a:pt x="67606" y="14155"/>
                  <a:pt x="66162" y="17212"/>
                </a:cubicBezTo>
                <a:cubicBezTo>
                  <a:pt x="64381" y="20983"/>
                  <a:pt x="62429" y="24631"/>
                  <a:pt x="59577" y="27769"/>
                </a:cubicBezTo>
                <a:cubicBezTo>
                  <a:pt x="55353" y="32411"/>
                  <a:pt x="50095" y="35087"/>
                  <a:pt x="43803" y="35800"/>
                </a:cubicBezTo>
                <a:cubicBezTo>
                  <a:pt x="36697" y="36614"/>
                  <a:pt x="29877" y="35513"/>
                  <a:pt x="23277" y="32879"/>
                </a:cubicBezTo>
                <a:cubicBezTo>
                  <a:pt x="18673" y="31042"/>
                  <a:pt x="14374" y="28707"/>
                  <a:pt x="10430" y="25738"/>
                </a:cubicBezTo>
                <a:cubicBezTo>
                  <a:pt x="5720" y="22194"/>
                  <a:pt x="2389" y="17664"/>
                  <a:pt x="179" y="12311"/>
                </a:cubicBezTo>
                <a:cubicBezTo>
                  <a:pt x="79" y="12068"/>
                  <a:pt x="65" y="11791"/>
                  <a:pt x="0" y="11480"/>
                </a:cubicBezTo>
                <a:cubicBezTo>
                  <a:pt x="1393" y="11071"/>
                  <a:pt x="2736" y="10678"/>
                  <a:pt x="4212" y="10244"/>
                </a:cubicBezTo>
                <a:cubicBezTo>
                  <a:pt x="4381" y="10540"/>
                  <a:pt x="4605" y="10866"/>
                  <a:pt x="4762" y="11219"/>
                </a:cubicBezTo>
                <a:cubicBezTo>
                  <a:pt x="6782" y="15755"/>
                  <a:pt x="10280" y="18799"/>
                  <a:pt x="14839" y="20782"/>
                </a:cubicBezTo>
                <a:cubicBezTo>
                  <a:pt x="24990" y="24002"/>
                  <a:pt x="32765" y="17160"/>
                  <a:pt x="33648" y="9707"/>
                </a:cubicBezTo>
                <a:cubicBezTo>
                  <a:pt x="33893" y="7640"/>
                  <a:pt x="34102" y="5593"/>
                  <a:pt x="33694" y="3530"/>
                </a:cubicBezTo>
                <a:cubicBezTo>
                  <a:pt x="33657" y="3341"/>
                  <a:pt x="33728" y="3129"/>
                  <a:pt x="33764" y="2775"/>
                </a:cubicBezTo>
                <a:close/>
                <a:moveTo>
                  <a:pt x="45824" y="13713"/>
                </a:moveTo>
                <a:cubicBezTo>
                  <a:pt x="45197" y="13805"/>
                  <a:pt x="44157" y="13963"/>
                  <a:pt x="43112" y="14113"/>
                </a:cubicBezTo>
                <a:cubicBezTo>
                  <a:pt x="40607" y="14478"/>
                  <a:pt x="38106" y="14875"/>
                  <a:pt x="35592" y="15170"/>
                </a:cubicBezTo>
                <a:cubicBezTo>
                  <a:pt x="34875" y="15254"/>
                  <a:pt x="34413" y="15487"/>
                  <a:pt x="34084" y="16084"/>
                </a:cubicBezTo>
                <a:cubicBezTo>
                  <a:pt x="33744" y="16706"/>
                  <a:pt x="33528" y="17350"/>
                  <a:pt x="33601" y="18058"/>
                </a:cubicBezTo>
                <a:cubicBezTo>
                  <a:pt x="33811" y="20134"/>
                  <a:pt x="34302" y="22120"/>
                  <a:pt x="35505" y="23893"/>
                </a:cubicBezTo>
                <a:cubicBezTo>
                  <a:pt x="36765" y="25745"/>
                  <a:pt x="38463" y="26716"/>
                  <a:pt x="40787" y="26782"/>
                </a:cubicBezTo>
                <a:cubicBezTo>
                  <a:pt x="44129" y="26883"/>
                  <a:pt x="46900" y="25880"/>
                  <a:pt x="47659" y="21609"/>
                </a:cubicBezTo>
                <a:cubicBezTo>
                  <a:pt x="47985" y="19779"/>
                  <a:pt x="48248" y="17941"/>
                  <a:pt x="48563" y="16112"/>
                </a:cubicBezTo>
                <a:cubicBezTo>
                  <a:pt x="48912" y="14051"/>
                  <a:pt x="48610" y="13697"/>
                  <a:pt x="46461" y="13711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6" name="Google Shape;1616;p51"/>
          <p:cNvSpPr/>
          <p:nvPr/>
        </p:nvSpPr>
        <p:spPr>
          <a:xfrm>
            <a:off x="7467677" y="5091238"/>
            <a:ext cx="386851" cy="368711"/>
          </a:xfrm>
          <a:custGeom>
            <a:avLst/>
            <a:gdLst/>
            <a:ahLst/>
            <a:cxnLst/>
            <a:rect l="l" t="t" r="r" b="b"/>
            <a:pathLst>
              <a:path w="25911" h="24696" extrusionOk="0">
                <a:moveTo>
                  <a:pt x="24029" y="5780"/>
                </a:moveTo>
                <a:cubicBezTo>
                  <a:pt x="25911" y="7994"/>
                  <a:pt x="25857" y="10472"/>
                  <a:pt x="25429" y="13061"/>
                </a:cubicBezTo>
                <a:cubicBezTo>
                  <a:pt x="24636" y="17867"/>
                  <a:pt x="21640" y="21084"/>
                  <a:pt x="17593" y="23527"/>
                </a:cubicBezTo>
                <a:cubicBezTo>
                  <a:pt x="16398" y="24245"/>
                  <a:pt x="15051" y="24656"/>
                  <a:pt x="13587" y="24669"/>
                </a:cubicBezTo>
                <a:cubicBezTo>
                  <a:pt x="11032" y="24696"/>
                  <a:pt x="8696" y="24131"/>
                  <a:pt x="6675" y="22547"/>
                </a:cubicBezTo>
                <a:cubicBezTo>
                  <a:pt x="6456" y="22375"/>
                  <a:pt x="6247" y="22177"/>
                  <a:pt x="5999" y="22051"/>
                </a:cubicBezTo>
                <a:cubicBezTo>
                  <a:pt x="4206" y="21133"/>
                  <a:pt x="3225" y="19553"/>
                  <a:pt x="2434" y="17843"/>
                </a:cubicBezTo>
                <a:cubicBezTo>
                  <a:pt x="1590" y="16025"/>
                  <a:pt x="861" y="14164"/>
                  <a:pt x="440" y="12196"/>
                </a:cubicBezTo>
                <a:cubicBezTo>
                  <a:pt x="0" y="10137"/>
                  <a:pt x="58" y="8104"/>
                  <a:pt x="538" y="6057"/>
                </a:cubicBezTo>
                <a:cubicBezTo>
                  <a:pt x="849" y="4731"/>
                  <a:pt x="1528" y="3640"/>
                  <a:pt x="2515" y="2715"/>
                </a:cubicBezTo>
                <a:cubicBezTo>
                  <a:pt x="3760" y="1546"/>
                  <a:pt x="5267" y="807"/>
                  <a:pt x="6866" y="233"/>
                </a:cubicBezTo>
                <a:cubicBezTo>
                  <a:pt x="7517" y="0"/>
                  <a:pt x="8114" y="109"/>
                  <a:pt x="8606" y="620"/>
                </a:cubicBezTo>
                <a:cubicBezTo>
                  <a:pt x="9088" y="1122"/>
                  <a:pt x="9630" y="1580"/>
                  <a:pt x="10046" y="2129"/>
                </a:cubicBezTo>
                <a:cubicBezTo>
                  <a:pt x="12176" y="4932"/>
                  <a:pt x="15187" y="5854"/>
                  <a:pt x="18565" y="5925"/>
                </a:cubicBezTo>
                <a:cubicBezTo>
                  <a:pt x="20324" y="5964"/>
                  <a:pt x="22086" y="5838"/>
                  <a:pt x="24029" y="5780"/>
                </a:cubicBezTo>
                <a:close/>
                <a:moveTo>
                  <a:pt x="13797" y="11463"/>
                </a:moveTo>
                <a:cubicBezTo>
                  <a:pt x="13821" y="10922"/>
                  <a:pt x="13600" y="10226"/>
                  <a:pt x="13141" y="9581"/>
                </a:cubicBezTo>
                <a:cubicBezTo>
                  <a:pt x="12357" y="8474"/>
                  <a:pt x="11270" y="8222"/>
                  <a:pt x="9999" y="8476"/>
                </a:cubicBezTo>
                <a:cubicBezTo>
                  <a:pt x="8987" y="8677"/>
                  <a:pt x="8450" y="9395"/>
                  <a:pt x="8289" y="10779"/>
                </a:cubicBezTo>
                <a:cubicBezTo>
                  <a:pt x="8241" y="11183"/>
                  <a:pt x="8228" y="11607"/>
                  <a:pt x="8298" y="12004"/>
                </a:cubicBezTo>
                <a:cubicBezTo>
                  <a:pt x="8553" y="13458"/>
                  <a:pt x="9794" y="14371"/>
                  <a:pt x="11321" y="14269"/>
                </a:cubicBezTo>
                <a:cubicBezTo>
                  <a:pt x="12745" y="14174"/>
                  <a:pt x="13754" y="13123"/>
                  <a:pt x="13797" y="11463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7" name="Google Shape;1617;p51"/>
          <p:cNvSpPr/>
          <p:nvPr/>
        </p:nvSpPr>
        <p:spPr>
          <a:xfrm>
            <a:off x="6906843" y="5196858"/>
            <a:ext cx="383223" cy="409649"/>
          </a:xfrm>
          <a:custGeom>
            <a:avLst/>
            <a:gdLst/>
            <a:ahLst/>
            <a:cxnLst/>
            <a:rect l="l" t="t" r="r" b="b"/>
            <a:pathLst>
              <a:path w="25668" h="27438" extrusionOk="0">
                <a:moveTo>
                  <a:pt x="13648" y="156"/>
                </a:moveTo>
                <a:cubicBezTo>
                  <a:pt x="14454" y="0"/>
                  <a:pt x="15113" y="217"/>
                  <a:pt x="15792" y="396"/>
                </a:cubicBezTo>
                <a:cubicBezTo>
                  <a:pt x="20231" y="1574"/>
                  <a:pt x="25668" y="7029"/>
                  <a:pt x="25465" y="13203"/>
                </a:cubicBezTo>
                <a:cubicBezTo>
                  <a:pt x="25423" y="14444"/>
                  <a:pt x="25312" y="15680"/>
                  <a:pt x="25134" y="16908"/>
                </a:cubicBezTo>
                <a:cubicBezTo>
                  <a:pt x="24398" y="22036"/>
                  <a:pt x="19361" y="27437"/>
                  <a:pt x="11723" y="26529"/>
                </a:cubicBezTo>
                <a:cubicBezTo>
                  <a:pt x="9941" y="26316"/>
                  <a:pt x="8292" y="25767"/>
                  <a:pt x="6773" y="24819"/>
                </a:cubicBezTo>
                <a:cubicBezTo>
                  <a:pt x="4664" y="23500"/>
                  <a:pt x="2878" y="21849"/>
                  <a:pt x="1416" y="19871"/>
                </a:cubicBezTo>
                <a:cubicBezTo>
                  <a:pt x="402" y="18491"/>
                  <a:pt x="157" y="17785"/>
                  <a:pt x="0" y="16169"/>
                </a:cubicBezTo>
                <a:cubicBezTo>
                  <a:pt x="1012" y="15534"/>
                  <a:pt x="2081" y="14882"/>
                  <a:pt x="3133" y="14205"/>
                </a:cubicBezTo>
                <a:cubicBezTo>
                  <a:pt x="6746" y="11880"/>
                  <a:pt x="9593" y="8861"/>
                  <a:pt x="11580" y="5106"/>
                </a:cubicBezTo>
                <a:cubicBezTo>
                  <a:pt x="12161" y="4008"/>
                  <a:pt x="12601" y="2835"/>
                  <a:pt x="13086" y="1691"/>
                </a:cubicBezTo>
                <a:cubicBezTo>
                  <a:pt x="13297" y="1192"/>
                  <a:pt x="13460" y="673"/>
                  <a:pt x="13648" y="156"/>
                </a:cubicBezTo>
                <a:close/>
                <a:moveTo>
                  <a:pt x="18758" y="12840"/>
                </a:moveTo>
                <a:cubicBezTo>
                  <a:pt x="18758" y="11348"/>
                  <a:pt x="17142" y="9759"/>
                  <a:pt x="15641" y="9777"/>
                </a:cubicBezTo>
                <a:cubicBezTo>
                  <a:pt x="13989" y="9799"/>
                  <a:pt x="12367" y="11487"/>
                  <a:pt x="12335" y="13222"/>
                </a:cubicBezTo>
                <a:cubicBezTo>
                  <a:pt x="12307" y="14783"/>
                  <a:pt x="13763" y="16013"/>
                  <a:pt x="15620" y="15995"/>
                </a:cubicBezTo>
                <a:cubicBezTo>
                  <a:pt x="17482" y="15977"/>
                  <a:pt x="18758" y="14694"/>
                  <a:pt x="18758" y="12840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8" name="Google Shape;1618;p51"/>
          <p:cNvSpPr/>
          <p:nvPr/>
        </p:nvSpPr>
        <p:spPr>
          <a:xfrm>
            <a:off x="7117125" y="4876609"/>
            <a:ext cx="404155" cy="436912"/>
          </a:xfrm>
          <a:custGeom>
            <a:avLst/>
            <a:gdLst/>
            <a:ahLst/>
            <a:cxnLst/>
            <a:rect l="l" t="t" r="r" b="b"/>
            <a:pathLst>
              <a:path w="27070" h="29264" extrusionOk="0">
                <a:moveTo>
                  <a:pt x="0" y="14920"/>
                </a:moveTo>
                <a:cubicBezTo>
                  <a:pt x="664" y="14735"/>
                  <a:pt x="1272" y="14570"/>
                  <a:pt x="1877" y="14395"/>
                </a:cubicBezTo>
                <a:cubicBezTo>
                  <a:pt x="4663" y="13588"/>
                  <a:pt x="6703" y="11935"/>
                  <a:pt x="8028" y="9383"/>
                </a:cubicBezTo>
                <a:cubicBezTo>
                  <a:pt x="9232" y="7062"/>
                  <a:pt x="9732" y="4580"/>
                  <a:pt x="10048" y="2037"/>
                </a:cubicBezTo>
                <a:cubicBezTo>
                  <a:pt x="10130" y="1373"/>
                  <a:pt x="10235" y="711"/>
                  <a:pt x="10325" y="82"/>
                </a:cubicBezTo>
                <a:cubicBezTo>
                  <a:pt x="11066" y="1"/>
                  <a:pt x="11093" y="552"/>
                  <a:pt x="11265" y="859"/>
                </a:cubicBezTo>
                <a:cubicBezTo>
                  <a:pt x="12415" y="2931"/>
                  <a:pt x="13842" y="4804"/>
                  <a:pt x="15391" y="6604"/>
                </a:cubicBezTo>
                <a:cubicBezTo>
                  <a:pt x="17910" y="9533"/>
                  <a:pt x="21068" y="11534"/>
                  <a:pt x="24699" y="12875"/>
                </a:cubicBezTo>
                <a:cubicBezTo>
                  <a:pt x="25413" y="13137"/>
                  <a:pt x="26130" y="13392"/>
                  <a:pt x="27070" y="13730"/>
                </a:cubicBezTo>
                <a:cubicBezTo>
                  <a:pt x="26533" y="14158"/>
                  <a:pt x="26194" y="14463"/>
                  <a:pt x="25822" y="14723"/>
                </a:cubicBezTo>
                <a:cubicBezTo>
                  <a:pt x="23504" y="16338"/>
                  <a:pt x="22217" y="18528"/>
                  <a:pt x="21827" y="21276"/>
                </a:cubicBezTo>
                <a:cubicBezTo>
                  <a:pt x="21575" y="23065"/>
                  <a:pt x="21584" y="24842"/>
                  <a:pt x="21858" y="26670"/>
                </a:cubicBezTo>
                <a:cubicBezTo>
                  <a:pt x="20226" y="27007"/>
                  <a:pt x="18635" y="27251"/>
                  <a:pt x="17096" y="27675"/>
                </a:cubicBezTo>
                <a:cubicBezTo>
                  <a:pt x="15546" y="28103"/>
                  <a:pt x="14048" y="28708"/>
                  <a:pt x="12446" y="29264"/>
                </a:cubicBezTo>
                <a:cubicBezTo>
                  <a:pt x="9795" y="24187"/>
                  <a:pt x="6062" y="20456"/>
                  <a:pt x="0" y="19437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9" name="Google Shape;1619;p51"/>
          <p:cNvSpPr/>
          <p:nvPr/>
        </p:nvSpPr>
        <p:spPr>
          <a:xfrm>
            <a:off x="6675137" y="5461824"/>
            <a:ext cx="227996" cy="221651"/>
          </a:xfrm>
          <a:custGeom>
            <a:avLst/>
            <a:gdLst/>
            <a:ahLst/>
            <a:cxnLst/>
            <a:rect l="l" t="t" r="r" b="b"/>
            <a:pathLst>
              <a:path w="15271" h="14846" extrusionOk="0">
                <a:moveTo>
                  <a:pt x="15271" y="14262"/>
                </a:moveTo>
                <a:cubicBezTo>
                  <a:pt x="14090" y="14782"/>
                  <a:pt x="13018" y="14764"/>
                  <a:pt x="11981" y="14795"/>
                </a:cubicBezTo>
                <a:cubicBezTo>
                  <a:pt x="10214" y="14846"/>
                  <a:pt x="8449" y="14632"/>
                  <a:pt x="6745" y="14161"/>
                </a:cubicBezTo>
                <a:cubicBezTo>
                  <a:pt x="5155" y="13719"/>
                  <a:pt x="3725" y="12964"/>
                  <a:pt x="2557" y="11822"/>
                </a:cubicBezTo>
                <a:cubicBezTo>
                  <a:pt x="924" y="10226"/>
                  <a:pt x="1" y="8365"/>
                  <a:pt x="522" y="6031"/>
                </a:cubicBezTo>
                <a:cubicBezTo>
                  <a:pt x="733" y="5091"/>
                  <a:pt x="819" y="4110"/>
                  <a:pt x="1155" y="3215"/>
                </a:cubicBezTo>
                <a:cubicBezTo>
                  <a:pt x="1440" y="2461"/>
                  <a:pt x="1929" y="1745"/>
                  <a:pt x="2458" y="1117"/>
                </a:cubicBezTo>
                <a:cubicBezTo>
                  <a:pt x="3252" y="173"/>
                  <a:pt x="4374" y="1"/>
                  <a:pt x="5549" y="233"/>
                </a:cubicBezTo>
                <a:cubicBezTo>
                  <a:pt x="5865" y="297"/>
                  <a:pt x="6210" y="506"/>
                  <a:pt x="6419" y="749"/>
                </a:cubicBezTo>
                <a:cubicBezTo>
                  <a:pt x="6775" y="1164"/>
                  <a:pt x="7113" y="1624"/>
                  <a:pt x="7322" y="2122"/>
                </a:cubicBezTo>
                <a:cubicBezTo>
                  <a:pt x="9118" y="6372"/>
                  <a:pt x="11490" y="10258"/>
                  <a:pt x="14807" y="13556"/>
                </a:cubicBezTo>
                <a:cubicBezTo>
                  <a:pt x="14949" y="13696"/>
                  <a:pt x="15031" y="13891"/>
                  <a:pt x="15271" y="14262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0" name="Google Shape;1620;p51"/>
          <p:cNvSpPr/>
          <p:nvPr/>
        </p:nvSpPr>
        <p:spPr>
          <a:xfrm>
            <a:off x="7861538" y="5129574"/>
            <a:ext cx="119037" cy="302541"/>
          </a:xfrm>
          <a:custGeom>
            <a:avLst/>
            <a:gdLst/>
            <a:ahLst/>
            <a:cxnLst/>
            <a:rect l="l" t="t" r="r" b="b"/>
            <a:pathLst>
              <a:path w="7973" h="20264" extrusionOk="0">
                <a:moveTo>
                  <a:pt x="1" y="20192"/>
                </a:moveTo>
                <a:cubicBezTo>
                  <a:pt x="109" y="18137"/>
                  <a:pt x="196" y="16141"/>
                  <a:pt x="331" y="14148"/>
                </a:cubicBezTo>
                <a:cubicBezTo>
                  <a:pt x="362" y="13673"/>
                  <a:pt x="516" y="13198"/>
                  <a:pt x="664" y="12740"/>
                </a:cubicBezTo>
                <a:cubicBezTo>
                  <a:pt x="1643" y="9737"/>
                  <a:pt x="1497" y="6763"/>
                  <a:pt x="475" y="3800"/>
                </a:cubicBezTo>
                <a:cubicBezTo>
                  <a:pt x="319" y="3354"/>
                  <a:pt x="192" y="2876"/>
                  <a:pt x="180" y="2410"/>
                </a:cubicBezTo>
                <a:cubicBezTo>
                  <a:pt x="140" y="1010"/>
                  <a:pt x="854" y="247"/>
                  <a:pt x="2286" y="112"/>
                </a:cubicBezTo>
                <a:cubicBezTo>
                  <a:pt x="3465" y="1"/>
                  <a:pt x="4516" y="316"/>
                  <a:pt x="5430" y="1072"/>
                </a:cubicBezTo>
                <a:cubicBezTo>
                  <a:pt x="7098" y="2450"/>
                  <a:pt x="7972" y="4201"/>
                  <a:pt x="7942" y="6330"/>
                </a:cubicBezTo>
                <a:cubicBezTo>
                  <a:pt x="7910" y="8420"/>
                  <a:pt x="7539" y="10446"/>
                  <a:pt x="6517" y="12323"/>
                </a:cubicBezTo>
                <a:cubicBezTo>
                  <a:pt x="5014" y="15084"/>
                  <a:pt x="3150" y="17586"/>
                  <a:pt x="967" y="19866"/>
                </a:cubicBezTo>
                <a:cubicBezTo>
                  <a:pt x="823" y="20015"/>
                  <a:pt x="638" y="20126"/>
                  <a:pt x="460" y="20237"/>
                </a:cubicBezTo>
                <a:cubicBezTo>
                  <a:pt x="420" y="20264"/>
                  <a:pt x="335" y="20228"/>
                  <a:pt x="1" y="20192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1" name="Google Shape;1621;p51"/>
          <p:cNvSpPr/>
          <p:nvPr/>
        </p:nvSpPr>
        <p:spPr>
          <a:xfrm>
            <a:off x="6774143" y="5697979"/>
            <a:ext cx="445272" cy="315037"/>
          </a:xfrm>
          <a:custGeom>
            <a:avLst/>
            <a:gdLst/>
            <a:ahLst/>
            <a:cxnLst/>
            <a:rect l="l" t="t" r="r" b="b"/>
            <a:pathLst>
              <a:path w="29824" h="21101" extrusionOk="0">
                <a:moveTo>
                  <a:pt x="10765" y="0"/>
                </a:moveTo>
                <a:cubicBezTo>
                  <a:pt x="9592" y="285"/>
                  <a:pt x="8701" y="479"/>
                  <a:pt x="7825" y="718"/>
                </a:cubicBezTo>
                <a:cubicBezTo>
                  <a:pt x="6936" y="961"/>
                  <a:pt x="6047" y="1273"/>
                  <a:pt x="5559" y="2105"/>
                </a:cubicBezTo>
                <a:cubicBezTo>
                  <a:pt x="4122" y="4559"/>
                  <a:pt x="2665" y="7007"/>
                  <a:pt x="1334" y="9518"/>
                </a:cubicBezTo>
                <a:cubicBezTo>
                  <a:pt x="826" y="10476"/>
                  <a:pt x="493" y="11579"/>
                  <a:pt x="334" y="12650"/>
                </a:cubicBezTo>
                <a:cubicBezTo>
                  <a:pt x="0" y="14921"/>
                  <a:pt x="996" y="15880"/>
                  <a:pt x="3353" y="15641"/>
                </a:cubicBezTo>
                <a:cubicBezTo>
                  <a:pt x="4033" y="15573"/>
                  <a:pt x="4729" y="15321"/>
                  <a:pt x="5343" y="15013"/>
                </a:cubicBezTo>
                <a:cubicBezTo>
                  <a:pt x="6090" y="14635"/>
                  <a:pt x="6763" y="14113"/>
                  <a:pt x="7458" y="13642"/>
                </a:cubicBezTo>
                <a:cubicBezTo>
                  <a:pt x="7922" y="13326"/>
                  <a:pt x="8350" y="12954"/>
                  <a:pt x="8832" y="12673"/>
                </a:cubicBezTo>
                <a:cubicBezTo>
                  <a:pt x="9802" y="12102"/>
                  <a:pt x="10472" y="12382"/>
                  <a:pt x="10691" y="13431"/>
                </a:cubicBezTo>
                <a:cubicBezTo>
                  <a:pt x="10804" y="13972"/>
                  <a:pt x="10810" y="14541"/>
                  <a:pt x="10977" y="15062"/>
                </a:cubicBezTo>
                <a:cubicBezTo>
                  <a:pt x="11292" y="16044"/>
                  <a:pt x="11582" y="17055"/>
                  <a:pt x="12073" y="17954"/>
                </a:cubicBezTo>
                <a:cubicBezTo>
                  <a:pt x="13237" y="20109"/>
                  <a:pt x="14011" y="19485"/>
                  <a:pt x="15048" y="18341"/>
                </a:cubicBezTo>
                <a:cubicBezTo>
                  <a:pt x="15563" y="17774"/>
                  <a:pt x="16080" y="17194"/>
                  <a:pt x="16677" y="16720"/>
                </a:cubicBezTo>
                <a:cubicBezTo>
                  <a:pt x="17502" y="16059"/>
                  <a:pt x="18405" y="16149"/>
                  <a:pt x="19131" y="16923"/>
                </a:cubicBezTo>
                <a:cubicBezTo>
                  <a:pt x="19558" y="17376"/>
                  <a:pt x="19903" y="17907"/>
                  <a:pt x="20266" y="18415"/>
                </a:cubicBezTo>
                <a:cubicBezTo>
                  <a:pt x="20588" y="18867"/>
                  <a:pt x="20865" y="19352"/>
                  <a:pt x="21200" y="19796"/>
                </a:cubicBezTo>
                <a:cubicBezTo>
                  <a:pt x="21897" y="20720"/>
                  <a:pt x="22858" y="21101"/>
                  <a:pt x="23994" y="20847"/>
                </a:cubicBezTo>
                <a:cubicBezTo>
                  <a:pt x="25944" y="20419"/>
                  <a:pt x="27562" y="19518"/>
                  <a:pt x="28275" y="17548"/>
                </a:cubicBezTo>
                <a:cubicBezTo>
                  <a:pt x="28487" y="16963"/>
                  <a:pt x="28657" y="16364"/>
                  <a:pt x="28788" y="15757"/>
                </a:cubicBezTo>
                <a:cubicBezTo>
                  <a:pt x="29133" y="14137"/>
                  <a:pt x="29459" y="12513"/>
                  <a:pt x="29764" y="10882"/>
                </a:cubicBezTo>
                <a:cubicBezTo>
                  <a:pt x="29824" y="10568"/>
                  <a:pt x="29773" y="10232"/>
                  <a:pt x="29773" y="9792"/>
                </a:cubicBezTo>
                <a:cubicBezTo>
                  <a:pt x="22823" y="7591"/>
                  <a:pt x="16370" y="4540"/>
                  <a:pt x="107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2" name="Google Shape;1622;p51"/>
          <p:cNvSpPr/>
          <p:nvPr/>
        </p:nvSpPr>
        <p:spPr>
          <a:xfrm>
            <a:off x="7698891" y="5494966"/>
            <a:ext cx="313664" cy="367457"/>
          </a:xfrm>
          <a:custGeom>
            <a:avLst/>
            <a:gdLst/>
            <a:ahLst/>
            <a:cxnLst/>
            <a:rect l="l" t="t" r="r" b="b"/>
            <a:pathLst>
              <a:path w="21009" h="24612" extrusionOk="0">
                <a:moveTo>
                  <a:pt x="20847" y="10003"/>
                </a:moveTo>
                <a:cubicBezTo>
                  <a:pt x="20776" y="9399"/>
                  <a:pt x="20616" y="8765"/>
                  <a:pt x="20324" y="8239"/>
                </a:cubicBezTo>
                <a:cubicBezTo>
                  <a:pt x="19922" y="7522"/>
                  <a:pt x="19452" y="6793"/>
                  <a:pt x="18845" y="6246"/>
                </a:cubicBezTo>
                <a:cubicBezTo>
                  <a:pt x="17032" y="4616"/>
                  <a:pt x="15161" y="3043"/>
                  <a:pt x="13262" y="1506"/>
                </a:cubicBezTo>
                <a:cubicBezTo>
                  <a:pt x="12459" y="856"/>
                  <a:pt x="11546" y="324"/>
                  <a:pt x="10347" y="1"/>
                </a:cubicBezTo>
                <a:cubicBezTo>
                  <a:pt x="9873" y="1292"/>
                  <a:pt x="9505" y="2406"/>
                  <a:pt x="9056" y="3486"/>
                </a:cubicBezTo>
                <a:cubicBezTo>
                  <a:pt x="7114" y="8171"/>
                  <a:pt x="4745" y="12608"/>
                  <a:pt x="1244" y="16403"/>
                </a:cubicBezTo>
                <a:cubicBezTo>
                  <a:pt x="21" y="17728"/>
                  <a:pt x="0" y="18434"/>
                  <a:pt x="984" y="19899"/>
                </a:cubicBezTo>
                <a:cubicBezTo>
                  <a:pt x="2354" y="21941"/>
                  <a:pt x="4289" y="23297"/>
                  <a:pt x="6678" y="23945"/>
                </a:cubicBezTo>
                <a:cubicBezTo>
                  <a:pt x="9133" y="24612"/>
                  <a:pt x="10802" y="23752"/>
                  <a:pt x="11631" y="21417"/>
                </a:cubicBezTo>
                <a:cubicBezTo>
                  <a:pt x="12025" y="20316"/>
                  <a:pt x="12695" y="19867"/>
                  <a:pt x="13830" y="19920"/>
                </a:cubicBezTo>
                <a:cubicBezTo>
                  <a:pt x="14183" y="19935"/>
                  <a:pt x="14535" y="19921"/>
                  <a:pt x="14886" y="19881"/>
                </a:cubicBezTo>
                <a:cubicBezTo>
                  <a:pt x="16440" y="19705"/>
                  <a:pt x="17025" y="18878"/>
                  <a:pt x="16551" y="17472"/>
                </a:cubicBezTo>
                <a:cubicBezTo>
                  <a:pt x="16374" y="16956"/>
                  <a:pt x="16078" y="16476"/>
                  <a:pt x="15801" y="15999"/>
                </a:cubicBezTo>
                <a:cubicBezTo>
                  <a:pt x="15525" y="15520"/>
                  <a:pt x="15165" y="15084"/>
                  <a:pt x="14912" y="14595"/>
                </a:cubicBezTo>
                <a:cubicBezTo>
                  <a:pt x="14541" y="13884"/>
                  <a:pt x="14937" y="13150"/>
                  <a:pt x="15728" y="13057"/>
                </a:cubicBezTo>
                <a:cubicBezTo>
                  <a:pt x="16217" y="12996"/>
                  <a:pt x="16718" y="13050"/>
                  <a:pt x="17206" y="12995"/>
                </a:cubicBezTo>
                <a:cubicBezTo>
                  <a:pt x="17833" y="12928"/>
                  <a:pt x="18480" y="12884"/>
                  <a:pt x="19072" y="12689"/>
                </a:cubicBezTo>
                <a:cubicBezTo>
                  <a:pt x="20417" y="12251"/>
                  <a:pt x="21008" y="11356"/>
                  <a:pt x="20847" y="100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3" name="Google Shape;1623;p51"/>
          <p:cNvSpPr/>
          <p:nvPr/>
        </p:nvSpPr>
        <p:spPr>
          <a:xfrm>
            <a:off x="6772813" y="4720308"/>
            <a:ext cx="1039755" cy="720851"/>
          </a:xfrm>
          <a:custGeom>
            <a:avLst/>
            <a:gdLst/>
            <a:ahLst/>
            <a:cxnLst/>
            <a:rect l="l" t="t" r="r" b="b"/>
            <a:pathLst>
              <a:path w="69642" h="48282" extrusionOk="0">
                <a:moveTo>
                  <a:pt x="68377" y="24833"/>
                </a:moveTo>
                <a:cubicBezTo>
                  <a:pt x="68672" y="25064"/>
                  <a:pt x="69026" y="25222"/>
                  <a:pt x="69641" y="25587"/>
                </a:cubicBezTo>
                <a:cubicBezTo>
                  <a:pt x="68946" y="23139"/>
                  <a:pt x="68180" y="21086"/>
                  <a:pt x="67190" y="19111"/>
                </a:cubicBezTo>
                <a:cubicBezTo>
                  <a:pt x="64751" y="14248"/>
                  <a:pt x="61167" y="10309"/>
                  <a:pt x="56984" y="6816"/>
                </a:cubicBezTo>
                <a:cubicBezTo>
                  <a:pt x="54195" y="4490"/>
                  <a:pt x="51088" y="2818"/>
                  <a:pt x="47607" y="1723"/>
                </a:cubicBezTo>
                <a:cubicBezTo>
                  <a:pt x="44826" y="847"/>
                  <a:pt x="41974" y="410"/>
                  <a:pt x="39083" y="198"/>
                </a:cubicBezTo>
                <a:cubicBezTo>
                  <a:pt x="36384" y="1"/>
                  <a:pt x="33700" y="223"/>
                  <a:pt x="31110" y="1013"/>
                </a:cubicBezTo>
                <a:cubicBezTo>
                  <a:pt x="28148" y="1918"/>
                  <a:pt x="25184" y="2816"/>
                  <a:pt x="22323" y="4021"/>
                </a:cubicBezTo>
                <a:cubicBezTo>
                  <a:pt x="18500" y="5632"/>
                  <a:pt x="15114" y="7803"/>
                  <a:pt x="12437" y="10963"/>
                </a:cubicBezTo>
                <a:cubicBezTo>
                  <a:pt x="11809" y="11707"/>
                  <a:pt x="11232" y="12587"/>
                  <a:pt x="10422" y="13070"/>
                </a:cubicBezTo>
                <a:cubicBezTo>
                  <a:pt x="9076" y="13876"/>
                  <a:pt x="8320" y="15077"/>
                  <a:pt x="7551" y="16305"/>
                </a:cubicBezTo>
                <a:cubicBezTo>
                  <a:pt x="5782" y="19143"/>
                  <a:pt x="4341" y="22140"/>
                  <a:pt x="3125" y="25239"/>
                </a:cubicBezTo>
                <a:cubicBezTo>
                  <a:pt x="943" y="30799"/>
                  <a:pt x="1" y="36548"/>
                  <a:pt x="464" y="42493"/>
                </a:cubicBezTo>
                <a:cubicBezTo>
                  <a:pt x="614" y="44405"/>
                  <a:pt x="922" y="46300"/>
                  <a:pt x="1638" y="48077"/>
                </a:cubicBezTo>
                <a:cubicBezTo>
                  <a:pt x="3550" y="48282"/>
                  <a:pt x="5100" y="47762"/>
                  <a:pt x="6456" y="46904"/>
                </a:cubicBezTo>
                <a:cubicBezTo>
                  <a:pt x="6735" y="44654"/>
                  <a:pt x="6972" y="42532"/>
                  <a:pt x="7264" y="40415"/>
                </a:cubicBezTo>
                <a:cubicBezTo>
                  <a:pt x="7624" y="37804"/>
                  <a:pt x="8670" y="35523"/>
                  <a:pt x="10731" y="33736"/>
                </a:cubicBezTo>
                <a:cubicBezTo>
                  <a:pt x="13181" y="31611"/>
                  <a:pt x="15989" y="30280"/>
                  <a:pt x="19259" y="29920"/>
                </a:cubicBezTo>
                <a:cubicBezTo>
                  <a:pt x="19743" y="29867"/>
                  <a:pt x="20226" y="29808"/>
                  <a:pt x="20677" y="29754"/>
                </a:cubicBezTo>
                <a:cubicBezTo>
                  <a:pt x="21249" y="27880"/>
                  <a:pt x="21245" y="27383"/>
                  <a:pt x="20681" y="25448"/>
                </a:cubicBezTo>
                <a:cubicBezTo>
                  <a:pt x="20320" y="24206"/>
                  <a:pt x="20514" y="23854"/>
                  <a:pt x="21793" y="23545"/>
                </a:cubicBezTo>
                <a:cubicBezTo>
                  <a:pt x="22682" y="23328"/>
                  <a:pt x="23590" y="23180"/>
                  <a:pt x="24475" y="22943"/>
                </a:cubicBezTo>
                <a:cubicBezTo>
                  <a:pt x="26639" y="22367"/>
                  <a:pt x="28214" y="21076"/>
                  <a:pt x="29255" y="19134"/>
                </a:cubicBezTo>
                <a:cubicBezTo>
                  <a:pt x="30184" y="17398"/>
                  <a:pt x="30692" y="15547"/>
                  <a:pt x="30971" y="13619"/>
                </a:cubicBezTo>
                <a:cubicBezTo>
                  <a:pt x="31277" y="11498"/>
                  <a:pt x="31495" y="9373"/>
                  <a:pt x="31452" y="7227"/>
                </a:cubicBezTo>
                <a:cubicBezTo>
                  <a:pt x="31443" y="6745"/>
                  <a:pt x="31506" y="6265"/>
                  <a:pt x="31636" y="5801"/>
                </a:cubicBezTo>
                <a:cubicBezTo>
                  <a:pt x="31796" y="5241"/>
                  <a:pt x="32583" y="5002"/>
                  <a:pt x="33028" y="5371"/>
                </a:cubicBezTo>
                <a:cubicBezTo>
                  <a:pt x="33612" y="5860"/>
                  <a:pt x="34151" y="6364"/>
                  <a:pt x="34478" y="7110"/>
                </a:cubicBezTo>
                <a:cubicBezTo>
                  <a:pt x="35088" y="8503"/>
                  <a:pt x="35762" y="9880"/>
                  <a:pt x="36538" y="11190"/>
                </a:cubicBezTo>
                <a:cubicBezTo>
                  <a:pt x="39782" y="16671"/>
                  <a:pt x="44307" y="20602"/>
                  <a:pt x="50715" y="22248"/>
                </a:cubicBezTo>
                <a:cubicBezTo>
                  <a:pt x="52372" y="22672"/>
                  <a:pt x="53992" y="23057"/>
                  <a:pt x="55690" y="22491"/>
                </a:cubicBezTo>
                <a:cubicBezTo>
                  <a:pt x="56086" y="22362"/>
                  <a:pt x="56521" y="22333"/>
                  <a:pt x="56941" y="22276"/>
                </a:cubicBezTo>
                <a:cubicBezTo>
                  <a:pt x="61078" y="21728"/>
                  <a:pt x="64980" y="22192"/>
                  <a:pt x="68377" y="248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4" name="Google Shape;1624;p51"/>
          <p:cNvSpPr/>
          <p:nvPr/>
        </p:nvSpPr>
        <p:spPr>
          <a:xfrm>
            <a:off x="6900572" y="5195977"/>
            <a:ext cx="173904" cy="206481"/>
          </a:xfrm>
          <a:custGeom>
            <a:avLst/>
            <a:gdLst/>
            <a:ahLst/>
            <a:cxnLst/>
            <a:rect l="l" t="t" r="r" b="b"/>
            <a:pathLst>
              <a:path w="11648" h="13830" extrusionOk="0">
                <a:moveTo>
                  <a:pt x="11648" y="145"/>
                </a:moveTo>
                <a:cubicBezTo>
                  <a:pt x="11520" y="95"/>
                  <a:pt x="11388" y="0"/>
                  <a:pt x="11265" y="7"/>
                </a:cubicBezTo>
                <a:cubicBezTo>
                  <a:pt x="7095" y="274"/>
                  <a:pt x="3996" y="2312"/>
                  <a:pt x="1664" y="5589"/>
                </a:cubicBezTo>
                <a:cubicBezTo>
                  <a:pt x="1467" y="5863"/>
                  <a:pt x="1352" y="6204"/>
                  <a:pt x="1243" y="6528"/>
                </a:cubicBezTo>
                <a:cubicBezTo>
                  <a:pt x="468" y="8830"/>
                  <a:pt x="309" y="11226"/>
                  <a:pt x="1" y="13830"/>
                </a:cubicBezTo>
                <a:cubicBezTo>
                  <a:pt x="5486" y="11754"/>
                  <a:pt x="11618" y="4422"/>
                  <a:pt x="11648" y="145"/>
                </a:cubicBezTo>
                <a:close/>
              </a:path>
            </a:pathLst>
          </a:custGeom>
          <a:solidFill>
            <a:srgbClr val="FAA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5" name="Google Shape;1625;p51"/>
          <p:cNvSpPr/>
          <p:nvPr/>
        </p:nvSpPr>
        <p:spPr>
          <a:xfrm>
            <a:off x="7626652" y="5064068"/>
            <a:ext cx="178264" cy="88565"/>
          </a:xfrm>
          <a:custGeom>
            <a:avLst/>
            <a:gdLst/>
            <a:ahLst/>
            <a:cxnLst/>
            <a:rect l="l" t="t" r="r" b="b"/>
            <a:pathLst>
              <a:path w="11940" h="5932" extrusionOk="0">
                <a:moveTo>
                  <a:pt x="11939" y="5657"/>
                </a:moveTo>
                <a:cubicBezTo>
                  <a:pt x="10045" y="2120"/>
                  <a:pt x="4211" y="1"/>
                  <a:pt x="1" y="1528"/>
                </a:cubicBezTo>
                <a:cubicBezTo>
                  <a:pt x="405" y="2023"/>
                  <a:pt x="795" y="2498"/>
                  <a:pt x="1177" y="2976"/>
                </a:cubicBezTo>
                <a:cubicBezTo>
                  <a:pt x="2265" y="4337"/>
                  <a:pt x="3677" y="5122"/>
                  <a:pt x="5411" y="5488"/>
                </a:cubicBezTo>
                <a:cubicBezTo>
                  <a:pt x="7517" y="5931"/>
                  <a:pt x="9613" y="5736"/>
                  <a:pt x="11939" y="5657"/>
                </a:cubicBezTo>
                <a:close/>
              </a:path>
            </a:pathLst>
          </a:custGeom>
          <a:solidFill>
            <a:srgbClr val="FAA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6" name="Google Shape;1626;p51"/>
          <p:cNvSpPr/>
          <p:nvPr/>
        </p:nvSpPr>
        <p:spPr>
          <a:xfrm>
            <a:off x="7341277" y="5535347"/>
            <a:ext cx="162947" cy="142239"/>
          </a:xfrm>
          <a:custGeom>
            <a:avLst/>
            <a:gdLst/>
            <a:ahLst/>
            <a:cxnLst/>
            <a:rect l="l" t="t" r="r" b="b"/>
            <a:pathLst>
              <a:path w="10914" h="9527" extrusionOk="0">
                <a:moveTo>
                  <a:pt x="98" y="2123"/>
                </a:moveTo>
                <a:cubicBezTo>
                  <a:pt x="1308" y="1453"/>
                  <a:pt x="2444" y="1205"/>
                  <a:pt x="3649" y="1059"/>
                </a:cubicBezTo>
                <a:cubicBezTo>
                  <a:pt x="5605" y="820"/>
                  <a:pt x="7538" y="417"/>
                  <a:pt x="9484" y="100"/>
                </a:cubicBezTo>
                <a:cubicBezTo>
                  <a:pt x="9885" y="32"/>
                  <a:pt x="10296" y="36"/>
                  <a:pt x="10844" y="0"/>
                </a:cubicBezTo>
                <a:cubicBezTo>
                  <a:pt x="10856" y="430"/>
                  <a:pt x="10914" y="761"/>
                  <a:pt x="10863" y="1075"/>
                </a:cubicBezTo>
                <a:cubicBezTo>
                  <a:pt x="10576" y="2840"/>
                  <a:pt x="10302" y="4609"/>
                  <a:pt x="9943" y="6362"/>
                </a:cubicBezTo>
                <a:cubicBezTo>
                  <a:pt x="9614" y="7960"/>
                  <a:pt x="8565" y="8849"/>
                  <a:pt x="6895" y="9070"/>
                </a:cubicBezTo>
                <a:cubicBezTo>
                  <a:pt x="3473" y="9526"/>
                  <a:pt x="2112" y="8418"/>
                  <a:pt x="945" y="5988"/>
                </a:cubicBezTo>
                <a:cubicBezTo>
                  <a:pt x="376" y="4805"/>
                  <a:pt x="1" y="3545"/>
                  <a:pt x="98" y="2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7" name="Google Shape;1627;p51"/>
          <p:cNvSpPr/>
          <p:nvPr/>
        </p:nvSpPr>
        <p:spPr>
          <a:xfrm>
            <a:off x="7649866" y="5293937"/>
            <a:ext cx="187013" cy="216440"/>
          </a:xfrm>
          <a:custGeom>
            <a:avLst/>
            <a:gdLst/>
            <a:ahLst/>
            <a:cxnLst/>
            <a:rect l="l" t="t" r="r" b="b"/>
            <a:pathLst>
              <a:path w="12526" h="14497" extrusionOk="0">
                <a:moveTo>
                  <a:pt x="12524" y="6178"/>
                </a:moveTo>
                <a:cubicBezTo>
                  <a:pt x="12526" y="2926"/>
                  <a:pt x="10224" y="0"/>
                  <a:pt x="6817" y="94"/>
                </a:cubicBezTo>
                <a:cubicBezTo>
                  <a:pt x="3586" y="184"/>
                  <a:pt x="1040" y="3180"/>
                  <a:pt x="442" y="6176"/>
                </a:cubicBezTo>
                <a:cubicBezTo>
                  <a:pt x="0" y="8393"/>
                  <a:pt x="670" y="10701"/>
                  <a:pt x="2183" y="12129"/>
                </a:cubicBezTo>
                <a:cubicBezTo>
                  <a:pt x="4036" y="14497"/>
                  <a:pt x="7533" y="14377"/>
                  <a:pt x="9700" y="12379"/>
                </a:cubicBezTo>
                <a:cubicBezTo>
                  <a:pt x="11555" y="10985"/>
                  <a:pt x="12523" y="8450"/>
                  <a:pt x="12524" y="6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8" name="Google Shape;1628;p51"/>
          <p:cNvSpPr/>
          <p:nvPr/>
        </p:nvSpPr>
        <p:spPr>
          <a:xfrm>
            <a:off x="6936222" y="5455344"/>
            <a:ext cx="217709" cy="224771"/>
          </a:xfrm>
          <a:custGeom>
            <a:avLst/>
            <a:gdLst/>
            <a:ahLst/>
            <a:cxnLst/>
            <a:rect l="l" t="t" r="r" b="b"/>
            <a:pathLst>
              <a:path w="14582" h="15055" extrusionOk="0">
                <a:moveTo>
                  <a:pt x="13308" y="3903"/>
                </a:moveTo>
                <a:cubicBezTo>
                  <a:pt x="11459" y="485"/>
                  <a:pt x="7521" y="1"/>
                  <a:pt x="4317" y="1766"/>
                </a:cubicBezTo>
                <a:cubicBezTo>
                  <a:pt x="1321" y="3415"/>
                  <a:pt x="0" y="6896"/>
                  <a:pt x="639" y="10154"/>
                </a:cubicBezTo>
                <a:cubicBezTo>
                  <a:pt x="1208" y="13048"/>
                  <a:pt x="3907" y="14534"/>
                  <a:pt x="6589" y="14834"/>
                </a:cubicBezTo>
                <a:cubicBezTo>
                  <a:pt x="8578" y="15054"/>
                  <a:pt x="10896" y="14093"/>
                  <a:pt x="12151" y="12548"/>
                </a:cubicBezTo>
                <a:cubicBezTo>
                  <a:pt x="12367" y="12283"/>
                  <a:pt x="12561" y="12000"/>
                  <a:pt x="12732" y="11704"/>
                </a:cubicBezTo>
                <a:cubicBezTo>
                  <a:pt x="14276" y="9459"/>
                  <a:pt x="14581" y="6256"/>
                  <a:pt x="13308" y="39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9" name="Google Shape;1629;p51"/>
          <p:cNvSpPr/>
          <p:nvPr/>
        </p:nvSpPr>
        <p:spPr>
          <a:xfrm>
            <a:off x="6646534" y="4690317"/>
            <a:ext cx="1398404" cy="1349552"/>
          </a:xfrm>
          <a:custGeom>
            <a:avLst/>
            <a:gdLst/>
            <a:ahLst/>
            <a:cxnLst/>
            <a:rect l="l" t="t" r="r" b="b"/>
            <a:pathLst>
              <a:path w="93664" h="90392" extrusionOk="0">
                <a:moveTo>
                  <a:pt x="93158" y="63130"/>
                </a:moveTo>
                <a:cubicBezTo>
                  <a:pt x="92751" y="61533"/>
                  <a:pt x="91962" y="60181"/>
                  <a:pt x="90814" y="59024"/>
                </a:cubicBezTo>
                <a:cubicBezTo>
                  <a:pt x="88499" y="56685"/>
                  <a:pt x="86003" y="54551"/>
                  <a:pt x="83137" y="52862"/>
                </a:cubicBezTo>
                <a:cubicBezTo>
                  <a:pt x="82856" y="52696"/>
                  <a:pt x="82598" y="52487"/>
                  <a:pt x="82232" y="52232"/>
                </a:cubicBezTo>
                <a:cubicBezTo>
                  <a:pt x="82770" y="51681"/>
                  <a:pt x="83198" y="51241"/>
                  <a:pt x="83628" y="50799"/>
                </a:cubicBezTo>
                <a:cubicBezTo>
                  <a:pt x="85830" y="48536"/>
                  <a:pt x="87700" y="46035"/>
                  <a:pt x="89280" y="43323"/>
                </a:cubicBezTo>
                <a:cubicBezTo>
                  <a:pt x="90640" y="40991"/>
                  <a:pt x="91269" y="38482"/>
                  <a:pt x="91291" y="35799"/>
                </a:cubicBezTo>
                <a:cubicBezTo>
                  <a:pt x="91315" y="33061"/>
                  <a:pt x="90267" y="30818"/>
                  <a:pt x="88151" y="29068"/>
                </a:cubicBezTo>
                <a:cubicBezTo>
                  <a:pt x="86200" y="27452"/>
                  <a:pt x="84019" y="27074"/>
                  <a:pt x="81646" y="28138"/>
                </a:cubicBezTo>
                <a:cubicBezTo>
                  <a:pt x="81344" y="28272"/>
                  <a:pt x="81055" y="28435"/>
                  <a:pt x="80639" y="28644"/>
                </a:cubicBezTo>
                <a:cubicBezTo>
                  <a:pt x="80446" y="28144"/>
                  <a:pt x="80284" y="27777"/>
                  <a:pt x="80161" y="27397"/>
                </a:cubicBezTo>
                <a:cubicBezTo>
                  <a:pt x="79357" y="24970"/>
                  <a:pt x="78571" y="22538"/>
                  <a:pt x="77412" y="20235"/>
                </a:cubicBezTo>
                <a:cubicBezTo>
                  <a:pt x="74638" y="14735"/>
                  <a:pt x="70530" y="10341"/>
                  <a:pt x="65684" y="6521"/>
                </a:cubicBezTo>
                <a:cubicBezTo>
                  <a:pt x="63343" y="4676"/>
                  <a:pt x="60768" y="3305"/>
                  <a:pt x="57953" y="2305"/>
                </a:cubicBezTo>
                <a:cubicBezTo>
                  <a:pt x="55484" y="1427"/>
                  <a:pt x="52945" y="881"/>
                  <a:pt x="50346" y="525"/>
                </a:cubicBezTo>
                <a:cubicBezTo>
                  <a:pt x="46518" y="0"/>
                  <a:pt x="42720" y="62"/>
                  <a:pt x="39009" y="1171"/>
                </a:cubicBezTo>
                <a:cubicBezTo>
                  <a:pt x="36457" y="1933"/>
                  <a:pt x="33829" y="2503"/>
                  <a:pt x="31448" y="3763"/>
                </a:cubicBezTo>
                <a:cubicBezTo>
                  <a:pt x="30954" y="4024"/>
                  <a:pt x="30390" y="4150"/>
                  <a:pt x="29874" y="4373"/>
                </a:cubicBezTo>
                <a:cubicBezTo>
                  <a:pt x="29169" y="4682"/>
                  <a:pt x="28465" y="4999"/>
                  <a:pt x="27781" y="5352"/>
                </a:cubicBezTo>
                <a:cubicBezTo>
                  <a:pt x="24374" y="7108"/>
                  <a:pt x="21455" y="9504"/>
                  <a:pt x="18666" y="12062"/>
                </a:cubicBezTo>
                <a:cubicBezTo>
                  <a:pt x="16907" y="13676"/>
                  <a:pt x="15397" y="15493"/>
                  <a:pt x="14177" y="17539"/>
                </a:cubicBezTo>
                <a:cubicBezTo>
                  <a:pt x="12501" y="20349"/>
                  <a:pt x="11028" y="23252"/>
                  <a:pt x="9862" y="26295"/>
                </a:cubicBezTo>
                <a:cubicBezTo>
                  <a:pt x="7084" y="33542"/>
                  <a:pt x="5891" y="40947"/>
                  <a:pt x="7591" y="48634"/>
                </a:cubicBezTo>
                <a:cubicBezTo>
                  <a:pt x="7673" y="49001"/>
                  <a:pt x="7578" y="49406"/>
                  <a:pt x="7564" y="49782"/>
                </a:cubicBezTo>
                <a:cubicBezTo>
                  <a:pt x="3889" y="50017"/>
                  <a:pt x="2026" y="51421"/>
                  <a:pt x="1014" y="54750"/>
                </a:cubicBezTo>
                <a:cubicBezTo>
                  <a:pt x="715" y="55737"/>
                  <a:pt x="573" y="56773"/>
                  <a:pt x="433" y="57798"/>
                </a:cubicBezTo>
                <a:cubicBezTo>
                  <a:pt x="1" y="60965"/>
                  <a:pt x="1308" y="63446"/>
                  <a:pt x="3720" y="65451"/>
                </a:cubicBezTo>
                <a:cubicBezTo>
                  <a:pt x="5374" y="66825"/>
                  <a:pt x="7308" y="67624"/>
                  <a:pt x="9432" y="68018"/>
                </a:cubicBezTo>
                <a:cubicBezTo>
                  <a:pt x="10382" y="68194"/>
                  <a:pt x="11370" y="68218"/>
                  <a:pt x="12390" y="68620"/>
                </a:cubicBezTo>
                <a:cubicBezTo>
                  <a:pt x="12046" y="69762"/>
                  <a:pt x="11409" y="70672"/>
                  <a:pt x="10860" y="71621"/>
                </a:cubicBezTo>
                <a:cubicBezTo>
                  <a:pt x="9956" y="73183"/>
                  <a:pt x="8999" y="74717"/>
                  <a:pt x="8157" y="76311"/>
                </a:cubicBezTo>
                <a:cubicBezTo>
                  <a:pt x="7339" y="77857"/>
                  <a:pt x="6847" y="79523"/>
                  <a:pt x="6918" y="81286"/>
                </a:cubicBezTo>
                <a:cubicBezTo>
                  <a:pt x="6992" y="83088"/>
                  <a:pt x="7941" y="84244"/>
                  <a:pt x="9722" y="84741"/>
                </a:cubicBezTo>
                <a:cubicBezTo>
                  <a:pt x="11349" y="85197"/>
                  <a:pt x="12947" y="85096"/>
                  <a:pt x="14448" y="84293"/>
                </a:cubicBezTo>
                <a:cubicBezTo>
                  <a:pt x="15189" y="83896"/>
                  <a:pt x="15880" y="83408"/>
                  <a:pt x="16607" y="82984"/>
                </a:cubicBezTo>
                <a:cubicBezTo>
                  <a:pt x="16877" y="82826"/>
                  <a:pt x="17187" y="82732"/>
                  <a:pt x="17529" y="82589"/>
                </a:cubicBezTo>
                <a:cubicBezTo>
                  <a:pt x="17784" y="83396"/>
                  <a:pt x="17969" y="84060"/>
                  <a:pt x="18202" y="84706"/>
                </a:cubicBezTo>
                <a:cubicBezTo>
                  <a:pt x="18605" y="85822"/>
                  <a:pt x="19153" y="86870"/>
                  <a:pt x="19994" y="87731"/>
                </a:cubicBezTo>
                <a:cubicBezTo>
                  <a:pt x="21242" y="89012"/>
                  <a:pt x="22766" y="89066"/>
                  <a:pt x="24115" y="87888"/>
                </a:cubicBezTo>
                <a:cubicBezTo>
                  <a:pt x="24588" y="87475"/>
                  <a:pt x="24983" y="86980"/>
                  <a:pt x="25441" y="86549"/>
                </a:cubicBezTo>
                <a:cubicBezTo>
                  <a:pt x="25723" y="86283"/>
                  <a:pt x="26058" y="86070"/>
                  <a:pt x="26455" y="85770"/>
                </a:cubicBezTo>
                <a:cubicBezTo>
                  <a:pt x="26889" y="86403"/>
                  <a:pt x="27226" y="86925"/>
                  <a:pt x="27595" y="87421"/>
                </a:cubicBezTo>
                <a:cubicBezTo>
                  <a:pt x="28010" y="87979"/>
                  <a:pt x="28407" y="88558"/>
                  <a:pt x="28897" y="89047"/>
                </a:cubicBezTo>
                <a:cubicBezTo>
                  <a:pt x="29782" y="89927"/>
                  <a:pt x="30913" y="90391"/>
                  <a:pt x="32161" y="90249"/>
                </a:cubicBezTo>
                <a:cubicBezTo>
                  <a:pt x="34262" y="90010"/>
                  <a:pt x="36120" y="89189"/>
                  <a:pt x="37496" y="87567"/>
                </a:cubicBezTo>
                <a:cubicBezTo>
                  <a:pt x="38369" y="86538"/>
                  <a:pt x="38795" y="85283"/>
                  <a:pt x="39068" y="83986"/>
                </a:cubicBezTo>
                <a:cubicBezTo>
                  <a:pt x="39129" y="83688"/>
                  <a:pt x="39185" y="83389"/>
                  <a:pt x="39246" y="83091"/>
                </a:cubicBezTo>
                <a:cubicBezTo>
                  <a:pt x="39173" y="82552"/>
                  <a:pt x="39200" y="82005"/>
                  <a:pt x="39321" y="81476"/>
                </a:cubicBezTo>
                <a:cubicBezTo>
                  <a:pt x="39403" y="81119"/>
                  <a:pt x="39563" y="80763"/>
                  <a:pt x="39775" y="80429"/>
                </a:cubicBezTo>
                <a:cubicBezTo>
                  <a:pt x="39808" y="80261"/>
                  <a:pt x="39842" y="80092"/>
                  <a:pt x="39876" y="79923"/>
                </a:cubicBezTo>
                <a:cubicBezTo>
                  <a:pt x="40011" y="79251"/>
                  <a:pt x="40116" y="78567"/>
                  <a:pt x="40672" y="77900"/>
                </a:cubicBezTo>
                <a:cubicBezTo>
                  <a:pt x="41295" y="78049"/>
                  <a:pt x="41958" y="78207"/>
                  <a:pt x="42651" y="78371"/>
                </a:cubicBezTo>
                <a:cubicBezTo>
                  <a:pt x="42626" y="78426"/>
                  <a:pt x="42603" y="78482"/>
                  <a:pt x="42577" y="78537"/>
                </a:cubicBezTo>
                <a:cubicBezTo>
                  <a:pt x="42743" y="78507"/>
                  <a:pt x="42911" y="78487"/>
                  <a:pt x="43080" y="78475"/>
                </a:cubicBezTo>
                <a:cubicBezTo>
                  <a:pt x="43656" y="78368"/>
                  <a:pt x="44296" y="78392"/>
                  <a:pt x="44994" y="78599"/>
                </a:cubicBezTo>
                <a:cubicBezTo>
                  <a:pt x="45095" y="78629"/>
                  <a:pt x="45200" y="78645"/>
                  <a:pt x="45301" y="78673"/>
                </a:cubicBezTo>
                <a:cubicBezTo>
                  <a:pt x="45360" y="78681"/>
                  <a:pt x="45421" y="78685"/>
                  <a:pt x="45482" y="78691"/>
                </a:cubicBezTo>
                <a:cubicBezTo>
                  <a:pt x="46330" y="78549"/>
                  <a:pt x="47206" y="78496"/>
                  <a:pt x="48090" y="78500"/>
                </a:cubicBezTo>
                <a:cubicBezTo>
                  <a:pt x="51631" y="78515"/>
                  <a:pt x="56474" y="78691"/>
                  <a:pt x="60428" y="77565"/>
                </a:cubicBezTo>
                <a:lnTo>
                  <a:pt x="63051" y="76527"/>
                </a:lnTo>
                <a:cubicBezTo>
                  <a:pt x="63556" y="76256"/>
                  <a:pt x="64038" y="75957"/>
                  <a:pt x="64473" y="75609"/>
                </a:cubicBezTo>
                <a:cubicBezTo>
                  <a:pt x="65217" y="75014"/>
                  <a:pt x="66019" y="74721"/>
                  <a:pt x="66807" y="74654"/>
                </a:cubicBezTo>
                <a:cubicBezTo>
                  <a:pt x="66796" y="74635"/>
                  <a:pt x="66787" y="74619"/>
                  <a:pt x="66775" y="74601"/>
                </a:cubicBezTo>
                <a:cubicBezTo>
                  <a:pt x="67304" y="74183"/>
                  <a:pt x="67729" y="73829"/>
                  <a:pt x="68175" y="73507"/>
                </a:cubicBezTo>
                <a:cubicBezTo>
                  <a:pt x="68398" y="73349"/>
                  <a:pt x="68663" y="73251"/>
                  <a:pt x="68946" y="73106"/>
                </a:cubicBezTo>
                <a:cubicBezTo>
                  <a:pt x="69115" y="73392"/>
                  <a:pt x="69266" y="73618"/>
                  <a:pt x="69391" y="73858"/>
                </a:cubicBezTo>
                <a:cubicBezTo>
                  <a:pt x="70739" y="76443"/>
                  <a:pt x="72892" y="78131"/>
                  <a:pt x="75591" y="79239"/>
                </a:cubicBezTo>
                <a:cubicBezTo>
                  <a:pt x="77085" y="79853"/>
                  <a:pt x="78614" y="79923"/>
                  <a:pt x="80166" y="79606"/>
                </a:cubicBezTo>
                <a:cubicBezTo>
                  <a:pt x="81627" y="79303"/>
                  <a:pt x="82737" y="78494"/>
                  <a:pt x="83429" y="77185"/>
                </a:cubicBezTo>
                <a:cubicBezTo>
                  <a:pt x="83687" y="76702"/>
                  <a:pt x="83896" y="76194"/>
                  <a:pt x="84126" y="75698"/>
                </a:cubicBezTo>
                <a:cubicBezTo>
                  <a:pt x="84689" y="75643"/>
                  <a:pt x="85179" y="75601"/>
                  <a:pt x="85668" y="75542"/>
                </a:cubicBezTo>
                <a:cubicBezTo>
                  <a:pt x="88463" y="75216"/>
                  <a:pt x="89714" y="73258"/>
                  <a:pt x="88769" y="70665"/>
                </a:cubicBezTo>
                <a:cubicBezTo>
                  <a:pt x="88563" y="70099"/>
                  <a:pt x="88290" y="69555"/>
                  <a:pt x="88000" y="68889"/>
                </a:cubicBezTo>
                <a:cubicBezTo>
                  <a:pt x="88431" y="68771"/>
                  <a:pt x="88758" y="68677"/>
                  <a:pt x="89089" y="68593"/>
                </a:cubicBezTo>
                <a:cubicBezTo>
                  <a:pt x="89430" y="68507"/>
                  <a:pt x="89784" y="68454"/>
                  <a:pt x="90117" y="68344"/>
                </a:cubicBezTo>
                <a:cubicBezTo>
                  <a:pt x="92743" y="67471"/>
                  <a:pt x="93664" y="65109"/>
                  <a:pt x="93158" y="63130"/>
                </a:cubicBezTo>
                <a:close/>
                <a:moveTo>
                  <a:pt x="81863" y="33224"/>
                </a:moveTo>
                <a:cubicBezTo>
                  <a:pt x="81707" y="32778"/>
                  <a:pt x="81581" y="32301"/>
                  <a:pt x="81568" y="31836"/>
                </a:cubicBezTo>
                <a:cubicBezTo>
                  <a:pt x="81529" y="30434"/>
                  <a:pt x="82242" y="29671"/>
                  <a:pt x="83674" y="29536"/>
                </a:cubicBezTo>
                <a:cubicBezTo>
                  <a:pt x="84855" y="29425"/>
                  <a:pt x="85906" y="29740"/>
                  <a:pt x="86818" y="30496"/>
                </a:cubicBezTo>
                <a:cubicBezTo>
                  <a:pt x="88486" y="31876"/>
                  <a:pt x="89362" y="33626"/>
                  <a:pt x="89330" y="35754"/>
                </a:cubicBezTo>
                <a:cubicBezTo>
                  <a:pt x="89298" y="37844"/>
                  <a:pt x="88929" y="39870"/>
                  <a:pt x="87906" y="41747"/>
                </a:cubicBezTo>
                <a:cubicBezTo>
                  <a:pt x="86402" y="44508"/>
                  <a:pt x="84538" y="47010"/>
                  <a:pt x="82355" y="49290"/>
                </a:cubicBezTo>
                <a:cubicBezTo>
                  <a:pt x="82213" y="49440"/>
                  <a:pt x="82026" y="49550"/>
                  <a:pt x="81849" y="49662"/>
                </a:cubicBezTo>
                <a:cubicBezTo>
                  <a:pt x="81808" y="49688"/>
                  <a:pt x="81723" y="49652"/>
                  <a:pt x="81389" y="49616"/>
                </a:cubicBezTo>
                <a:cubicBezTo>
                  <a:pt x="81497" y="47562"/>
                  <a:pt x="81584" y="45565"/>
                  <a:pt x="81719" y="43572"/>
                </a:cubicBezTo>
                <a:cubicBezTo>
                  <a:pt x="81750" y="43097"/>
                  <a:pt x="81904" y="42623"/>
                  <a:pt x="82052" y="42164"/>
                </a:cubicBezTo>
                <a:cubicBezTo>
                  <a:pt x="83031" y="39161"/>
                  <a:pt x="82887" y="36188"/>
                  <a:pt x="81863" y="33224"/>
                </a:cubicBezTo>
                <a:close/>
                <a:moveTo>
                  <a:pt x="80436" y="39917"/>
                </a:moveTo>
                <a:cubicBezTo>
                  <a:pt x="79641" y="44723"/>
                  <a:pt x="76645" y="47940"/>
                  <a:pt x="72598" y="50383"/>
                </a:cubicBezTo>
                <a:cubicBezTo>
                  <a:pt x="71403" y="51101"/>
                  <a:pt x="70056" y="51512"/>
                  <a:pt x="68592" y="51525"/>
                </a:cubicBezTo>
                <a:cubicBezTo>
                  <a:pt x="66037" y="51552"/>
                  <a:pt x="63703" y="50987"/>
                  <a:pt x="61680" y="49403"/>
                </a:cubicBezTo>
                <a:cubicBezTo>
                  <a:pt x="61461" y="49231"/>
                  <a:pt x="61252" y="49033"/>
                  <a:pt x="61004" y="48907"/>
                </a:cubicBezTo>
                <a:cubicBezTo>
                  <a:pt x="59212" y="47989"/>
                  <a:pt x="58230" y="46409"/>
                  <a:pt x="57439" y="44699"/>
                </a:cubicBezTo>
                <a:cubicBezTo>
                  <a:pt x="56597" y="42881"/>
                  <a:pt x="55868" y="41020"/>
                  <a:pt x="55445" y="39052"/>
                </a:cubicBezTo>
                <a:cubicBezTo>
                  <a:pt x="55005" y="36993"/>
                  <a:pt x="55064" y="34960"/>
                  <a:pt x="55543" y="32913"/>
                </a:cubicBezTo>
                <a:cubicBezTo>
                  <a:pt x="55854" y="31587"/>
                  <a:pt x="56533" y="30496"/>
                  <a:pt x="57520" y="29571"/>
                </a:cubicBezTo>
                <a:cubicBezTo>
                  <a:pt x="58765" y="28402"/>
                  <a:pt x="60272" y="27663"/>
                  <a:pt x="61871" y="27089"/>
                </a:cubicBezTo>
                <a:cubicBezTo>
                  <a:pt x="62522" y="26856"/>
                  <a:pt x="63119" y="26965"/>
                  <a:pt x="63611" y="27476"/>
                </a:cubicBezTo>
                <a:cubicBezTo>
                  <a:pt x="64093" y="27978"/>
                  <a:pt x="64635" y="28436"/>
                  <a:pt x="65051" y="28985"/>
                </a:cubicBezTo>
                <a:cubicBezTo>
                  <a:pt x="67181" y="31788"/>
                  <a:pt x="70194" y="32710"/>
                  <a:pt x="73570" y="32781"/>
                </a:cubicBezTo>
                <a:cubicBezTo>
                  <a:pt x="75330" y="32820"/>
                  <a:pt x="77089" y="32694"/>
                  <a:pt x="79034" y="32636"/>
                </a:cubicBezTo>
                <a:cubicBezTo>
                  <a:pt x="80916" y="34850"/>
                  <a:pt x="80862" y="37328"/>
                  <a:pt x="80436" y="39917"/>
                </a:cubicBezTo>
                <a:close/>
                <a:moveTo>
                  <a:pt x="53381" y="39149"/>
                </a:moveTo>
                <a:cubicBezTo>
                  <a:pt x="51748" y="39486"/>
                  <a:pt x="50158" y="39730"/>
                  <a:pt x="48618" y="40154"/>
                </a:cubicBezTo>
                <a:cubicBezTo>
                  <a:pt x="47068" y="40582"/>
                  <a:pt x="45569" y="41187"/>
                  <a:pt x="43967" y="41743"/>
                </a:cubicBezTo>
                <a:cubicBezTo>
                  <a:pt x="41316" y="36666"/>
                  <a:pt x="37585" y="32935"/>
                  <a:pt x="31523" y="31916"/>
                </a:cubicBezTo>
                <a:lnTo>
                  <a:pt x="31523" y="27399"/>
                </a:lnTo>
                <a:cubicBezTo>
                  <a:pt x="32187" y="27214"/>
                  <a:pt x="32795" y="27049"/>
                  <a:pt x="33400" y="26874"/>
                </a:cubicBezTo>
                <a:cubicBezTo>
                  <a:pt x="36186" y="26067"/>
                  <a:pt x="38226" y="24414"/>
                  <a:pt x="39551" y="21862"/>
                </a:cubicBezTo>
                <a:cubicBezTo>
                  <a:pt x="40755" y="19541"/>
                  <a:pt x="41255" y="17059"/>
                  <a:pt x="41571" y="14516"/>
                </a:cubicBezTo>
                <a:cubicBezTo>
                  <a:pt x="41653" y="13852"/>
                  <a:pt x="41758" y="13190"/>
                  <a:pt x="41848" y="12561"/>
                </a:cubicBezTo>
                <a:cubicBezTo>
                  <a:pt x="42589" y="12480"/>
                  <a:pt x="42616" y="13031"/>
                  <a:pt x="42786" y="13338"/>
                </a:cubicBezTo>
                <a:cubicBezTo>
                  <a:pt x="43938" y="15410"/>
                  <a:pt x="45365" y="17283"/>
                  <a:pt x="46914" y="19083"/>
                </a:cubicBezTo>
                <a:cubicBezTo>
                  <a:pt x="49433" y="22012"/>
                  <a:pt x="52591" y="24013"/>
                  <a:pt x="56222" y="25354"/>
                </a:cubicBezTo>
                <a:cubicBezTo>
                  <a:pt x="56936" y="25616"/>
                  <a:pt x="57653" y="25871"/>
                  <a:pt x="58593" y="26209"/>
                </a:cubicBezTo>
                <a:cubicBezTo>
                  <a:pt x="58055" y="26637"/>
                  <a:pt x="57717" y="26942"/>
                  <a:pt x="57345" y="27202"/>
                </a:cubicBezTo>
                <a:cubicBezTo>
                  <a:pt x="55027" y="28817"/>
                  <a:pt x="53740" y="31007"/>
                  <a:pt x="53350" y="33755"/>
                </a:cubicBezTo>
                <a:cubicBezTo>
                  <a:pt x="53096" y="35544"/>
                  <a:pt x="53105" y="37321"/>
                  <a:pt x="53381" y="39149"/>
                </a:cubicBezTo>
                <a:close/>
                <a:moveTo>
                  <a:pt x="20572" y="48134"/>
                </a:moveTo>
                <a:cubicBezTo>
                  <a:pt x="24183" y="45809"/>
                  <a:pt x="27030" y="42791"/>
                  <a:pt x="29019" y="39035"/>
                </a:cubicBezTo>
                <a:cubicBezTo>
                  <a:pt x="29598" y="37937"/>
                  <a:pt x="30038" y="36766"/>
                  <a:pt x="30523" y="35621"/>
                </a:cubicBezTo>
                <a:cubicBezTo>
                  <a:pt x="30735" y="35121"/>
                  <a:pt x="30897" y="34604"/>
                  <a:pt x="31085" y="34085"/>
                </a:cubicBezTo>
                <a:cubicBezTo>
                  <a:pt x="31891" y="33930"/>
                  <a:pt x="32550" y="34146"/>
                  <a:pt x="33231" y="34327"/>
                </a:cubicBezTo>
                <a:cubicBezTo>
                  <a:pt x="37669" y="35505"/>
                  <a:pt x="43105" y="40960"/>
                  <a:pt x="42903" y="47134"/>
                </a:cubicBezTo>
                <a:cubicBezTo>
                  <a:pt x="42860" y="48375"/>
                  <a:pt x="42751" y="49611"/>
                  <a:pt x="42573" y="50839"/>
                </a:cubicBezTo>
                <a:cubicBezTo>
                  <a:pt x="41836" y="55965"/>
                  <a:pt x="36798" y="61368"/>
                  <a:pt x="29160" y="60459"/>
                </a:cubicBezTo>
                <a:cubicBezTo>
                  <a:pt x="27378" y="60247"/>
                  <a:pt x="25729" y="59697"/>
                  <a:pt x="24211" y="58750"/>
                </a:cubicBezTo>
                <a:cubicBezTo>
                  <a:pt x="22101" y="57429"/>
                  <a:pt x="20315" y="55780"/>
                  <a:pt x="18853" y="53800"/>
                </a:cubicBezTo>
                <a:cubicBezTo>
                  <a:pt x="17839" y="52422"/>
                  <a:pt x="17596" y="51716"/>
                  <a:pt x="17437" y="50098"/>
                </a:cubicBezTo>
                <a:cubicBezTo>
                  <a:pt x="18449" y="49465"/>
                  <a:pt x="19518" y="48812"/>
                  <a:pt x="20572" y="48134"/>
                </a:cubicBezTo>
                <a:close/>
                <a:moveTo>
                  <a:pt x="17016" y="47702"/>
                </a:moveTo>
                <a:cubicBezTo>
                  <a:pt x="17325" y="45096"/>
                  <a:pt x="17483" y="42702"/>
                  <a:pt x="18258" y="40399"/>
                </a:cubicBezTo>
                <a:cubicBezTo>
                  <a:pt x="18368" y="40074"/>
                  <a:pt x="18482" y="39735"/>
                  <a:pt x="18679" y="39459"/>
                </a:cubicBezTo>
                <a:cubicBezTo>
                  <a:pt x="21013" y="36184"/>
                  <a:pt x="24111" y="34146"/>
                  <a:pt x="28281" y="33879"/>
                </a:cubicBezTo>
                <a:cubicBezTo>
                  <a:pt x="28404" y="33872"/>
                  <a:pt x="28537" y="33967"/>
                  <a:pt x="28663" y="34016"/>
                </a:cubicBezTo>
                <a:cubicBezTo>
                  <a:pt x="28635" y="38294"/>
                  <a:pt x="22503" y="45626"/>
                  <a:pt x="17016" y="47702"/>
                </a:cubicBezTo>
                <a:close/>
                <a:moveTo>
                  <a:pt x="65655" y="26563"/>
                </a:moveTo>
                <a:cubicBezTo>
                  <a:pt x="69865" y="25037"/>
                  <a:pt x="75699" y="27156"/>
                  <a:pt x="77593" y="30693"/>
                </a:cubicBezTo>
                <a:cubicBezTo>
                  <a:pt x="75267" y="30770"/>
                  <a:pt x="73171" y="30967"/>
                  <a:pt x="71065" y="30523"/>
                </a:cubicBezTo>
                <a:cubicBezTo>
                  <a:pt x="69331" y="30158"/>
                  <a:pt x="67919" y="29371"/>
                  <a:pt x="66831" y="28012"/>
                </a:cubicBezTo>
                <a:cubicBezTo>
                  <a:pt x="66449" y="27534"/>
                  <a:pt x="66059" y="27059"/>
                  <a:pt x="65655" y="26564"/>
                </a:cubicBezTo>
                <a:close/>
                <a:moveTo>
                  <a:pt x="11584" y="27248"/>
                </a:moveTo>
                <a:cubicBezTo>
                  <a:pt x="12800" y="24147"/>
                  <a:pt x="14241" y="21151"/>
                  <a:pt x="16010" y="18314"/>
                </a:cubicBezTo>
                <a:cubicBezTo>
                  <a:pt x="16779" y="17084"/>
                  <a:pt x="17535" y="15884"/>
                  <a:pt x="18881" y="15078"/>
                </a:cubicBezTo>
                <a:cubicBezTo>
                  <a:pt x="19691" y="14595"/>
                  <a:pt x="20268" y="13714"/>
                  <a:pt x="20896" y="12970"/>
                </a:cubicBezTo>
                <a:cubicBezTo>
                  <a:pt x="23573" y="9811"/>
                  <a:pt x="26959" y="7640"/>
                  <a:pt x="30782" y="6029"/>
                </a:cubicBezTo>
                <a:cubicBezTo>
                  <a:pt x="33643" y="4825"/>
                  <a:pt x="36607" y="3926"/>
                  <a:pt x="39569" y="3022"/>
                </a:cubicBezTo>
                <a:cubicBezTo>
                  <a:pt x="42159" y="2231"/>
                  <a:pt x="44843" y="2008"/>
                  <a:pt x="47542" y="2207"/>
                </a:cubicBezTo>
                <a:cubicBezTo>
                  <a:pt x="50432" y="2417"/>
                  <a:pt x="53285" y="2854"/>
                  <a:pt x="56066" y="3730"/>
                </a:cubicBezTo>
                <a:cubicBezTo>
                  <a:pt x="59549" y="4825"/>
                  <a:pt x="62654" y="6499"/>
                  <a:pt x="65443" y="8824"/>
                </a:cubicBezTo>
                <a:cubicBezTo>
                  <a:pt x="69628" y="12318"/>
                  <a:pt x="73210" y="16256"/>
                  <a:pt x="75649" y="21120"/>
                </a:cubicBezTo>
                <a:cubicBezTo>
                  <a:pt x="76639" y="23094"/>
                  <a:pt x="77405" y="25148"/>
                  <a:pt x="78100" y="27594"/>
                </a:cubicBezTo>
                <a:cubicBezTo>
                  <a:pt x="77485" y="27230"/>
                  <a:pt x="77131" y="27071"/>
                  <a:pt x="76836" y="26842"/>
                </a:cubicBezTo>
                <a:cubicBezTo>
                  <a:pt x="73439" y="24199"/>
                  <a:pt x="69537" y="23735"/>
                  <a:pt x="65398" y="24285"/>
                </a:cubicBezTo>
                <a:cubicBezTo>
                  <a:pt x="64979" y="24340"/>
                  <a:pt x="64545" y="24370"/>
                  <a:pt x="64147" y="24500"/>
                </a:cubicBezTo>
                <a:cubicBezTo>
                  <a:pt x="62449" y="25065"/>
                  <a:pt x="60829" y="24679"/>
                  <a:pt x="59172" y="24256"/>
                </a:cubicBezTo>
                <a:cubicBezTo>
                  <a:pt x="52764" y="22611"/>
                  <a:pt x="48240" y="18680"/>
                  <a:pt x="44996" y="13199"/>
                </a:cubicBezTo>
                <a:cubicBezTo>
                  <a:pt x="44219" y="11889"/>
                  <a:pt x="43547" y="10512"/>
                  <a:pt x="42936" y="9119"/>
                </a:cubicBezTo>
                <a:cubicBezTo>
                  <a:pt x="42610" y="8372"/>
                  <a:pt x="42069" y="7869"/>
                  <a:pt x="41485" y="7380"/>
                </a:cubicBezTo>
                <a:cubicBezTo>
                  <a:pt x="41042" y="7011"/>
                  <a:pt x="40255" y="7250"/>
                  <a:pt x="40094" y="7809"/>
                </a:cubicBezTo>
                <a:cubicBezTo>
                  <a:pt x="39963" y="8274"/>
                  <a:pt x="39901" y="8754"/>
                  <a:pt x="39910" y="9236"/>
                </a:cubicBezTo>
                <a:cubicBezTo>
                  <a:pt x="39954" y="11382"/>
                  <a:pt x="39736" y="13505"/>
                  <a:pt x="39428" y="15628"/>
                </a:cubicBezTo>
                <a:cubicBezTo>
                  <a:pt x="39150" y="17556"/>
                  <a:pt x="38641" y="19407"/>
                  <a:pt x="37712" y="21142"/>
                </a:cubicBezTo>
                <a:cubicBezTo>
                  <a:pt x="36672" y="23085"/>
                  <a:pt x="35096" y="24376"/>
                  <a:pt x="32934" y="24952"/>
                </a:cubicBezTo>
                <a:cubicBezTo>
                  <a:pt x="32048" y="25188"/>
                  <a:pt x="31141" y="25336"/>
                  <a:pt x="30250" y="25552"/>
                </a:cubicBezTo>
                <a:cubicBezTo>
                  <a:pt x="28971" y="25863"/>
                  <a:pt x="28777" y="26215"/>
                  <a:pt x="29140" y="27457"/>
                </a:cubicBezTo>
                <a:cubicBezTo>
                  <a:pt x="29704" y="29392"/>
                  <a:pt x="29707" y="29887"/>
                  <a:pt x="29134" y="31762"/>
                </a:cubicBezTo>
                <a:cubicBezTo>
                  <a:pt x="28684" y="31815"/>
                  <a:pt x="28201" y="31873"/>
                  <a:pt x="27718" y="31929"/>
                </a:cubicBezTo>
                <a:cubicBezTo>
                  <a:pt x="24447" y="32289"/>
                  <a:pt x="21639" y="33620"/>
                  <a:pt x="19189" y="35744"/>
                </a:cubicBezTo>
                <a:cubicBezTo>
                  <a:pt x="17128" y="37532"/>
                  <a:pt x="16083" y="39812"/>
                  <a:pt x="15723" y="42424"/>
                </a:cubicBezTo>
                <a:cubicBezTo>
                  <a:pt x="15429" y="44541"/>
                  <a:pt x="15192" y="46663"/>
                  <a:pt x="14914" y="48911"/>
                </a:cubicBezTo>
                <a:cubicBezTo>
                  <a:pt x="13558" y="49769"/>
                  <a:pt x="12007" y="50289"/>
                  <a:pt x="10096" y="50086"/>
                </a:cubicBezTo>
                <a:cubicBezTo>
                  <a:pt x="9380" y="48309"/>
                  <a:pt x="9072" y="46412"/>
                  <a:pt x="8923" y="44502"/>
                </a:cubicBezTo>
                <a:cubicBezTo>
                  <a:pt x="8460" y="38558"/>
                  <a:pt x="9402" y="32808"/>
                  <a:pt x="11584" y="27248"/>
                </a:cubicBezTo>
                <a:close/>
                <a:moveTo>
                  <a:pt x="8661" y="65841"/>
                </a:moveTo>
                <a:cubicBezTo>
                  <a:pt x="7071" y="65399"/>
                  <a:pt x="5641" y="64644"/>
                  <a:pt x="4473" y="63502"/>
                </a:cubicBezTo>
                <a:cubicBezTo>
                  <a:pt x="2840" y="61906"/>
                  <a:pt x="1917" y="60045"/>
                  <a:pt x="2438" y="57711"/>
                </a:cubicBezTo>
                <a:cubicBezTo>
                  <a:pt x="2649" y="56771"/>
                  <a:pt x="2735" y="55790"/>
                  <a:pt x="3071" y="54895"/>
                </a:cubicBezTo>
                <a:cubicBezTo>
                  <a:pt x="3356" y="54141"/>
                  <a:pt x="3845" y="53425"/>
                  <a:pt x="4374" y="52797"/>
                </a:cubicBezTo>
                <a:cubicBezTo>
                  <a:pt x="5168" y="51853"/>
                  <a:pt x="6290" y="51681"/>
                  <a:pt x="7465" y="51913"/>
                </a:cubicBezTo>
                <a:cubicBezTo>
                  <a:pt x="7781" y="51977"/>
                  <a:pt x="8126" y="52186"/>
                  <a:pt x="8335" y="52429"/>
                </a:cubicBezTo>
                <a:cubicBezTo>
                  <a:pt x="8691" y="52843"/>
                  <a:pt x="9029" y="53304"/>
                  <a:pt x="9238" y="53800"/>
                </a:cubicBezTo>
                <a:cubicBezTo>
                  <a:pt x="11032" y="58052"/>
                  <a:pt x="13406" y="61938"/>
                  <a:pt x="16723" y="65236"/>
                </a:cubicBezTo>
                <a:cubicBezTo>
                  <a:pt x="16864" y="65376"/>
                  <a:pt x="16947" y="65571"/>
                  <a:pt x="17187" y="65942"/>
                </a:cubicBezTo>
                <a:cubicBezTo>
                  <a:pt x="16006" y="66462"/>
                  <a:pt x="14934" y="66444"/>
                  <a:pt x="13897" y="66474"/>
                </a:cubicBezTo>
                <a:cubicBezTo>
                  <a:pt x="12130" y="66526"/>
                  <a:pt x="10365" y="66312"/>
                  <a:pt x="8661" y="65841"/>
                </a:cubicBezTo>
                <a:close/>
                <a:moveTo>
                  <a:pt x="38312" y="78381"/>
                </a:moveTo>
                <a:cubicBezTo>
                  <a:pt x="38004" y="80007"/>
                  <a:pt x="37679" y="81633"/>
                  <a:pt x="37336" y="83254"/>
                </a:cubicBezTo>
                <a:cubicBezTo>
                  <a:pt x="37205" y="83863"/>
                  <a:pt x="37033" y="84460"/>
                  <a:pt x="36823" y="85046"/>
                </a:cubicBezTo>
                <a:cubicBezTo>
                  <a:pt x="36110" y="87017"/>
                  <a:pt x="34492" y="87918"/>
                  <a:pt x="32542" y="88346"/>
                </a:cubicBezTo>
                <a:cubicBezTo>
                  <a:pt x="31406" y="88598"/>
                  <a:pt x="30445" y="88217"/>
                  <a:pt x="29747" y="87294"/>
                </a:cubicBezTo>
                <a:cubicBezTo>
                  <a:pt x="29413" y="86851"/>
                  <a:pt x="29136" y="86365"/>
                  <a:pt x="28814" y="85913"/>
                </a:cubicBezTo>
                <a:cubicBezTo>
                  <a:pt x="28451" y="85406"/>
                  <a:pt x="28104" y="84875"/>
                  <a:pt x="27679" y="84422"/>
                </a:cubicBezTo>
                <a:cubicBezTo>
                  <a:pt x="26953" y="83648"/>
                  <a:pt x="26050" y="83558"/>
                  <a:pt x="25224" y="84217"/>
                </a:cubicBezTo>
                <a:cubicBezTo>
                  <a:pt x="24628" y="84692"/>
                  <a:pt x="24111" y="85273"/>
                  <a:pt x="23595" y="85839"/>
                </a:cubicBezTo>
                <a:cubicBezTo>
                  <a:pt x="22558" y="86983"/>
                  <a:pt x="21785" y="87608"/>
                  <a:pt x="20619" y="85453"/>
                </a:cubicBezTo>
                <a:cubicBezTo>
                  <a:pt x="20130" y="84552"/>
                  <a:pt x="19840" y="83543"/>
                  <a:pt x="19524" y="82561"/>
                </a:cubicBezTo>
                <a:cubicBezTo>
                  <a:pt x="19358" y="82042"/>
                  <a:pt x="19351" y="81471"/>
                  <a:pt x="19238" y="80930"/>
                </a:cubicBezTo>
                <a:cubicBezTo>
                  <a:pt x="19019" y="79881"/>
                  <a:pt x="18349" y="79601"/>
                  <a:pt x="17380" y="80170"/>
                </a:cubicBezTo>
                <a:cubicBezTo>
                  <a:pt x="16896" y="80453"/>
                  <a:pt x="16470" y="80825"/>
                  <a:pt x="16006" y="81139"/>
                </a:cubicBezTo>
                <a:cubicBezTo>
                  <a:pt x="15309" y="81611"/>
                  <a:pt x="14636" y="82132"/>
                  <a:pt x="13889" y="82510"/>
                </a:cubicBezTo>
                <a:cubicBezTo>
                  <a:pt x="13277" y="82820"/>
                  <a:pt x="12581" y="83070"/>
                  <a:pt x="11899" y="83139"/>
                </a:cubicBezTo>
                <a:cubicBezTo>
                  <a:pt x="9544" y="83379"/>
                  <a:pt x="8547" y="82418"/>
                  <a:pt x="8880" y="80149"/>
                </a:cubicBezTo>
                <a:cubicBezTo>
                  <a:pt x="9041" y="79076"/>
                  <a:pt x="9374" y="77974"/>
                  <a:pt x="9881" y="77015"/>
                </a:cubicBezTo>
                <a:cubicBezTo>
                  <a:pt x="11213" y="74505"/>
                  <a:pt x="12668" y="72058"/>
                  <a:pt x="14107" y="69604"/>
                </a:cubicBezTo>
                <a:cubicBezTo>
                  <a:pt x="14595" y="68769"/>
                  <a:pt x="15483" y="68458"/>
                  <a:pt x="16372" y="68215"/>
                </a:cubicBezTo>
                <a:cubicBezTo>
                  <a:pt x="17249" y="67977"/>
                  <a:pt x="18138" y="67782"/>
                  <a:pt x="19312" y="67498"/>
                </a:cubicBezTo>
                <a:cubicBezTo>
                  <a:pt x="24918" y="72037"/>
                  <a:pt x="31369" y="75088"/>
                  <a:pt x="38320" y="77289"/>
                </a:cubicBezTo>
                <a:cubicBezTo>
                  <a:pt x="38321" y="77729"/>
                  <a:pt x="38372" y="78064"/>
                  <a:pt x="38312" y="78381"/>
                </a:cubicBezTo>
                <a:close/>
                <a:moveTo>
                  <a:pt x="54767" y="76720"/>
                </a:moveTo>
                <a:cubicBezTo>
                  <a:pt x="47661" y="77534"/>
                  <a:pt x="40841" y="76433"/>
                  <a:pt x="34241" y="73799"/>
                </a:cubicBezTo>
                <a:cubicBezTo>
                  <a:pt x="29637" y="71962"/>
                  <a:pt x="25338" y="69627"/>
                  <a:pt x="21394" y="66658"/>
                </a:cubicBezTo>
                <a:cubicBezTo>
                  <a:pt x="16684" y="63114"/>
                  <a:pt x="13353" y="58584"/>
                  <a:pt x="11143" y="53231"/>
                </a:cubicBezTo>
                <a:cubicBezTo>
                  <a:pt x="11044" y="52988"/>
                  <a:pt x="11029" y="52711"/>
                  <a:pt x="10964" y="52400"/>
                </a:cubicBezTo>
                <a:cubicBezTo>
                  <a:pt x="12357" y="51991"/>
                  <a:pt x="13700" y="51598"/>
                  <a:pt x="15176" y="51164"/>
                </a:cubicBezTo>
                <a:cubicBezTo>
                  <a:pt x="15345" y="51460"/>
                  <a:pt x="15569" y="51786"/>
                  <a:pt x="15726" y="52139"/>
                </a:cubicBezTo>
                <a:cubicBezTo>
                  <a:pt x="17746" y="56675"/>
                  <a:pt x="21244" y="59719"/>
                  <a:pt x="25803" y="61702"/>
                </a:cubicBezTo>
                <a:cubicBezTo>
                  <a:pt x="35954" y="64922"/>
                  <a:pt x="43729" y="58080"/>
                  <a:pt x="44612" y="50627"/>
                </a:cubicBezTo>
                <a:cubicBezTo>
                  <a:pt x="44857" y="48560"/>
                  <a:pt x="45066" y="46513"/>
                  <a:pt x="44658" y="44450"/>
                </a:cubicBezTo>
                <a:cubicBezTo>
                  <a:pt x="44621" y="44261"/>
                  <a:pt x="44692" y="44049"/>
                  <a:pt x="44728" y="43695"/>
                </a:cubicBezTo>
                <a:cubicBezTo>
                  <a:pt x="47671" y="42589"/>
                  <a:pt x="50498" y="40920"/>
                  <a:pt x="53993" y="41633"/>
                </a:cubicBezTo>
                <a:cubicBezTo>
                  <a:pt x="54335" y="42436"/>
                  <a:pt x="54635" y="43202"/>
                  <a:pt x="54981" y="43948"/>
                </a:cubicBezTo>
                <a:cubicBezTo>
                  <a:pt x="55508" y="45074"/>
                  <a:pt x="56028" y="46208"/>
                  <a:pt x="56625" y="47300"/>
                </a:cubicBezTo>
                <a:cubicBezTo>
                  <a:pt x="57295" y="48530"/>
                  <a:pt x="58212" y="49572"/>
                  <a:pt x="59430" y="50341"/>
                </a:cubicBezTo>
                <a:cubicBezTo>
                  <a:pt x="60081" y="50752"/>
                  <a:pt x="60733" y="51168"/>
                  <a:pt x="61358" y="51614"/>
                </a:cubicBezTo>
                <a:cubicBezTo>
                  <a:pt x="65880" y="54834"/>
                  <a:pt x="73091" y="53868"/>
                  <a:pt x="77155" y="49988"/>
                </a:cubicBezTo>
                <a:cubicBezTo>
                  <a:pt x="77854" y="49320"/>
                  <a:pt x="78405" y="48503"/>
                  <a:pt x="79032" y="47748"/>
                </a:cubicBezTo>
                <a:cubicBezTo>
                  <a:pt x="79557" y="47822"/>
                  <a:pt x="79415" y="48220"/>
                  <a:pt x="79400" y="48526"/>
                </a:cubicBezTo>
                <a:cubicBezTo>
                  <a:pt x="79255" y="51865"/>
                  <a:pt x="78570" y="55075"/>
                  <a:pt x="77126" y="58132"/>
                </a:cubicBezTo>
                <a:cubicBezTo>
                  <a:pt x="75345" y="61903"/>
                  <a:pt x="73393" y="65551"/>
                  <a:pt x="70541" y="68689"/>
                </a:cubicBezTo>
                <a:cubicBezTo>
                  <a:pt x="66317" y="73331"/>
                  <a:pt x="61059" y="76007"/>
                  <a:pt x="54767" y="76720"/>
                </a:cubicBezTo>
                <a:close/>
                <a:moveTo>
                  <a:pt x="89566" y="66589"/>
                </a:moveTo>
                <a:cubicBezTo>
                  <a:pt x="88975" y="66784"/>
                  <a:pt x="88327" y="66828"/>
                  <a:pt x="87700" y="66895"/>
                </a:cubicBezTo>
                <a:cubicBezTo>
                  <a:pt x="87213" y="66950"/>
                  <a:pt x="86712" y="66896"/>
                  <a:pt x="86224" y="66957"/>
                </a:cubicBezTo>
                <a:cubicBezTo>
                  <a:pt x="85431" y="67050"/>
                  <a:pt x="85037" y="67782"/>
                  <a:pt x="85406" y="68495"/>
                </a:cubicBezTo>
                <a:cubicBezTo>
                  <a:pt x="85658" y="68984"/>
                  <a:pt x="86020" y="69420"/>
                  <a:pt x="86295" y="69899"/>
                </a:cubicBezTo>
                <a:cubicBezTo>
                  <a:pt x="86572" y="70376"/>
                  <a:pt x="86870" y="70856"/>
                  <a:pt x="87045" y="71372"/>
                </a:cubicBezTo>
                <a:cubicBezTo>
                  <a:pt x="87521" y="72780"/>
                  <a:pt x="86934" y="73605"/>
                  <a:pt x="85381" y="73781"/>
                </a:cubicBezTo>
                <a:cubicBezTo>
                  <a:pt x="85030" y="73821"/>
                  <a:pt x="84677" y="73835"/>
                  <a:pt x="84324" y="73820"/>
                </a:cubicBezTo>
                <a:cubicBezTo>
                  <a:pt x="83189" y="73767"/>
                  <a:pt x="82519" y="74216"/>
                  <a:pt x="82127" y="75317"/>
                </a:cubicBezTo>
                <a:cubicBezTo>
                  <a:pt x="81297" y="77651"/>
                  <a:pt x="79628" y="78512"/>
                  <a:pt x="77172" y="77845"/>
                </a:cubicBezTo>
                <a:cubicBezTo>
                  <a:pt x="74783" y="77197"/>
                  <a:pt x="72848" y="75841"/>
                  <a:pt x="71479" y="73799"/>
                </a:cubicBezTo>
                <a:cubicBezTo>
                  <a:pt x="70495" y="72334"/>
                  <a:pt x="70515" y="71628"/>
                  <a:pt x="71738" y="70303"/>
                </a:cubicBezTo>
                <a:cubicBezTo>
                  <a:pt x="75240" y="66508"/>
                  <a:pt x="77608" y="62071"/>
                  <a:pt x="79552" y="57386"/>
                </a:cubicBezTo>
                <a:cubicBezTo>
                  <a:pt x="80000" y="56305"/>
                  <a:pt x="80367" y="55192"/>
                  <a:pt x="80843" y="53901"/>
                </a:cubicBezTo>
                <a:cubicBezTo>
                  <a:pt x="82041" y="54224"/>
                  <a:pt x="82955" y="54756"/>
                  <a:pt x="83757" y="55406"/>
                </a:cubicBezTo>
                <a:cubicBezTo>
                  <a:pt x="85655" y="56945"/>
                  <a:pt x="87527" y="58517"/>
                  <a:pt x="89339" y="60146"/>
                </a:cubicBezTo>
                <a:cubicBezTo>
                  <a:pt x="89947" y="60693"/>
                  <a:pt x="90418" y="61422"/>
                  <a:pt x="90818" y="62139"/>
                </a:cubicBezTo>
                <a:cubicBezTo>
                  <a:pt x="91112" y="62665"/>
                  <a:pt x="91270" y="63299"/>
                  <a:pt x="91341" y="63903"/>
                </a:cubicBezTo>
                <a:cubicBezTo>
                  <a:pt x="91501" y="65256"/>
                  <a:pt x="90910" y="66151"/>
                  <a:pt x="89566" y="66589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0" name="Google Shape;1630;p51"/>
          <p:cNvSpPr/>
          <p:nvPr/>
        </p:nvSpPr>
        <p:spPr>
          <a:xfrm>
            <a:off x="7310704" y="5505654"/>
            <a:ext cx="229728" cy="196897"/>
          </a:xfrm>
          <a:custGeom>
            <a:avLst/>
            <a:gdLst/>
            <a:ahLst/>
            <a:cxnLst/>
            <a:rect l="l" t="t" r="r" b="b"/>
            <a:pathLst>
              <a:path w="15387" h="13188" extrusionOk="0">
                <a:moveTo>
                  <a:pt x="12298" y="17"/>
                </a:moveTo>
                <a:lnTo>
                  <a:pt x="12935" y="17"/>
                </a:lnTo>
                <a:cubicBezTo>
                  <a:pt x="15084" y="1"/>
                  <a:pt x="15386" y="356"/>
                  <a:pt x="15037" y="2416"/>
                </a:cubicBezTo>
                <a:cubicBezTo>
                  <a:pt x="14724" y="4245"/>
                  <a:pt x="14459" y="6084"/>
                  <a:pt x="14134" y="7913"/>
                </a:cubicBezTo>
                <a:cubicBezTo>
                  <a:pt x="13375" y="12185"/>
                  <a:pt x="10603" y="13187"/>
                  <a:pt x="7262" y="13086"/>
                </a:cubicBezTo>
                <a:cubicBezTo>
                  <a:pt x="4937" y="13020"/>
                  <a:pt x="3239" y="12047"/>
                  <a:pt x="1979" y="10197"/>
                </a:cubicBezTo>
                <a:cubicBezTo>
                  <a:pt x="776" y="8426"/>
                  <a:pt x="287" y="6440"/>
                  <a:pt x="75" y="4364"/>
                </a:cubicBezTo>
                <a:cubicBezTo>
                  <a:pt x="1" y="3655"/>
                  <a:pt x="218" y="3010"/>
                  <a:pt x="558" y="2390"/>
                </a:cubicBezTo>
                <a:cubicBezTo>
                  <a:pt x="887" y="1791"/>
                  <a:pt x="1349" y="1558"/>
                  <a:pt x="2066" y="1474"/>
                </a:cubicBezTo>
                <a:cubicBezTo>
                  <a:pt x="4580" y="1180"/>
                  <a:pt x="7081" y="782"/>
                  <a:pt x="9586" y="419"/>
                </a:cubicBezTo>
                <a:cubicBezTo>
                  <a:pt x="10629" y="267"/>
                  <a:pt x="11673" y="109"/>
                  <a:pt x="12298" y="17"/>
                </a:cubicBezTo>
                <a:close/>
                <a:moveTo>
                  <a:pt x="2146" y="4112"/>
                </a:moveTo>
                <a:cubicBezTo>
                  <a:pt x="2049" y="5534"/>
                  <a:pt x="2425" y="6794"/>
                  <a:pt x="2993" y="7977"/>
                </a:cubicBezTo>
                <a:cubicBezTo>
                  <a:pt x="4159" y="10407"/>
                  <a:pt x="5521" y="11514"/>
                  <a:pt x="8943" y="11059"/>
                </a:cubicBezTo>
                <a:cubicBezTo>
                  <a:pt x="10611" y="10837"/>
                  <a:pt x="11661" y="9949"/>
                  <a:pt x="11990" y="8350"/>
                </a:cubicBezTo>
                <a:cubicBezTo>
                  <a:pt x="12350" y="6597"/>
                  <a:pt x="12622" y="4829"/>
                  <a:pt x="12910" y="3062"/>
                </a:cubicBezTo>
                <a:cubicBezTo>
                  <a:pt x="12962" y="2750"/>
                  <a:pt x="12904" y="2419"/>
                  <a:pt x="12892" y="1988"/>
                </a:cubicBezTo>
                <a:cubicBezTo>
                  <a:pt x="12344" y="2023"/>
                  <a:pt x="11932" y="2021"/>
                  <a:pt x="11532" y="2087"/>
                </a:cubicBezTo>
                <a:cubicBezTo>
                  <a:pt x="9584" y="2404"/>
                  <a:pt x="7652" y="2807"/>
                  <a:pt x="5696" y="3048"/>
                </a:cubicBezTo>
                <a:cubicBezTo>
                  <a:pt x="4492" y="3194"/>
                  <a:pt x="3356" y="3442"/>
                  <a:pt x="2146" y="4112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1" name="Google Shape;1631;p51"/>
          <p:cNvSpPr/>
          <p:nvPr/>
        </p:nvSpPr>
        <p:spPr>
          <a:xfrm>
            <a:off x="7590524" y="5213981"/>
            <a:ext cx="83488" cy="91820"/>
          </a:xfrm>
          <a:custGeom>
            <a:avLst/>
            <a:gdLst/>
            <a:ahLst/>
            <a:cxnLst/>
            <a:rect l="l" t="t" r="r" b="b"/>
            <a:pathLst>
              <a:path w="5592" h="6150" extrusionOk="0">
                <a:moveTo>
                  <a:pt x="5568" y="3241"/>
                </a:moveTo>
                <a:cubicBezTo>
                  <a:pt x="5525" y="4901"/>
                  <a:pt x="4516" y="5952"/>
                  <a:pt x="3093" y="6047"/>
                </a:cubicBezTo>
                <a:cubicBezTo>
                  <a:pt x="1565" y="6149"/>
                  <a:pt x="324" y="5236"/>
                  <a:pt x="70" y="3782"/>
                </a:cubicBezTo>
                <a:cubicBezTo>
                  <a:pt x="0" y="3385"/>
                  <a:pt x="12" y="2961"/>
                  <a:pt x="61" y="2557"/>
                </a:cubicBezTo>
                <a:cubicBezTo>
                  <a:pt x="221" y="1173"/>
                  <a:pt x="758" y="455"/>
                  <a:pt x="1770" y="254"/>
                </a:cubicBezTo>
                <a:cubicBezTo>
                  <a:pt x="3043" y="0"/>
                  <a:pt x="4128" y="252"/>
                  <a:pt x="4913" y="1359"/>
                </a:cubicBezTo>
                <a:cubicBezTo>
                  <a:pt x="5373" y="2004"/>
                  <a:pt x="5592" y="2702"/>
                  <a:pt x="5568" y="3241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2" name="Google Shape;1632;p51"/>
          <p:cNvSpPr/>
          <p:nvPr/>
        </p:nvSpPr>
        <p:spPr>
          <a:xfrm>
            <a:off x="7090553" y="5342544"/>
            <a:ext cx="96328" cy="93357"/>
          </a:xfrm>
          <a:custGeom>
            <a:avLst/>
            <a:gdLst/>
            <a:ahLst/>
            <a:cxnLst/>
            <a:rect l="l" t="t" r="r" b="b"/>
            <a:pathLst>
              <a:path w="6452" h="6253" extrusionOk="0">
                <a:moveTo>
                  <a:pt x="6452" y="3081"/>
                </a:moveTo>
                <a:cubicBezTo>
                  <a:pt x="6452" y="4935"/>
                  <a:pt x="5176" y="6218"/>
                  <a:pt x="3314" y="6236"/>
                </a:cubicBezTo>
                <a:cubicBezTo>
                  <a:pt x="1457" y="6252"/>
                  <a:pt x="1" y="5022"/>
                  <a:pt x="29" y="3463"/>
                </a:cubicBezTo>
                <a:cubicBezTo>
                  <a:pt x="61" y="1728"/>
                  <a:pt x="1683" y="40"/>
                  <a:pt x="3335" y="18"/>
                </a:cubicBezTo>
                <a:cubicBezTo>
                  <a:pt x="4836" y="0"/>
                  <a:pt x="6452" y="1589"/>
                  <a:pt x="6452" y="3081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3" name="Google Shape;1633;p51"/>
          <p:cNvSpPr/>
          <p:nvPr/>
        </p:nvSpPr>
        <p:spPr>
          <a:xfrm>
            <a:off x="4342453" y="2961691"/>
            <a:ext cx="1064039" cy="705348"/>
          </a:xfrm>
          <a:custGeom>
            <a:avLst/>
            <a:gdLst/>
            <a:ahLst/>
            <a:cxnLst/>
            <a:rect l="l" t="t" r="r" b="b"/>
            <a:pathLst>
              <a:path w="70999" h="47065" extrusionOk="0">
                <a:moveTo>
                  <a:pt x="3189" y="0"/>
                </a:moveTo>
                <a:cubicBezTo>
                  <a:pt x="4045" y="162"/>
                  <a:pt x="4729" y="306"/>
                  <a:pt x="5417" y="421"/>
                </a:cubicBezTo>
                <a:cubicBezTo>
                  <a:pt x="11334" y="1420"/>
                  <a:pt x="17252" y="2414"/>
                  <a:pt x="23171" y="3407"/>
                </a:cubicBezTo>
                <a:cubicBezTo>
                  <a:pt x="27002" y="4046"/>
                  <a:pt x="30838" y="4643"/>
                  <a:pt x="34663" y="5307"/>
                </a:cubicBezTo>
                <a:cubicBezTo>
                  <a:pt x="40891" y="6388"/>
                  <a:pt x="47161" y="6641"/>
                  <a:pt x="53459" y="6364"/>
                </a:cubicBezTo>
                <a:cubicBezTo>
                  <a:pt x="55857" y="6257"/>
                  <a:pt x="58219" y="5829"/>
                  <a:pt x="60662" y="5101"/>
                </a:cubicBezTo>
                <a:cubicBezTo>
                  <a:pt x="60742" y="5553"/>
                  <a:pt x="60841" y="5933"/>
                  <a:pt x="60872" y="6318"/>
                </a:cubicBezTo>
                <a:cubicBezTo>
                  <a:pt x="61026" y="8145"/>
                  <a:pt x="61020" y="9998"/>
                  <a:pt x="61608" y="11761"/>
                </a:cubicBezTo>
                <a:cubicBezTo>
                  <a:pt x="61875" y="12561"/>
                  <a:pt x="62175" y="13366"/>
                  <a:pt x="62591" y="14095"/>
                </a:cubicBezTo>
                <a:cubicBezTo>
                  <a:pt x="63153" y="15082"/>
                  <a:pt x="63984" y="15688"/>
                  <a:pt x="65226" y="15350"/>
                </a:cubicBezTo>
                <a:cubicBezTo>
                  <a:pt x="65420" y="15297"/>
                  <a:pt x="65635" y="15316"/>
                  <a:pt x="65922" y="15296"/>
                </a:cubicBezTo>
                <a:cubicBezTo>
                  <a:pt x="66225" y="15835"/>
                  <a:pt x="66506" y="16398"/>
                  <a:pt x="66844" y="16924"/>
                </a:cubicBezTo>
                <a:cubicBezTo>
                  <a:pt x="67643" y="18174"/>
                  <a:pt x="68686" y="18867"/>
                  <a:pt x="70235" y="18307"/>
                </a:cubicBezTo>
                <a:cubicBezTo>
                  <a:pt x="70362" y="18261"/>
                  <a:pt x="70511" y="18266"/>
                  <a:pt x="70648" y="18263"/>
                </a:cubicBezTo>
                <a:cubicBezTo>
                  <a:pt x="70711" y="18263"/>
                  <a:pt x="70773" y="18303"/>
                  <a:pt x="70955" y="18366"/>
                </a:cubicBezTo>
                <a:cubicBezTo>
                  <a:pt x="70998" y="20171"/>
                  <a:pt x="70691" y="21969"/>
                  <a:pt x="70198" y="23732"/>
                </a:cubicBezTo>
                <a:cubicBezTo>
                  <a:pt x="68491" y="29850"/>
                  <a:pt x="64961" y="34781"/>
                  <a:pt x="60232" y="38920"/>
                </a:cubicBezTo>
                <a:cubicBezTo>
                  <a:pt x="56358" y="42307"/>
                  <a:pt x="51833" y="44350"/>
                  <a:pt x="46827" y="45371"/>
                </a:cubicBezTo>
                <a:cubicBezTo>
                  <a:pt x="40625" y="46636"/>
                  <a:pt x="34376" y="47065"/>
                  <a:pt x="28078" y="46236"/>
                </a:cubicBezTo>
                <a:cubicBezTo>
                  <a:pt x="25035" y="45835"/>
                  <a:pt x="22142" y="44888"/>
                  <a:pt x="19467" y="43413"/>
                </a:cubicBezTo>
                <a:cubicBezTo>
                  <a:pt x="17493" y="42327"/>
                  <a:pt x="15588" y="41091"/>
                  <a:pt x="13753" y="39778"/>
                </a:cubicBezTo>
                <a:cubicBezTo>
                  <a:pt x="9879" y="37006"/>
                  <a:pt x="7029" y="33345"/>
                  <a:pt x="4953" y="29085"/>
                </a:cubicBezTo>
                <a:cubicBezTo>
                  <a:pt x="2900" y="24875"/>
                  <a:pt x="1355" y="20503"/>
                  <a:pt x="701" y="15829"/>
                </a:cubicBezTo>
                <a:cubicBezTo>
                  <a:pt x="0" y="10807"/>
                  <a:pt x="642" y="5979"/>
                  <a:pt x="2528" y="1297"/>
                </a:cubicBezTo>
                <a:cubicBezTo>
                  <a:pt x="2684" y="909"/>
                  <a:pt x="2908" y="547"/>
                  <a:pt x="3189" y="0"/>
                </a:cubicBezTo>
                <a:close/>
                <a:moveTo>
                  <a:pt x="28063" y="22445"/>
                </a:moveTo>
                <a:cubicBezTo>
                  <a:pt x="26696" y="22557"/>
                  <a:pt x="24869" y="22671"/>
                  <a:pt x="23051" y="22871"/>
                </a:cubicBezTo>
                <a:cubicBezTo>
                  <a:pt x="21918" y="22994"/>
                  <a:pt x="21628" y="23307"/>
                  <a:pt x="21767" y="24352"/>
                </a:cubicBezTo>
                <a:cubicBezTo>
                  <a:pt x="21991" y="26024"/>
                  <a:pt x="22160" y="27735"/>
                  <a:pt x="22668" y="29330"/>
                </a:cubicBezTo>
                <a:cubicBezTo>
                  <a:pt x="24100" y="33831"/>
                  <a:pt x="28051" y="36251"/>
                  <a:pt x="32620" y="35633"/>
                </a:cubicBezTo>
                <a:cubicBezTo>
                  <a:pt x="34697" y="35353"/>
                  <a:pt x="36267" y="34311"/>
                  <a:pt x="36858" y="32306"/>
                </a:cubicBezTo>
                <a:cubicBezTo>
                  <a:pt x="37595" y="29813"/>
                  <a:pt x="38106" y="27249"/>
                  <a:pt x="38637" y="24700"/>
                </a:cubicBezTo>
                <a:cubicBezTo>
                  <a:pt x="38816" y="23847"/>
                  <a:pt x="38265" y="23227"/>
                  <a:pt x="37395" y="23018"/>
                </a:cubicBezTo>
                <a:cubicBezTo>
                  <a:pt x="37189" y="22969"/>
                  <a:pt x="36977" y="22950"/>
                  <a:pt x="36765" y="22938"/>
                </a:cubicBezTo>
                <a:cubicBezTo>
                  <a:pt x="34022" y="22781"/>
                  <a:pt x="31277" y="22625"/>
                  <a:pt x="28063" y="22445"/>
                </a:cubicBezTo>
                <a:close/>
                <a:moveTo>
                  <a:pt x="14110" y="11871"/>
                </a:moveTo>
                <a:cubicBezTo>
                  <a:pt x="12241" y="11723"/>
                  <a:pt x="10075" y="13981"/>
                  <a:pt x="10899" y="16500"/>
                </a:cubicBezTo>
                <a:cubicBezTo>
                  <a:pt x="11441" y="18157"/>
                  <a:pt x="12756" y="18866"/>
                  <a:pt x="14360" y="18205"/>
                </a:cubicBezTo>
                <a:cubicBezTo>
                  <a:pt x="14940" y="17966"/>
                  <a:pt x="15482" y="17605"/>
                  <a:pt x="15991" y="17233"/>
                </a:cubicBezTo>
                <a:cubicBezTo>
                  <a:pt x="17107" y="16420"/>
                  <a:pt x="17479" y="15171"/>
                  <a:pt x="17049" y="13861"/>
                </a:cubicBezTo>
                <a:cubicBezTo>
                  <a:pt x="16662" y="12676"/>
                  <a:pt x="15435" y="11844"/>
                  <a:pt x="14110" y="11871"/>
                </a:cubicBezTo>
                <a:close/>
                <a:moveTo>
                  <a:pt x="48366" y="20180"/>
                </a:moveTo>
                <a:cubicBezTo>
                  <a:pt x="50079" y="20223"/>
                  <a:pt x="51710" y="18892"/>
                  <a:pt x="51802" y="17378"/>
                </a:cubicBezTo>
                <a:cubicBezTo>
                  <a:pt x="51879" y="16078"/>
                  <a:pt x="50383" y="14405"/>
                  <a:pt x="49076" y="14329"/>
                </a:cubicBezTo>
                <a:cubicBezTo>
                  <a:pt x="47272" y="14226"/>
                  <a:pt x="45600" y="15502"/>
                  <a:pt x="45658" y="17034"/>
                </a:cubicBezTo>
                <a:cubicBezTo>
                  <a:pt x="45732" y="19042"/>
                  <a:pt x="46685" y="20106"/>
                  <a:pt x="48366" y="20180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4" name="Google Shape;1634;p51"/>
          <p:cNvSpPr/>
          <p:nvPr/>
        </p:nvSpPr>
        <p:spPr>
          <a:xfrm>
            <a:off x="4220108" y="2760778"/>
            <a:ext cx="1023589" cy="273927"/>
          </a:xfrm>
          <a:custGeom>
            <a:avLst/>
            <a:gdLst/>
            <a:ahLst/>
            <a:cxnLst/>
            <a:rect l="l" t="t" r="r" b="b"/>
            <a:pathLst>
              <a:path w="68300" h="18278" extrusionOk="0">
                <a:moveTo>
                  <a:pt x="68300" y="16448"/>
                </a:moveTo>
                <a:cubicBezTo>
                  <a:pt x="66639" y="17405"/>
                  <a:pt x="65151" y="17479"/>
                  <a:pt x="63709" y="17685"/>
                </a:cubicBezTo>
                <a:cubicBezTo>
                  <a:pt x="59556" y="18278"/>
                  <a:pt x="55390" y="18069"/>
                  <a:pt x="51223" y="17836"/>
                </a:cubicBezTo>
                <a:cubicBezTo>
                  <a:pt x="46555" y="17577"/>
                  <a:pt x="41976" y="16680"/>
                  <a:pt x="37374" y="15938"/>
                </a:cubicBezTo>
                <a:cubicBezTo>
                  <a:pt x="30541" y="14835"/>
                  <a:pt x="23708" y="13727"/>
                  <a:pt x="16886" y="12565"/>
                </a:cubicBezTo>
                <a:cubicBezTo>
                  <a:pt x="15225" y="12282"/>
                  <a:pt x="13604" y="11775"/>
                  <a:pt x="11960" y="11379"/>
                </a:cubicBezTo>
                <a:cubicBezTo>
                  <a:pt x="11618" y="11301"/>
                  <a:pt x="11271" y="11239"/>
                  <a:pt x="10923" y="11194"/>
                </a:cubicBezTo>
                <a:cubicBezTo>
                  <a:pt x="8368" y="10844"/>
                  <a:pt x="5998" y="9943"/>
                  <a:pt x="3769" y="8688"/>
                </a:cubicBezTo>
                <a:cubicBezTo>
                  <a:pt x="3040" y="8278"/>
                  <a:pt x="2363" y="7731"/>
                  <a:pt x="1767" y="7141"/>
                </a:cubicBezTo>
                <a:cubicBezTo>
                  <a:pt x="1" y="5388"/>
                  <a:pt x="568" y="2313"/>
                  <a:pt x="2822" y="1246"/>
                </a:cubicBezTo>
                <a:cubicBezTo>
                  <a:pt x="3866" y="751"/>
                  <a:pt x="4967" y="431"/>
                  <a:pt x="6083" y="391"/>
                </a:cubicBezTo>
                <a:cubicBezTo>
                  <a:pt x="10740" y="226"/>
                  <a:pt x="15416" y="1"/>
                  <a:pt x="20019" y="1009"/>
                </a:cubicBezTo>
                <a:cubicBezTo>
                  <a:pt x="22082" y="1462"/>
                  <a:pt x="24091" y="2159"/>
                  <a:pt x="26156" y="2605"/>
                </a:cubicBezTo>
                <a:cubicBezTo>
                  <a:pt x="36676" y="4875"/>
                  <a:pt x="46829" y="8341"/>
                  <a:pt x="56926" y="11994"/>
                </a:cubicBezTo>
                <a:cubicBezTo>
                  <a:pt x="60245" y="13195"/>
                  <a:pt x="63534" y="14477"/>
                  <a:pt x="66833" y="15733"/>
                </a:cubicBezTo>
                <a:cubicBezTo>
                  <a:pt x="67217" y="15877"/>
                  <a:pt x="67572" y="16091"/>
                  <a:pt x="68300" y="164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5" name="Google Shape;1635;p51"/>
          <p:cNvSpPr/>
          <p:nvPr/>
        </p:nvSpPr>
        <p:spPr>
          <a:xfrm>
            <a:off x="4747630" y="2619982"/>
            <a:ext cx="403605" cy="314196"/>
          </a:xfrm>
          <a:custGeom>
            <a:avLst/>
            <a:gdLst/>
            <a:ahLst/>
            <a:cxnLst/>
            <a:rect l="l" t="t" r="r" b="b"/>
            <a:pathLst>
              <a:path w="26931" h="20965" extrusionOk="0">
                <a:moveTo>
                  <a:pt x="17262" y="1"/>
                </a:moveTo>
                <a:cubicBezTo>
                  <a:pt x="18571" y="834"/>
                  <a:pt x="19616" y="1732"/>
                  <a:pt x="20826" y="2207"/>
                </a:cubicBezTo>
                <a:cubicBezTo>
                  <a:pt x="21972" y="2656"/>
                  <a:pt x="23291" y="2664"/>
                  <a:pt x="24579" y="2873"/>
                </a:cubicBezTo>
                <a:cubicBezTo>
                  <a:pt x="25229" y="3800"/>
                  <a:pt x="25340" y="4949"/>
                  <a:pt x="25576" y="6034"/>
                </a:cubicBezTo>
                <a:cubicBezTo>
                  <a:pt x="26450" y="10043"/>
                  <a:pt x="26812" y="14113"/>
                  <a:pt x="26901" y="18210"/>
                </a:cubicBezTo>
                <a:cubicBezTo>
                  <a:pt x="26931" y="19656"/>
                  <a:pt x="26913" y="19656"/>
                  <a:pt x="26372" y="20965"/>
                </a:cubicBezTo>
                <a:cubicBezTo>
                  <a:pt x="23418" y="20136"/>
                  <a:pt x="20573" y="18940"/>
                  <a:pt x="17653" y="17974"/>
                </a:cubicBezTo>
                <a:cubicBezTo>
                  <a:pt x="14710" y="17000"/>
                  <a:pt x="11785" y="15979"/>
                  <a:pt x="8839" y="15015"/>
                </a:cubicBezTo>
                <a:cubicBezTo>
                  <a:pt x="5901" y="14051"/>
                  <a:pt x="2948" y="13132"/>
                  <a:pt x="0" y="12194"/>
                </a:cubicBezTo>
                <a:cubicBezTo>
                  <a:pt x="129" y="11336"/>
                  <a:pt x="676" y="10862"/>
                  <a:pt x="1183" y="10406"/>
                </a:cubicBezTo>
                <a:cubicBezTo>
                  <a:pt x="2385" y="9321"/>
                  <a:pt x="3575" y="8206"/>
                  <a:pt x="4879" y="7255"/>
                </a:cubicBezTo>
                <a:cubicBezTo>
                  <a:pt x="8359" y="4712"/>
                  <a:pt x="12145" y="2664"/>
                  <a:pt x="15922" y="608"/>
                </a:cubicBezTo>
                <a:cubicBezTo>
                  <a:pt x="16354" y="376"/>
                  <a:pt x="16816" y="201"/>
                  <a:pt x="172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6" name="Google Shape;1636;p51"/>
          <p:cNvSpPr/>
          <p:nvPr/>
        </p:nvSpPr>
        <p:spPr>
          <a:xfrm>
            <a:off x="5148492" y="2658635"/>
            <a:ext cx="246216" cy="384903"/>
          </a:xfrm>
          <a:custGeom>
            <a:avLst/>
            <a:gdLst/>
            <a:ahLst/>
            <a:cxnLst/>
            <a:rect l="l" t="t" r="r" b="b"/>
            <a:pathLst>
              <a:path w="16429" h="25683" extrusionOk="0">
                <a:moveTo>
                  <a:pt x="1852" y="19201"/>
                </a:moveTo>
                <a:cubicBezTo>
                  <a:pt x="1976" y="15880"/>
                  <a:pt x="1941" y="12647"/>
                  <a:pt x="1628" y="9409"/>
                </a:cubicBezTo>
                <a:cubicBezTo>
                  <a:pt x="1326" y="6256"/>
                  <a:pt x="582" y="3188"/>
                  <a:pt x="1" y="0"/>
                </a:cubicBezTo>
                <a:cubicBezTo>
                  <a:pt x="7252" y="3120"/>
                  <a:pt x="15711" y="16358"/>
                  <a:pt x="16428" y="25683"/>
                </a:cubicBezTo>
                <a:cubicBezTo>
                  <a:pt x="16154" y="25638"/>
                  <a:pt x="15886" y="25658"/>
                  <a:pt x="15684" y="25551"/>
                </a:cubicBezTo>
                <a:cubicBezTo>
                  <a:pt x="11436" y="23312"/>
                  <a:pt x="7061" y="21350"/>
                  <a:pt x="2579" y="19623"/>
                </a:cubicBezTo>
                <a:cubicBezTo>
                  <a:pt x="2384" y="19549"/>
                  <a:pt x="2215" y="19414"/>
                  <a:pt x="1852" y="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7" name="Google Shape;1637;p51"/>
          <p:cNvSpPr/>
          <p:nvPr/>
        </p:nvSpPr>
        <p:spPr>
          <a:xfrm>
            <a:off x="4547799" y="2585750"/>
            <a:ext cx="441821" cy="207551"/>
          </a:xfrm>
          <a:custGeom>
            <a:avLst/>
            <a:gdLst/>
            <a:ahLst/>
            <a:cxnLst/>
            <a:rect l="l" t="t" r="r" b="b"/>
            <a:pathLst>
              <a:path w="29481" h="13849" extrusionOk="0">
                <a:moveTo>
                  <a:pt x="10961" y="13848"/>
                </a:moveTo>
                <a:cubicBezTo>
                  <a:pt x="5968" y="13044"/>
                  <a:pt x="1575" y="11870"/>
                  <a:pt x="0" y="10892"/>
                </a:cubicBezTo>
                <a:cubicBezTo>
                  <a:pt x="245" y="10567"/>
                  <a:pt x="443" y="10209"/>
                  <a:pt x="729" y="9941"/>
                </a:cubicBezTo>
                <a:cubicBezTo>
                  <a:pt x="3582" y="7260"/>
                  <a:pt x="6731" y="5014"/>
                  <a:pt x="10346" y="3455"/>
                </a:cubicBezTo>
                <a:cubicBezTo>
                  <a:pt x="11383" y="3008"/>
                  <a:pt x="12400" y="2508"/>
                  <a:pt x="13391" y="1972"/>
                </a:cubicBezTo>
                <a:cubicBezTo>
                  <a:pt x="15559" y="800"/>
                  <a:pt x="17935" y="369"/>
                  <a:pt x="20324" y="185"/>
                </a:cubicBezTo>
                <a:cubicBezTo>
                  <a:pt x="22714" y="1"/>
                  <a:pt x="25127" y="97"/>
                  <a:pt x="27529" y="115"/>
                </a:cubicBezTo>
                <a:cubicBezTo>
                  <a:pt x="28068" y="120"/>
                  <a:pt x="28606" y="314"/>
                  <a:pt x="29481" y="486"/>
                </a:cubicBezTo>
                <a:cubicBezTo>
                  <a:pt x="28900" y="883"/>
                  <a:pt x="28602" y="1114"/>
                  <a:pt x="28277" y="1304"/>
                </a:cubicBezTo>
                <a:cubicBezTo>
                  <a:pt x="25113" y="3171"/>
                  <a:pt x="21915" y="4980"/>
                  <a:pt x="18787" y="6905"/>
                </a:cubicBezTo>
                <a:cubicBezTo>
                  <a:pt x="15941" y="8657"/>
                  <a:pt x="13401" y="10791"/>
                  <a:pt x="11396" y="13505"/>
                </a:cubicBezTo>
                <a:cubicBezTo>
                  <a:pt x="11315" y="13613"/>
                  <a:pt x="11178" y="13680"/>
                  <a:pt x="10961" y="138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8" name="Google Shape;1638;p51"/>
          <p:cNvSpPr/>
          <p:nvPr/>
        </p:nvSpPr>
        <p:spPr>
          <a:xfrm>
            <a:off x="5397572" y="3182163"/>
            <a:ext cx="155712" cy="217621"/>
          </a:xfrm>
          <a:custGeom>
            <a:avLst/>
            <a:gdLst/>
            <a:ahLst/>
            <a:cxnLst/>
            <a:rect l="l" t="t" r="r" b="b"/>
            <a:pathLst>
              <a:path w="10390" h="14521" extrusionOk="0">
                <a:moveTo>
                  <a:pt x="1" y="14469"/>
                </a:moveTo>
                <a:cubicBezTo>
                  <a:pt x="39" y="14160"/>
                  <a:pt x="18" y="13943"/>
                  <a:pt x="95" y="13771"/>
                </a:cubicBezTo>
                <a:cubicBezTo>
                  <a:pt x="1525" y="10583"/>
                  <a:pt x="2315" y="7234"/>
                  <a:pt x="2472" y="3756"/>
                </a:cubicBezTo>
                <a:cubicBezTo>
                  <a:pt x="2524" y="2617"/>
                  <a:pt x="3044" y="1930"/>
                  <a:pt x="3895" y="1353"/>
                </a:cubicBezTo>
                <a:cubicBezTo>
                  <a:pt x="4959" y="632"/>
                  <a:pt x="6068" y="70"/>
                  <a:pt x="7400" y="28"/>
                </a:cubicBezTo>
                <a:cubicBezTo>
                  <a:pt x="8357" y="0"/>
                  <a:pt x="9045" y="362"/>
                  <a:pt x="9457" y="1207"/>
                </a:cubicBezTo>
                <a:cubicBezTo>
                  <a:pt x="10158" y="2644"/>
                  <a:pt x="10389" y="4150"/>
                  <a:pt x="10035" y="5725"/>
                </a:cubicBezTo>
                <a:cubicBezTo>
                  <a:pt x="9380" y="8637"/>
                  <a:pt x="7607" y="10768"/>
                  <a:pt x="5235" y="12438"/>
                </a:cubicBezTo>
                <a:cubicBezTo>
                  <a:pt x="3903" y="13375"/>
                  <a:pt x="2438" y="14073"/>
                  <a:pt x="845" y="14460"/>
                </a:cubicBezTo>
                <a:cubicBezTo>
                  <a:pt x="596" y="14521"/>
                  <a:pt x="319" y="14469"/>
                  <a:pt x="1" y="14469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9" name="Google Shape;1639;p51"/>
          <p:cNvSpPr/>
          <p:nvPr/>
        </p:nvSpPr>
        <p:spPr>
          <a:xfrm>
            <a:off x="4232037" y="2995983"/>
            <a:ext cx="104592" cy="272907"/>
          </a:xfrm>
          <a:custGeom>
            <a:avLst/>
            <a:gdLst/>
            <a:ahLst/>
            <a:cxnLst/>
            <a:rect l="l" t="t" r="r" b="b"/>
            <a:pathLst>
              <a:path w="6979" h="18210" extrusionOk="0">
                <a:moveTo>
                  <a:pt x="6979" y="18209"/>
                </a:moveTo>
                <a:cubicBezTo>
                  <a:pt x="6429" y="17938"/>
                  <a:pt x="6017" y="17824"/>
                  <a:pt x="5718" y="17577"/>
                </a:cubicBezTo>
                <a:cubicBezTo>
                  <a:pt x="2166" y="14650"/>
                  <a:pt x="0" y="11014"/>
                  <a:pt x="80" y="6278"/>
                </a:cubicBezTo>
                <a:cubicBezTo>
                  <a:pt x="95" y="5365"/>
                  <a:pt x="149" y="4436"/>
                  <a:pt x="328" y="3544"/>
                </a:cubicBezTo>
                <a:cubicBezTo>
                  <a:pt x="756" y="1401"/>
                  <a:pt x="2576" y="0"/>
                  <a:pt x="4575" y="264"/>
                </a:cubicBezTo>
                <a:cubicBezTo>
                  <a:pt x="5107" y="334"/>
                  <a:pt x="5659" y="581"/>
                  <a:pt x="6111" y="884"/>
                </a:cubicBezTo>
                <a:cubicBezTo>
                  <a:pt x="6659" y="1251"/>
                  <a:pt x="6936" y="1810"/>
                  <a:pt x="6763" y="2535"/>
                </a:cubicBezTo>
                <a:cubicBezTo>
                  <a:pt x="6549" y="3425"/>
                  <a:pt x="6385" y="4328"/>
                  <a:pt x="6220" y="5229"/>
                </a:cubicBezTo>
                <a:cubicBezTo>
                  <a:pt x="5624" y="8468"/>
                  <a:pt x="5965" y="11690"/>
                  <a:pt x="6429" y="14906"/>
                </a:cubicBezTo>
                <a:cubicBezTo>
                  <a:pt x="6577" y="15940"/>
                  <a:pt x="6771" y="16967"/>
                  <a:pt x="6979" y="18209"/>
                </a:cubicBezTo>
                <a:close/>
              </a:path>
            </a:pathLst>
          </a:custGeom>
          <a:solidFill>
            <a:srgbClr val="FFD5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0" name="Google Shape;1640;p51"/>
          <p:cNvSpPr/>
          <p:nvPr/>
        </p:nvSpPr>
        <p:spPr>
          <a:xfrm>
            <a:off x="5277537" y="3028371"/>
            <a:ext cx="130009" cy="182283"/>
          </a:xfrm>
          <a:custGeom>
            <a:avLst/>
            <a:gdLst/>
            <a:ahLst/>
            <a:cxnLst/>
            <a:rect l="l" t="t" r="r" b="b"/>
            <a:pathLst>
              <a:path w="8675" h="12163" extrusionOk="0">
                <a:moveTo>
                  <a:pt x="2049" y="8793"/>
                </a:moveTo>
                <a:cubicBezTo>
                  <a:pt x="532" y="6648"/>
                  <a:pt x="1" y="3115"/>
                  <a:pt x="712" y="0"/>
                </a:cubicBezTo>
                <a:cubicBezTo>
                  <a:pt x="976" y="64"/>
                  <a:pt x="1261" y="80"/>
                  <a:pt x="1496" y="199"/>
                </a:cubicBezTo>
                <a:cubicBezTo>
                  <a:pt x="3442" y="1180"/>
                  <a:pt x="5376" y="2186"/>
                  <a:pt x="7320" y="3173"/>
                </a:cubicBezTo>
                <a:cubicBezTo>
                  <a:pt x="8159" y="3598"/>
                  <a:pt x="8553" y="4240"/>
                  <a:pt x="8550" y="5199"/>
                </a:cubicBezTo>
                <a:cubicBezTo>
                  <a:pt x="8547" y="6607"/>
                  <a:pt x="8675" y="8015"/>
                  <a:pt x="8657" y="9420"/>
                </a:cubicBezTo>
                <a:cubicBezTo>
                  <a:pt x="8641" y="10704"/>
                  <a:pt x="8115" y="11711"/>
                  <a:pt x="6808" y="12163"/>
                </a:cubicBezTo>
                <a:cubicBezTo>
                  <a:pt x="5784" y="11601"/>
                  <a:pt x="5564" y="10599"/>
                  <a:pt x="5220" y="9700"/>
                </a:cubicBezTo>
                <a:cubicBezTo>
                  <a:pt x="4945" y="8979"/>
                  <a:pt x="4816" y="8203"/>
                  <a:pt x="4530" y="7489"/>
                </a:cubicBezTo>
                <a:cubicBezTo>
                  <a:pt x="4226" y="6730"/>
                  <a:pt x="3282" y="6670"/>
                  <a:pt x="2854" y="7354"/>
                </a:cubicBezTo>
                <a:cubicBezTo>
                  <a:pt x="2706" y="7586"/>
                  <a:pt x="2664" y="7883"/>
                  <a:pt x="2532" y="8127"/>
                </a:cubicBezTo>
                <a:cubicBezTo>
                  <a:pt x="2409" y="8354"/>
                  <a:pt x="2228" y="8553"/>
                  <a:pt x="2049" y="8793"/>
                </a:cubicBezTo>
                <a:close/>
              </a:path>
            </a:pathLst>
          </a:custGeom>
          <a:solidFill>
            <a:srgbClr val="8E49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1" name="Google Shape;1641;p51"/>
          <p:cNvSpPr/>
          <p:nvPr/>
        </p:nvSpPr>
        <p:spPr>
          <a:xfrm>
            <a:off x="5036024" y="2584985"/>
            <a:ext cx="95405" cy="48767"/>
          </a:xfrm>
          <a:custGeom>
            <a:avLst/>
            <a:gdLst/>
            <a:ahLst/>
            <a:cxnLst/>
            <a:rect l="l" t="t" r="r" b="b"/>
            <a:pathLst>
              <a:path w="6366" h="3254" extrusionOk="0">
                <a:moveTo>
                  <a:pt x="4228" y="3172"/>
                </a:moveTo>
                <a:cubicBezTo>
                  <a:pt x="2808" y="3253"/>
                  <a:pt x="1609" y="2764"/>
                  <a:pt x="568" y="1833"/>
                </a:cubicBezTo>
                <a:cubicBezTo>
                  <a:pt x="234" y="1537"/>
                  <a:pt x="0" y="1201"/>
                  <a:pt x="188" y="734"/>
                </a:cubicBezTo>
                <a:cubicBezTo>
                  <a:pt x="360" y="304"/>
                  <a:pt x="701" y="58"/>
                  <a:pt x="1153" y="43"/>
                </a:cubicBezTo>
                <a:cubicBezTo>
                  <a:pt x="1712" y="27"/>
                  <a:pt x="2284" y="0"/>
                  <a:pt x="2823" y="104"/>
                </a:cubicBezTo>
                <a:cubicBezTo>
                  <a:pt x="4090" y="348"/>
                  <a:pt x="5180" y="995"/>
                  <a:pt x="6132" y="1845"/>
                </a:cubicBezTo>
                <a:cubicBezTo>
                  <a:pt x="6298" y="1993"/>
                  <a:pt x="6365" y="2340"/>
                  <a:pt x="6340" y="2582"/>
                </a:cubicBezTo>
                <a:cubicBezTo>
                  <a:pt x="6324" y="2731"/>
                  <a:pt x="6066" y="2940"/>
                  <a:pt x="5891" y="2974"/>
                </a:cubicBezTo>
                <a:cubicBezTo>
                  <a:pt x="5344" y="3078"/>
                  <a:pt x="4782" y="3111"/>
                  <a:pt x="4228" y="31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2" name="Google Shape;1642;p51"/>
          <p:cNvSpPr/>
          <p:nvPr/>
        </p:nvSpPr>
        <p:spPr>
          <a:xfrm>
            <a:off x="4698696" y="3325207"/>
            <a:ext cx="192233" cy="148503"/>
          </a:xfrm>
          <a:custGeom>
            <a:avLst/>
            <a:gdLst/>
            <a:ahLst/>
            <a:cxnLst/>
            <a:rect l="l" t="t" r="r" b="b"/>
            <a:pathLst>
              <a:path w="12827" h="9909" extrusionOk="0">
                <a:moveTo>
                  <a:pt x="12688" y="547"/>
                </a:moveTo>
                <a:cubicBezTo>
                  <a:pt x="12736" y="882"/>
                  <a:pt x="12827" y="1100"/>
                  <a:pt x="12788" y="1291"/>
                </a:cubicBezTo>
                <a:cubicBezTo>
                  <a:pt x="12413" y="3083"/>
                  <a:pt x="12027" y="4873"/>
                  <a:pt x="11628" y="6659"/>
                </a:cubicBezTo>
                <a:cubicBezTo>
                  <a:pt x="11197" y="8573"/>
                  <a:pt x="9941" y="9427"/>
                  <a:pt x="8027" y="9645"/>
                </a:cubicBezTo>
                <a:cubicBezTo>
                  <a:pt x="5705" y="9909"/>
                  <a:pt x="3882" y="9077"/>
                  <a:pt x="2372" y="7416"/>
                </a:cubicBezTo>
                <a:cubicBezTo>
                  <a:pt x="618" y="5489"/>
                  <a:pt x="0" y="3172"/>
                  <a:pt x="78" y="465"/>
                </a:cubicBezTo>
                <a:cubicBezTo>
                  <a:pt x="807" y="348"/>
                  <a:pt x="1481" y="168"/>
                  <a:pt x="2160" y="139"/>
                </a:cubicBezTo>
                <a:cubicBezTo>
                  <a:pt x="5682" y="0"/>
                  <a:pt x="9181" y="328"/>
                  <a:pt x="12688" y="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3" name="Google Shape;1643;p51"/>
          <p:cNvSpPr/>
          <p:nvPr/>
        </p:nvSpPr>
        <p:spPr>
          <a:xfrm>
            <a:off x="4341254" y="3165706"/>
            <a:ext cx="200716" cy="205692"/>
          </a:xfrm>
          <a:custGeom>
            <a:avLst/>
            <a:gdLst/>
            <a:ahLst/>
            <a:cxnLst/>
            <a:rect l="l" t="t" r="r" b="b"/>
            <a:pathLst>
              <a:path w="13393" h="13725" extrusionOk="0">
                <a:moveTo>
                  <a:pt x="10936" y="3043"/>
                </a:moveTo>
                <a:cubicBezTo>
                  <a:pt x="8548" y="0"/>
                  <a:pt x="3942" y="1432"/>
                  <a:pt x="2171" y="4270"/>
                </a:cubicBezTo>
                <a:cubicBezTo>
                  <a:pt x="0" y="7748"/>
                  <a:pt x="2706" y="13725"/>
                  <a:pt x="7142" y="13225"/>
                </a:cubicBezTo>
                <a:cubicBezTo>
                  <a:pt x="9289" y="12985"/>
                  <a:pt x="10916" y="11680"/>
                  <a:pt x="11706" y="10008"/>
                </a:cubicBezTo>
                <a:cubicBezTo>
                  <a:pt x="13393" y="7908"/>
                  <a:pt x="12452" y="4977"/>
                  <a:pt x="10936" y="3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4" name="Google Shape;1644;p51"/>
          <p:cNvSpPr/>
          <p:nvPr/>
        </p:nvSpPr>
        <p:spPr>
          <a:xfrm>
            <a:off x="5069777" y="3222090"/>
            <a:ext cx="242455" cy="229431"/>
          </a:xfrm>
          <a:custGeom>
            <a:avLst/>
            <a:gdLst/>
            <a:ahLst/>
            <a:cxnLst/>
            <a:rect l="l" t="t" r="r" b="b"/>
            <a:pathLst>
              <a:path w="16178" h="15309" extrusionOk="0">
                <a:moveTo>
                  <a:pt x="12221" y="2831"/>
                </a:moveTo>
                <a:cubicBezTo>
                  <a:pt x="11456" y="2027"/>
                  <a:pt x="10493" y="1401"/>
                  <a:pt x="9447" y="1080"/>
                </a:cubicBezTo>
                <a:cubicBezTo>
                  <a:pt x="5946" y="1"/>
                  <a:pt x="2341" y="2723"/>
                  <a:pt x="1266" y="5917"/>
                </a:cubicBezTo>
                <a:cubicBezTo>
                  <a:pt x="1" y="9672"/>
                  <a:pt x="3711" y="13340"/>
                  <a:pt x="7021" y="14283"/>
                </a:cubicBezTo>
                <a:cubicBezTo>
                  <a:pt x="10620" y="15308"/>
                  <a:pt x="13961" y="12649"/>
                  <a:pt x="15169" y="9411"/>
                </a:cubicBezTo>
                <a:cubicBezTo>
                  <a:pt x="16178" y="6705"/>
                  <a:pt x="14559" y="4168"/>
                  <a:pt x="12221" y="28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5" name="Google Shape;1645;p51"/>
          <p:cNvSpPr/>
          <p:nvPr/>
        </p:nvSpPr>
        <p:spPr>
          <a:xfrm>
            <a:off x="4182998" y="2553600"/>
            <a:ext cx="1398271" cy="1133861"/>
          </a:xfrm>
          <a:custGeom>
            <a:avLst/>
            <a:gdLst/>
            <a:ahLst/>
            <a:cxnLst/>
            <a:rect l="l" t="t" r="r" b="b"/>
            <a:pathLst>
              <a:path w="93301" h="75658" extrusionOk="0">
                <a:moveTo>
                  <a:pt x="92420" y="42870"/>
                </a:moveTo>
                <a:cubicBezTo>
                  <a:pt x="91516" y="40621"/>
                  <a:pt x="89895" y="39721"/>
                  <a:pt x="87537" y="40182"/>
                </a:cubicBezTo>
                <a:cubicBezTo>
                  <a:pt x="86716" y="40342"/>
                  <a:pt x="85936" y="40711"/>
                  <a:pt x="85145" y="41003"/>
                </a:cubicBezTo>
                <a:cubicBezTo>
                  <a:pt x="84702" y="41168"/>
                  <a:pt x="84271" y="41371"/>
                  <a:pt x="83685" y="41618"/>
                </a:cubicBezTo>
                <a:cubicBezTo>
                  <a:pt x="83630" y="40539"/>
                  <a:pt x="83478" y="39618"/>
                  <a:pt x="83558" y="38718"/>
                </a:cubicBezTo>
                <a:cubicBezTo>
                  <a:pt x="83734" y="36726"/>
                  <a:pt x="83310" y="34835"/>
                  <a:pt x="82972" y="32894"/>
                </a:cubicBezTo>
                <a:cubicBezTo>
                  <a:pt x="82226" y="28604"/>
                  <a:pt x="80881" y="24536"/>
                  <a:pt x="78976" y="20648"/>
                </a:cubicBezTo>
                <a:cubicBezTo>
                  <a:pt x="76553" y="15713"/>
                  <a:pt x="73460" y="11267"/>
                  <a:pt x="69123" y="7792"/>
                </a:cubicBezTo>
                <a:cubicBezTo>
                  <a:pt x="68134" y="6999"/>
                  <a:pt x="67093" y="6267"/>
                  <a:pt x="65976" y="5432"/>
                </a:cubicBezTo>
                <a:cubicBezTo>
                  <a:pt x="65900" y="4234"/>
                  <a:pt x="65208" y="3269"/>
                  <a:pt x="64252" y="2487"/>
                </a:cubicBezTo>
                <a:cubicBezTo>
                  <a:pt x="63150" y="1586"/>
                  <a:pt x="61932" y="892"/>
                  <a:pt x="60553" y="473"/>
                </a:cubicBezTo>
                <a:cubicBezTo>
                  <a:pt x="59291" y="88"/>
                  <a:pt x="58021" y="0"/>
                  <a:pt x="56823" y="540"/>
                </a:cubicBezTo>
                <a:cubicBezTo>
                  <a:pt x="55992" y="914"/>
                  <a:pt x="55229" y="938"/>
                  <a:pt x="54366" y="775"/>
                </a:cubicBezTo>
                <a:cubicBezTo>
                  <a:pt x="50430" y="31"/>
                  <a:pt x="46481" y="218"/>
                  <a:pt x="42544" y="738"/>
                </a:cubicBezTo>
                <a:cubicBezTo>
                  <a:pt x="39640" y="1123"/>
                  <a:pt x="36999" y="2265"/>
                  <a:pt x="34382" y="3567"/>
                </a:cubicBezTo>
                <a:cubicBezTo>
                  <a:pt x="30167" y="5667"/>
                  <a:pt x="26301" y="8210"/>
                  <a:pt x="22944" y="11518"/>
                </a:cubicBezTo>
                <a:cubicBezTo>
                  <a:pt x="22550" y="11906"/>
                  <a:pt x="22107" y="12249"/>
                  <a:pt x="21730" y="12575"/>
                </a:cubicBezTo>
                <a:cubicBezTo>
                  <a:pt x="21342" y="12552"/>
                  <a:pt x="21060" y="12526"/>
                  <a:pt x="20777" y="12521"/>
                </a:cubicBezTo>
                <a:cubicBezTo>
                  <a:pt x="16822" y="12460"/>
                  <a:pt x="12865" y="12377"/>
                  <a:pt x="8910" y="12358"/>
                </a:cubicBezTo>
                <a:cubicBezTo>
                  <a:pt x="7337" y="12351"/>
                  <a:pt x="5844" y="12766"/>
                  <a:pt x="4413" y="13447"/>
                </a:cubicBezTo>
                <a:cubicBezTo>
                  <a:pt x="1017" y="15069"/>
                  <a:pt x="445" y="19612"/>
                  <a:pt x="2742" y="22092"/>
                </a:cubicBezTo>
                <a:cubicBezTo>
                  <a:pt x="3619" y="23039"/>
                  <a:pt x="4608" y="23840"/>
                  <a:pt x="5777" y="24359"/>
                </a:cubicBezTo>
                <a:cubicBezTo>
                  <a:pt x="7389" y="25075"/>
                  <a:pt x="9045" y="25683"/>
                  <a:pt x="10676" y="26355"/>
                </a:cubicBezTo>
                <a:cubicBezTo>
                  <a:pt x="11041" y="26505"/>
                  <a:pt x="11374" y="26730"/>
                  <a:pt x="11807" y="26966"/>
                </a:cubicBezTo>
                <a:cubicBezTo>
                  <a:pt x="11466" y="27686"/>
                  <a:pt x="11176" y="28294"/>
                  <a:pt x="10860" y="28961"/>
                </a:cubicBezTo>
                <a:cubicBezTo>
                  <a:pt x="10473" y="28774"/>
                  <a:pt x="10218" y="28669"/>
                  <a:pt x="9980" y="28531"/>
                </a:cubicBezTo>
                <a:cubicBezTo>
                  <a:pt x="6791" y="26681"/>
                  <a:pt x="2687" y="28821"/>
                  <a:pt x="1851" y="32372"/>
                </a:cubicBezTo>
                <a:cubicBezTo>
                  <a:pt x="0" y="40237"/>
                  <a:pt x="4579" y="46697"/>
                  <a:pt x="9079" y="49364"/>
                </a:cubicBezTo>
                <a:cubicBezTo>
                  <a:pt x="9737" y="49754"/>
                  <a:pt x="10457" y="50039"/>
                  <a:pt x="11088" y="50342"/>
                </a:cubicBezTo>
                <a:cubicBezTo>
                  <a:pt x="11644" y="51753"/>
                  <a:pt x="12127" y="53083"/>
                  <a:pt x="12689" y="54378"/>
                </a:cubicBezTo>
                <a:cubicBezTo>
                  <a:pt x="13249" y="55673"/>
                  <a:pt x="13837" y="56962"/>
                  <a:pt x="14512" y="58201"/>
                </a:cubicBezTo>
                <a:cubicBezTo>
                  <a:pt x="15186" y="59442"/>
                  <a:pt x="15917" y="60658"/>
                  <a:pt x="16730" y="61810"/>
                </a:cubicBezTo>
                <a:cubicBezTo>
                  <a:pt x="17502" y="62904"/>
                  <a:pt x="18353" y="63956"/>
                  <a:pt x="19276" y="64925"/>
                </a:cubicBezTo>
                <a:cubicBezTo>
                  <a:pt x="20248" y="65946"/>
                  <a:pt x="21303" y="66899"/>
                  <a:pt x="22400" y="67787"/>
                </a:cubicBezTo>
                <a:cubicBezTo>
                  <a:pt x="23498" y="68673"/>
                  <a:pt x="24666" y="69475"/>
                  <a:pt x="25847" y="70247"/>
                </a:cubicBezTo>
                <a:cubicBezTo>
                  <a:pt x="27028" y="71019"/>
                  <a:pt x="28258" y="71720"/>
                  <a:pt x="29479" y="72433"/>
                </a:cubicBezTo>
                <a:cubicBezTo>
                  <a:pt x="30674" y="73128"/>
                  <a:pt x="32076" y="73414"/>
                  <a:pt x="33331" y="74245"/>
                </a:cubicBezTo>
                <a:cubicBezTo>
                  <a:pt x="33293" y="74303"/>
                  <a:pt x="33263" y="74350"/>
                  <a:pt x="33232" y="74399"/>
                </a:cubicBezTo>
                <a:cubicBezTo>
                  <a:pt x="37017" y="75102"/>
                  <a:pt x="40824" y="75468"/>
                  <a:pt x="44647" y="75657"/>
                </a:cubicBezTo>
                <a:cubicBezTo>
                  <a:pt x="47755" y="75463"/>
                  <a:pt x="50860" y="75254"/>
                  <a:pt x="53966" y="75032"/>
                </a:cubicBezTo>
                <a:cubicBezTo>
                  <a:pt x="54787" y="74906"/>
                  <a:pt x="55608" y="74768"/>
                  <a:pt x="56428" y="74636"/>
                </a:cubicBezTo>
                <a:cubicBezTo>
                  <a:pt x="59677" y="73889"/>
                  <a:pt x="62987" y="72459"/>
                  <a:pt x="66434" y="71407"/>
                </a:cubicBezTo>
                <a:cubicBezTo>
                  <a:pt x="67816" y="70634"/>
                  <a:pt x="69131" y="69839"/>
                  <a:pt x="70357" y="68907"/>
                </a:cubicBezTo>
                <a:cubicBezTo>
                  <a:pt x="72222" y="67490"/>
                  <a:pt x="73998" y="65976"/>
                  <a:pt x="75493" y="64174"/>
                </a:cubicBezTo>
                <a:cubicBezTo>
                  <a:pt x="76975" y="62385"/>
                  <a:pt x="78349" y="60504"/>
                  <a:pt x="79865" y="58542"/>
                </a:cubicBezTo>
                <a:cubicBezTo>
                  <a:pt x="79985" y="58524"/>
                  <a:pt x="80258" y="58459"/>
                  <a:pt x="80533" y="58446"/>
                </a:cubicBezTo>
                <a:cubicBezTo>
                  <a:pt x="82789" y="58338"/>
                  <a:pt x="84806" y="57493"/>
                  <a:pt x="86677" y="56319"/>
                </a:cubicBezTo>
                <a:cubicBezTo>
                  <a:pt x="89582" y="54499"/>
                  <a:pt x="91743" y="52051"/>
                  <a:pt x="92724" y="48687"/>
                </a:cubicBezTo>
                <a:cubicBezTo>
                  <a:pt x="93300" y="46715"/>
                  <a:pt x="93182" y="44763"/>
                  <a:pt x="92420" y="42870"/>
                </a:cubicBezTo>
                <a:close/>
                <a:moveTo>
                  <a:pt x="8990" y="47093"/>
                </a:moveTo>
                <a:cubicBezTo>
                  <a:pt x="5438" y="44166"/>
                  <a:pt x="3272" y="40530"/>
                  <a:pt x="3352" y="35794"/>
                </a:cubicBezTo>
                <a:cubicBezTo>
                  <a:pt x="3367" y="34881"/>
                  <a:pt x="3421" y="33952"/>
                  <a:pt x="3600" y="33060"/>
                </a:cubicBezTo>
                <a:cubicBezTo>
                  <a:pt x="4028" y="30917"/>
                  <a:pt x="5848" y="29516"/>
                  <a:pt x="7847" y="29780"/>
                </a:cubicBezTo>
                <a:cubicBezTo>
                  <a:pt x="8379" y="29850"/>
                  <a:pt x="8931" y="30097"/>
                  <a:pt x="9383" y="30400"/>
                </a:cubicBezTo>
                <a:cubicBezTo>
                  <a:pt x="9931" y="30767"/>
                  <a:pt x="10208" y="31326"/>
                  <a:pt x="10035" y="32051"/>
                </a:cubicBezTo>
                <a:cubicBezTo>
                  <a:pt x="9821" y="32941"/>
                  <a:pt x="9657" y="33844"/>
                  <a:pt x="9492" y="34745"/>
                </a:cubicBezTo>
                <a:cubicBezTo>
                  <a:pt x="8896" y="37984"/>
                  <a:pt x="9237" y="41206"/>
                  <a:pt x="9701" y="44422"/>
                </a:cubicBezTo>
                <a:cubicBezTo>
                  <a:pt x="9849" y="45456"/>
                  <a:pt x="10043" y="46483"/>
                  <a:pt x="10251" y="47725"/>
                </a:cubicBezTo>
                <a:cubicBezTo>
                  <a:pt x="9701" y="47454"/>
                  <a:pt x="9289" y="47340"/>
                  <a:pt x="8990" y="47093"/>
                </a:cubicBezTo>
                <a:close/>
                <a:moveTo>
                  <a:pt x="81579" y="36876"/>
                </a:moveTo>
                <a:cubicBezTo>
                  <a:pt x="81576" y="38284"/>
                  <a:pt x="81704" y="39692"/>
                  <a:pt x="81686" y="41097"/>
                </a:cubicBezTo>
                <a:cubicBezTo>
                  <a:pt x="81670" y="42381"/>
                  <a:pt x="81144" y="43388"/>
                  <a:pt x="79837" y="43840"/>
                </a:cubicBezTo>
                <a:cubicBezTo>
                  <a:pt x="78813" y="43278"/>
                  <a:pt x="78593" y="42276"/>
                  <a:pt x="78249" y="41377"/>
                </a:cubicBezTo>
                <a:cubicBezTo>
                  <a:pt x="77974" y="40656"/>
                  <a:pt x="77845" y="39880"/>
                  <a:pt x="77559" y="39166"/>
                </a:cubicBezTo>
                <a:cubicBezTo>
                  <a:pt x="77255" y="38407"/>
                  <a:pt x="76311" y="38347"/>
                  <a:pt x="75883" y="39031"/>
                </a:cubicBezTo>
                <a:cubicBezTo>
                  <a:pt x="75735" y="39263"/>
                  <a:pt x="75693" y="39560"/>
                  <a:pt x="75561" y="39804"/>
                </a:cubicBezTo>
                <a:cubicBezTo>
                  <a:pt x="75437" y="40032"/>
                  <a:pt x="75257" y="40230"/>
                  <a:pt x="75078" y="40470"/>
                </a:cubicBezTo>
                <a:cubicBezTo>
                  <a:pt x="73561" y="38327"/>
                  <a:pt x="73030" y="34794"/>
                  <a:pt x="73741" y="31677"/>
                </a:cubicBezTo>
                <a:cubicBezTo>
                  <a:pt x="74005" y="31741"/>
                  <a:pt x="74290" y="31759"/>
                  <a:pt x="74525" y="31876"/>
                </a:cubicBezTo>
                <a:cubicBezTo>
                  <a:pt x="76471" y="32858"/>
                  <a:pt x="78405" y="33865"/>
                  <a:pt x="80349" y="34850"/>
                </a:cubicBezTo>
                <a:cubicBezTo>
                  <a:pt x="81188" y="35275"/>
                  <a:pt x="81582" y="35917"/>
                  <a:pt x="81579" y="36876"/>
                </a:cubicBezTo>
                <a:close/>
                <a:moveTo>
                  <a:pt x="80847" y="32691"/>
                </a:moveTo>
                <a:cubicBezTo>
                  <a:pt x="80573" y="32646"/>
                  <a:pt x="80305" y="32666"/>
                  <a:pt x="80103" y="32559"/>
                </a:cubicBezTo>
                <a:cubicBezTo>
                  <a:pt x="75855" y="30320"/>
                  <a:pt x="71480" y="28358"/>
                  <a:pt x="66998" y="26631"/>
                </a:cubicBezTo>
                <a:cubicBezTo>
                  <a:pt x="66803" y="26557"/>
                  <a:pt x="66632" y="26422"/>
                  <a:pt x="66271" y="26209"/>
                </a:cubicBezTo>
                <a:cubicBezTo>
                  <a:pt x="66395" y="22888"/>
                  <a:pt x="66360" y="19655"/>
                  <a:pt x="66047" y="16417"/>
                </a:cubicBezTo>
                <a:cubicBezTo>
                  <a:pt x="65745" y="13265"/>
                  <a:pt x="65001" y="10196"/>
                  <a:pt x="64420" y="7010"/>
                </a:cubicBezTo>
                <a:cubicBezTo>
                  <a:pt x="71671" y="10128"/>
                  <a:pt x="80130" y="23366"/>
                  <a:pt x="80847" y="32691"/>
                </a:cubicBezTo>
                <a:close/>
                <a:moveTo>
                  <a:pt x="57103" y="2828"/>
                </a:moveTo>
                <a:cubicBezTo>
                  <a:pt x="57275" y="2398"/>
                  <a:pt x="57616" y="2150"/>
                  <a:pt x="58068" y="2137"/>
                </a:cubicBezTo>
                <a:cubicBezTo>
                  <a:pt x="58627" y="2121"/>
                  <a:pt x="59199" y="2093"/>
                  <a:pt x="59738" y="2198"/>
                </a:cubicBezTo>
                <a:cubicBezTo>
                  <a:pt x="61005" y="2442"/>
                  <a:pt x="62095" y="3089"/>
                  <a:pt x="63047" y="3939"/>
                </a:cubicBezTo>
                <a:cubicBezTo>
                  <a:pt x="63213" y="4087"/>
                  <a:pt x="63280" y="4434"/>
                  <a:pt x="63255" y="4676"/>
                </a:cubicBezTo>
                <a:cubicBezTo>
                  <a:pt x="63239" y="4825"/>
                  <a:pt x="62981" y="5034"/>
                  <a:pt x="62806" y="5068"/>
                </a:cubicBezTo>
                <a:cubicBezTo>
                  <a:pt x="62259" y="5172"/>
                  <a:pt x="61697" y="5205"/>
                  <a:pt x="61143" y="5264"/>
                </a:cubicBezTo>
                <a:cubicBezTo>
                  <a:pt x="59723" y="5347"/>
                  <a:pt x="58524" y="4858"/>
                  <a:pt x="57483" y="3927"/>
                </a:cubicBezTo>
                <a:cubicBezTo>
                  <a:pt x="57149" y="3631"/>
                  <a:pt x="56915" y="3295"/>
                  <a:pt x="57103" y="2828"/>
                </a:cubicBezTo>
                <a:close/>
                <a:moveTo>
                  <a:pt x="54935" y="4430"/>
                </a:moveTo>
                <a:cubicBezTo>
                  <a:pt x="56244" y="5263"/>
                  <a:pt x="57289" y="6161"/>
                  <a:pt x="58499" y="6636"/>
                </a:cubicBezTo>
                <a:cubicBezTo>
                  <a:pt x="59645" y="7085"/>
                  <a:pt x="60964" y="7093"/>
                  <a:pt x="62252" y="7302"/>
                </a:cubicBezTo>
                <a:cubicBezTo>
                  <a:pt x="62902" y="8229"/>
                  <a:pt x="63013" y="9378"/>
                  <a:pt x="63249" y="10463"/>
                </a:cubicBezTo>
                <a:cubicBezTo>
                  <a:pt x="64123" y="14472"/>
                  <a:pt x="64485" y="18542"/>
                  <a:pt x="64574" y="22639"/>
                </a:cubicBezTo>
                <a:cubicBezTo>
                  <a:pt x="64604" y="24085"/>
                  <a:pt x="64586" y="24085"/>
                  <a:pt x="64045" y="25394"/>
                </a:cubicBezTo>
                <a:cubicBezTo>
                  <a:pt x="61091" y="24565"/>
                  <a:pt x="58246" y="23369"/>
                  <a:pt x="55326" y="22403"/>
                </a:cubicBezTo>
                <a:cubicBezTo>
                  <a:pt x="52383" y="21429"/>
                  <a:pt x="49458" y="20408"/>
                  <a:pt x="46512" y="19444"/>
                </a:cubicBezTo>
                <a:cubicBezTo>
                  <a:pt x="43574" y="18480"/>
                  <a:pt x="40621" y="17563"/>
                  <a:pt x="37673" y="16623"/>
                </a:cubicBezTo>
                <a:cubicBezTo>
                  <a:pt x="37802" y="15765"/>
                  <a:pt x="38349" y="15291"/>
                  <a:pt x="38856" y="14835"/>
                </a:cubicBezTo>
                <a:cubicBezTo>
                  <a:pt x="40058" y="13750"/>
                  <a:pt x="41248" y="12635"/>
                  <a:pt x="42552" y="11684"/>
                </a:cubicBezTo>
                <a:cubicBezTo>
                  <a:pt x="46032" y="9141"/>
                  <a:pt x="49818" y="7094"/>
                  <a:pt x="53595" y="5039"/>
                </a:cubicBezTo>
                <a:cubicBezTo>
                  <a:pt x="54027" y="4805"/>
                  <a:pt x="54489" y="4630"/>
                  <a:pt x="54935" y="4430"/>
                </a:cubicBezTo>
                <a:close/>
                <a:moveTo>
                  <a:pt x="25069" y="12086"/>
                </a:moveTo>
                <a:cubicBezTo>
                  <a:pt x="27922" y="9403"/>
                  <a:pt x="31071" y="7159"/>
                  <a:pt x="34686" y="5599"/>
                </a:cubicBezTo>
                <a:cubicBezTo>
                  <a:pt x="35723" y="5153"/>
                  <a:pt x="36740" y="4653"/>
                  <a:pt x="37731" y="4117"/>
                </a:cubicBezTo>
                <a:cubicBezTo>
                  <a:pt x="39899" y="2945"/>
                  <a:pt x="42275" y="2514"/>
                  <a:pt x="44664" y="2330"/>
                </a:cubicBezTo>
                <a:cubicBezTo>
                  <a:pt x="47054" y="2145"/>
                  <a:pt x="49467" y="2241"/>
                  <a:pt x="51869" y="2260"/>
                </a:cubicBezTo>
                <a:cubicBezTo>
                  <a:pt x="52408" y="2265"/>
                  <a:pt x="52946" y="2457"/>
                  <a:pt x="53821" y="2631"/>
                </a:cubicBezTo>
                <a:cubicBezTo>
                  <a:pt x="53240" y="3028"/>
                  <a:pt x="52942" y="3257"/>
                  <a:pt x="52617" y="3449"/>
                </a:cubicBezTo>
                <a:cubicBezTo>
                  <a:pt x="49453" y="5314"/>
                  <a:pt x="46255" y="7125"/>
                  <a:pt x="43127" y="9050"/>
                </a:cubicBezTo>
                <a:cubicBezTo>
                  <a:pt x="40281" y="10802"/>
                  <a:pt x="37740" y="12935"/>
                  <a:pt x="35735" y="15650"/>
                </a:cubicBezTo>
                <a:cubicBezTo>
                  <a:pt x="35655" y="15758"/>
                  <a:pt x="35518" y="15823"/>
                  <a:pt x="35301" y="15993"/>
                </a:cubicBezTo>
                <a:cubicBezTo>
                  <a:pt x="30308" y="15189"/>
                  <a:pt x="25915" y="14015"/>
                  <a:pt x="24341" y="13037"/>
                </a:cubicBezTo>
                <a:cubicBezTo>
                  <a:pt x="24586" y="12712"/>
                  <a:pt x="24783" y="12354"/>
                  <a:pt x="25069" y="12086"/>
                </a:cubicBezTo>
                <a:close/>
                <a:moveTo>
                  <a:pt x="6247" y="22511"/>
                </a:moveTo>
                <a:cubicBezTo>
                  <a:pt x="5516" y="22101"/>
                  <a:pt x="4839" y="21555"/>
                  <a:pt x="4245" y="20964"/>
                </a:cubicBezTo>
                <a:cubicBezTo>
                  <a:pt x="2478" y="19211"/>
                  <a:pt x="3044" y="16136"/>
                  <a:pt x="5298" y="15069"/>
                </a:cubicBezTo>
                <a:cubicBezTo>
                  <a:pt x="6343" y="14574"/>
                  <a:pt x="7444" y="14254"/>
                  <a:pt x="8559" y="14214"/>
                </a:cubicBezTo>
                <a:cubicBezTo>
                  <a:pt x="13218" y="14049"/>
                  <a:pt x="17892" y="13824"/>
                  <a:pt x="22495" y="14833"/>
                </a:cubicBezTo>
                <a:cubicBezTo>
                  <a:pt x="24558" y="15285"/>
                  <a:pt x="26567" y="15983"/>
                  <a:pt x="28633" y="16428"/>
                </a:cubicBezTo>
                <a:cubicBezTo>
                  <a:pt x="39154" y="18698"/>
                  <a:pt x="49307" y="22166"/>
                  <a:pt x="59402" y="25817"/>
                </a:cubicBezTo>
                <a:cubicBezTo>
                  <a:pt x="62721" y="27019"/>
                  <a:pt x="66011" y="28300"/>
                  <a:pt x="69309" y="29556"/>
                </a:cubicBezTo>
                <a:cubicBezTo>
                  <a:pt x="69693" y="29700"/>
                  <a:pt x="70048" y="29914"/>
                  <a:pt x="70776" y="30271"/>
                </a:cubicBezTo>
                <a:cubicBezTo>
                  <a:pt x="69115" y="31228"/>
                  <a:pt x="67627" y="31302"/>
                  <a:pt x="66185" y="31508"/>
                </a:cubicBezTo>
                <a:cubicBezTo>
                  <a:pt x="62032" y="32101"/>
                  <a:pt x="57866" y="31892"/>
                  <a:pt x="53699" y="31659"/>
                </a:cubicBezTo>
                <a:cubicBezTo>
                  <a:pt x="49031" y="31400"/>
                  <a:pt x="44452" y="30503"/>
                  <a:pt x="39850" y="29761"/>
                </a:cubicBezTo>
                <a:cubicBezTo>
                  <a:pt x="33017" y="28658"/>
                  <a:pt x="26184" y="27550"/>
                  <a:pt x="19362" y="26388"/>
                </a:cubicBezTo>
                <a:cubicBezTo>
                  <a:pt x="17701" y="26105"/>
                  <a:pt x="16080" y="25598"/>
                  <a:pt x="14436" y="25202"/>
                </a:cubicBezTo>
                <a:cubicBezTo>
                  <a:pt x="14094" y="25124"/>
                  <a:pt x="13747" y="25062"/>
                  <a:pt x="13399" y="25017"/>
                </a:cubicBezTo>
                <a:cubicBezTo>
                  <a:pt x="10844" y="24667"/>
                  <a:pt x="8474" y="23766"/>
                  <a:pt x="6247" y="22511"/>
                </a:cubicBezTo>
                <a:close/>
                <a:moveTo>
                  <a:pt x="70871" y="66148"/>
                </a:moveTo>
                <a:cubicBezTo>
                  <a:pt x="66997" y="69535"/>
                  <a:pt x="62472" y="71576"/>
                  <a:pt x="57466" y="72599"/>
                </a:cubicBezTo>
                <a:cubicBezTo>
                  <a:pt x="51266" y="73864"/>
                  <a:pt x="45015" y="74293"/>
                  <a:pt x="38718" y="73463"/>
                </a:cubicBezTo>
                <a:cubicBezTo>
                  <a:pt x="35676" y="73063"/>
                  <a:pt x="32783" y="72116"/>
                  <a:pt x="30106" y="70641"/>
                </a:cubicBezTo>
                <a:cubicBezTo>
                  <a:pt x="28132" y="69555"/>
                  <a:pt x="26227" y="68319"/>
                  <a:pt x="24392" y="67006"/>
                </a:cubicBezTo>
                <a:cubicBezTo>
                  <a:pt x="20518" y="64234"/>
                  <a:pt x="17668" y="60571"/>
                  <a:pt x="15592" y="56312"/>
                </a:cubicBezTo>
                <a:cubicBezTo>
                  <a:pt x="13539" y="52103"/>
                  <a:pt x="11994" y="47730"/>
                  <a:pt x="11340" y="43057"/>
                </a:cubicBezTo>
                <a:cubicBezTo>
                  <a:pt x="10639" y="38033"/>
                  <a:pt x="11282" y="33207"/>
                  <a:pt x="13167" y="28524"/>
                </a:cubicBezTo>
                <a:cubicBezTo>
                  <a:pt x="13323" y="28137"/>
                  <a:pt x="13547" y="27775"/>
                  <a:pt x="13830" y="27227"/>
                </a:cubicBezTo>
                <a:cubicBezTo>
                  <a:pt x="14684" y="27390"/>
                  <a:pt x="15368" y="27532"/>
                  <a:pt x="16057" y="27649"/>
                </a:cubicBezTo>
                <a:cubicBezTo>
                  <a:pt x="21973" y="28647"/>
                  <a:pt x="27892" y="29642"/>
                  <a:pt x="33810" y="30634"/>
                </a:cubicBezTo>
                <a:cubicBezTo>
                  <a:pt x="37641" y="31274"/>
                  <a:pt x="41477" y="31871"/>
                  <a:pt x="45302" y="32535"/>
                </a:cubicBezTo>
                <a:cubicBezTo>
                  <a:pt x="51530" y="33616"/>
                  <a:pt x="57801" y="33869"/>
                  <a:pt x="64098" y="33590"/>
                </a:cubicBezTo>
                <a:cubicBezTo>
                  <a:pt x="66496" y="33485"/>
                  <a:pt x="68860" y="33055"/>
                  <a:pt x="71302" y="32328"/>
                </a:cubicBezTo>
                <a:cubicBezTo>
                  <a:pt x="71382" y="32781"/>
                  <a:pt x="71480" y="33161"/>
                  <a:pt x="71512" y="33546"/>
                </a:cubicBezTo>
                <a:cubicBezTo>
                  <a:pt x="71667" y="35373"/>
                  <a:pt x="71661" y="37226"/>
                  <a:pt x="72249" y="38989"/>
                </a:cubicBezTo>
                <a:cubicBezTo>
                  <a:pt x="72516" y="39788"/>
                  <a:pt x="72814" y="40594"/>
                  <a:pt x="73230" y="41323"/>
                </a:cubicBezTo>
                <a:cubicBezTo>
                  <a:pt x="73792" y="42310"/>
                  <a:pt x="74623" y="42916"/>
                  <a:pt x="75866" y="42578"/>
                </a:cubicBezTo>
                <a:cubicBezTo>
                  <a:pt x="76061" y="42525"/>
                  <a:pt x="76275" y="42544"/>
                  <a:pt x="76563" y="42524"/>
                </a:cubicBezTo>
                <a:cubicBezTo>
                  <a:pt x="76865" y="43063"/>
                  <a:pt x="77145" y="43626"/>
                  <a:pt x="77483" y="44152"/>
                </a:cubicBezTo>
                <a:cubicBezTo>
                  <a:pt x="78282" y="45400"/>
                  <a:pt x="79327" y="46095"/>
                  <a:pt x="80875" y="45534"/>
                </a:cubicBezTo>
                <a:cubicBezTo>
                  <a:pt x="81001" y="45488"/>
                  <a:pt x="81150" y="45492"/>
                  <a:pt x="81287" y="45491"/>
                </a:cubicBezTo>
                <a:cubicBezTo>
                  <a:pt x="81350" y="45491"/>
                  <a:pt x="81413" y="45529"/>
                  <a:pt x="81596" y="45593"/>
                </a:cubicBezTo>
                <a:cubicBezTo>
                  <a:pt x="81639" y="47398"/>
                  <a:pt x="81330" y="49197"/>
                  <a:pt x="80837" y="50960"/>
                </a:cubicBezTo>
                <a:cubicBezTo>
                  <a:pt x="79130" y="57078"/>
                  <a:pt x="75600" y="62009"/>
                  <a:pt x="70869" y="66148"/>
                </a:cubicBezTo>
                <a:close/>
                <a:moveTo>
                  <a:pt x="91073" y="47663"/>
                </a:moveTo>
                <a:cubicBezTo>
                  <a:pt x="90419" y="50575"/>
                  <a:pt x="88647" y="52705"/>
                  <a:pt x="86273" y="54376"/>
                </a:cubicBezTo>
                <a:cubicBezTo>
                  <a:pt x="84942" y="55313"/>
                  <a:pt x="83478" y="56011"/>
                  <a:pt x="81885" y="56398"/>
                </a:cubicBezTo>
                <a:cubicBezTo>
                  <a:pt x="81634" y="56459"/>
                  <a:pt x="81357" y="56407"/>
                  <a:pt x="81039" y="56407"/>
                </a:cubicBezTo>
                <a:cubicBezTo>
                  <a:pt x="81079" y="56098"/>
                  <a:pt x="81058" y="55881"/>
                  <a:pt x="81133" y="55709"/>
                </a:cubicBezTo>
                <a:cubicBezTo>
                  <a:pt x="82563" y="52520"/>
                  <a:pt x="83355" y="49170"/>
                  <a:pt x="83512" y="45694"/>
                </a:cubicBezTo>
                <a:cubicBezTo>
                  <a:pt x="83564" y="44555"/>
                  <a:pt x="84084" y="43868"/>
                  <a:pt x="84935" y="43290"/>
                </a:cubicBezTo>
                <a:cubicBezTo>
                  <a:pt x="85999" y="42570"/>
                  <a:pt x="87107" y="42008"/>
                  <a:pt x="88438" y="41966"/>
                </a:cubicBezTo>
                <a:cubicBezTo>
                  <a:pt x="89397" y="41938"/>
                  <a:pt x="90083" y="42300"/>
                  <a:pt x="90496" y="43145"/>
                </a:cubicBezTo>
                <a:cubicBezTo>
                  <a:pt x="91196" y="44582"/>
                  <a:pt x="91427" y="46088"/>
                  <a:pt x="91073" y="47663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6" name="Google Shape;1646;p51"/>
          <p:cNvSpPr/>
          <p:nvPr/>
        </p:nvSpPr>
        <p:spPr>
          <a:xfrm>
            <a:off x="4666607" y="3298080"/>
            <a:ext cx="257621" cy="206905"/>
          </a:xfrm>
          <a:custGeom>
            <a:avLst/>
            <a:gdLst/>
            <a:ahLst/>
            <a:cxnLst/>
            <a:rect l="l" t="t" r="r" b="b"/>
            <a:pathLst>
              <a:path w="17190" h="13806" extrusionOk="0">
                <a:moveTo>
                  <a:pt x="6435" y="1"/>
                </a:moveTo>
                <a:cubicBezTo>
                  <a:pt x="9649" y="181"/>
                  <a:pt x="12394" y="337"/>
                  <a:pt x="15138" y="494"/>
                </a:cubicBezTo>
                <a:cubicBezTo>
                  <a:pt x="15349" y="506"/>
                  <a:pt x="15562" y="525"/>
                  <a:pt x="15768" y="574"/>
                </a:cubicBezTo>
                <a:cubicBezTo>
                  <a:pt x="16638" y="782"/>
                  <a:pt x="17189" y="1401"/>
                  <a:pt x="17010" y="2256"/>
                </a:cubicBezTo>
                <a:cubicBezTo>
                  <a:pt x="16479" y="4805"/>
                  <a:pt x="15968" y="7369"/>
                  <a:pt x="15232" y="9862"/>
                </a:cubicBezTo>
                <a:cubicBezTo>
                  <a:pt x="14640" y="11865"/>
                  <a:pt x="13071" y="12909"/>
                  <a:pt x="10993" y="13189"/>
                </a:cubicBezTo>
                <a:cubicBezTo>
                  <a:pt x="6424" y="13805"/>
                  <a:pt x="2473" y="11385"/>
                  <a:pt x="1042" y="6884"/>
                </a:cubicBezTo>
                <a:cubicBezTo>
                  <a:pt x="534" y="5290"/>
                  <a:pt x="363" y="3578"/>
                  <a:pt x="141" y="1908"/>
                </a:cubicBezTo>
                <a:cubicBezTo>
                  <a:pt x="0" y="863"/>
                  <a:pt x="292" y="550"/>
                  <a:pt x="1424" y="426"/>
                </a:cubicBezTo>
                <a:cubicBezTo>
                  <a:pt x="3241" y="227"/>
                  <a:pt x="5068" y="113"/>
                  <a:pt x="6435" y="1"/>
                </a:cubicBezTo>
                <a:close/>
                <a:moveTo>
                  <a:pt x="14829" y="2357"/>
                </a:moveTo>
                <a:cubicBezTo>
                  <a:pt x="11322" y="2138"/>
                  <a:pt x="7823" y="1810"/>
                  <a:pt x="4301" y="1949"/>
                </a:cubicBezTo>
                <a:cubicBezTo>
                  <a:pt x="3622" y="1978"/>
                  <a:pt x="2948" y="2158"/>
                  <a:pt x="2219" y="2275"/>
                </a:cubicBezTo>
                <a:cubicBezTo>
                  <a:pt x="2141" y="4982"/>
                  <a:pt x="2759" y="7298"/>
                  <a:pt x="4513" y="9226"/>
                </a:cubicBezTo>
                <a:cubicBezTo>
                  <a:pt x="6023" y="10887"/>
                  <a:pt x="7847" y="11719"/>
                  <a:pt x="10168" y="11455"/>
                </a:cubicBezTo>
                <a:cubicBezTo>
                  <a:pt x="12082" y="11237"/>
                  <a:pt x="13338" y="10383"/>
                  <a:pt x="13769" y="8469"/>
                </a:cubicBezTo>
                <a:cubicBezTo>
                  <a:pt x="14169" y="6683"/>
                  <a:pt x="14556" y="4893"/>
                  <a:pt x="14929" y="3101"/>
                </a:cubicBezTo>
                <a:cubicBezTo>
                  <a:pt x="14968" y="2910"/>
                  <a:pt x="14877" y="2692"/>
                  <a:pt x="14829" y="2357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7" name="Google Shape;1647;p51"/>
          <p:cNvSpPr/>
          <p:nvPr/>
        </p:nvSpPr>
        <p:spPr>
          <a:xfrm>
            <a:off x="4493439" y="3137380"/>
            <a:ext cx="110976" cy="107065"/>
          </a:xfrm>
          <a:custGeom>
            <a:avLst/>
            <a:gdLst/>
            <a:ahLst/>
            <a:cxnLst/>
            <a:rect l="l" t="t" r="r" b="b"/>
            <a:pathLst>
              <a:path w="7405" h="7144" extrusionOk="0">
                <a:moveTo>
                  <a:pt x="4036" y="149"/>
                </a:moveTo>
                <a:cubicBezTo>
                  <a:pt x="5361" y="122"/>
                  <a:pt x="6588" y="954"/>
                  <a:pt x="6976" y="2139"/>
                </a:cubicBezTo>
                <a:cubicBezTo>
                  <a:pt x="7405" y="3451"/>
                  <a:pt x="7033" y="4698"/>
                  <a:pt x="5917" y="5511"/>
                </a:cubicBezTo>
                <a:cubicBezTo>
                  <a:pt x="5408" y="5883"/>
                  <a:pt x="4866" y="6244"/>
                  <a:pt x="4286" y="6483"/>
                </a:cubicBezTo>
                <a:cubicBezTo>
                  <a:pt x="2682" y="7144"/>
                  <a:pt x="1367" y="6435"/>
                  <a:pt x="825" y="4778"/>
                </a:cubicBezTo>
                <a:cubicBezTo>
                  <a:pt x="1" y="2259"/>
                  <a:pt x="2167" y="1"/>
                  <a:pt x="4036" y="149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8" name="Google Shape;1648;p51"/>
          <p:cNvSpPr/>
          <p:nvPr/>
        </p:nvSpPr>
        <p:spPr>
          <a:xfrm>
            <a:off x="5025893" y="3174894"/>
            <a:ext cx="94116" cy="89905"/>
          </a:xfrm>
          <a:custGeom>
            <a:avLst/>
            <a:gdLst/>
            <a:ahLst/>
            <a:cxnLst/>
            <a:rect l="l" t="t" r="r" b="b"/>
            <a:pathLst>
              <a:path w="6280" h="5999" extrusionOk="0">
                <a:moveTo>
                  <a:pt x="2766" y="5955"/>
                </a:moveTo>
                <a:cubicBezTo>
                  <a:pt x="1085" y="5881"/>
                  <a:pt x="132" y="4817"/>
                  <a:pt x="58" y="2810"/>
                </a:cubicBezTo>
                <a:cubicBezTo>
                  <a:pt x="0" y="1277"/>
                  <a:pt x="1672" y="1"/>
                  <a:pt x="3476" y="106"/>
                </a:cubicBezTo>
                <a:cubicBezTo>
                  <a:pt x="4783" y="180"/>
                  <a:pt x="6279" y="1853"/>
                  <a:pt x="6202" y="3153"/>
                </a:cubicBezTo>
                <a:cubicBezTo>
                  <a:pt x="6110" y="4667"/>
                  <a:pt x="4479" y="5998"/>
                  <a:pt x="2766" y="5955"/>
                </a:cubicBezTo>
                <a:close/>
              </a:path>
            </a:pathLst>
          </a:custGeom>
          <a:solidFill>
            <a:srgbClr val="3228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49" name="Google Shape;1649;p51"/>
          <p:cNvGrpSpPr/>
          <p:nvPr/>
        </p:nvGrpSpPr>
        <p:grpSpPr>
          <a:xfrm>
            <a:off x="8986069" y="2553544"/>
            <a:ext cx="1591904" cy="1133963"/>
            <a:chOff x="3770925" y="1203800"/>
            <a:chExt cx="2711625" cy="1931575"/>
          </a:xfrm>
        </p:grpSpPr>
        <p:sp>
          <p:nvSpPr>
            <p:cNvPr id="1650" name="Google Shape;1650;p51"/>
            <p:cNvSpPr/>
            <p:nvPr/>
          </p:nvSpPr>
          <p:spPr>
            <a:xfrm>
              <a:off x="4266875" y="1563575"/>
              <a:ext cx="1872300" cy="1368900"/>
            </a:xfrm>
            <a:custGeom>
              <a:avLst/>
              <a:gdLst/>
              <a:ahLst/>
              <a:cxnLst/>
              <a:rect l="l" t="t" r="r" b="b"/>
              <a:pathLst>
                <a:path w="74892" h="54756" extrusionOk="0">
                  <a:moveTo>
                    <a:pt x="2570" y="16781"/>
                  </a:moveTo>
                  <a:cubicBezTo>
                    <a:pt x="6629" y="17685"/>
                    <a:pt x="10190" y="16153"/>
                    <a:pt x="13741" y="14858"/>
                  </a:cubicBezTo>
                  <a:cubicBezTo>
                    <a:pt x="16862" y="13718"/>
                    <a:pt x="19752" y="12039"/>
                    <a:pt x="22498" y="10149"/>
                  </a:cubicBezTo>
                  <a:cubicBezTo>
                    <a:pt x="26462" y="7423"/>
                    <a:pt x="30237" y="4453"/>
                    <a:pt x="33872" y="1303"/>
                  </a:cubicBezTo>
                  <a:cubicBezTo>
                    <a:pt x="34345" y="894"/>
                    <a:pt x="34844" y="515"/>
                    <a:pt x="35483" y="1"/>
                  </a:cubicBezTo>
                  <a:cubicBezTo>
                    <a:pt x="35630" y="465"/>
                    <a:pt x="35785" y="766"/>
                    <a:pt x="35818" y="1080"/>
                  </a:cubicBezTo>
                  <a:cubicBezTo>
                    <a:pt x="36193" y="4885"/>
                    <a:pt x="37534" y="8344"/>
                    <a:pt x="39585" y="11542"/>
                  </a:cubicBezTo>
                  <a:cubicBezTo>
                    <a:pt x="41737" y="14902"/>
                    <a:pt x="44938" y="16225"/>
                    <a:pt x="48801" y="16135"/>
                  </a:cubicBezTo>
                  <a:cubicBezTo>
                    <a:pt x="51101" y="16082"/>
                    <a:pt x="52727" y="15055"/>
                    <a:pt x="54387" y="12809"/>
                  </a:cubicBezTo>
                  <a:cubicBezTo>
                    <a:pt x="54851" y="12712"/>
                    <a:pt x="54957" y="13087"/>
                    <a:pt x="55128" y="13377"/>
                  </a:cubicBezTo>
                  <a:cubicBezTo>
                    <a:pt x="56138" y="15077"/>
                    <a:pt x="57097" y="16811"/>
                    <a:pt x="58173" y="18468"/>
                  </a:cubicBezTo>
                  <a:cubicBezTo>
                    <a:pt x="59369" y="20310"/>
                    <a:pt x="60764" y="22004"/>
                    <a:pt x="62543" y="23334"/>
                  </a:cubicBezTo>
                  <a:cubicBezTo>
                    <a:pt x="62938" y="23631"/>
                    <a:pt x="63335" y="23945"/>
                    <a:pt x="63778" y="24148"/>
                  </a:cubicBezTo>
                  <a:cubicBezTo>
                    <a:pt x="65011" y="24714"/>
                    <a:pt x="66228" y="24843"/>
                    <a:pt x="67314" y="23792"/>
                  </a:cubicBezTo>
                  <a:cubicBezTo>
                    <a:pt x="67462" y="23649"/>
                    <a:pt x="67649" y="23542"/>
                    <a:pt x="67938" y="23331"/>
                  </a:cubicBezTo>
                  <a:cubicBezTo>
                    <a:pt x="68169" y="23777"/>
                    <a:pt x="68385" y="24184"/>
                    <a:pt x="68590" y="24594"/>
                  </a:cubicBezTo>
                  <a:cubicBezTo>
                    <a:pt x="69066" y="25540"/>
                    <a:pt x="69472" y="26528"/>
                    <a:pt x="70018" y="27431"/>
                  </a:cubicBezTo>
                  <a:cubicBezTo>
                    <a:pt x="71204" y="29381"/>
                    <a:pt x="72559" y="31186"/>
                    <a:pt x="74891" y="32004"/>
                  </a:cubicBezTo>
                  <a:cubicBezTo>
                    <a:pt x="74832" y="32957"/>
                    <a:pt x="74433" y="33699"/>
                    <a:pt x="74101" y="34458"/>
                  </a:cubicBezTo>
                  <a:cubicBezTo>
                    <a:pt x="72464" y="38191"/>
                    <a:pt x="70107" y="41431"/>
                    <a:pt x="67329" y="44392"/>
                  </a:cubicBezTo>
                  <a:cubicBezTo>
                    <a:pt x="62766" y="49257"/>
                    <a:pt x="56999" y="51917"/>
                    <a:pt x="50657" y="53521"/>
                  </a:cubicBezTo>
                  <a:cubicBezTo>
                    <a:pt x="46722" y="54515"/>
                    <a:pt x="42700" y="54755"/>
                    <a:pt x="38668" y="54749"/>
                  </a:cubicBezTo>
                  <a:cubicBezTo>
                    <a:pt x="34851" y="54743"/>
                    <a:pt x="31035" y="54610"/>
                    <a:pt x="27256" y="54001"/>
                  </a:cubicBezTo>
                  <a:cubicBezTo>
                    <a:pt x="23547" y="53401"/>
                    <a:pt x="19891" y="52529"/>
                    <a:pt x="16508" y="50878"/>
                  </a:cubicBezTo>
                  <a:cubicBezTo>
                    <a:pt x="10824" y="48105"/>
                    <a:pt x="6035" y="44230"/>
                    <a:pt x="2497" y="38904"/>
                  </a:cubicBezTo>
                  <a:cubicBezTo>
                    <a:pt x="1051" y="36725"/>
                    <a:pt x="227" y="34385"/>
                    <a:pt x="141" y="31764"/>
                  </a:cubicBezTo>
                  <a:cubicBezTo>
                    <a:pt x="0" y="27491"/>
                    <a:pt x="474" y="23297"/>
                    <a:pt x="1663" y="19192"/>
                  </a:cubicBezTo>
                  <a:cubicBezTo>
                    <a:pt x="1896" y="18392"/>
                    <a:pt x="2248" y="17626"/>
                    <a:pt x="2570" y="16781"/>
                  </a:cubicBezTo>
                  <a:close/>
                  <a:moveTo>
                    <a:pt x="27448" y="36725"/>
                  </a:moveTo>
                  <a:cubicBezTo>
                    <a:pt x="27424" y="40873"/>
                    <a:pt x="29839" y="43591"/>
                    <a:pt x="33251" y="43860"/>
                  </a:cubicBezTo>
                  <a:cubicBezTo>
                    <a:pt x="34897" y="43990"/>
                    <a:pt x="36150" y="43403"/>
                    <a:pt x="37085" y="42092"/>
                  </a:cubicBezTo>
                  <a:cubicBezTo>
                    <a:pt x="38579" y="40001"/>
                    <a:pt x="38868" y="37677"/>
                    <a:pt x="38315" y="35220"/>
                  </a:cubicBezTo>
                  <a:cubicBezTo>
                    <a:pt x="38156" y="34519"/>
                    <a:pt x="37636" y="34139"/>
                    <a:pt x="37137" y="34264"/>
                  </a:cubicBezTo>
                  <a:cubicBezTo>
                    <a:pt x="36502" y="34424"/>
                    <a:pt x="36245" y="34962"/>
                    <a:pt x="36434" y="35775"/>
                  </a:cubicBezTo>
                  <a:cubicBezTo>
                    <a:pt x="36482" y="35980"/>
                    <a:pt x="36606" y="36168"/>
                    <a:pt x="36643" y="36373"/>
                  </a:cubicBezTo>
                  <a:cubicBezTo>
                    <a:pt x="36957" y="38062"/>
                    <a:pt x="36551" y="39597"/>
                    <a:pt x="35588" y="40993"/>
                  </a:cubicBezTo>
                  <a:cubicBezTo>
                    <a:pt x="34958" y="41906"/>
                    <a:pt x="34082" y="42209"/>
                    <a:pt x="32998" y="41998"/>
                  </a:cubicBezTo>
                  <a:cubicBezTo>
                    <a:pt x="31089" y="41631"/>
                    <a:pt x="29754" y="40244"/>
                    <a:pt x="29404" y="38305"/>
                  </a:cubicBezTo>
                  <a:cubicBezTo>
                    <a:pt x="29210" y="37229"/>
                    <a:pt x="29390" y="36198"/>
                    <a:pt x="29629" y="35162"/>
                  </a:cubicBezTo>
                  <a:cubicBezTo>
                    <a:pt x="29706" y="34823"/>
                    <a:pt x="29868" y="34479"/>
                    <a:pt x="29842" y="34148"/>
                  </a:cubicBezTo>
                  <a:cubicBezTo>
                    <a:pt x="29825" y="33922"/>
                    <a:pt x="29595" y="33627"/>
                    <a:pt x="29382" y="33521"/>
                  </a:cubicBezTo>
                  <a:cubicBezTo>
                    <a:pt x="29170" y="33416"/>
                    <a:pt x="28799" y="33419"/>
                    <a:pt x="28611" y="33544"/>
                  </a:cubicBezTo>
                  <a:cubicBezTo>
                    <a:pt x="28338" y="33726"/>
                    <a:pt x="28054" y="34030"/>
                    <a:pt x="27969" y="34335"/>
                  </a:cubicBezTo>
                  <a:cubicBezTo>
                    <a:pt x="27710" y="35283"/>
                    <a:pt x="27545" y="36257"/>
                    <a:pt x="27448" y="36725"/>
                  </a:cubicBezTo>
                  <a:close/>
                  <a:moveTo>
                    <a:pt x="52365" y="26652"/>
                  </a:moveTo>
                  <a:cubicBezTo>
                    <a:pt x="50676" y="26679"/>
                    <a:pt x="49421" y="27968"/>
                    <a:pt x="49541" y="29658"/>
                  </a:cubicBezTo>
                  <a:cubicBezTo>
                    <a:pt x="49584" y="30271"/>
                    <a:pt x="49779" y="30913"/>
                    <a:pt x="50058" y="31463"/>
                  </a:cubicBezTo>
                  <a:cubicBezTo>
                    <a:pt x="50522" y="32379"/>
                    <a:pt x="51251" y="33075"/>
                    <a:pt x="52365" y="33044"/>
                  </a:cubicBezTo>
                  <a:cubicBezTo>
                    <a:pt x="53431" y="33016"/>
                    <a:pt x="54249" y="32463"/>
                    <a:pt x="54722" y="31510"/>
                  </a:cubicBezTo>
                  <a:cubicBezTo>
                    <a:pt x="54966" y="31015"/>
                    <a:pt x="55162" y="30460"/>
                    <a:pt x="55214" y="29914"/>
                  </a:cubicBezTo>
                  <a:cubicBezTo>
                    <a:pt x="55372" y="28231"/>
                    <a:pt x="53935" y="26626"/>
                    <a:pt x="52365" y="26652"/>
                  </a:cubicBezTo>
                  <a:close/>
                  <a:moveTo>
                    <a:pt x="23291" y="23983"/>
                  </a:moveTo>
                  <a:cubicBezTo>
                    <a:pt x="23246" y="23761"/>
                    <a:pt x="23208" y="23260"/>
                    <a:pt x="23040" y="22807"/>
                  </a:cubicBezTo>
                  <a:cubicBezTo>
                    <a:pt x="22579" y="21547"/>
                    <a:pt x="21455" y="20984"/>
                    <a:pt x="20168" y="21372"/>
                  </a:cubicBezTo>
                  <a:cubicBezTo>
                    <a:pt x="18922" y="21747"/>
                    <a:pt x="18135" y="22650"/>
                    <a:pt x="17824" y="23869"/>
                  </a:cubicBezTo>
                  <a:cubicBezTo>
                    <a:pt x="17529" y="25030"/>
                    <a:pt x="17905" y="26098"/>
                    <a:pt x="18740" y="26961"/>
                  </a:cubicBezTo>
                  <a:cubicBezTo>
                    <a:pt x="19260" y="27499"/>
                    <a:pt x="19921" y="27684"/>
                    <a:pt x="20669" y="27531"/>
                  </a:cubicBezTo>
                  <a:cubicBezTo>
                    <a:pt x="22394" y="27180"/>
                    <a:pt x="23322" y="26026"/>
                    <a:pt x="23291" y="23983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4357375" y="1245700"/>
              <a:ext cx="1826425" cy="1070350"/>
            </a:xfrm>
            <a:custGeom>
              <a:avLst/>
              <a:gdLst/>
              <a:ahLst/>
              <a:cxnLst/>
              <a:rect l="l" t="t" r="r" b="b"/>
              <a:pathLst>
                <a:path w="73057" h="42814" extrusionOk="0">
                  <a:moveTo>
                    <a:pt x="71978" y="42813"/>
                  </a:moveTo>
                  <a:cubicBezTo>
                    <a:pt x="70535" y="42555"/>
                    <a:pt x="69800" y="41705"/>
                    <a:pt x="69106" y="40820"/>
                  </a:cubicBezTo>
                  <a:cubicBezTo>
                    <a:pt x="67556" y="38849"/>
                    <a:pt x="66584" y="36583"/>
                    <a:pt x="65800" y="34225"/>
                  </a:cubicBezTo>
                  <a:cubicBezTo>
                    <a:pt x="65598" y="33623"/>
                    <a:pt x="65460" y="32991"/>
                    <a:pt x="65177" y="32430"/>
                  </a:cubicBezTo>
                  <a:cubicBezTo>
                    <a:pt x="65048" y="32174"/>
                    <a:pt x="64633" y="31916"/>
                    <a:pt x="64353" y="31921"/>
                  </a:cubicBezTo>
                  <a:cubicBezTo>
                    <a:pt x="64072" y="31924"/>
                    <a:pt x="63663" y="32189"/>
                    <a:pt x="63540" y="32450"/>
                  </a:cubicBezTo>
                  <a:cubicBezTo>
                    <a:pt x="63236" y="33080"/>
                    <a:pt x="63106" y="33789"/>
                    <a:pt x="62831" y="34436"/>
                  </a:cubicBezTo>
                  <a:cubicBezTo>
                    <a:pt x="62421" y="35406"/>
                    <a:pt x="61677" y="35671"/>
                    <a:pt x="60786" y="35077"/>
                  </a:cubicBezTo>
                  <a:cubicBezTo>
                    <a:pt x="59970" y="34532"/>
                    <a:pt x="59149" y="33924"/>
                    <a:pt x="58522" y="33182"/>
                  </a:cubicBezTo>
                  <a:cubicBezTo>
                    <a:pt x="57341" y="31783"/>
                    <a:pt x="56185" y="30336"/>
                    <a:pt x="55229" y="28780"/>
                  </a:cubicBezTo>
                  <a:cubicBezTo>
                    <a:pt x="53608" y="26144"/>
                    <a:pt x="51838" y="23550"/>
                    <a:pt x="51315" y="20389"/>
                  </a:cubicBezTo>
                  <a:cubicBezTo>
                    <a:pt x="51291" y="20256"/>
                    <a:pt x="51237" y="20072"/>
                    <a:pt x="51136" y="20017"/>
                  </a:cubicBezTo>
                  <a:cubicBezTo>
                    <a:pt x="50847" y="19857"/>
                    <a:pt x="50527" y="19656"/>
                    <a:pt x="50220" y="19657"/>
                  </a:cubicBezTo>
                  <a:cubicBezTo>
                    <a:pt x="50023" y="19657"/>
                    <a:pt x="49737" y="19955"/>
                    <a:pt x="49654" y="20179"/>
                  </a:cubicBezTo>
                  <a:cubicBezTo>
                    <a:pt x="49538" y="20496"/>
                    <a:pt x="49574" y="20868"/>
                    <a:pt x="49543" y="21216"/>
                  </a:cubicBezTo>
                  <a:cubicBezTo>
                    <a:pt x="49473" y="21988"/>
                    <a:pt x="49446" y="22767"/>
                    <a:pt x="49320" y="23528"/>
                  </a:cubicBezTo>
                  <a:cubicBezTo>
                    <a:pt x="49011" y="25444"/>
                    <a:pt x="47791" y="26572"/>
                    <a:pt x="45944" y="26836"/>
                  </a:cubicBezTo>
                  <a:cubicBezTo>
                    <a:pt x="42634" y="27307"/>
                    <a:pt x="39704" y="26483"/>
                    <a:pt x="37760" y="23579"/>
                  </a:cubicBezTo>
                  <a:cubicBezTo>
                    <a:pt x="35233" y="19801"/>
                    <a:pt x="33702" y="15677"/>
                    <a:pt x="34010" y="11028"/>
                  </a:cubicBezTo>
                  <a:cubicBezTo>
                    <a:pt x="34055" y="10343"/>
                    <a:pt x="34350" y="9518"/>
                    <a:pt x="33465" y="9186"/>
                  </a:cubicBezTo>
                  <a:cubicBezTo>
                    <a:pt x="32745" y="8915"/>
                    <a:pt x="32321" y="9571"/>
                    <a:pt x="31872" y="10001"/>
                  </a:cubicBezTo>
                  <a:cubicBezTo>
                    <a:pt x="27377" y="14324"/>
                    <a:pt x="22497" y="18172"/>
                    <a:pt x="17335" y="21655"/>
                  </a:cubicBezTo>
                  <a:cubicBezTo>
                    <a:pt x="13448" y="24280"/>
                    <a:pt x="9261" y="26308"/>
                    <a:pt x="4664" y="27393"/>
                  </a:cubicBezTo>
                  <a:cubicBezTo>
                    <a:pt x="3840" y="27589"/>
                    <a:pt x="3010" y="27753"/>
                    <a:pt x="2173" y="27887"/>
                  </a:cubicBezTo>
                  <a:cubicBezTo>
                    <a:pt x="1475" y="27999"/>
                    <a:pt x="774" y="28011"/>
                    <a:pt x="1" y="27558"/>
                  </a:cubicBezTo>
                  <a:cubicBezTo>
                    <a:pt x="98" y="27230"/>
                    <a:pt x="162" y="26907"/>
                    <a:pt x="292" y="26612"/>
                  </a:cubicBezTo>
                  <a:cubicBezTo>
                    <a:pt x="463" y="26225"/>
                    <a:pt x="691" y="25864"/>
                    <a:pt x="885" y="25487"/>
                  </a:cubicBezTo>
                  <a:cubicBezTo>
                    <a:pt x="2182" y="22986"/>
                    <a:pt x="3824" y="20693"/>
                    <a:pt x="5149" y="18195"/>
                  </a:cubicBezTo>
                  <a:cubicBezTo>
                    <a:pt x="6607" y="15447"/>
                    <a:pt x="8775" y="13152"/>
                    <a:pt x="11090" y="11056"/>
                  </a:cubicBezTo>
                  <a:cubicBezTo>
                    <a:pt x="13451" y="8918"/>
                    <a:pt x="16007" y="7030"/>
                    <a:pt x="18654" y="5259"/>
                  </a:cubicBezTo>
                  <a:cubicBezTo>
                    <a:pt x="22615" y="2612"/>
                    <a:pt x="26989" y="1122"/>
                    <a:pt x="31695" y="598"/>
                  </a:cubicBezTo>
                  <a:cubicBezTo>
                    <a:pt x="35282" y="198"/>
                    <a:pt x="38877" y="1"/>
                    <a:pt x="42477" y="490"/>
                  </a:cubicBezTo>
                  <a:cubicBezTo>
                    <a:pt x="46620" y="1053"/>
                    <a:pt x="50672" y="2009"/>
                    <a:pt x="54565" y="3535"/>
                  </a:cubicBezTo>
                  <a:cubicBezTo>
                    <a:pt x="55734" y="3993"/>
                    <a:pt x="56866" y="4647"/>
                    <a:pt x="57874" y="5398"/>
                  </a:cubicBezTo>
                  <a:cubicBezTo>
                    <a:pt x="59341" y="6493"/>
                    <a:pt x="60700" y="7738"/>
                    <a:pt x="62070" y="8959"/>
                  </a:cubicBezTo>
                  <a:cubicBezTo>
                    <a:pt x="63128" y="9902"/>
                    <a:pt x="63978" y="11010"/>
                    <a:pt x="64728" y="12228"/>
                  </a:cubicBezTo>
                  <a:cubicBezTo>
                    <a:pt x="67099" y="16084"/>
                    <a:pt x="69340" y="20004"/>
                    <a:pt x="71169" y="24149"/>
                  </a:cubicBezTo>
                  <a:cubicBezTo>
                    <a:pt x="72266" y="26631"/>
                    <a:pt x="72851" y="29240"/>
                    <a:pt x="72962" y="31947"/>
                  </a:cubicBezTo>
                  <a:cubicBezTo>
                    <a:pt x="73024" y="33500"/>
                    <a:pt x="73057" y="35055"/>
                    <a:pt x="73039" y="36610"/>
                  </a:cubicBezTo>
                  <a:cubicBezTo>
                    <a:pt x="73024" y="38092"/>
                    <a:pt x="72932" y="39565"/>
                    <a:pt x="72312" y="40964"/>
                  </a:cubicBezTo>
                  <a:cubicBezTo>
                    <a:pt x="72094" y="41456"/>
                    <a:pt x="72109" y="42048"/>
                    <a:pt x="71978" y="428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5979425" y="2603475"/>
              <a:ext cx="451250" cy="482300"/>
            </a:xfrm>
            <a:custGeom>
              <a:avLst/>
              <a:gdLst/>
              <a:ahLst/>
              <a:cxnLst/>
              <a:rect l="l" t="t" r="r" b="b"/>
              <a:pathLst>
                <a:path w="18050" h="19292" extrusionOk="0">
                  <a:moveTo>
                    <a:pt x="9060" y="210"/>
                  </a:moveTo>
                  <a:cubicBezTo>
                    <a:pt x="9952" y="1"/>
                    <a:pt x="10562" y="176"/>
                    <a:pt x="11130" y="478"/>
                  </a:cubicBezTo>
                  <a:cubicBezTo>
                    <a:pt x="14035" y="2013"/>
                    <a:pt x="16191" y="4269"/>
                    <a:pt x="17599" y="7244"/>
                  </a:cubicBezTo>
                  <a:cubicBezTo>
                    <a:pt x="18042" y="8178"/>
                    <a:pt x="18049" y="9162"/>
                    <a:pt x="17868" y="10148"/>
                  </a:cubicBezTo>
                  <a:cubicBezTo>
                    <a:pt x="17698" y="11083"/>
                    <a:pt x="17005" y="11508"/>
                    <a:pt x="16158" y="11120"/>
                  </a:cubicBezTo>
                  <a:cubicBezTo>
                    <a:pt x="15463" y="10803"/>
                    <a:pt x="14841" y="10320"/>
                    <a:pt x="14199" y="9891"/>
                  </a:cubicBezTo>
                  <a:cubicBezTo>
                    <a:pt x="13643" y="9521"/>
                    <a:pt x="13203" y="8740"/>
                    <a:pt x="12387" y="9238"/>
                  </a:cubicBezTo>
                  <a:cubicBezTo>
                    <a:pt x="11696" y="9659"/>
                    <a:pt x="11979" y="10371"/>
                    <a:pt x="12056" y="10979"/>
                  </a:cubicBezTo>
                  <a:cubicBezTo>
                    <a:pt x="12154" y="11757"/>
                    <a:pt x="12246" y="12526"/>
                    <a:pt x="11933" y="13275"/>
                  </a:cubicBezTo>
                  <a:cubicBezTo>
                    <a:pt x="11775" y="13651"/>
                    <a:pt x="11425" y="13853"/>
                    <a:pt x="11086" y="13679"/>
                  </a:cubicBezTo>
                  <a:cubicBezTo>
                    <a:pt x="10531" y="13399"/>
                    <a:pt x="9976" y="13063"/>
                    <a:pt x="9535" y="12633"/>
                  </a:cubicBezTo>
                  <a:cubicBezTo>
                    <a:pt x="8879" y="11994"/>
                    <a:pt x="8322" y="11256"/>
                    <a:pt x="8107" y="10323"/>
                  </a:cubicBezTo>
                  <a:cubicBezTo>
                    <a:pt x="8046" y="10051"/>
                    <a:pt x="7999" y="9719"/>
                    <a:pt x="7818" y="9549"/>
                  </a:cubicBezTo>
                  <a:cubicBezTo>
                    <a:pt x="7588" y="9333"/>
                    <a:pt x="7203" y="9107"/>
                    <a:pt x="6936" y="9156"/>
                  </a:cubicBezTo>
                  <a:cubicBezTo>
                    <a:pt x="6665" y="9208"/>
                    <a:pt x="6336" y="9549"/>
                    <a:pt x="6242" y="9832"/>
                  </a:cubicBezTo>
                  <a:cubicBezTo>
                    <a:pt x="6118" y="10216"/>
                    <a:pt x="6192" y="10665"/>
                    <a:pt x="6182" y="11084"/>
                  </a:cubicBezTo>
                  <a:cubicBezTo>
                    <a:pt x="6124" y="13567"/>
                    <a:pt x="5341" y="15798"/>
                    <a:pt x="3800" y="17743"/>
                  </a:cubicBezTo>
                  <a:cubicBezTo>
                    <a:pt x="2575" y="19291"/>
                    <a:pt x="1942" y="19188"/>
                    <a:pt x="1170" y="17394"/>
                  </a:cubicBezTo>
                  <a:cubicBezTo>
                    <a:pt x="0" y="14678"/>
                    <a:pt x="162" y="11877"/>
                    <a:pt x="658" y="9067"/>
                  </a:cubicBezTo>
                  <a:cubicBezTo>
                    <a:pt x="805" y="8239"/>
                    <a:pt x="1125" y="7440"/>
                    <a:pt x="1382" y="6632"/>
                  </a:cubicBezTo>
                  <a:cubicBezTo>
                    <a:pt x="1697" y="5626"/>
                    <a:pt x="2335" y="5070"/>
                    <a:pt x="3384" y="4679"/>
                  </a:cubicBezTo>
                  <a:cubicBezTo>
                    <a:pt x="5715" y="3808"/>
                    <a:pt x="7879" y="2600"/>
                    <a:pt x="9060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3820300" y="2258550"/>
              <a:ext cx="396600" cy="458400"/>
            </a:xfrm>
            <a:custGeom>
              <a:avLst/>
              <a:gdLst/>
              <a:ahLst/>
              <a:cxnLst/>
              <a:rect l="l" t="t" r="r" b="b"/>
              <a:pathLst>
                <a:path w="15864" h="18336" extrusionOk="0">
                  <a:moveTo>
                    <a:pt x="10204" y="703"/>
                  </a:moveTo>
                  <a:cubicBezTo>
                    <a:pt x="10299" y="857"/>
                    <a:pt x="10440" y="1022"/>
                    <a:pt x="10514" y="1213"/>
                  </a:cubicBezTo>
                  <a:cubicBezTo>
                    <a:pt x="11540" y="3812"/>
                    <a:pt x="13005" y="6124"/>
                    <a:pt x="15055" y="8034"/>
                  </a:cubicBezTo>
                  <a:cubicBezTo>
                    <a:pt x="15696" y="8633"/>
                    <a:pt x="15864" y="9392"/>
                    <a:pt x="15787" y="10152"/>
                  </a:cubicBezTo>
                  <a:cubicBezTo>
                    <a:pt x="15619" y="11836"/>
                    <a:pt x="15393" y="13521"/>
                    <a:pt x="15055" y="15176"/>
                  </a:cubicBezTo>
                  <a:cubicBezTo>
                    <a:pt x="14904" y="15909"/>
                    <a:pt x="14517" y="16646"/>
                    <a:pt x="14072" y="17261"/>
                  </a:cubicBezTo>
                  <a:cubicBezTo>
                    <a:pt x="13293" y="18335"/>
                    <a:pt x="12306" y="18321"/>
                    <a:pt x="11396" y="17368"/>
                  </a:cubicBezTo>
                  <a:cubicBezTo>
                    <a:pt x="10677" y="16613"/>
                    <a:pt x="10406" y="15669"/>
                    <a:pt x="10235" y="14688"/>
                  </a:cubicBezTo>
                  <a:cubicBezTo>
                    <a:pt x="10127" y="14063"/>
                    <a:pt x="10135" y="13418"/>
                    <a:pt x="10018" y="12796"/>
                  </a:cubicBezTo>
                  <a:cubicBezTo>
                    <a:pt x="9868" y="11996"/>
                    <a:pt x="9016" y="11742"/>
                    <a:pt x="8392" y="12299"/>
                  </a:cubicBezTo>
                  <a:cubicBezTo>
                    <a:pt x="8024" y="12627"/>
                    <a:pt x="7737" y="13048"/>
                    <a:pt x="7352" y="13346"/>
                  </a:cubicBezTo>
                  <a:cubicBezTo>
                    <a:pt x="6811" y="13764"/>
                    <a:pt x="5973" y="13466"/>
                    <a:pt x="5828" y="12812"/>
                  </a:cubicBezTo>
                  <a:cubicBezTo>
                    <a:pt x="5512" y="11398"/>
                    <a:pt x="5606" y="9998"/>
                    <a:pt x="6196" y="8669"/>
                  </a:cubicBezTo>
                  <a:cubicBezTo>
                    <a:pt x="6357" y="8303"/>
                    <a:pt x="6686" y="7996"/>
                    <a:pt x="6981" y="7705"/>
                  </a:cubicBezTo>
                  <a:cubicBezTo>
                    <a:pt x="7231" y="7461"/>
                    <a:pt x="7560" y="7301"/>
                    <a:pt x="7826" y="7070"/>
                  </a:cubicBezTo>
                  <a:cubicBezTo>
                    <a:pt x="8365" y="6601"/>
                    <a:pt x="8493" y="5979"/>
                    <a:pt x="8159" y="5593"/>
                  </a:cubicBezTo>
                  <a:cubicBezTo>
                    <a:pt x="7808" y="5186"/>
                    <a:pt x="7180" y="5072"/>
                    <a:pt x="6611" y="5380"/>
                  </a:cubicBezTo>
                  <a:cubicBezTo>
                    <a:pt x="6243" y="5577"/>
                    <a:pt x="5904" y="5842"/>
                    <a:pt x="5584" y="6114"/>
                  </a:cubicBezTo>
                  <a:cubicBezTo>
                    <a:pt x="4524" y="7015"/>
                    <a:pt x="3340" y="6939"/>
                    <a:pt x="2208" y="6413"/>
                  </a:cubicBezTo>
                  <a:cubicBezTo>
                    <a:pt x="315" y="5533"/>
                    <a:pt x="1" y="2954"/>
                    <a:pt x="1655" y="1674"/>
                  </a:cubicBezTo>
                  <a:cubicBezTo>
                    <a:pt x="2356" y="1131"/>
                    <a:pt x="3261" y="799"/>
                    <a:pt x="4124" y="531"/>
                  </a:cubicBezTo>
                  <a:cubicBezTo>
                    <a:pt x="5833" y="1"/>
                    <a:pt x="8143" y="115"/>
                    <a:pt x="10204" y="7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6134375" y="2162475"/>
              <a:ext cx="227750" cy="360525"/>
            </a:xfrm>
            <a:custGeom>
              <a:avLst/>
              <a:gdLst/>
              <a:ahLst/>
              <a:cxnLst/>
              <a:rect l="l" t="t" r="r" b="b"/>
              <a:pathLst>
                <a:path w="9110" h="14421" extrusionOk="0">
                  <a:moveTo>
                    <a:pt x="3895" y="702"/>
                  </a:moveTo>
                  <a:cubicBezTo>
                    <a:pt x="5388" y="1"/>
                    <a:pt x="6402" y="472"/>
                    <a:pt x="7303" y="1431"/>
                  </a:cubicBezTo>
                  <a:cubicBezTo>
                    <a:pt x="8595" y="2808"/>
                    <a:pt x="8950" y="4521"/>
                    <a:pt x="9012" y="6315"/>
                  </a:cubicBezTo>
                  <a:cubicBezTo>
                    <a:pt x="9110" y="9130"/>
                    <a:pt x="7696" y="12741"/>
                    <a:pt x="3889" y="14078"/>
                  </a:cubicBezTo>
                  <a:cubicBezTo>
                    <a:pt x="3053" y="14371"/>
                    <a:pt x="2094" y="14420"/>
                    <a:pt x="1196" y="14392"/>
                  </a:cubicBezTo>
                  <a:cubicBezTo>
                    <a:pt x="348" y="14365"/>
                    <a:pt x="0" y="13659"/>
                    <a:pt x="331" y="12872"/>
                  </a:cubicBezTo>
                  <a:cubicBezTo>
                    <a:pt x="765" y="11831"/>
                    <a:pt x="1266" y="10816"/>
                    <a:pt x="1695" y="9773"/>
                  </a:cubicBezTo>
                  <a:cubicBezTo>
                    <a:pt x="2748" y="7211"/>
                    <a:pt x="3447" y="4558"/>
                    <a:pt x="3690" y="1791"/>
                  </a:cubicBezTo>
                  <a:cubicBezTo>
                    <a:pt x="3720" y="1447"/>
                    <a:pt x="3816" y="1109"/>
                    <a:pt x="3895" y="702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4123625" y="1881325"/>
              <a:ext cx="170575" cy="378875"/>
            </a:xfrm>
            <a:custGeom>
              <a:avLst/>
              <a:gdLst/>
              <a:ahLst/>
              <a:cxnLst/>
              <a:rect l="l" t="t" r="r" b="b"/>
              <a:pathLst>
                <a:path w="6823" h="15155" extrusionOk="0">
                  <a:moveTo>
                    <a:pt x="4001" y="15155"/>
                  </a:moveTo>
                  <a:cubicBezTo>
                    <a:pt x="3575" y="15014"/>
                    <a:pt x="3320" y="15007"/>
                    <a:pt x="3211" y="14879"/>
                  </a:cubicBezTo>
                  <a:cubicBezTo>
                    <a:pt x="2710" y="14292"/>
                    <a:pt x="2154" y="13723"/>
                    <a:pt x="1794" y="13053"/>
                  </a:cubicBezTo>
                  <a:cubicBezTo>
                    <a:pt x="143" y="9978"/>
                    <a:pt x="1" y="6743"/>
                    <a:pt x="967" y="3440"/>
                  </a:cubicBezTo>
                  <a:cubicBezTo>
                    <a:pt x="1289" y="2337"/>
                    <a:pt x="1933" y="1414"/>
                    <a:pt x="2852" y="700"/>
                  </a:cubicBezTo>
                  <a:cubicBezTo>
                    <a:pt x="3577" y="137"/>
                    <a:pt x="4377" y="0"/>
                    <a:pt x="5240" y="291"/>
                  </a:cubicBezTo>
                  <a:cubicBezTo>
                    <a:pt x="5792" y="476"/>
                    <a:pt x="6246" y="790"/>
                    <a:pt x="6419" y="1396"/>
                  </a:cubicBezTo>
                  <a:cubicBezTo>
                    <a:pt x="6535" y="1799"/>
                    <a:pt x="6664" y="2199"/>
                    <a:pt x="6822" y="2712"/>
                  </a:cubicBezTo>
                  <a:cubicBezTo>
                    <a:pt x="5080" y="6583"/>
                    <a:pt x="4426" y="10810"/>
                    <a:pt x="4001" y="15155"/>
                  </a:cubicBezTo>
                  <a:close/>
                </a:path>
              </a:pathLst>
            </a:custGeom>
            <a:solidFill>
              <a:srgbClr val="FFD5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6021150" y="2552325"/>
              <a:ext cx="143950" cy="127725"/>
            </a:xfrm>
            <a:custGeom>
              <a:avLst/>
              <a:gdLst/>
              <a:ahLst/>
              <a:cxnLst/>
              <a:rect l="l" t="t" r="r" b="b"/>
              <a:pathLst>
                <a:path w="5758" h="5109" extrusionOk="0">
                  <a:moveTo>
                    <a:pt x="3671" y="0"/>
                  </a:moveTo>
                  <a:cubicBezTo>
                    <a:pt x="4233" y="271"/>
                    <a:pt x="4852" y="571"/>
                    <a:pt x="5437" y="855"/>
                  </a:cubicBezTo>
                  <a:cubicBezTo>
                    <a:pt x="5758" y="1531"/>
                    <a:pt x="5437" y="2032"/>
                    <a:pt x="5067" y="2438"/>
                  </a:cubicBezTo>
                  <a:cubicBezTo>
                    <a:pt x="3958" y="3655"/>
                    <a:pt x="2574" y="4483"/>
                    <a:pt x="1024" y="5009"/>
                  </a:cubicBezTo>
                  <a:cubicBezTo>
                    <a:pt x="728" y="5108"/>
                    <a:pt x="357" y="4991"/>
                    <a:pt x="33" y="4974"/>
                  </a:cubicBezTo>
                  <a:cubicBezTo>
                    <a:pt x="22" y="4799"/>
                    <a:pt x="0" y="4725"/>
                    <a:pt x="18" y="4659"/>
                  </a:cubicBezTo>
                  <a:cubicBezTo>
                    <a:pt x="53" y="4526"/>
                    <a:pt x="80" y="4378"/>
                    <a:pt x="160" y="4273"/>
                  </a:cubicBezTo>
                  <a:cubicBezTo>
                    <a:pt x="1171" y="2922"/>
                    <a:pt x="2190" y="1578"/>
                    <a:pt x="3216" y="239"/>
                  </a:cubicBezTo>
                  <a:cubicBezTo>
                    <a:pt x="3292" y="141"/>
                    <a:pt x="3455" y="111"/>
                    <a:pt x="3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4117850" y="2244700"/>
              <a:ext cx="110575" cy="175225"/>
            </a:xfrm>
            <a:custGeom>
              <a:avLst/>
              <a:gdLst/>
              <a:ahLst/>
              <a:cxnLst/>
              <a:rect l="l" t="t" r="r" b="b"/>
              <a:pathLst>
                <a:path w="4423" h="7009" extrusionOk="0">
                  <a:moveTo>
                    <a:pt x="4423" y="7009"/>
                  </a:moveTo>
                  <a:cubicBezTo>
                    <a:pt x="2065" y="5113"/>
                    <a:pt x="985" y="2804"/>
                    <a:pt x="1" y="0"/>
                  </a:cubicBezTo>
                  <a:cubicBezTo>
                    <a:pt x="1275" y="335"/>
                    <a:pt x="1523" y="1250"/>
                    <a:pt x="2155" y="1702"/>
                  </a:cubicBezTo>
                  <a:cubicBezTo>
                    <a:pt x="2778" y="2146"/>
                    <a:pt x="3399" y="2594"/>
                    <a:pt x="4085" y="3084"/>
                  </a:cubicBezTo>
                  <a:cubicBezTo>
                    <a:pt x="4187" y="4267"/>
                    <a:pt x="4292" y="5495"/>
                    <a:pt x="4423" y="7009"/>
                  </a:cubicBezTo>
                  <a:close/>
                </a:path>
              </a:pathLst>
            </a:custGeom>
            <a:solidFill>
              <a:srgbClr val="FAA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5580300" y="2323200"/>
              <a:ext cx="444825" cy="409200"/>
            </a:xfrm>
            <a:custGeom>
              <a:avLst/>
              <a:gdLst/>
              <a:ahLst/>
              <a:cxnLst/>
              <a:rect l="l" t="t" r="r" b="b"/>
              <a:pathLst>
                <a:path w="17793" h="16368" extrusionOk="0">
                  <a:moveTo>
                    <a:pt x="16991" y="5797"/>
                  </a:moveTo>
                  <a:cubicBezTo>
                    <a:pt x="16495" y="2301"/>
                    <a:pt x="12560" y="464"/>
                    <a:pt x="9461" y="72"/>
                  </a:cubicBezTo>
                  <a:cubicBezTo>
                    <a:pt x="8874" y="1"/>
                    <a:pt x="8281" y="12"/>
                    <a:pt x="7698" y="104"/>
                  </a:cubicBezTo>
                  <a:cubicBezTo>
                    <a:pt x="6096" y="242"/>
                    <a:pt x="4535" y="860"/>
                    <a:pt x="3398" y="1952"/>
                  </a:cubicBezTo>
                  <a:cubicBezTo>
                    <a:pt x="0" y="5216"/>
                    <a:pt x="1458" y="11616"/>
                    <a:pt x="5420" y="13719"/>
                  </a:cubicBezTo>
                  <a:cubicBezTo>
                    <a:pt x="10411" y="16367"/>
                    <a:pt x="17793" y="11428"/>
                    <a:pt x="16991" y="5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4317550" y="2130575"/>
              <a:ext cx="340775" cy="412025"/>
            </a:xfrm>
            <a:custGeom>
              <a:avLst/>
              <a:gdLst/>
              <a:ahLst/>
              <a:cxnLst/>
              <a:rect l="l" t="t" r="r" b="b"/>
              <a:pathLst>
                <a:path w="13631" h="16481" extrusionOk="0">
                  <a:moveTo>
                    <a:pt x="12745" y="6087"/>
                  </a:moveTo>
                  <a:cubicBezTo>
                    <a:pt x="12591" y="5170"/>
                    <a:pt x="12262" y="4296"/>
                    <a:pt x="11761" y="3561"/>
                  </a:cubicBezTo>
                  <a:cubicBezTo>
                    <a:pt x="9738" y="586"/>
                    <a:pt x="5851" y="1"/>
                    <a:pt x="3070" y="2181"/>
                  </a:cubicBezTo>
                  <a:cubicBezTo>
                    <a:pt x="959" y="3833"/>
                    <a:pt x="0" y="6890"/>
                    <a:pt x="91" y="9484"/>
                  </a:cubicBezTo>
                  <a:cubicBezTo>
                    <a:pt x="196" y="12515"/>
                    <a:pt x="2121" y="15527"/>
                    <a:pt x="5285" y="16021"/>
                  </a:cubicBezTo>
                  <a:cubicBezTo>
                    <a:pt x="8219" y="16480"/>
                    <a:pt x="10961" y="15538"/>
                    <a:pt x="12482" y="12863"/>
                  </a:cubicBezTo>
                  <a:cubicBezTo>
                    <a:pt x="13623" y="10852"/>
                    <a:pt x="13630" y="8232"/>
                    <a:pt x="12745" y="6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3770925" y="1203800"/>
              <a:ext cx="2711625" cy="1931575"/>
            </a:xfrm>
            <a:custGeom>
              <a:avLst/>
              <a:gdLst/>
              <a:ahLst/>
              <a:cxnLst/>
              <a:rect l="l" t="t" r="r" b="b"/>
              <a:pathLst>
                <a:path w="108465" h="77263" extrusionOk="0">
                  <a:moveTo>
                    <a:pt x="107384" y="61945"/>
                  </a:moveTo>
                  <a:cubicBezTo>
                    <a:pt x="105880" y="59052"/>
                    <a:pt x="103717" y="56778"/>
                    <a:pt x="100899" y="55122"/>
                  </a:cubicBezTo>
                  <a:cubicBezTo>
                    <a:pt x="100423" y="54842"/>
                    <a:pt x="99953" y="54550"/>
                    <a:pt x="99384" y="54205"/>
                  </a:cubicBezTo>
                  <a:cubicBezTo>
                    <a:pt x="99811" y="53943"/>
                    <a:pt x="100101" y="53748"/>
                    <a:pt x="100407" y="53578"/>
                  </a:cubicBezTo>
                  <a:cubicBezTo>
                    <a:pt x="103123" y="52062"/>
                    <a:pt x="104709" y="49704"/>
                    <a:pt x="105226" y="46702"/>
                  </a:cubicBezTo>
                  <a:cubicBezTo>
                    <a:pt x="105697" y="43978"/>
                    <a:pt x="105377" y="41331"/>
                    <a:pt x="103631" y="39035"/>
                  </a:cubicBezTo>
                  <a:cubicBezTo>
                    <a:pt x="102603" y="37679"/>
                    <a:pt x="101328" y="36747"/>
                    <a:pt x="99506" y="36866"/>
                  </a:cubicBezTo>
                  <a:cubicBezTo>
                    <a:pt x="99240" y="36884"/>
                    <a:pt x="98969" y="36832"/>
                    <a:pt x="98594" y="36805"/>
                  </a:cubicBezTo>
                  <a:cubicBezTo>
                    <a:pt x="98560" y="36393"/>
                    <a:pt x="98523" y="36060"/>
                    <a:pt x="98507" y="35726"/>
                  </a:cubicBezTo>
                  <a:cubicBezTo>
                    <a:pt x="98332" y="31886"/>
                    <a:pt x="97767" y="28130"/>
                    <a:pt x="96109" y="24614"/>
                  </a:cubicBezTo>
                  <a:cubicBezTo>
                    <a:pt x="95024" y="22316"/>
                    <a:pt x="93873" y="20047"/>
                    <a:pt x="92774" y="17753"/>
                  </a:cubicBezTo>
                  <a:cubicBezTo>
                    <a:pt x="91238" y="14541"/>
                    <a:pt x="89268" y="11672"/>
                    <a:pt x="86709" y="9152"/>
                  </a:cubicBezTo>
                  <a:cubicBezTo>
                    <a:pt x="83151" y="5639"/>
                    <a:pt x="79092" y="3141"/>
                    <a:pt x="74198" y="1968"/>
                  </a:cubicBezTo>
                  <a:cubicBezTo>
                    <a:pt x="70275" y="1029"/>
                    <a:pt x="66366" y="116"/>
                    <a:pt x="62302" y="46"/>
                  </a:cubicBezTo>
                  <a:cubicBezTo>
                    <a:pt x="59537" y="0"/>
                    <a:pt x="56789" y="184"/>
                    <a:pt x="54055" y="555"/>
                  </a:cubicBezTo>
                  <a:cubicBezTo>
                    <a:pt x="49586" y="1161"/>
                    <a:pt x="45371" y="2541"/>
                    <a:pt x="41622" y="5092"/>
                  </a:cubicBezTo>
                  <a:cubicBezTo>
                    <a:pt x="39170" y="6761"/>
                    <a:pt x="36761" y="8504"/>
                    <a:pt x="34455" y="10367"/>
                  </a:cubicBezTo>
                  <a:cubicBezTo>
                    <a:pt x="31411" y="12825"/>
                    <a:pt x="28890" y="15795"/>
                    <a:pt x="26836" y="19128"/>
                  </a:cubicBezTo>
                  <a:cubicBezTo>
                    <a:pt x="25467" y="21351"/>
                    <a:pt x="24229" y="23656"/>
                    <a:pt x="22924" y="25917"/>
                  </a:cubicBezTo>
                  <a:cubicBezTo>
                    <a:pt x="22719" y="26273"/>
                    <a:pt x="22467" y="26602"/>
                    <a:pt x="22154" y="27064"/>
                  </a:cubicBezTo>
                  <a:cubicBezTo>
                    <a:pt x="21865" y="26833"/>
                    <a:pt x="21668" y="26664"/>
                    <a:pt x="21461" y="26511"/>
                  </a:cubicBezTo>
                  <a:cubicBezTo>
                    <a:pt x="19210" y="24855"/>
                    <a:pt x="16907" y="25047"/>
                    <a:pt x="15019" y="27064"/>
                  </a:cubicBezTo>
                  <a:cubicBezTo>
                    <a:pt x="13771" y="28399"/>
                    <a:pt x="13117" y="30022"/>
                    <a:pt x="12840" y="31806"/>
                  </a:cubicBezTo>
                  <a:cubicBezTo>
                    <a:pt x="12488" y="34071"/>
                    <a:pt x="12568" y="36313"/>
                    <a:pt x="13208" y="38527"/>
                  </a:cubicBezTo>
                  <a:cubicBezTo>
                    <a:pt x="13304" y="38861"/>
                    <a:pt x="13328" y="39213"/>
                    <a:pt x="13390" y="39590"/>
                  </a:cubicBezTo>
                  <a:cubicBezTo>
                    <a:pt x="13002" y="40027"/>
                    <a:pt x="12633" y="40443"/>
                    <a:pt x="12277" y="40846"/>
                  </a:cubicBezTo>
                  <a:cubicBezTo>
                    <a:pt x="11345" y="40732"/>
                    <a:pt x="10580" y="40615"/>
                    <a:pt x="9813" y="40547"/>
                  </a:cubicBezTo>
                  <a:cubicBezTo>
                    <a:pt x="7655" y="40356"/>
                    <a:pt x="5586" y="40720"/>
                    <a:pt x="3624" y="41642"/>
                  </a:cubicBezTo>
                  <a:cubicBezTo>
                    <a:pt x="2429" y="42202"/>
                    <a:pt x="1506" y="43052"/>
                    <a:pt x="1036" y="44311"/>
                  </a:cubicBezTo>
                  <a:cubicBezTo>
                    <a:pt x="1" y="47088"/>
                    <a:pt x="1407" y="49783"/>
                    <a:pt x="4286" y="50630"/>
                  </a:cubicBezTo>
                  <a:cubicBezTo>
                    <a:pt x="4867" y="50801"/>
                    <a:pt x="5585" y="50669"/>
                    <a:pt x="6002" y="51319"/>
                  </a:cubicBezTo>
                  <a:cubicBezTo>
                    <a:pt x="5959" y="51594"/>
                    <a:pt x="5888" y="51871"/>
                    <a:pt x="5878" y="52149"/>
                  </a:cubicBezTo>
                  <a:cubicBezTo>
                    <a:pt x="5844" y="53065"/>
                    <a:pt x="5705" y="53997"/>
                    <a:pt x="5831" y="54891"/>
                  </a:cubicBezTo>
                  <a:cubicBezTo>
                    <a:pt x="6130" y="56998"/>
                    <a:pt x="7433" y="57855"/>
                    <a:pt x="9592" y="57516"/>
                  </a:cubicBezTo>
                  <a:cubicBezTo>
                    <a:pt x="9789" y="57484"/>
                    <a:pt x="9990" y="57477"/>
                    <a:pt x="10287" y="57450"/>
                  </a:cubicBezTo>
                  <a:cubicBezTo>
                    <a:pt x="10484" y="57984"/>
                    <a:pt x="10657" y="58513"/>
                    <a:pt x="10869" y="59024"/>
                  </a:cubicBezTo>
                  <a:cubicBezTo>
                    <a:pt x="11225" y="59885"/>
                    <a:pt x="11735" y="60640"/>
                    <a:pt x="12453" y="61247"/>
                  </a:cubicBezTo>
                  <a:cubicBezTo>
                    <a:pt x="13821" y="62402"/>
                    <a:pt x="15512" y="62403"/>
                    <a:pt x="16892" y="61250"/>
                  </a:cubicBezTo>
                  <a:cubicBezTo>
                    <a:pt x="17620" y="60645"/>
                    <a:pt x="18162" y="59891"/>
                    <a:pt x="18421" y="59000"/>
                  </a:cubicBezTo>
                  <a:cubicBezTo>
                    <a:pt x="18774" y="57785"/>
                    <a:pt x="19025" y="56539"/>
                    <a:pt x="19297" y="55300"/>
                  </a:cubicBezTo>
                  <a:cubicBezTo>
                    <a:pt x="19456" y="54586"/>
                    <a:pt x="19342" y="53796"/>
                    <a:pt x="19900" y="52997"/>
                  </a:cubicBezTo>
                  <a:cubicBezTo>
                    <a:pt x="20222" y="53465"/>
                    <a:pt x="20446" y="53814"/>
                    <a:pt x="20690" y="54146"/>
                  </a:cubicBezTo>
                  <a:cubicBezTo>
                    <a:pt x="21573" y="55337"/>
                    <a:pt x="22445" y="56539"/>
                    <a:pt x="23358" y="57707"/>
                  </a:cubicBezTo>
                  <a:cubicBezTo>
                    <a:pt x="25121" y="59959"/>
                    <a:pt x="27418" y="61624"/>
                    <a:pt x="29643" y="63369"/>
                  </a:cubicBezTo>
                  <a:cubicBezTo>
                    <a:pt x="32226" y="65398"/>
                    <a:pt x="35083" y="66896"/>
                    <a:pt x="38166" y="68011"/>
                  </a:cubicBezTo>
                  <a:cubicBezTo>
                    <a:pt x="40835" y="68976"/>
                    <a:pt x="43570" y="69645"/>
                    <a:pt x="46359" y="70136"/>
                  </a:cubicBezTo>
                  <a:cubicBezTo>
                    <a:pt x="46706" y="70197"/>
                    <a:pt x="47060" y="70246"/>
                    <a:pt x="47397" y="70346"/>
                  </a:cubicBezTo>
                  <a:cubicBezTo>
                    <a:pt x="47566" y="70397"/>
                    <a:pt x="47758" y="70404"/>
                    <a:pt x="47942" y="70453"/>
                  </a:cubicBezTo>
                  <a:cubicBezTo>
                    <a:pt x="49280" y="70546"/>
                    <a:pt x="50617" y="70643"/>
                    <a:pt x="51952" y="70732"/>
                  </a:cubicBezTo>
                  <a:cubicBezTo>
                    <a:pt x="52758" y="70784"/>
                    <a:pt x="53562" y="70837"/>
                    <a:pt x="54363" y="70890"/>
                  </a:cubicBezTo>
                  <a:cubicBezTo>
                    <a:pt x="57117" y="70933"/>
                    <a:pt x="59873" y="70927"/>
                    <a:pt x="62624" y="70812"/>
                  </a:cubicBezTo>
                  <a:cubicBezTo>
                    <a:pt x="63796" y="70763"/>
                    <a:pt x="64967" y="70683"/>
                    <a:pt x="66136" y="70594"/>
                  </a:cubicBezTo>
                  <a:cubicBezTo>
                    <a:pt x="66590" y="70544"/>
                    <a:pt x="67042" y="70498"/>
                    <a:pt x="67495" y="70432"/>
                  </a:cubicBezTo>
                  <a:cubicBezTo>
                    <a:pt x="67504" y="70450"/>
                    <a:pt x="67510" y="70463"/>
                    <a:pt x="67519" y="70480"/>
                  </a:cubicBezTo>
                  <a:cubicBezTo>
                    <a:pt x="69025" y="70311"/>
                    <a:pt x="71221" y="69998"/>
                    <a:pt x="67546" y="70536"/>
                  </a:cubicBezTo>
                  <a:cubicBezTo>
                    <a:pt x="67547" y="70539"/>
                    <a:pt x="67548" y="70542"/>
                    <a:pt x="67550" y="70545"/>
                  </a:cubicBezTo>
                  <a:cubicBezTo>
                    <a:pt x="68180" y="70465"/>
                    <a:pt x="68793" y="70404"/>
                    <a:pt x="69404" y="70348"/>
                  </a:cubicBezTo>
                  <a:cubicBezTo>
                    <a:pt x="70146" y="70121"/>
                    <a:pt x="70889" y="69908"/>
                    <a:pt x="71639" y="69718"/>
                  </a:cubicBezTo>
                  <a:cubicBezTo>
                    <a:pt x="71631" y="69694"/>
                    <a:pt x="71628" y="69678"/>
                    <a:pt x="71618" y="69653"/>
                  </a:cubicBezTo>
                  <a:cubicBezTo>
                    <a:pt x="72082" y="69497"/>
                    <a:pt x="72537" y="69336"/>
                    <a:pt x="72996" y="69189"/>
                  </a:cubicBezTo>
                  <a:cubicBezTo>
                    <a:pt x="73469" y="69038"/>
                    <a:pt x="73946" y="68910"/>
                    <a:pt x="74416" y="68755"/>
                  </a:cubicBezTo>
                  <a:cubicBezTo>
                    <a:pt x="74886" y="68599"/>
                    <a:pt x="75353" y="68433"/>
                    <a:pt x="75812" y="68252"/>
                  </a:cubicBezTo>
                  <a:cubicBezTo>
                    <a:pt x="76271" y="68070"/>
                    <a:pt x="76722" y="67866"/>
                    <a:pt x="77175" y="67667"/>
                  </a:cubicBezTo>
                  <a:cubicBezTo>
                    <a:pt x="77630" y="67468"/>
                    <a:pt x="78082" y="67274"/>
                    <a:pt x="78533" y="67067"/>
                  </a:cubicBezTo>
                  <a:cubicBezTo>
                    <a:pt x="78983" y="66861"/>
                    <a:pt x="79431" y="66650"/>
                    <a:pt x="79870" y="66428"/>
                  </a:cubicBezTo>
                  <a:cubicBezTo>
                    <a:pt x="80310" y="66204"/>
                    <a:pt x="80748" y="65969"/>
                    <a:pt x="81178" y="65727"/>
                  </a:cubicBezTo>
                  <a:cubicBezTo>
                    <a:pt x="81609" y="65484"/>
                    <a:pt x="82033" y="65229"/>
                    <a:pt x="82457" y="64974"/>
                  </a:cubicBezTo>
                  <a:cubicBezTo>
                    <a:pt x="82881" y="64719"/>
                    <a:pt x="83306" y="64463"/>
                    <a:pt x="83721" y="64195"/>
                  </a:cubicBezTo>
                  <a:cubicBezTo>
                    <a:pt x="84136" y="63925"/>
                    <a:pt x="84551" y="63654"/>
                    <a:pt x="84945" y="63357"/>
                  </a:cubicBezTo>
                  <a:cubicBezTo>
                    <a:pt x="85341" y="63060"/>
                    <a:pt x="85716" y="62737"/>
                    <a:pt x="86086" y="62409"/>
                  </a:cubicBezTo>
                  <a:cubicBezTo>
                    <a:pt x="86457" y="62081"/>
                    <a:pt x="86801" y="61724"/>
                    <a:pt x="87168" y="61394"/>
                  </a:cubicBezTo>
                  <a:cubicBezTo>
                    <a:pt x="87491" y="61102"/>
                    <a:pt x="87746" y="60680"/>
                    <a:pt x="88440" y="60622"/>
                  </a:cubicBezTo>
                  <a:cubicBezTo>
                    <a:pt x="88203" y="61330"/>
                    <a:pt x="88032" y="61859"/>
                    <a:pt x="87847" y="62382"/>
                  </a:cubicBezTo>
                  <a:cubicBezTo>
                    <a:pt x="87082" y="64537"/>
                    <a:pt x="86746" y="66760"/>
                    <a:pt x="86752" y="69042"/>
                  </a:cubicBezTo>
                  <a:cubicBezTo>
                    <a:pt x="86758" y="70985"/>
                    <a:pt x="87238" y="72815"/>
                    <a:pt x="88016" y="74580"/>
                  </a:cubicBezTo>
                  <a:cubicBezTo>
                    <a:pt x="88127" y="74841"/>
                    <a:pt x="88259" y="75092"/>
                    <a:pt x="88409" y="75330"/>
                  </a:cubicBezTo>
                  <a:cubicBezTo>
                    <a:pt x="89482" y="77003"/>
                    <a:pt x="91018" y="77263"/>
                    <a:pt x="92520" y="75994"/>
                  </a:cubicBezTo>
                  <a:cubicBezTo>
                    <a:pt x="92948" y="75633"/>
                    <a:pt x="93381" y="75231"/>
                    <a:pt x="93673" y="74761"/>
                  </a:cubicBezTo>
                  <a:cubicBezTo>
                    <a:pt x="94341" y="73687"/>
                    <a:pt x="94944" y="72568"/>
                    <a:pt x="95532" y="71446"/>
                  </a:cubicBezTo>
                  <a:cubicBezTo>
                    <a:pt x="95792" y="70956"/>
                    <a:pt x="95949" y="70412"/>
                    <a:pt x="96192" y="69794"/>
                  </a:cubicBezTo>
                  <a:cubicBezTo>
                    <a:pt x="96663" y="70158"/>
                    <a:pt x="97028" y="70481"/>
                    <a:pt x="97434" y="70744"/>
                  </a:cubicBezTo>
                  <a:cubicBezTo>
                    <a:pt x="97844" y="71010"/>
                    <a:pt x="98280" y="71264"/>
                    <a:pt x="98735" y="71442"/>
                  </a:cubicBezTo>
                  <a:cubicBezTo>
                    <a:pt x="100149" y="71993"/>
                    <a:pt x="101254" y="71579"/>
                    <a:pt x="101908" y="70237"/>
                  </a:cubicBezTo>
                  <a:cubicBezTo>
                    <a:pt x="102181" y="69677"/>
                    <a:pt x="102345" y="69065"/>
                    <a:pt x="102575" y="68426"/>
                  </a:cubicBezTo>
                  <a:cubicBezTo>
                    <a:pt x="103298" y="68673"/>
                    <a:pt x="103943" y="68942"/>
                    <a:pt x="104611" y="69112"/>
                  </a:cubicBezTo>
                  <a:cubicBezTo>
                    <a:pt x="105586" y="69361"/>
                    <a:pt x="106483" y="69103"/>
                    <a:pt x="107089" y="68315"/>
                  </a:cubicBezTo>
                  <a:cubicBezTo>
                    <a:pt x="107507" y="67772"/>
                    <a:pt x="107848" y="67116"/>
                    <a:pt x="108030" y="66458"/>
                  </a:cubicBezTo>
                  <a:cubicBezTo>
                    <a:pt x="108464" y="64882"/>
                    <a:pt x="108125" y="63366"/>
                    <a:pt x="107384" y="61945"/>
                  </a:cubicBezTo>
                  <a:close/>
                  <a:moveTo>
                    <a:pt x="98433" y="39049"/>
                  </a:moveTo>
                  <a:cubicBezTo>
                    <a:pt x="99926" y="38348"/>
                    <a:pt x="100940" y="38819"/>
                    <a:pt x="101841" y="39778"/>
                  </a:cubicBezTo>
                  <a:cubicBezTo>
                    <a:pt x="103133" y="41155"/>
                    <a:pt x="103488" y="42868"/>
                    <a:pt x="103550" y="44664"/>
                  </a:cubicBezTo>
                  <a:cubicBezTo>
                    <a:pt x="103648" y="47477"/>
                    <a:pt x="102234" y="51088"/>
                    <a:pt x="98427" y="52425"/>
                  </a:cubicBezTo>
                  <a:cubicBezTo>
                    <a:pt x="97591" y="52718"/>
                    <a:pt x="96632" y="52769"/>
                    <a:pt x="95734" y="52741"/>
                  </a:cubicBezTo>
                  <a:cubicBezTo>
                    <a:pt x="94886" y="52714"/>
                    <a:pt x="94538" y="52007"/>
                    <a:pt x="94869" y="51219"/>
                  </a:cubicBezTo>
                  <a:cubicBezTo>
                    <a:pt x="95303" y="50178"/>
                    <a:pt x="95804" y="49163"/>
                    <a:pt x="96233" y="48120"/>
                  </a:cubicBezTo>
                  <a:cubicBezTo>
                    <a:pt x="97286" y="45558"/>
                    <a:pt x="97985" y="42905"/>
                    <a:pt x="98228" y="40138"/>
                  </a:cubicBezTo>
                  <a:cubicBezTo>
                    <a:pt x="98258" y="39794"/>
                    <a:pt x="98354" y="39456"/>
                    <a:pt x="98433" y="39049"/>
                  </a:cubicBezTo>
                  <a:close/>
                  <a:moveTo>
                    <a:pt x="95076" y="56380"/>
                  </a:moveTo>
                  <a:cubicBezTo>
                    <a:pt x="93967" y="57596"/>
                    <a:pt x="92583" y="58425"/>
                    <a:pt x="91035" y="58950"/>
                  </a:cubicBezTo>
                  <a:cubicBezTo>
                    <a:pt x="90738" y="59051"/>
                    <a:pt x="90368" y="58932"/>
                    <a:pt x="90042" y="58916"/>
                  </a:cubicBezTo>
                  <a:cubicBezTo>
                    <a:pt x="90031" y="58741"/>
                    <a:pt x="90009" y="58666"/>
                    <a:pt x="90028" y="58600"/>
                  </a:cubicBezTo>
                  <a:cubicBezTo>
                    <a:pt x="90064" y="58467"/>
                    <a:pt x="90091" y="58319"/>
                    <a:pt x="90169" y="58214"/>
                  </a:cubicBezTo>
                  <a:cubicBezTo>
                    <a:pt x="91181" y="56863"/>
                    <a:pt x="92199" y="55519"/>
                    <a:pt x="93225" y="54180"/>
                  </a:cubicBezTo>
                  <a:cubicBezTo>
                    <a:pt x="93301" y="54082"/>
                    <a:pt x="93464" y="54051"/>
                    <a:pt x="93680" y="53940"/>
                  </a:cubicBezTo>
                  <a:cubicBezTo>
                    <a:pt x="94240" y="54211"/>
                    <a:pt x="94861" y="54512"/>
                    <a:pt x="95446" y="54795"/>
                  </a:cubicBezTo>
                  <a:cubicBezTo>
                    <a:pt x="95767" y="55473"/>
                    <a:pt x="95446" y="55974"/>
                    <a:pt x="95076" y="56379"/>
                  </a:cubicBezTo>
                  <a:close/>
                  <a:moveTo>
                    <a:pt x="23750" y="28288"/>
                  </a:moveTo>
                  <a:cubicBezTo>
                    <a:pt x="23921" y="27901"/>
                    <a:pt x="24149" y="27541"/>
                    <a:pt x="24343" y="27165"/>
                  </a:cubicBezTo>
                  <a:cubicBezTo>
                    <a:pt x="25640" y="24662"/>
                    <a:pt x="27282" y="22369"/>
                    <a:pt x="28607" y="19871"/>
                  </a:cubicBezTo>
                  <a:cubicBezTo>
                    <a:pt x="30065" y="17123"/>
                    <a:pt x="32233" y="14828"/>
                    <a:pt x="34548" y="12732"/>
                  </a:cubicBezTo>
                  <a:cubicBezTo>
                    <a:pt x="36909" y="10594"/>
                    <a:pt x="39465" y="8706"/>
                    <a:pt x="42112" y="6935"/>
                  </a:cubicBezTo>
                  <a:cubicBezTo>
                    <a:pt x="46073" y="4286"/>
                    <a:pt x="50447" y="2798"/>
                    <a:pt x="55153" y="2274"/>
                  </a:cubicBezTo>
                  <a:cubicBezTo>
                    <a:pt x="58740" y="1874"/>
                    <a:pt x="62335" y="1677"/>
                    <a:pt x="65935" y="2166"/>
                  </a:cubicBezTo>
                  <a:cubicBezTo>
                    <a:pt x="70078" y="2729"/>
                    <a:pt x="74130" y="3685"/>
                    <a:pt x="78023" y="5211"/>
                  </a:cubicBezTo>
                  <a:cubicBezTo>
                    <a:pt x="79192" y="5670"/>
                    <a:pt x="80324" y="6323"/>
                    <a:pt x="81332" y="7074"/>
                  </a:cubicBezTo>
                  <a:cubicBezTo>
                    <a:pt x="82799" y="8169"/>
                    <a:pt x="84158" y="9414"/>
                    <a:pt x="85528" y="10635"/>
                  </a:cubicBezTo>
                  <a:cubicBezTo>
                    <a:pt x="86586" y="11578"/>
                    <a:pt x="87436" y="12686"/>
                    <a:pt x="88186" y="13904"/>
                  </a:cubicBezTo>
                  <a:cubicBezTo>
                    <a:pt x="90557" y="17760"/>
                    <a:pt x="92798" y="21680"/>
                    <a:pt x="94627" y="25825"/>
                  </a:cubicBezTo>
                  <a:cubicBezTo>
                    <a:pt x="95724" y="28307"/>
                    <a:pt x="96309" y="30916"/>
                    <a:pt x="96420" y="33623"/>
                  </a:cubicBezTo>
                  <a:cubicBezTo>
                    <a:pt x="96482" y="35176"/>
                    <a:pt x="96515" y="36732"/>
                    <a:pt x="96497" y="38286"/>
                  </a:cubicBezTo>
                  <a:cubicBezTo>
                    <a:pt x="96482" y="39768"/>
                    <a:pt x="96390" y="41241"/>
                    <a:pt x="95770" y="42640"/>
                  </a:cubicBezTo>
                  <a:cubicBezTo>
                    <a:pt x="95552" y="43132"/>
                    <a:pt x="95567" y="43723"/>
                    <a:pt x="95436" y="44488"/>
                  </a:cubicBezTo>
                  <a:cubicBezTo>
                    <a:pt x="93994" y="44230"/>
                    <a:pt x="93259" y="43379"/>
                    <a:pt x="92566" y="42496"/>
                  </a:cubicBezTo>
                  <a:cubicBezTo>
                    <a:pt x="91015" y="40523"/>
                    <a:pt x="90043" y="38257"/>
                    <a:pt x="89258" y="35901"/>
                  </a:cubicBezTo>
                  <a:cubicBezTo>
                    <a:pt x="89058" y="35299"/>
                    <a:pt x="88920" y="34665"/>
                    <a:pt x="88635" y="34106"/>
                  </a:cubicBezTo>
                  <a:cubicBezTo>
                    <a:pt x="88506" y="33849"/>
                    <a:pt x="88091" y="33592"/>
                    <a:pt x="87811" y="33595"/>
                  </a:cubicBezTo>
                  <a:cubicBezTo>
                    <a:pt x="87531" y="33600"/>
                    <a:pt x="87122" y="33865"/>
                    <a:pt x="86998" y="34124"/>
                  </a:cubicBezTo>
                  <a:cubicBezTo>
                    <a:pt x="86694" y="34754"/>
                    <a:pt x="86564" y="35464"/>
                    <a:pt x="86291" y="36110"/>
                  </a:cubicBezTo>
                  <a:cubicBezTo>
                    <a:pt x="85879" y="37082"/>
                    <a:pt x="85135" y="37347"/>
                    <a:pt x="84246" y="36752"/>
                  </a:cubicBezTo>
                  <a:cubicBezTo>
                    <a:pt x="83428" y="36208"/>
                    <a:pt x="82608" y="35600"/>
                    <a:pt x="81980" y="34858"/>
                  </a:cubicBezTo>
                  <a:cubicBezTo>
                    <a:pt x="80800" y="33457"/>
                    <a:pt x="79644" y="32012"/>
                    <a:pt x="78687" y="30456"/>
                  </a:cubicBezTo>
                  <a:cubicBezTo>
                    <a:pt x="77066" y="27818"/>
                    <a:pt x="75298" y="25225"/>
                    <a:pt x="74775" y="22064"/>
                  </a:cubicBezTo>
                  <a:cubicBezTo>
                    <a:pt x="74751" y="21931"/>
                    <a:pt x="74696" y="21747"/>
                    <a:pt x="74595" y="21692"/>
                  </a:cubicBezTo>
                  <a:cubicBezTo>
                    <a:pt x="74306" y="21532"/>
                    <a:pt x="73986" y="21332"/>
                    <a:pt x="73678" y="21332"/>
                  </a:cubicBezTo>
                  <a:cubicBezTo>
                    <a:pt x="73482" y="21332"/>
                    <a:pt x="73196" y="21631"/>
                    <a:pt x="73113" y="21855"/>
                  </a:cubicBezTo>
                  <a:cubicBezTo>
                    <a:pt x="72998" y="22171"/>
                    <a:pt x="73033" y="22544"/>
                    <a:pt x="73002" y="22892"/>
                  </a:cubicBezTo>
                  <a:cubicBezTo>
                    <a:pt x="72932" y="23663"/>
                    <a:pt x="72906" y="24441"/>
                    <a:pt x="72780" y="25204"/>
                  </a:cubicBezTo>
                  <a:cubicBezTo>
                    <a:pt x="72469" y="27120"/>
                    <a:pt x="71249" y="28247"/>
                    <a:pt x="69402" y="28511"/>
                  </a:cubicBezTo>
                  <a:cubicBezTo>
                    <a:pt x="66092" y="28983"/>
                    <a:pt x="63162" y="28159"/>
                    <a:pt x="61219" y="25255"/>
                  </a:cubicBezTo>
                  <a:cubicBezTo>
                    <a:pt x="58691" y="21476"/>
                    <a:pt x="57161" y="17353"/>
                    <a:pt x="57468" y="12702"/>
                  </a:cubicBezTo>
                  <a:cubicBezTo>
                    <a:pt x="57513" y="12019"/>
                    <a:pt x="57808" y="11194"/>
                    <a:pt x="56923" y="10862"/>
                  </a:cubicBezTo>
                  <a:cubicBezTo>
                    <a:pt x="56203" y="10591"/>
                    <a:pt x="55779" y="11246"/>
                    <a:pt x="55330" y="11677"/>
                  </a:cubicBezTo>
                  <a:cubicBezTo>
                    <a:pt x="50836" y="16000"/>
                    <a:pt x="45956" y="19848"/>
                    <a:pt x="40795" y="23331"/>
                  </a:cubicBezTo>
                  <a:cubicBezTo>
                    <a:pt x="36906" y="25956"/>
                    <a:pt x="32721" y="27984"/>
                    <a:pt x="28124" y="29069"/>
                  </a:cubicBezTo>
                  <a:cubicBezTo>
                    <a:pt x="27300" y="29263"/>
                    <a:pt x="26468" y="29428"/>
                    <a:pt x="25631" y="29563"/>
                  </a:cubicBezTo>
                  <a:cubicBezTo>
                    <a:pt x="24935" y="29675"/>
                    <a:pt x="24232" y="29687"/>
                    <a:pt x="23460" y="29234"/>
                  </a:cubicBezTo>
                  <a:cubicBezTo>
                    <a:pt x="23558" y="28906"/>
                    <a:pt x="23620" y="28583"/>
                    <a:pt x="23750" y="28288"/>
                  </a:cubicBezTo>
                  <a:close/>
                  <a:moveTo>
                    <a:pt x="17762" y="52342"/>
                  </a:moveTo>
                  <a:cubicBezTo>
                    <a:pt x="17594" y="54026"/>
                    <a:pt x="17368" y="55711"/>
                    <a:pt x="17030" y="57366"/>
                  </a:cubicBezTo>
                  <a:cubicBezTo>
                    <a:pt x="16879" y="58101"/>
                    <a:pt x="16492" y="58836"/>
                    <a:pt x="16047" y="59451"/>
                  </a:cubicBezTo>
                  <a:cubicBezTo>
                    <a:pt x="15268" y="60525"/>
                    <a:pt x="14282" y="60511"/>
                    <a:pt x="13372" y="59558"/>
                  </a:cubicBezTo>
                  <a:cubicBezTo>
                    <a:pt x="12652" y="58803"/>
                    <a:pt x="12381" y="57859"/>
                    <a:pt x="12210" y="56878"/>
                  </a:cubicBezTo>
                  <a:cubicBezTo>
                    <a:pt x="12102" y="56253"/>
                    <a:pt x="12110" y="55608"/>
                    <a:pt x="11993" y="54986"/>
                  </a:cubicBezTo>
                  <a:cubicBezTo>
                    <a:pt x="11843" y="54186"/>
                    <a:pt x="10991" y="53932"/>
                    <a:pt x="10367" y="54489"/>
                  </a:cubicBezTo>
                  <a:cubicBezTo>
                    <a:pt x="9999" y="54817"/>
                    <a:pt x="9712" y="55238"/>
                    <a:pt x="9327" y="55536"/>
                  </a:cubicBezTo>
                  <a:cubicBezTo>
                    <a:pt x="8786" y="55954"/>
                    <a:pt x="7948" y="55656"/>
                    <a:pt x="7803" y="55002"/>
                  </a:cubicBezTo>
                  <a:cubicBezTo>
                    <a:pt x="7487" y="53588"/>
                    <a:pt x="7581" y="52188"/>
                    <a:pt x="8171" y="50859"/>
                  </a:cubicBezTo>
                  <a:cubicBezTo>
                    <a:pt x="8334" y="50493"/>
                    <a:pt x="8661" y="50186"/>
                    <a:pt x="8958" y="49895"/>
                  </a:cubicBezTo>
                  <a:cubicBezTo>
                    <a:pt x="9206" y="49651"/>
                    <a:pt x="9535" y="49491"/>
                    <a:pt x="9802" y="49260"/>
                  </a:cubicBezTo>
                  <a:cubicBezTo>
                    <a:pt x="10340" y="48791"/>
                    <a:pt x="10469" y="48169"/>
                    <a:pt x="10136" y="47783"/>
                  </a:cubicBezTo>
                  <a:cubicBezTo>
                    <a:pt x="9784" y="47376"/>
                    <a:pt x="9156" y="47262"/>
                    <a:pt x="8586" y="47570"/>
                  </a:cubicBezTo>
                  <a:cubicBezTo>
                    <a:pt x="8218" y="47767"/>
                    <a:pt x="7880" y="48032"/>
                    <a:pt x="7560" y="48304"/>
                  </a:cubicBezTo>
                  <a:cubicBezTo>
                    <a:pt x="6500" y="49205"/>
                    <a:pt x="5315" y="49129"/>
                    <a:pt x="4183" y="48603"/>
                  </a:cubicBezTo>
                  <a:cubicBezTo>
                    <a:pt x="2292" y="47723"/>
                    <a:pt x="1977" y="45144"/>
                    <a:pt x="3630" y="43864"/>
                  </a:cubicBezTo>
                  <a:cubicBezTo>
                    <a:pt x="4332" y="43321"/>
                    <a:pt x="5238" y="42988"/>
                    <a:pt x="6100" y="42721"/>
                  </a:cubicBezTo>
                  <a:cubicBezTo>
                    <a:pt x="7809" y="42191"/>
                    <a:pt x="10118" y="42305"/>
                    <a:pt x="12179" y="42893"/>
                  </a:cubicBezTo>
                  <a:cubicBezTo>
                    <a:pt x="12274" y="43047"/>
                    <a:pt x="12415" y="43212"/>
                    <a:pt x="12491" y="43403"/>
                  </a:cubicBezTo>
                  <a:cubicBezTo>
                    <a:pt x="13516" y="46002"/>
                    <a:pt x="14980" y="48314"/>
                    <a:pt x="17030" y="50224"/>
                  </a:cubicBezTo>
                  <a:cubicBezTo>
                    <a:pt x="17673" y="50823"/>
                    <a:pt x="17839" y="51582"/>
                    <a:pt x="17762" y="52342"/>
                  </a:cubicBezTo>
                  <a:close/>
                  <a:moveTo>
                    <a:pt x="13878" y="41636"/>
                  </a:moveTo>
                  <a:cubicBezTo>
                    <a:pt x="15152" y="41971"/>
                    <a:pt x="15400" y="42886"/>
                    <a:pt x="16032" y="43338"/>
                  </a:cubicBezTo>
                  <a:cubicBezTo>
                    <a:pt x="16655" y="43782"/>
                    <a:pt x="17276" y="44230"/>
                    <a:pt x="17962" y="44720"/>
                  </a:cubicBezTo>
                  <a:cubicBezTo>
                    <a:pt x="18064" y="45903"/>
                    <a:pt x="18169" y="47131"/>
                    <a:pt x="18300" y="48645"/>
                  </a:cubicBezTo>
                  <a:cubicBezTo>
                    <a:pt x="15942" y="46749"/>
                    <a:pt x="14862" y="44440"/>
                    <a:pt x="13878" y="41636"/>
                  </a:cubicBezTo>
                  <a:close/>
                  <a:moveTo>
                    <a:pt x="18109" y="42256"/>
                  </a:moveTo>
                  <a:cubicBezTo>
                    <a:pt x="17683" y="42113"/>
                    <a:pt x="17428" y="42108"/>
                    <a:pt x="17319" y="41979"/>
                  </a:cubicBezTo>
                  <a:cubicBezTo>
                    <a:pt x="16818" y="41393"/>
                    <a:pt x="16262" y="40824"/>
                    <a:pt x="15902" y="40154"/>
                  </a:cubicBezTo>
                  <a:cubicBezTo>
                    <a:pt x="14251" y="37079"/>
                    <a:pt x="14109" y="33844"/>
                    <a:pt x="15075" y="30541"/>
                  </a:cubicBezTo>
                  <a:cubicBezTo>
                    <a:pt x="15397" y="29440"/>
                    <a:pt x="16041" y="28515"/>
                    <a:pt x="16960" y="27801"/>
                  </a:cubicBezTo>
                  <a:cubicBezTo>
                    <a:pt x="17685" y="27238"/>
                    <a:pt x="18485" y="27101"/>
                    <a:pt x="19348" y="27392"/>
                  </a:cubicBezTo>
                  <a:cubicBezTo>
                    <a:pt x="19900" y="27577"/>
                    <a:pt x="20354" y="27891"/>
                    <a:pt x="20527" y="28497"/>
                  </a:cubicBezTo>
                  <a:cubicBezTo>
                    <a:pt x="20643" y="28900"/>
                    <a:pt x="20772" y="29300"/>
                    <a:pt x="20930" y="29813"/>
                  </a:cubicBezTo>
                  <a:cubicBezTo>
                    <a:pt x="19188" y="33684"/>
                    <a:pt x="18534" y="37911"/>
                    <a:pt x="18109" y="42256"/>
                  </a:cubicBezTo>
                  <a:close/>
                  <a:moveTo>
                    <a:pt x="87167" y="58783"/>
                  </a:moveTo>
                  <a:cubicBezTo>
                    <a:pt x="82604" y="63648"/>
                    <a:pt x="76839" y="66308"/>
                    <a:pt x="70495" y="67912"/>
                  </a:cubicBezTo>
                  <a:cubicBezTo>
                    <a:pt x="66560" y="68906"/>
                    <a:pt x="62538" y="69146"/>
                    <a:pt x="58506" y="69140"/>
                  </a:cubicBezTo>
                  <a:cubicBezTo>
                    <a:pt x="54689" y="69134"/>
                    <a:pt x="50873" y="69001"/>
                    <a:pt x="47094" y="68390"/>
                  </a:cubicBezTo>
                  <a:cubicBezTo>
                    <a:pt x="43385" y="67792"/>
                    <a:pt x="39729" y="66920"/>
                    <a:pt x="36346" y="65269"/>
                  </a:cubicBezTo>
                  <a:cubicBezTo>
                    <a:pt x="30664" y="62495"/>
                    <a:pt x="25874" y="58621"/>
                    <a:pt x="22337" y="53295"/>
                  </a:cubicBezTo>
                  <a:cubicBezTo>
                    <a:pt x="20890" y="51116"/>
                    <a:pt x="20066" y="48776"/>
                    <a:pt x="19980" y="46153"/>
                  </a:cubicBezTo>
                  <a:cubicBezTo>
                    <a:pt x="19838" y="41881"/>
                    <a:pt x="20314" y="37688"/>
                    <a:pt x="21502" y="33582"/>
                  </a:cubicBezTo>
                  <a:cubicBezTo>
                    <a:pt x="21734" y="32783"/>
                    <a:pt x="22086" y="32017"/>
                    <a:pt x="22408" y="31171"/>
                  </a:cubicBezTo>
                  <a:cubicBezTo>
                    <a:pt x="26467" y="32076"/>
                    <a:pt x="30028" y="30542"/>
                    <a:pt x="33579" y="29249"/>
                  </a:cubicBezTo>
                  <a:cubicBezTo>
                    <a:pt x="36700" y="28109"/>
                    <a:pt x="39590" y="26430"/>
                    <a:pt x="42336" y="24540"/>
                  </a:cubicBezTo>
                  <a:cubicBezTo>
                    <a:pt x="46300" y="21814"/>
                    <a:pt x="50075" y="18844"/>
                    <a:pt x="53710" y="15694"/>
                  </a:cubicBezTo>
                  <a:cubicBezTo>
                    <a:pt x="54181" y="15285"/>
                    <a:pt x="54682" y="14906"/>
                    <a:pt x="55321" y="14392"/>
                  </a:cubicBezTo>
                  <a:cubicBezTo>
                    <a:pt x="55468" y="14856"/>
                    <a:pt x="55623" y="15157"/>
                    <a:pt x="55656" y="15471"/>
                  </a:cubicBezTo>
                  <a:cubicBezTo>
                    <a:pt x="56031" y="19275"/>
                    <a:pt x="57372" y="22735"/>
                    <a:pt x="59423" y="25933"/>
                  </a:cubicBezTo>
                  <a:cubicBezTo>
                    <a:pt x="61575" y="29292"/>
                    <a:pt x="64776" y="30616"/>
                    <a:pt x="68639" y="30526"/>
                  </a:cubicBezTo>
                  <a:cubicBezTo>
                    <a:pt x="70939" y="30473"/>
                    <a:pt x="72565" y="29446"/>
                    <a:pt x="74225" y="27199"/>
                  </a:cubicBezTo>
                  <a:cubicBezTo>
                    <a:pt x="74689" y="27103"/>
                    <a:pt x="74795" y="27478"/>
                    <a:pt x="74966" y="27767"/>
                  </a:cubicBezTo>
                  <a:cubicBezTo>
                    <a:pt x="75978" y="29468"/>
                    <a:pt x="76937" y="31202"/>
                    <a:pt x="78013" y="32859"/>
                  </a:cubicBezTo>
                  <a:cubicBezTo>
                    <a:pt x="79209" y="34701"/>
                    <a:pt x="80603" y="36395"/>
                    <a:pt x="82381" y="37725"/>
                  </a:cubicBezTo>
                  <a:cubicBezTo>
                    <a:pt x="82777" y="38022"/>
                    <a:pt x="83173" y="38334"/>
                    <a:pt x="83617" y="38539"/>
                  </a:cubicBezTo>
                  <a:cubicBezTo>
                    <a:pt x="84850" y="39105"/>
                    <a:pt x="86066" y="39234"/>
                    <a:pt x="87153" y="38183"/>
                  </a:cubicBezTo>
                  <a:cubicBezTo>
                    <a:pt x="87302" y="38040"/>
                    <a:pt x="87487" y="37933"/>
                    <a:pt x="87777" y="37722"/>
                  </a:cubicBezTo>
                  <a:cubicBezTo>
                    <a:pt x="88007" y="38168"/>
                    <a:pt x="88223" y="38575"/>
                    <a:pt x="88429" y="38985"/>
                  </a:cubicBezTo>
                  <a:cubicBezTo>
                    <a:pt x="88905" y="39931"/>
                    <a:pt x="89311" y="40919"/>
                    <a:pt x="89858" y="41822"/>
                  </a:cubicBezTo>
                  <a:cubicBezTo>
                    <a:pt x="91044" y="43772"/>
                    <a:pt x="92398" y="45577"/>
                    <a:pt x="94729" y="46395"/>
                  </a:cubicBezTo>
                  <a:cubicBezTo>
                    <a:pt x="94671" y="47348"/>
                    <a:pt x="94273" y="48090"/>
                    <a:pt x="93939" y="48849"/>
                  </a:cubicBezTo>
                  <a:cubicBezTo>
                    <a:pt x="92302" y="52582"/>
                    <a:pt x="89945" y="55822"/>
                    <a:pt x="87167" y="58783"/>
                  </a:cubicBezTo>
                  <a:close/>
                  <a:moveTo>
                    <a:pt x="106208" y="66135"/>
                  </a:moveTo>
                  <a:cubicBezTo>
                    <a:pt x="106038" y="67068"/>
                    <a:pt x="105345" y="67495"/>
                    <a:pt x="104498" y="67107"/>
                  </a:cubicBezTo>
                  <a:cubicBezTo>
                    <a:pt x="103803" y="66790"/>
                    <a:pt x="103181" y="66307"/>
                    <a:pt x="102539" y="65878"/>
                  </a:cubicBezTo>
                  <a:cubicBezTo>
                    <a:pt x="101983" y="65506"/>
                    <a:pt x="101543" y="64727"/>
                    <a:pt x="100727" y="65225"/>
                  </a:cubicBezTo>
                  <a:cubicBezTo>
                    <a:pt x="100038" y="65646"/>
                    <a:pt x="100319" y="66358"/>
                    <a:pt x="100396" y="66966"/>
                  </a:cubicBezTo>
                  <a:cubicBezTo>
                    <a:pt x="100494" y="67744"/>
                    <a:pt x="100586" y="68513"/>
                    <a:pt x="100273" y="69262"/>
                  </a:cubicBezTo>
                  <a:cubicBezTo>
                    <a:pt x="100116" y="69638"/>
                    <a:pt x="99765" y="69838"/>
                    <a:pt x="99426" y="69666"/>
                  </a:cubicBezTo>
                  <a:cubicBezTo>
                    <a:pt x="98871" y="69386"/>
                    <a:pt x="98316" y="69050"/>
                    <a:pt x="97875" y="68620"/>
                  </a:cubicBezTo>
                  <a:cubicBezTo>
                    <a:pt x="97219" y="67981"/>
                    <a:pt x="96662" y="67243"/>
                    <a:pt x="96447" y="66310"/>
                  </a:cubicBezTo>
                  <a:cubicBezTo>
                    <a:pt x="96386" y="66038"/>
                    <a:pt x="96339" y="65706"/>
                    <a:pt x="96158" y="65536"/>
                  </a:cubicBezTo>
                  <a:cubicBezTo>
                    <a:pt x="95928" y="65320"/>
                    <a:pt x="95543" y="65094"/>
                    <a:pt x="95276" y="65143"/>
                  </a:cubicBezTo>
                  <a:cubicBezTo>
                    <a:pt x="95005" y="65195"/>
                    <a:pt x="94676" y="65536"/>
                    <a:pt x="94582" y="65819"/>
                  </a:cubicBezTo>
                  <a:cubicBezTo>
                    <a:pt x="94458" y="66201"/>
                    <a:pt x="94532" y="66652"/>
                    <a:pt x="94522" y="67071"/>
                  </a:cubicBezTo>
                  <a:cubicBezTo>
                    <a:pt x="94465" y="69554"/>
                    <a:pt x="93681" y="71785"/>
                    <a:pt x="92140" y="73730"/>
                  </a:cubicBezTo>
                  <a:cubicBezTo>
                    <a:pt x="90915" y="75278"/>
                    <a:pt x="90282" y="75175"/>
                    <a:pt x="89510" y="73381"/>
                  </a:cubicBezTo>
                  <a:cubicBezTo>
                    <a:pt x="88340" y="70665"/>
                    <a:pt x="88502" y="67864"/>
                    <a:pt x="88998" y="65054"/>
                  </a:cubicBezTo>
                  <a:cubicBezTo>
                    <a:pt x="89145" y="64226"/>
                    <a:pt x="89465" y="63427"/>
                    <a:pt x="89722" y="62619"/>
                  </a:cubicBezTo>
                  <a:cubicBezTo>
                    <a:pt x="90037" y="61613"/>
                    <a:pt x="90675" y="61057"/>
                    <a:pt x="91724" y="60666"/>
                  </a:cubicBezTo>
                  <a:cubicBezTo>
                    <a:pt x="94056" y="59795"/>
                    <a:pt x="96220" y="58587"/>
                    <a:pt x="97401" y="56197"/>
                  </a:cubicBezTo>
                  <a:cubicBezTo>
                    <a:pt x="98293" y="55988"/>
                    <a:pt x="98902" y="56163"/>
                    <a:pt x="99471" y="56465"/>
                  </a:cubicBezTo>
                  <a:cubicBezTo>
                    <a:pt x="102376" y="58000"/>
                    <a:pt x="104532" y="60256"/>
                    <a:pt x="105939" y="63231"/>
                  </a:cubicBezTo>
                  <a:cubicBezTo>
                    <a:pt x="106382" y="64167"/>
                    <a:pt x="106389" y="65149"/>
                    <a:pt x="106208" y="66135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4952425" y="2399000"/>
              <a:ext cx="286150" cy="264300"/>
            </a:xfrm>
            <a:custGeom>
              <a:avLst/>
              <a:gdLst/>
              <a:ahLst/>
              <a:cxnLst/>
              <a:rect l="l" t="t" r="r" b="b"/>
              <a:pathLst>
                <a:path w="11446" h="10572" extrusionOk="0">
                  <a:moveTo>
                    <a:pt x="26" y="3308"/>
                  </a:moveTo>
                  <a:cubicBezTo>
                    <a:pt x="123" y="2840"/>
                    <a:pt x="288" y="1866"/>
                    <a:pt x="547" y="918"/>
                  </a:cubicBezTo>
                  <a:cubicBezTo>
                    <a:pt x="632" y="613"/>
                    <a:pt x="916" y="309"/>
                    <a:pt x="1189" y="127"/>
                  </a:cubicBezTo>
                  <a:cubicBezTo>
                    <a:pt x="1377" y="2"/>
                    <a:pt x="1749" y="1"/>
                    <a:pt x="1960" y="104"/>
                  </a:cubicBezTo>
                  <a:cubicBezTo>
                    <a:pt x="2171" y="208"/>
                    <a:pt x="2403" y="505"/>
                    <a:pt x="2420" y="731"/>
                  </a:cubicBezTo>
                  <a:cubicBezTo>
                    <a:pt x="2446" y="1062"/>
                    <a:pt x="2284" y="1406"/>
                    <a:pt x="2207" y="1745"/>
                  </a:cubicBezTo>
                  <a:cubicBezTo>
                    <a:pt x="1968" y="2781"/>
                    <a:pt x="1788" y="3812"/>
                    <a:pt x="1982" y="4888"/>
                  </a:cubicBezTo>
                  <a:cubicBezTo>
                    <a:pt x="2332" y="6827"/>
                    <a:pt x="3667" y="8214"/>
                    <a:pt x="5576" y="8581"/>
                  </a:cubicBezTo>
                  <a:cubicBezTo>
                    <a:pt x="6660" y="8792"/>
                    <a:pt x="7536" y="8489"/>
                    <a:pt x="8166" y="7576"/>
                  </a:cubicBezTo>
                  <a:cubicBezTo>
                    <a:pt x="9129" y="6180"/>
                    <a:pt x="9535" y="4645"/>
                    <a:pt x="9221" y="2956"/>
                  </a:cubicBezTo>
                  <a:cubicBezTo>
                    <a:pt x="9184" y="2751"/>
                    <a:pt x="9060" y="2563"/>
                    <a:pt x="9012" y="2358"/>
                  </a:cubicBezTo>
                  <a:cubicBezTo>
                    <a:pt x="8823" y="1545"/>
                    <a:pt x="9080" y="1007"/>
                    <a:pt x="9715" y="847"/>
                  </a:cubicBezTo>
                  <a:cubicBezTo>
                    <a:pt x="10214" y="722"/>
                    <a:pt x="10734" y="1102"/>
                    <a:pt x="10893" y="1803"/>
                  </a:cubicBezTo>
                  <a:cubicBezTo>
                    <a:pt x="11446" y="4260"/>
                    <a:pt x="11157" y="6584"/>
                    <a:pt x="9663" y="8675"/>
                  </a:cubicBezTo>
                  <a:cubicBezTo>
                    <a:pt x="8726" y="9986"/>
                    <a:pt x="7475" y="10572"/>
                    <a:pt x="5829" y="10443"/>
                  </a:cubicBezTo>
                  <a:cubicBezTo>
                    <a:pt x="2417" y="10174"/>
                    <a:pt x="0" y="7456"/>
                    <a:pt x="26" y="3308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5502350" y="2229200"/>
              <a:ext cx="148850" cy="161275"/>
            </a:xfrm>
            <a:custGeom>
              <a:avLst/>
              <a:gdLst/>
              <a:ahLst/>
              <a:cxnLst/>
              <a:rect l="l" t="t" r="r" b="b"/>
              <a:pathLst>
                <a:path w="5954" h="6451" extrusionOk="0">
                  <a:moveTo>
                    <a:pt x="2946" y="27"/>
                  </a:moveTo>
                  <a:cubicBezTo>
                    <a:pt x="4516" y="1"/>
                    <a:pt x="5953" y="1607"/>
                    <a:pt x="5793" y="3289"/>
                  </a:cubicBezTo>
                  <a:cubicBezTo>
                    <a:pt x="5741" y="3835"/>
                    <a:pt x="5547" y="4390"/>
                    <a:pt x="5303" y="4885"/>
                  </a:cubicBezTo>
                  <a:cubicBezTo>
                    <a:pt x="4830" y="5838"/>
                    <a:pt x="4012" y="6391"/>
                    <a:pt x="2945" y="6419"/>
                  </a:cubicBezTo>
                  <a:cubicBezTo>
                    <a:pt x="1832" y="6450"/>
                    <a:pt x="1103" y="5752"/>
                    <a:pt x="637" y="4838"/>
                  </a:cubicBezTo>
                  <a:cubicBezTo>
                    <a:pt x="359" y="4288"/>
                    <a:pt x="163" y="3646"/>
                    <a:pt x="122" y="3033"/>
                  </a:cubicBezTo>
                  <a:cubicBezTo>
                    <a:pt x="0" y="1343"/>
                    <a:pt x="1257" y="54"/>
                    <a:pt x="2946" y="27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4705075" y="2088150"/>
              <a:ext cx="144850" cy="167525"/>
            </a:xfrm>
            <a:custGeom>
              <a:avLst/>
              <a:gdLst/>
              <a:ahLst/>
              <a:cxnLst/>
              <a:rect l="l" t="t" r="r" b="b"/>
              <a:pathLst>
                <a:path w="5794" h="6701" extrusionOk="0">
                  <a:moveTo>
                    <a:pt x="5763" y="3000"/>
                  </a:moveTo>
                  <a:cubicBezTo>
                    <a:pt x="5794" y="5043"/>
                    <a:pt x="4866" y="6197"/>
                    <a:pt x="3141" y="6548"/>
                  </a:cubicBezTo>
                  <a:cubicBezTo>
                    <a:pt x="2393" y="6701"/>
                    <a:pt x="1733" y="6516"/>
                    <a:pt x="1212" y="5978"/>
                  </a:cubicBezTo>
                  <a:cubicBezTo>
                    <a:pt x="377" y="5115"/>
                    <a:pt x="1" y="4047"/>
                    <a:pt x="296" y="2886"/>
                  </a:cubicBezTo>
                  <a:cubicBezTo>
                    <a:pt x="607" y="1668"/>
                    <a:pt x="1394" y="764"/>
                    <a:pt x="2640" y="389"/>
                  </a:cubicBezTo>
                  <a:cubicBezTo>
                    <a:pt x="3927" y="1"/>
                    <a:pt x="5051" y="564"/>
                    <a:pt x="5512" y="1824"/>
                  </a:cubicBezTo>
                  <a:cubicBezTo>
                    <a:pt x="5680" y="2277"/>
                    <a:pt x="5718" y="2778"/>
                    <a:pt x="5763" y="3000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664" name="Google Shape;1664;p51"/>
          <p:cNvCxnSpPr/>
          <p:nvPr/>
        </p:nvCxnSpPr>
        <p:spPr>
          <a:xfrm>
            <a:off x="2453951" y="3832892"/>
            <a:ext cx="0" cy="6620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65" name="Google Shape;1665;p51"/>
          <p:cNvCxnSpPr/>
          <p:nvPr/>
        </p:nvCxnSpPr>
        <p:spPr>
          <a:xfrm>
            <a:off x="4909417" y="3832892"/>
            <a:ext cx="0" cy="6620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66" name="Google Shape;1666;p51"/>
          <p:cNvCxnSpPr/>
          <p:nvPr/>
        </p:nvCxnSpPr>
        <p:spPr>
          <a:xfrm>
            <a:off x="7292667" y="3832892"/>
            <a:ext cx="0" cy="6620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51"/>
          <p:cNvCxnSpPr/>
          <p:nvPr/>
        </p:nvCxnSpPr>
        <p:spPr>
          <a:xfrm>
            <a:off x="9782017" y="3832892"/>
            <a:ext cx="0" cy="662000"/>
          </a:xfrm>
          <a:prstGeom prst="straightConnector1">
            <a:avLst/>
          </a:prstGeom>
          <a:noFill/>
          <a:ln w="19050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C444735-6E2D-C749-A8B1-B7D51199CCC8}"/>
              </a:ext>
            </a:extLst>
          </p:cNvPr>
          <p:cNvSpPr/>
          <p:nvPr/>
        </p:nvSpPr>
        <p:spPr>
          <a:xfrm>
            <a:off x="141446" y="6313560"/>
            <a:ext cx="11909108" cy="39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Tanguy Da – Cong Bang HUYNG – Hoang Khanh LE – Amélie PICARD 		</a:t>
            </a:r>
            <a:fld id="{38DE207F-E704-6445-A119-C48C53C00448}" type="slidenum">
              <a:rPr lang="en-FR" sz="1200" kern="0">
                <a:solidFill>
                  <a:srgbClr val="000000"/>
                </a:solidFill>
                <a:latin typeface="Arial"/>
                <a:sym typeface="Arial"/>
              </a:rPr>
              <a:pPr algn="ctr" defTabSz="1219170">
                <a:buClr>
                  <a:srgbClr val="000000"/>
                </a:buClr>
              </a:pPr>
              <a:t>6</a:t>
            </a:fld>
            <a:r>
              <a:rPr lang="en-FR" sz="1200" kern="0" dirty="0">
                <a:solidFill>
                  <a:srgbClr val="000000"/>
                </a:solidFill>
                <a:latin typeface="Arial"/>
                <a:sym typeface="Arial"/>
              </a:rPr>
              <a:t>		05/01/2021 </a:t>
            </a:r>
          </a:p>
        </p:txBody>
      </p:sp>
    </p:spTree>
    <p:extLst>
      <p:ext uri="{BB962C8B-B14F-4D97-AF65-F5344CB8AC3E}">
        <p14:creationId xmlns:p14="http://schemas.microsoft.com/office/powerpoint/2010/main" val="32730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6"/>
          <p:cNvSpPr txBox="1">
            <a:spLocks noGrp="1"/>
          </p:cNvSpPr>
          <p:nvPr>
            <p:ph type="ctrTitle"/>
          </p:nvPr>
        </p:nvSpPr>
        <p:spPr>
          <a:xfrm>
            <a:off x="415600" y="469267"/>
            <a:ext cx="11360800" cy="6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MERCI POUR VOTRE ATTENTION</a:t>
            </a:r>
            <a:endParaRPr dirty="0"/>
          </a:p>
        </p:txBody>
      </p:sp>
      <p:grpSp>
        <p:nvGrpSpPr>
          <p:cNvPr id="1823" name="Google Shape;1823;p56"/>
          <p:cNvGrpSpPr/>
          <p:nvPr/>
        </p:nvGrpSpPr>
        <p:grpSpPr>
          <a:xfrm>
            <a:off x="4295723" y="2426324"/>
            <a:ext cx="1012695" cy="3323632"/>
            <a:chOff x="2139347" y="1618877"/>
            <a:chExt cx="910151" cy="2987087"/>
          </a:xfrm>
        </p:grpSpPr>
        <p:sp>
          <p:nvSpPr>
            <p:cNvPr id="1824" name="Google Shape;1824;p56"/>
            <p:cNvSpPr/>
            <p:nvPr/>
          </p:nvSpPr>
          <p:spPr>
            <a:xfrm>
              <a:off x="2139347" y="1618877"/>
              <a:ext cx="910151" cy="2987087"/>
            </a:xfrm>
            <a:custGeom>
              <a:avLst/>
              <a:gdLst/>
              <a:ahLst/>
              <a:cxnLst/>
              <a:rect l="l" t="t" r="r" b="b"/>
              <a:pathLst>
                <a:path w="60900" h="199872" extrusionOk="0">
                  <a:moveTo>
                    <a:pt x="13168" y="15991"/>
                  </a:moveTo>
                  <a:cubicBezTo>
                    <a:pt x="12089" y="14183"/>
                    <a:pt x="10761" y="12560"/>
                    <a:pt x="9801" y="10702"/>
                  </a:cubicBezTo>
                  <a:cubicBezTo>
                    <a:pt x="8783" y="8728"/>
                    <a:pt x="8803" y="8580"/>
                    <a:pt x="10517" y="7150"/>
                  </a:cubicBezTo>
                  <a:cubicBezTo>
                    <a:pt x="16553" y="2116"/>
                    <a:pt x="23550" y="0"/>
                    <a:pt x="31344" y="227"/>
                  </a:cubicBezTo>
                  <a:cubicBezTo>
                    <a:pt x="36394" y="376"/>
                    <a:pt x="41220" y="1325"/>
                    <a:pt x="45651" y="3881"/>
                  </a:cubicBezTo>
                  <a:cubicBezTo>
                    <a:pt x="47462" y="4927"/>
                    <a:pt x="49188" y="6097"/>
                    <a:pt x="50773" y="7459"/>
                  </a:cubicBezTo>
                  <a:cubicBezTo>
                    <a:pt x="52099" y="8599"/>
                    <a:pt x="52082" y="8800"/>
                    <a:pt x="51315" y="10352"/>
                  </a:cubicBezTo>
                  <a:cubicBezTo>
                    <a:pt x="50429" y="12148"/>
                    <a:pt x="49221" y="13736"/>
                    <a:pt x="48132" y="15400"/>
                  </a:cubicBezTo>
                  <a:cubicBezTo>
                    <a:pt x="48005" y="15595"/>
                    <a:pt x="47829" y="15765"/>
                    <a:pt x="47831" y="16031"/>
                  </a:cubicBezTo>
                  <a:cubicBezTo>
                    <a:pt x="49162" y="17223"/>
                    <a:pt x="50482" y="18444"/>
                    <a:pt x="51845" y="19616"/>
                  </a:cubicBezTo>
                  <a:cubicBezTo>
                    <a:pt x="57189" y="24210"/>
                    <a:pt x="59835" y="30044"/>
                    <a:pt x="60090" y="37063"/>
                  </a:cubicBezTo>
                  <a:cubicBezTo>
                    <a:pt x="60270" y="42019"/>
                    <a:pt x="59234" y="46766"/>
                    <a:pt x="57959" y="51492"/>
                  </a:cubicBezTo>
                  <a:cubicBezTo>
                    <a:pt x="57478" y="53278"/>
                    <a:pt x="57020" y="55067"/>
                    <a:pt x="56847" y="56917"/>
                  </a:cubicBezTo>
                  <a:cubicBezTo>
                    <a:pt x="56814" y="57247"/>
                    <a:pt x="56744" y="57579"/>
                    <a:pt x="56764" y="57906"/>
                  </a:cubicBezTo>
                  <a:cubicBezTo>
                    <a:pt x="56899" y="60170"/>
                    <a:pt x="57230" y="60868"/>
                    <a:pt x="59578" y="60856"/>
                  </a:cubicBezTo>
                  <a:cubicBezTo>
                    <a:pt x="60000" y="60853"/>
                    <a:pt x="60488" y="60779"/>
                    <a:pt x="60690" y="61274"/>
                  </a:cubicBezTo>
                  <a:cubicBezTo>
                    <a:pt x="60899" y="61792"/>
                    <a:pt x="60574" y="62170"/>
                    <a:pt x="60233" y="62526"/>
                  </a:cubicBezTo>
                  <a:cubicBezTo>
                    <a:pt x="58461" y="64376"/>
                    <a:pt x="56154" y="65022"/>
                    <a:pt x="53731" y="65401"/>
                  </a:cubicBezTo>
                  <a:cubicBezTo>
                    <a:pt x="49690" y="66033"/>
                    <a:pt x="46038" y="64923"/>
                    <a:pt x="42607" y="62885"/>
                  </a:cubicBezTo>
                  <a:cubicBezTo>
                    <a:pt x="42144" y="62609"/>
                    <a:pt x="41836" y="62502"/>
                    <a:pt x="41360" y="62838"/>
                  </a:cubicBezTo>
                  <a:cubicBezTo>
                    <a:pt x="40586" y="63385"/>
                    <a:pt x="39749" y="63852"/>
                    <a:pt x="38851" y="64157"/>
                  </a:cubicBezTo>
                  <a:cubicBezTo>
                    <a:pt x="38281" y="64350"/>
                    <a:pt x="38163" y="64715"/>
                    <a:pt x="38168" y="65235"/>
                  </a:cubicBezTo>
                  <a:cubicBezTo>
                    <a:pt x="38176" y="66041"/>
                    <a:pt x="38200" y="66852"/>
                    <a:pt x="38135" y="67653"/>
                  </a:cubicBezTo>
                  <a:cubicBezTo>
                    <a:pt x="38078" y="68345"/>
                    <a:pt x="38328" y="68661"/>
                    <a:pt x="38995" y="68867"/>
                  </a:cubicBezTo>
                  <a:cubicBezTo>
                    <a:pt x="41332" y="69590"/>
                    <a:pt x="43474" y="70728"/>
                    <a:pt x="45253" y="72409"/>
                  </a:cubicBezTo>
                  <a:cubicBezTo>
                    <a:pt x="46430" y="73520"/>
                    <a:pt x="47736" y="74431"/>
                    <a:pt x="49024" y="75388"/>
                  </a:cubicBezTo>
                  <a:cubicBezTo>
                    <a:pt x="53770" y="78916"/>
                    <a:pt x="56830" y="83718"/>
                    <a:pt x="59204" y="89022"/>
                  </a:cubicBezTo>
                  <a:cubicBezTo>
                    <a:pt x="59689" y="90103"/>
                    <a:pt x="60089" y="91219"/>
                    <a:pt x="60381" y="92370"/>
                  </a:cubicBezTo>
                  <a:cubicBezTo>
                    <a:pt x="60683" y="93561"/>
                    <a:pt x="60632" y="93856"/>
                    <a:pt x="59553" y="94478"/>
                  </a:cubicBezTo>
                  <a:cubicBezTo>
                    <a:pt x="58781" y="94922"/>
                    <a:pt x="58583" y="95407"/>
                    <a:pt x="58660" y="96289"/>
                  </a:cubicBezTo>
                  <a:cubicBezTo>
                    <a:pt x="59080" y="101113"/>
                    <a:pt x="59142" y="105950"/>
                    <a:pt x="58887" y="110786"/>
                  </a:cubicBezTo>
                  <a:cubicBezTo>
                    <a:pt x="58819" y="112058"/>
                    <a:pt x="58715" y="113341"/>
                    <a:pt x="58362" y="114582"/>
                  </a:cubicBezTo>
                  <a:cubicBezTo>
                    <a:pt x="57859" y="116348"/>
                    <a:pt x="56718" y="117409"/>
                    <a:pt x="54913" y="117766"/>
                  </a:cubicBezTo>
                  <a:cubicBezTo>
                    <a:pt x="53225" y="118101"/>
                    <a:pt x="51516" y="118083"/>
                    <a:pt x="49811" y="118046"/>
                  </a:cubicBezTo>
                  <a:cubicBezTo>
                    <a:pt x="48349" y="118014"/>
                    <a:pt x="48491" y="117978"/>
                    <a:pt x="48480" y="119297"/>
                  </a:cubicBezTo>
                  <a:cubicBezTo>
                    <a:pt x="48443" y="124264"/>
                    <a:pt x="49176" y="129131"/>
                    <a:pt x="50576" y="133879"/>
                  </a:cubicBezTo>
                  <a:cubicBezTo>
                    <a:pt x="52322" y="139809"/>
                    <a:pt x="53545" y="145834"/>
                    <a:pt x="54102" y="151987"/>
                  </a:cubicBezTo>
                  <a:cubicBezTo>
                    <a:pt x="54301" y="154203"/>
                    <a:pt x="54397" y="156431"/>
                    <a:pt x="54318" y="158667"/>
                  </a:cubicBezTo>
                  <a:cubicBezTo>
                    <a:pt x="54274" y="159950"/>
                    <a:pt x="53718" y="160638"/>
                    <a:pt x="52496" y="161004"/>
                  </a:cubicBezTo>
                  <a:cubicBezTo>
                    <a:pt x="50454" y="161616"/>
                    <a:pt x="48375" y="162077"/>
                    <a:pt x="46305" y="162584"/>
                  </a:cubicBezTo>
                  <a:cubicBezTo>
                    <a:pt x="45610" y="162756"/>
                    <a:pt x="45310" y="163008"/>
                    <a:pt x="45365" y="163795"/>
                  </a:cubicBezTo>
                  <a:cubicBezTo>
                    <a:pt x="45750" y="169241"/>
                    <a:pt x="45606" y="174698"/>
                    <a:pt x="45615" y="180153"/>
                  </a:cubicBezTo>
                  <a:cubicBezTo>
                    <a:pt x="45619" y="180910"/>
                    <a:pt x="45668" y="181668"/>
                    <a:pt x="45760" y="182420"/>
                  </a:cubicBezTo>
                  <a:cubicBezTo>
                    <a:pt x="45944" y="183956"/>
                    <a:pt x="46609" y="185223"/>
                    <a:pt x="47707" y="186271"/>
                  </a:cubicBezTo>
                  <a:cubicBezTo>
                    <a:pt x="48977" y="187481"/>
                    <a:pt x="50278" y="188659"/>
                    <a:pt x="51563" y="189853"/>
                  </a:cubicBezTo>
                  <a:cubicBezTo>
                    <a:pt x="52503" y="190728"/>
                    <a:pt x="53377" y="191664"/>
                    <a:pt x="54133" y="192702"/>
                  </a:cubicBezTo>
                  <a:cubicBezTo>
                    <a:pt x="54999" y="193894"/>
                    <a:pt x="55458" y="195211"/>
                    <a:pt x="55273" y="196705"/>
                  </a:cubicBezTo>
                  <a:cubicBezTo>
                    <a:pt x="55033" y="198641"/>
                    <a:pt x="53796" y="199740"/>
                    <a:pt x="51846" y="199813"/>
                  </a:cubicBezTo>
                  <a:cubicBezTo>
                    <a:pt x="50352" y="199871"/>
                    <a:pt x="48897" y="199674"/>
                    <a:pt x="47533" y="199087"/>
                  </a:cubicBezTo>
                  <a:cubicBezTo>
                    <a:pt x="43835" y="197495"/>
                    <a:pt x="40188" y="195801"/>
                    <a:pt x="36778" y="193624"/>
                  </a:cubicBezTo>
                  <a:cubicBezTo>
                    <a:pt x="35089" y="192545"/>
                    <a:pt x="34241" y="191171"/>
                    <a:pt x="34441" y="189132"/>
                  </a:cubicBezTo>
                  <a:cubicBezTo>
                    <a:pt x="34858" y="184925"/>
                    <a:pt x="34884" y="180707"/>
                    <a:pt x="34690" y="176485"/>
                  </a:cubicBezTo>
                  <a:cubicBezTo>
                    <a:pt x="34516" y="172649"/>
                    <a:pt x="34357" y="168813"/>
                    <a:pt x="34216" y="164976"/>
                  </a:cubicBezTo>
                  <a:cubicBezTo>
                    <a:pt x="34196" y="164468"/>
                    <a:pt x="34092" y="164199"/>
                    <a:pt x="33498" y="164210"/>
                  </a:cubicBezTo>
                  <a:cubicBezTo>
                    <a:pt x="31505" y="164240"/>
                    <a:pt x="29512" y="164243"/>
                    <a:pt x="27521" y="164208"/>
                  </a:cubicBezTo>
                  <a:cubicBezTo>
                    <a:pt x="26867" y="164197"/>
                    <a:pt x="26747" y="164475"/>
                    <a:pt x="26734" y="165049"/>
                  </a:cubicBezTo>
                  <a:cubicBezTo>
                    <a:pt x="26682" y="167228"/>
                    <a:pt x="26597" y="169408"/>
                    <a:pt x="26506" y="171587"/>
                  </a:cubicBezTo>
                  <a:cubicBezTo>
                    <a:pt x="26324" y="175850"/>
                    <a:pt x="26011" y="180111"/>
                    <a:pt x="26191" y="184383"/>
                  </a:cubicBezTo>
                  <a:cubicBezTo>
                    <a:pt x="26264" y="186134"/>
                    <a:pt x="26382" y="187884"/>
                    <a:pt x="26499" y="189633"/>
                  </a:cubicBezTo>
                  <a:cubicBezTo>
                    <a:pt x="26610" y="191269"/>
                    <a:pt x="25897" y="192449"/>
                    <a:pt x="24569" y="193338"/>
                  </a:cubicBezTo>
                  <a:cubicBezTo>
                    <a:pt x="20966" y="195746"/>
                    <a:pt x="17060" y="197555"/>
                    <a:pt x="13073" y="199205"/>
                  </a:cubicBezTo>
                  <a:cubicBezTo>
                    <a:pt x="11786" y="199737"/>
                    <a:pt x="10414" y="199866"/>
                    <a:pt x="9025" y="199810"/>
                  </a:cubicBezTo>
                  <a:cubicBezTo>
                    <a:pt x="7154" y="199734"/>
                    <a:pt x="5941" y="198641"/>
                    <a:pt x="5684" y="196770"/>
                  </a:cubicBezTo>
                  <a:cubicBezTo>
                    <a:pt x="5457" y="195111"/>
                    <a:pt x="6031" y="193694"/>
                    <a:pt x="7024" y="192409"/>
                  </a:cubicBezTo>
                  <a:cubicBezTo>
                    <a:pt x="8248" y="190824"/>
                    <a:pt x="9743" y="189502"/>
                    <a:pt x="11208" y="188153"/>
                  </a:cubicBezTo>
                  <a:cubicBezTo>
                    <a:pt x="11697" y="187704"/>
                    <a:pt x="12184" y="187251"/>
                    <a:pt x="12694" y="186827"/>
                  </a:cubicBezTo>
                  <a:cubicBezTo>
                    <a:pt x="14578" y="185249"/>
                    <a:pt x="15334" y="183194"/>
                    <a:pt x="15332" y="180788"/>
                  </a:cubicBezTo>
                  <a:cubicBezTo>
                    <a:pt x="15327" y="175949"/>
                    <a:pt x="15265" y="171111"/>
                    <a:pt x="15424" y="166274"/>
                  </a:cubicBezTo>
                  <a:cubicBezTo>
                    <a:pt x="15453" y="165373"/>
                    <a:pt x="15487" y="164472"/>
                    <a:pt x="15564" y="163575"/>
                  </a:cubicBezTo>
                  <a:cubicBezTo>
                    <a:pt x="15605" y="163086"/>
                    <a:pt x="15548" y="162816"/>
                    <a:pt x="14975" y="162683"/>
                  </a:cubicBezTo>
                  <a:cubicBezTo>
                    <a:pt x="13130" y="162260"/>
                    <a:pt x="11309" y="161733"/>
                    <a:pt x="9465" y="161306"/>
                  </a:cubicBezTo>
                  <a:cubicBezTo>
                    <a:pt x="8914" y="161180"/>
                    <a:pt x="8378" y="160990"/>
                    <a:pt x="7871" y="160736"/>
                  </a:cubicBezTo>
                  <a:cubicBezTo>
                    <a:pt x="7038" y="160318"/>
                    <a:pt x="6643" y="159671"/>
                    <a:pt x="6549" y="158716"/>
                  </a:cubicBezTo>
                  <a:cubicBezTo>
                    <a:pt x="6064" y="153729"/>
                    <a:pt x="6333" y="148767"/>
                    <a:pt x="6999" y="143821"/>
                  </a:cubicBezTo>
                  <a:cubicBezTo>
                    <a:pt x="7506" y="140051"/>
                    <a:pt x="8504" y="136402"/>
                    <a:pt x="9902" y="132857"/>
                  </a:cubicBezTo>
                  <a:cubicBezTo>
                    <a:pt x="10789" y="130606"/>
                    <a:pt x="11449" y="128278"/>
                    <a:pt x="11786" y="125872"/>
                  </a:cubicBezTo>
                  <a:cubicBezTo>
                    <a:pt x="11846" y="125451"/>
                    <a:pt x="11861" y="125025"/>
                    <a:pt x="11902" y="124601"/>
                  </a:cubicBezTo>
                  <a:cubicBezTo>
                    <a:pt x="11956" y="124054"/>
                    <a:pt x="11672" y="123879"/>
                    <a:pt x="11163" y="123794"/>
                  </a:cubicBezTo>
                  <a:cubicBezTo>
                    <a:pt x="8971" y="123433"/>
                    <a:pt x="8966" y="123422"/>
                    <a:pt x="8675" y="121268"/>
                  </a:cubicBezTo>
                  <a:cubicBezTo>
                    <a:pt x="8567" y="120469"/>
                    <a:pt x="8486" y="119666"/>
                    <a:pt x="8428" y="118863"/>
                  </a:cubicBezTo>
                  <a:cubicBezTo>
                    <a:pt x="8374" y="118144"/>
                    <a:pt x="8123" y="117749"/>
                    <a:pt x="7297" y="117793"/>
                  </a:cubicBezTo>
                  <a:cubicBezTo>
                    <a:pt x="6487" y="117839"/>
                    <a:pt x="5713" y="117544"/>
                    <a:pt x="4964" y="117238"/>
                  </a:cubicBezTo>
                  <a:cubicBezTo>
                    <a:pt x="2862" y="116375"/>
                    <a:pt x="1590" y="114922"/>
                    <a:pt x="1386" y="112559"/>
                  </a:cubicBezTo>
                  <a:cubicBezTo>
                    <a:pt x="892" y="106832"/>
                    <a:pt x="663" y="101108"/>
                    <a:pt x="1274" y="95378"/>
                  </a:cubicBezTo>
                  <a:cubicBezTo>
                    <a:pt x="1329" y="94869"/>
                    <a:pt x="1354" y="94466"/>
                    <a:pt x="890" y="94130"/>
                  </a:cubicBezTo>
                  <a:cubicBezTo>
                    <a:pt x="292" y="93696"/>
                    <a:pt x="357" y="93112"/>
                    <a:pt x="533" y="92465"/>
                  </a:cubicBezTo>
                  <a:cubicBezTo>
                    <a:pt x="1302" y="89654"/>
                    <a:pt x="2537" y="87050"/>
                    <a:pt x="4006" y="84551"/>
                  </a:cubicBezTo>
                  <a:cubicBezTo>
                    <a:pt x="6493" y="80323"/>
                    <a:pt x="9578" y="76652"/>
                    <a:pt x="13828" y="74074"/>
                  </a:cubicBezTo>
                  <a:cubicBezTo>
                    <a:pt x="14066" y="73929"/>
                    <a:pt x="14297" y="73752"/>
                    <a:pt x="14486" y="73549"/>
                  </a:cubicBezTo>
                  <a:cubicBezTo>
                    <a:pt x="16492" y="71376"/>
                    <a:pt x="18932" y="69866"/>
                    <a:pt x="21721" y="68949"/>
                  </a:cubicBezTo>
                  <a:cubicBezTo>
                    <a:pt x="22525" y="68684"/>
                    <a:pt x="22975" y="68357"/>
                    <a:pt x="22796" y="67471"/>
                  </a:cubicBezTo>
                  <a:cubicBezTo>
                    <a:pt x="22787" y="67425"/>
                    <a:pt x="22796" y="67376"/>
                    <a:pt x="22795" y="67329"/>
                  </a:cubicBezTo>
                  <a:cubicBezTo>
                    <a:pt x="22765" y="66429"/>
                    <a:pt x="22952" y="65444"/>
                    <a:pt x="22641" y="64655"/>
                  </a:cubicBezTo>
                  <a:cubicBezTo>
                    <a:pt x="22338" y="63885"/>
                    <a:pt x="21171" y="63931"/>
                    <a:pt x="20523" y="63400"/>
                  </a:cubicBezTo>
                  <a:cubicBezTo>
                    <a:pt x="19530" y="62586"/>
                    <a:pt x="18732" y="62646"/>
                    <a:pt x="17555" y="63318"/>
                  </a:cubicBezTo>
                  <a:cubicBezTo>
                    <a:pt x="13520" y="65626"/>
                    <a:pt x="9197" y="66227"/>
                    <a:pt x="4675" y="64850"/>
                  </a:cubicBezTo>
                  <a:cubicBezTo>
                    <a:pt x="3194" y="64400"/>
                    <a:pt x="1875" y="63699"/>
                    <a:pt x="784" y="62592"/>
                  </a:cubicBezTo>
                  <a:cubicBezTo>
                    <a:pt x="415" y="62218"/>
                    <a:pt x="1" y="61843"/>
                    <a:pt x="272" y="61243"/>
                  </a:cubicBezTo>
                  <a:cubicBezTo>
                    <a:pt x="499" y="60741"/>
                    <a:pt x="988" y="60855"/>
                    <a:pt x="1399" y="60859"/>
                  </a:cubicBezTo>
                  <a:cubicBezTo>
                    <a:pt x="3645" y="60878"/>
                    <a:pt x="4207" y="60224"/>
                    <a:pt x="4156" y="57587"/>
                  </a:cubicBezTo>
                  <a:cubicBezTo>
                    <a:pt x="4124" y="55885"/>
                    <a:pt x="3695" y="54212"/>
                    <a:pt x="3267" y="52556"/>
                  </a:cubicBezTo>
                  <a:cubicBezTo>
                    <a:pt x="2358" y="49025"/>
                    <a:pt x="1333" y="45516"/>
                    <a:pt x="1006" y="41860"/>
                  </a:cubicBezTo>
                  <a:cubicBezTo>
                    <a:pt x="594" y="37273"/>
                    <a:pt x="862" y="32758"/>
                    <a:pt x="2599" y="28433"/>
                  </a:cubicBezTo>
                  <a:cubicBezTo>
                    <a:pt x="3948" y="25072"/>
                    <a:pt x="6120" y="22281"/>
                    <a:pt x="8806" y="19875"/>
                  </a:cubicBezTo>
                  <a:cubicBezTo>
                    <a:pt x="10247" y="18582"/>
                    <a:pt x="11699" y="17298"/>
                    <a:pt x="13168" y="15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2250060" y="3333009"/>
              <a:ext cx="680909" cy="723592"/>
            </a:xfrm>
            <a:custGeom>
              <a:avLst/>
              <a:gdLst/>
              <a:ahLst/>
              <a:cxnLst/>
              <a:rect l="l" t="t" r="r" b="b"/>
              <a:pathLst>
                <a:path w="45561" h="48417" extrusionOk="0">
                  <a:moveTo>
                    <a:pt x="24162" y="0"/>
                  </a:moveTo>
                  <a:cubicBezTo>
                    <a:pt x="28006" y="1017"/>
                    <a:pt x="31594" y="2086"/>
                    <a:pt x="35302" y="2631"/>
                  </a:cubicBezTo>
                  <a:cubicBezTo>
                    <a:pt x="36518" y="2808"/>
                    <a:pt x="37720" y="3139"/>
                    <a:pt x="38958" y="3105"/>
                  </a:cubicBezTo>
                  <a:cubicBezTo>
                    <a:pt x="39736" y="3084"/>
                    <a:pt x="39911" y="3430"/>
                    <a:pt x="39878" y="4131"/>
                  </a:cubicBezTo>
                  <a:cubicBezTo>
                    <a:pt x="39716" y="7655"/>
                    <a:pt x="40204" y="11134"/>
                    <a:pt x="40697" y="14607"/>
                  </a:cubicBezTo>
                  <a:cubicBezTo>
                    <a:pt x="41104" y="17475"/>
                    <a:pt x="42093" y="20210"/>
                    <a:pt x="42815" y="23007"/>
                  </a:cubicBezTo>
                  <a:cubicBezTo>
                    <a:pt x="44297" y="28758"/>
                    <a:pt x="45323" y="34583"/>
                    <a:pt x="45527" y="40533"/>
                  </a:cubicBezTo>
                  <a:cubicBezTo>
                    <a:pt x="45560" y="41478"/>
                    <a:pt x="45495" y="42428"/>
                    <a:pt x="45470" y="43376"/>
                  </a:cubicBezTo>
                  <a:cubicBezTo>
                    <a:pt x="45444" y="44409"/>
                    <a:pt x="44936" y="44975"/>
                    <a:pt x="43919" y="45270"/>
                  </a:cubicBezTo>
                  <a:cubicBezTo>
                    <a:pt x="41231" y="46046"/>
                    <a:pt x="38522" y="46709"/>
                    <a:pt x="35769" y="47206"/>
                  </a:cubicBezTo>
                  <a:cubicBezTo>
                    <a:pt x="32684" y="47764"/>
                    <a:pt x="29578" y="48081"/>
                    <a:pt x="26443" y="48175"/>
                  </a:cubicBezTo>
                  <a:cubicBezTo>
                    <a:pt x="18390" y="48416"/>
                    <a:pt x="10445" y="47772"/>
                    <a:pt x="2688" y="45440"/>
                  </a:cubicBezTo>
                  <a:cubicBezTo>
                    <a:pt x="561" y="44800"/>
                    <a:pt x="499" y="44830"/>
                    <a:pt x="393" y="42908"/>
                  </a:cubicBezTo>
                  <a:cubicBezTo>
                    <a:pt x="0" y="35807"/>
                    <a:pt x="475" y="28789"/>
                    <a:pt x="2580" y="21947"/>
                  </a:cubicBezTo>
                  <a:cubicBezTo>
                    <a:pt x="3222" y="19865"/>
                    <a:pt x="4118" y="17869"/>
                    <a:pt x="4682" y="15759"/>
                  </a:cubicBezTo>
                  <a:cubicBezTo>
                    <a:pt x="5172" y="13926"/>
                    <a:pt x="5668" y="12092"/>
                    <a:pt x="5695" y="10180"/>
                  </a:cubicBezTo>
                  <a:cubicBezTo>
                    <a:pt x="5704" y="9569"/>
                    <a:pt x="5888" y="9315"/>
                    <a:pt x="6523" y="9406"/>
                  </a:cubicBezTo>
                  <a:cubicBezTo>
                    <a:pt x="9634" y="9856"/>
                    <a:pt x="12766" y="9591"/>
                    <a:pt x="15889" y="9652"/>
                  </a:cubicBezTo>
                  <a:cubicBezTo>
                    <a:pt x="18117" y="9697"/>
                    <a:pt x="20347" y="9647"/>
                    <a:pt x="22573" y="9789"/>
                  </a:cubicBezTo>
                  <a:cubicBezTo>
                    <a:pt x="24213" y="9896"/>
                    <a:pt x="24481" y="9569"/>
                    <a:pt x="24415" y="7945"/>
                  </a:cubicBezTo>
                  <a:cubicBezTo>
                    <a:pt x="24308" y="5343"/>
                    <a:pt x="24247" y="2739"/>
                    <a:pt x="24162" y="0"/>
                  </a:cubicBezTo>
                  <a:close/>
                </a:path>
              </a:pathLst>
            </a:custGeom>
            <a:solidFill>
              <a:srgbClr val="FFFB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2167459" y="1874541"/>
              <a:ext cx="853031" cy="717091"/>
            </a:xfrm>
            <a:custGeom>
              <a:avLst/>
              <a:gdLst/>
              <a:ahLst/>
              <a:cxnLst/>
              <a:rect l="l" t="t" r="r" b="b"/>
              <a:pathLst>
                <a:path w="57078" h="47982" extrusionOk="0">
                  <a:moveTo>
                    <a:pt x="56335" y="45157"/>
                  </a:moveTo>
                  <a:cubicBezTo>
                    <a:pt x="52836" y="47972"/>
                    <a:pt x="45751" y="47800"/>
                    <a:pt x="41483" y="44475"/>
                  </a:cubicBezTo>
                  <a:cubicBezTo>
                    <a:pt x="42478" y="43277"/>
                    <a:pt x="43676" y="42270"/>
                    <a:pt x="44614" y="41017"/>
                  </a:cubicBezTo>
                  <a:cubicBezTo>
                    <a:pt x="47547" y="37104"/>
                    <a:pt x="49427" y="32790"/>
                    <a:pt x="49997" y="27903"/>
                  </a:cubicBezTo>
                  <a:cubicBezTo>
                    <a:pt x="50250" y="25741"/>
                    <a:pt x="50596" y="23591"/>
                    <a:pt x="50562" y="21406"/>
                  </a:cubicBezTo>
                  <a:cubicBezTo>
                    <a:pt x="50538" y="19952"/>
                    <a:pt x="50472" y="19812"/>
                    <a:pt x="49071" y="19421"/>
                  </a:cubicBezTo>
                  <a:cubicBezTo>
                    <a:pt x="46099" y="18589"/>
                    <a:pt x="43197" y="17568"/>
                    <a:pt x="40429" y="16201"/>
                  </a:cubicBezTo>
                  <a:cubicBezTo>
                    <a:pt x="36375" y="14199"/>
                    <a:pt x="32552" y="11841"/>
                    <a:pt x="29311" y="8646"/>
                  </a:cubicBezTo>
                  <a:cubicBezTo>
                    <a:pt x="28791" y="8135"/>
                    <a:pt x="28418" y="8137"/>
                    <a:pt x="27884" y="8640"/>
                  </a:cubicBezTo>
                  <a:cubicBezTo>
                    <a:pt x="22352" y="13854"/>
                    <a:pt x="15802" y="17229"/>
                    <a:pt x="8530" y="19288"/>
                  </a:cubicBezTo>
                  <a:cubicBezTo>
                    <a:pt x="8302" y="19353"/>
                    <a:pt x="8078" y="19428"/>
                    <a:pt x="7854" y="19505"/>
                  </a:cubicBezTo>
                  <a:cubicBezTo>
                    <a:pt x="6779" y="19870"/>
                    <a:pt x="6653" y="20011"/>
                    <a:pt x="6636" y="21115"/>
                  </a:cubicBezTo>
                  <a:cubicBezTo>
                    <a:pt x="6609" y="22869"/>
                    <a:pt x="6694" y="24615"/>
                    <a:pt x="6956" y="26356"/>
                  </a:cubicBezTo>
                  <a:cubicBezTo>
                    <a:pt x="7344" y="28929"/>
                    <a:pt x="7665" y="31520"/>
                    <a:pt x="8624" y="33962"/>
                  </a:cubicBezTo>
                  <a:cubicBezTo>
                    <a:pt x="10062" y="37622"/>
                    <a:pt x="12104" y="40898"/>
                    <a:pt x="14947" y="43650"/>
                  </a:cubicBezTo>
                  <a:cubicBezTo>
                    <a:pt x="15213" y="43907"/>
                    <a:pt x="15551" y="44114"/>
                    <a:pt x="15661" y="44504"/>
                  </a:cubicBezTo>
                  <a:cubicBezTo>
                    <a:pt x="11470" y="47790"/>
                    <a:pt x="4376" y="47981"/>
                    <a:pt x="715" y="45050"/>
                  </a:cubicBezTo>
                  <a:cubicBezTo>
                    <a:pt x="2417" y="44811"/>
                    <a:pt x="3322" y="43809"/>
                    <a:pt x="3511" y="42256"/>
                  </a:cubicBezTo>
                  <a:cubicBezTo>
                    <a:pt x="3665" y="40988"/>
                    <a:pt x="3649" y="39702"/>
                    <a:pt x="3416" y="38431"/>
                  </a:cubicBezTo>
                  <a:cubicBezTo>
                    <a:pt x="2827" y="35217"/>
                    <a:pt x="1827" y="32099"/>
                    <a:pt x="1141" y="28908"/>
                  </a:cubicBezTo>
                  <a:cubicBezTo>
                    <a:pt x="125" y="24173"/>
                    <a:pt x="1" y="19426"/>
                    <a:pt x="1053" y="14680"/>
                  </a:cubicBezTo>
                  <a:cubicBezTo>
                    <a:pt x="1854" y="11064"/>
                    <a:pt x="3761" y="8034"/>
                    <a:pt x="6215" y="5331"/>
                  </a:cubicBezTo>
                  <a:cubicBezTo>
                    <a:pt x="7747" y="3645"/>
                    <a:pt x="9496" y="2179"/>
                    <a:pt x="11191" y="660"/>
                  </a:cubicBezTo>
                  <a:cubicBezTo>
                    <a:pt x="11927" y="1"/>
                    <a:pt x="12013" y="32"/>
                    <a:pt x="12601" y="853"/>
                  </a:cubicBezTo>
                  <a:cubicBezTo>
                    <a:pt x="13041" y="1470"/>
                    <a:pt x="13429" y="2127"/>
                    <a:pt x="13893" y="2725"/>
                  </a:cubicBezTo>
                  <a:cubicBezTo>
                    <a:pt x="14411" y="3390"/>
                    <a:pt x="14733" y="3979"/>
                    <a:pt x="13812" y="4582"/>
                  </a:cubicBezTo>
                  <a:cubicBezTo>
                    <a:pt x="13571" y="4740"/>
                    <a:pt x="13496" y="5065"/>
                    <a:pt x="13721" y="5337"/>
                  </a:cubicBezTo>
                  <a:cubicBezTo>
                    <a:pt x="13977" y="5650"/>
                    <a:pt x="14288" y="5632"/>
                    <a:pt x="14606" y="5431"/>
                  </a:cubicBezTo>
                  <a:cubicBezTo>
                    <a:pt x="15247" y="5027"/>
                    <a:pt x="15861" y="4569"/>
                    <a:pt x="16532" y="4224"/>
                  </a:cubicBezTo>
                  <a:cubicBezTo>
                    <a:pt x="19308" y="2791"/>
                    <a:pt x="22280" y="2034"/>
                    <a:pt x="25390" y="1910"/>
                  </a:cubicBezTo>
                  <a:cubicBezTo>
                    <a:pt x="27521" y="1824"/>
                    <a:pt x="29663" y="1803"/>
                    <a:pt x="31791" y="1913"/>
                  </a:cubicBezTo>
                  <a:cubicBezTo>
                    <a:pt x="35485" y="2103"/>
                    <a:pt x="38986" y="3020"/>
                    <a:pt x="42110" y="5104"/>
                  </a:cubicBezTo>
                  <a:cubicBezTo>
                    <a:pt x="42190" y="5156"/>
                    <a:pt x="42269" y="5208"/>
                    <a:pt x="42345" y="5265"/>
                  </a:cubicBezTo>
                  <a:cubicBezTo>
                    <a:pt x="42702" y="5533"/>
                    <a:pt x="43084" y="5796"/>
                    <a:pt x="43457" y="5336"/>
                  </a:cubicBezTo>
                  <a:cubicBezTo>
                    <a:pt x="43787" y="4929"/>
                    <a:pt x="43479" y="4597"/>
                    <a:pt x="43177" y="4379"/>
                  </a:cubicBezTo>
                  <a:cubicBezTo>
                    <a:pt x="42608" y="3968"/>
                    <a:pt x="42675" y="3594"/>
                    <a:pt x="43058" y="3085"/>
                  </a:cubicBezTo>
                  <a:cubicBezTo>
                    <a:pt x="43656" y="2290"/>
                    <a:pt x="44200" y="1454"/>
                    <a:pt x="44738" y="617"/>
                  </a:cubicBezTo>
                  <a:cubicBezTo>
                    <a:pt x="45050" y="132"/>
                    <a:pt x="45372" y="121"/>
                    <a:pt x="45778" y="475"/>
                  </a:cubicBezTo>
                  <a:cubicBezTo>
                    <a:pt x="49540" y="3755"/>
                    <a:pt x="53253" y="7068"/>
                    <a:pt x="55218" y="11848"/>
                  </a:cubicBezTo>
                  <a:cubicBezTo>
                    <a:pt x="56091" y="13975"/>
                    <a:pt x="56565" y="16196"/>
                    <a:pt x="56743" y="18459"/>
                  </a:cubicBezTo>
                  <a:cubicBezTo>
                    <a:pt x="57078" y="22740"/>
                    <a:pt x="56636" y="26963"/>
                    <a:pt x="55532" y="31124"/>
                  </a:cubicBezTo>
                  <a:cubicBezTo>
                    <a:pt x="54890" y="33546"/>
                    <a:pt x="54184" y="35953"/>
                    <a:pt x="53766" y="38431"/>
                  </a:cubicBezTo>
                  <a:cubicBezTo>
                    <a:pt x="53551" y="39704"/>
                    <a:pt x="53514" y="40992"/>
                    <a:pt x="53681" y="42256"/>
                  </a:cubicBezTo>
                  <a:cubicBezTo>
                    <a:pt x="53850" y="43548"/>
                    <a:pt x="54466" y="44594"/>
                    <a:pt x="55889" y="44900"/>
                  </a:cubicBezTo>
                  <a:cubicBezTo>
                    <a:pt x="56024" y="44929"/>
                    <a:pt x="56156" y="44983"/>
                    <a:pt x="56284" y="45039"/>
                  </a:cubicBezTo>
                  <a:cubicBezTo>
                    <a:pt x="56312" y="45051"/>
                    <a:pt x="56318" y="45116"/>
                    <a:pt x="56335" y="45157"/>
                  </a:cubicBezTo>
                  <a:close/>
                </a:path>
              </a:pathLst>
            </a:custGeom>
            <a:solidFill>
              <a:srgbClr val="8E4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2283955" y="2020405"/>
              <a:ext cx="621981" cy="558330"/>
            </a:xfrm>
            <a:custGeom>
              <a:avLst/>
              <a:gdLst/>
              <a:ahLst/>
              <a:cxnLst/>
              <a:rect l="l" t="t" r="r" b="b"/>
              <a:pathLst>
                <a:path w="41618" h="37359" extrusionOk="0">
                  <a:moveTo>
                    <a:pt x="20775" y="37287"/>
                  </a:moveTo>
                  <a:cubicBezTo>
                    <a:pt x="19253" y="37358"/>
                    <a:pt x="17752" y="37208"/>
                    <a:pt x="16250" y="36958"/>
                  </a:cubicBezTo>
                  <a:cubicBezTo>
                    <a:pt x="11794" y="36216"/>
                    <a:pt x="8410" y="33812"/>
                    <a:pt x="5738" y="30266"/>
                  </a:cubicBezTo>
                  <a:cubicBezTo>
                    <a:pt x="2844" y="26429"/>
                    <a:pt x="1141" y="22123"/>
                    <a:pt x="628" y="17348"/>
                  </a:cubicBezTo>
                  <a:cubicBezTo>
                    <a:pt x="453" y="15701"/>
                    <a:pt x="250" y="14056"/>
                    <a:pt x="107" y="12406"/>
                  </a:cubicBezTo>
                  <a:cubicBezTo>
                    <a:pt x="0" y="11202"/>
                    <a:pt x="25" y="11174"/>
                    <a:pt x="1192" y="10836"/>
                  </a:cubicBezTo>
                  <a:cubicBezTo>
                    <a:pt x="5860" y="9490"/>
                    <a:pt x="10306" y="7636"/>
                    <a:pt x="14376" y="4960"/>
                  </a:cubicBezTo>
                  <a:cubicBezTo>
                    <a:pt x="16393" y="3633"/>
                    <a:pt x="18407" y="2286"/>
                    <a:pt x="20135" y="578"/>
                  </a:cubicBezTo>
                  <a:cubicBezTo>
                    <a:pt x="20576" y="143"/>
                    <a:pt x="20843" y="1"/>
                    <a:pt x="21392" y="500"/>
                  </a:cubicBezTo>
                  <a:cubicBezTo>
                    <a:pt x="26710" y="5331"/>
                    <a:pt x="32884" y="8623"/>
                    <a:pt x="39764" y="10635"/>
                  </a:cubicBezTo>
                  <a:cubicBezTo>
                    <a:pt x="41617" y="11179"/>
                    <a:pt x="41552" y="11192"/>
                    <a:pt x="41405" y="13150"/>
                  </a:cubicBezTo>
                  <a:cubicBezTo>
                    <a:pt x="41192" y="15943"/>
                    <a:pt x="40870" y="18717"/>
                    <a:pt x="40182" y="21430"/>
                  </a:cubicBezTo>
                  <a:cubicBezTo>
                    <a:pt x="39009" y="26054"/>
                    <a:pt x="36628" y="30004"/>
                    <a:pt x="33142" y="33226"/>
                  </a:cubicBezTo>
                  <a:cubicBezTo>
                    <a:pt x="30002" y="36129"/>
                    <a:pt x="26131" y="37244"/>
                    <a:pt x="21913" y="37287"/>
                  </a:cubicBezTo>
                  <a:cubicBezTo>
                    <a:pt x="21534" y="37290"/>
                    <a:pt x="21155" y="37287"/>
                    <a:pt x="20775" y="37287"/>
                  </a:cubicBezTo>
                  <a:close/>
                </a:path>
              </a:pathLst>
            </a:custGeom>
            <a:solidFill>
              <a:srgbClr val="F2B7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2165964" y="2690359"/>
              <a:ext cx="859218" cy="520385"/>
            </a:xfrm>
            <a:custGeom>
              <a:avLst/>
              <a:gdLst/>
              <a:ahLst/>
              <a:cxnLst/>
              <a:rect l="l" t="t" r="r" b="b"/>
              <a:pathLst>
                <a:path w="57492" h="34820" extrusionOk="0">
                  <a:moveTo>
                    <a:pt x="28656" y="0"/>
                  </a:moveTo>
                  <a:cubicBezTo>
                    <a:pt x="29221" y="853"/>
                    <a:pt x="29638" y="1532"/>
                    <a:pt x="30103" y="2176"/>
                  </a:cubicBezTo>
                  <a:cubicBezTo>
                    <a:pt x="33055" y="6253"/>
                    <a:pt x="36353" y="6911"/>
                    <a:pt x="40967" y="5318"/>
                  </a:cubicBezTo>
                  <a:cubicBezTo>
                    <a:pt x="41860" y="5009"/>
                    <a:pt x="42689" y="4530"/>
                    <a:pt x="43475" y="3990"/>
                  </a:cubicBezTo>
                  <a:cubicBezTo>
                    <a:pt x="44491" y="3291"/>
                    <a:pt x="44498" y="3298"/>
                    <a:pt x="45541" y="4013"/>
                  </a:cubicBezTo>
                  <a:cubicBezTo>
                    <a:pt x="47032" y="5038"/>
                    <a:pt x="48421" y="6194"/>
                    <a:pt x="49616" y="7547"/>
                  </a:cubicBezTo>
                  <a:cubicBezTo>
                    <a:pt x="52882" y="11246"/>
                    <a:pt x="55415" y="15388"/>
                    <a:pt x="57007" y="20078"/>
                  </a:cubicBezTo>
                  <a:cubicBezTo>
                    <a:pt x="57492" y="21509"/>
                    <a:pt x="57476" y="21561"/>
                    <a:pt x="56075" y="22194"/>
                  </a:cubicBezTo>
                  <a:cubicBezTo>
                    <a:pt x="53425" y="23390"/>
                    <a:pt x="50677" y="24249"/>
                    <a:pt x="47758" y="24465"/>
                  </a:cubicBezTo>
                  <a:cubicBezTo>
                    <a:pt x="46617" y="24549"/>
                    <a:pt x="46612" y="24532"/>
                    <a:pt x="46397" y="23437"/>
                  </a:cubicBezTo>
                  <a:cubicBezTo>
                    <a:pt x="46054" y="21697"/>
                    <a:pt x="45465" y="20060"/>
                    <a:pt x="44420" y="18609"/>
                  </a:cubicBezTo>
                  <a:cubicBezTo>
                    <a:pt x="44309" y="18455"/>
                    <a:pt x="44212" y="18291"/>
                    <a:pt x="44096" y="18141"/>
                  </a:cubicBezTo>
                  <a:cubicBezTo>
                    <a:pt x="43791" y="17750"/>
                    <a:pt x="43421" y="17355"/>
                    <a:pt x="42918" y="17727"/>
                  </a:cubicBezTo>
                  <a:cubicBezTo>
                    <a:pt x="42427" y="18090"/>
                    <a:pt x="42800" y="18483"/>
                    <a:pt x="43056" y="18822"/>
                  </a:cubicBezTo>
                  <a:cubicBezTo>
                    <a:pt x="45155" y="21598"/>
                    <a:pt x="45518" y="24817"/>
                    <a:pt x="45376" y="28141"/>
                  </a:cubicBezTo>
                  <a:cubicBezTo>
                    <a:pt x="45294" y="30083"/>
                    <a:pt x="44975" y="32002"/>
                    <a:pt x="44649" y="33920"/>
                  </a:cubicBezTo>
                  <a:cubicBezTo>
                    <a:pt x="44534" y="34597"/>
                    <a:pt x="44295" y="34820"/>
                    <a:pt x="43625" y="34656"/>
                  </a:cubicBezTo>
                  <a:cubicBezTo>
                    <a:pt x="40403" y="33867"/>
                    <a:pt x="37190" y="33060"/>
                    <a:pt x="34180" y="31608"/>
                  </a:cubicBezTo>
                  <a:cubicBezTo>
                    <a:pt x="33448" y="31255"/>
                    <a:pt x="32957" y="30767"/>
                    <a:pt x="32686" y="30004"/>
                  </a:cubicBezTo>
                  <a:cubicBezTo>
                    <a:pt x="32530" y="29561"/>
                    <a:pt x="32323" y="29116"/>
                    <a:pt x="32049" y="28738"/>
                  </a:cubicBezTo>
                  <a:cubicBezTo>
                    <a:pt x="31117" y="27448"/>
                    <a:pt x="30079" y="26289"/>
                    <a:pt x="28236" y="26405"/>
                  </a:cubicBezTo>
                  <a:cubicBezTo>
                    <a:pt x="28092" y="24508"/>
                    <a:pt x="28092" y="22664"/>
                    <a:pt x="28139" y="20818"/>
                  </a:cubicBezTo>
                  <a:cubicBezTo>
                    <a:pt x="28174" y="19492"/>
                    <a:pt x="28208" y="18162"/>
                    <a:pt x="28186" y="16836"/>
                  </a:cubicBezTo>
                  <a:cubicBezTo>
                    <a:pt x="28161" y="15325"/>
                    <a:pt x="27920" y="15108"/>
                    <a:pt x="26440" y="15087"/>
                  </a:cubicBezTo>
                  <a:cubicBezTo>
                    <a:pt x="23972" y="15052"/>
                    <a:pt x="21512" y="15228"/>
                    <a:pt x="19055" y="15441"/>
                  </a:cubicBezTo>
                  <a:cubicBezTo>
                    <a:pt x="15041" y="15786"/>
                    <a:pt x="11046" y="16326"/>
                    <a:pt x="7018" y="16525"/>
                  </a:cubicBezTo>
                  <a:cubicBezTo>
                    <a:pt x="4568" y="16646"/>
                    <a:pt x="4409" y="16902"/>
                    <a:pt x="4652" y="19393"/>
                  </a:cubicBezTo>
                  <a:cubicBezTo>
                    <a:pt x="4781" y="20706"/>
                    <a:pt x="4883" y="22024"/>
                    <a:pt x="5008" y="23481"/>
                  </a:cubicBezTo>
                  <a:cubicBezTo>
                    <a:pt x="3299" y="23136"/>
                    <a:pt x="1856" y="22502"/>
                    <a:pt x="457" y="21748"/>
                  </a:cubicBezTo>
                  <a:cubicBezTo>
                    <a:pt x="45" y="21526"/>
                    <a:pt x="0" y="21219"/>
                    <a:pt x="158" y="20796"/>
                  </a:cubicBezTo>
                  <a:cubicBezTo>
                    <a:pt x="444" y="20044"/>
                    <a:pt x="635" y="19256"/>
                    <a:pt x="947" y="18515"/>
                  </a:cubicBezTo>
                  <a:cubicBezTo>
                    <a:pt x="3009" y="13609"/>
                    <a:pt x="5746" y="9157"/>
                    <a:pt x="9792" y="5613"/>
                  </a:cubicBezTo>
                  <a:cubicBezTo>
                    <a:pt x="10502" y="4990"/>
                    <a:pt x="11315" y="4484"/>
                    <a:pt x="12037" y="3873"/>
                  </a:cubicBezTo>
                  <a:cubicBezTo>
                    <a:pt x="12646" y="3358"/>
                    <a:pt x="13104" y="3379"/>
                    <a:pt x="13772" y="3865"/>
                  </a:cubicBezTo>
                  <a:cubicBezTo>
                    <a:pt x="15441" y="5077"/>
                    <a:pt x="17319" y="5769"/>
                    <a:pt x="19403" y="6036"/>
                  </a:cubicBezTo>
                  <a:cubicBezTo>
                    <a:pt x="22517" y="6434"/>
                    <a:pt x="24833" y="5179"/>
                    <a:pt x="26743" y="2891"/>
                  </a:cubicBezTo>
                  <a:cubicBezTo>
                    <a:pt x="27440" y="2056"/>
                    <a:pt x="28021" y="1135"/>
                    <a:pt x="28656" y="0"/>
                  </a:cubicBezTo>
                  <a:close/>
                </a:path>
              </a:pathLst>
            </a:custGeom>
            <a:solidFill>
              <a:srgbClr val="FFFB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2255605" y="2929972"/>
              <a:ext cx="338982" cy="530099"/>
            </a:xfrm>
            <a:custGeom>
              <a:avLst/>
              <a:gdLst/>
              <a:ahLst/>
              <a:cxnLst/>
              <a:rect l="l" t="t" r="r" b="b"/>
              <a:pathLst>
                <a:path w="22682" h="35470" extrusionOk="0">
                  <a:moveTo>
                    <a:pt x="18008" y="504"/>
                  </a:moveTo>
                  <a:cubicBezTo>
                    <a:pt x="18930" y="577"/>
                    <a:pt x="20080" y="1"/>
                    <a:pt x="20728" y="702"/>
                  </a:cubicBezTo>
                  <a:cubicBezTo>
                    <a:pt x="21304" y="1324"/>
                    <a:pt x="20994" y="2445"/>
                    <a:pt x="20901" y="3316"/>
                  </a:cubicBezTo>
                  <a:cubicBezTo>
                    <a:pt x="20580" y="6307"/>
                    <a:pt x="21065" y="9280"/>
                    <a:pt x="20983" y="12263"/>
                  </a:cubicBezTo>
                  <a:cubicBezTo>
                    <a:pt x="20951" y="13448"/>
                    <a:pt x="20973" y="13484"/>
                    <a:pt x="19878" y="13524"/>
                  </a:cubicBezTo>
                  <a:cubicBezTo>
                    <a:pt x="16880" y="13630"/>
                    <a:pt x="14668" y="15372"/>
                    <a:pt x="14456" y="18924"/>
                  </a:cubicBezTo>
                  <a:cubicBezTo>
                    <a:pt x="14363" y="20483"/>
                    <a:pt x="14405" y="22052"/>
                    <a:pt x="14420" y="23616"/>
                  </a:cubicBezTo>
                  <a:cubicBezTo>
                    <a:pt x="14434" y="25123"/>
                    <a:pt x="15204" y="26095"/>
                    <a:pt x="16617" y="26596"/>
                  </a:cubicBezTo>
                  <a:cubicBezTo>
                    <a:pt x="18110" y="27124"/>
                    <a:pt x="19638" y="27345"/>
                    <a:pt x="21223" y="27264"/>
                  </a:cubicBezTo>
                  <a:cubicBezTo>
                    <a:pt x="22413" y="27204"/>
                    <a:pt x="22410" y="27241"/>
                    <a:pt x="22453" y="28362"/>
                  </a:cubicBezTo>
                  <a:cubicBezTo>
                    <a:pt x="22533" y="30398"/>
                    <a:pt x="22682" y="32428"/>
                    <a:pt x="22672" y="34468"/>
                  </a:cubicBezTo>
                  <a:cubicBezTo>
                    <a:pt x="22669" y="35227"/>
                    <a:pt x="22412" y="35467"/>
                    <a:pt x="21683" y="35416"/>
                  </a:cubicBezTo>
                  <a:cubicBezTo>
                    <a:pt x="16244" y="35037"/>
                    <a:pt x="10779" y="35469"/>
                    <a:pt x="5345" y="34896"/>
                  </a:cubicBezTo>
                  <a:cubicBezTo>
                    <a:pt x="4593" y="34816"/>
                    <a:pt x="3845" y="34670"/>
                    <a:pt x="3091" y="34635"/>
                  </a:cubicBezTo>
                  <a:cubicBezTo>
                    <a:pt x="2463" y="34605"/>
                    <a:pt x="2300" y="34271"/>
                    <a:pt x="2247" y="33733"/>
                  </a:cubicBezTo>
                  <a:cubicBezTo>
                    <a:pt x="2069" y="31944"/>
                    <a:pt x="1852" y="30158"/>
                    <a:pt x="1682" y="28368"/>
                  </a:cubicBezTo>
                  <a:cubicBezTo>
                    <a:pt x="1182" y="23086"/>
                    <a:pt x="1002" y="17783"/>
                    <a:pt x="744" y="12486"/>
                  </a:cubicBezTo>
                  <a:cubicBezTo>
                    <a:pt x="589" y="9319"/>
                    <a:pt x="311" y="6158"/>
                    <a:pt x="72" y="2996"/>
                  </a:cubicBezTo>
                  <a:cubicBezTo>
                    <a:pt x="1" y="2047"/>
                    <a:pt x="23" y="1991"/>
                    <a:pt x="1033" y="1897"/>
                  </a:cubicBezTo>
                  <a:cubicBezTo>
                    <a:pt x="6026" y="1432"/>
                    <a:pt x="11021" y="970"/>
                    <a:pt x="16016" y="513"/>
                  </a:cubicBezTo>
                  <a:cubicBezTo>
                    <a:pt x="16675" y="452"/>
                    <a:pt x="17344" y="504"/>
                    <a:pt x="18008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2295074" y="1640667"/>
              <a:ext cx="598248" cy="280951"/>
            </a:xfrm>
            <a:custGeom>
              <a:avLst/>
              <a:gdLst/>
              <a:ahLst/>
              <a:cxnLst/>
              <a:rect l="l" t="t" r="r" b="b"/>
              <a:pathLst>
                <a:path w="40030" h="18799" extrusionOk="0">
                  <a:moveTo>
                    <a:pt x="20127" y="213"/>
                  </a:moveTo>
                  <a:cubicBezTo>
                    <a:pt x="25189" y="27"/>
                    <a:pt x="30035" y="1051"/>
                    <a:pt x="34529" y="3596"/>
                  </a:cubicBezTo>
                  <a:cubicBezTo>
                    <a:pt x="36266" y="4580"/>
                    <a:pt x="37882" y="5732"/>
                    <a:pt x="39436" y="6983"/>
                  </a:cubicBezTo>
                  <a:cubicBezTo>
                    <a:pt x="39929" y="7382"/>
                    <a:pt x="40030" y="7752"/>
                    <a:pt x="39682" y="8302"/>
                  </a:cubicBezTo>
                  <a:cubicBezTo>
                    <a:pt x="39177" y="9101"/>
                    <a:pt x="38755" y="9955"/>
                    <a:pt x="38242" y="10749"/>
                  </a:cubicBezTo>
                  <a:cubicBezTo>
                    <a:pt x="36646" y="13218"/>
                    <a:pt x="35008" y="15655"/>
                    <a:pt x="33429" y="18133"/>
                  </a:cubicBezTo>
                  <a:cubicBezTo>
                    <a:pt x="33071" y="18696"/>
                    <a:pt x="32800" y="18766"/>
                    <a:pt x="32192" y="18474"/>
                  </a:cubicBezTo>
                  <a:cubicBezTo>
                    <a:pt x="28717" y="16810"/>
                    <a:pt x="25042" y="16085"/>
                    <a:pt x="21182" y="16096"/>
                  </a:cubicBezTo>
                  <a:cubicBezTo>
                    <a:pt x="17713" y="16105"/>
                    <a:pt x="14261" y="16128"/>
                    <a:pt x="10926" y="17265"/>
                  </a:cubicBezTo>
                  <a:cubicBezTo>
                    <a:pt x="9849" y="17632"/>
                    <a:pt x="8779" y="18013"/>
                    <a:pt x="7766" y="18533"/>
                  </a:cubicBezTo>
                  <a:cubicBezTo>
                    <a:pt x="7378" y="18732"/>
                    <a:pt x="7111" y="18799"/>
                    <a:pt x="6828" y="18353"/>
                  </a:cubicBezTo>
                  <a:cubicBezTo>
                    <a:pt x="4767" y="15119"/>
                    <a:pt x="2530" y="11995"/>
                    <a:pt x="634" y="8654"/>
                  </a:cubicBezTo>
                  <a:cubicBezTo>
                    <a:pt x="0" y="7539"/>
                    <a:pt x="29" y="7509"/>
                    <a:pt x="1012" y="6708"/>
                  </a:cubicBezTo>
                  <a:cubicBezTo>
                    <a:pt x="6390" y="2325"/>
                    <a:pt x="12495" y="1"/>
                    <a:pt x="19489" y="212"/>
                  </a:cubicBezTo>
                  <a:cubicBezTo>
                    <a:pt x="19680" y="219"/>
                    <a:pt x="19869" y="213"/>
                    <a:pt x="20127" y="213"/>
                  </a:cubicBezTo>
                  <a:close/>
                </a:path>
              </a:pathLst>
            </a:custGeom>
            <a:solidFill>
              <a:srgbClr val="FFFB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2488492" y="3049443"/>
              <a:ext cx="516260" cy="316595"/>
            </a:xfrm>
            <a:custGeom>
              <a:avLst/>
              <a:gdLst/>
              <a:ahLst/>
              <a:cxnLst/>
              <a:rect l="l" t="t" r="r" b="b"/>
              <a:pathLst>
                <a:path w="34544" h="21184" extrusionOk="0">
                  <a:moveTo>
                    <a:pt x="33854" y="0"/>
                  </a:moveTo>
                  <a:cubicBezTo>
                    <a:pt x="34215" y="502"/>
                    <a:pt x="34124" y="996"/>
                    <a:pt x="34141" y="1449"/>
                  </a:cubicBezTo>
                  <a:cubicBezTo>
                    <a:pt x="34315" y="6041"/>
                    <a:pt x="34543" y="10635"/>
                    <a:pt x="34162" y="15228"/>
                  </a:cubicBezTo>
                  <a:cubicBezTo>
                    <a:pt x="34068" y="16361"/>
                    <a:pt x="33976" y="17491"/>
                    <a:pt x="33653" y="18591"/>
                  </a:cubicBezTo>
                  <a:cubicBezTo>
                    <a:pt x="33313" y="19746"/>
                    <a:pt x="32590" y="20463"/>
                    <a:pt x="31394" y="20685"/>
                  </a:cubicBezTo>
                  <a:cubicBezTo>
                    <a:pt x="28709" y="21184"/>
                    <a:pt x="26007" y="21025"/>
                    <a:pt x="23320" y="20786"/>
                  </a:cubicBezTo>
                  <a:cubicBezTo>
                    <a:pt x="18488" y="20360"/>
                    <a:pt x="13806" y="19165"/>
                    <a:pt x="9167" y="17803"/>
                  </a:cubicBezTo>
                  <a:cubicBezTo>
                    <a:pt x="8415" y="17582"/>
                    <a:pt x="7724" y="17503"/>
                    <a:pt x="6951" y="17730"/>
                  </a:cubicBezTo>
                  <a:cubicBezTo>
                    <a:pt x="5206" y="18244"/>
                    <a:pt x="3478" y="17976"/>
                    <a:pt x="1777" y="17447"/>
                  </a:cubicBezTo>
                  <a:cubicBezTo>
                    <a:pt x="838" y="17155"/>
                    <a:pt x="261" y="16627"/>
                    <a:pt x="166" y="15549"/>
                  </a:cubicBezTo>
                  <a:cubicBezTo>
                    <a:pt x="0" y="13694"/>
                    <a:pt x="0" y="11853"/>
                    <a:pt x="383" y="10036"/>
                  </a:cubicBezTo>
                  <a:cubicBezTo>
                    <a:pt x="777" y="8168"/>
                    <a:pt x="1911" y="7185"/>
                    <a:pt x="3807" y="6963"/>
                  </a:cubicBezTo>
                  <a:cubicBezTo>
                    <a:pt x="4513" y="6883"/>
                    <a:pt x="5228" y="6910"/>
                    <a:pt x="5936" y="6845"/>
                  </a:cubicBezTo>
                  <a:cubicBezTo>
                    <a:pt x="6921" y="6756"/>
                    <a:pt x="7179" y="6403"/>
                    <a:pt x="6993" y="5450"/>
                  </a:cubicBezTo>
                  <a:cubicBezTo>
                    <a:pt x="6890" y="4917"/>
                    <a:pt x="6457" y="4256"/>
                    <a:pt x="7086" y="3912"/>
                  </a:cubicBezTo>
                  <a:cubicBezTo>
                    <a:pt x="7748" y="3551"/>
                    <a:pt x="8187" y="4251"/>
                    <a:pt x="8638" y="4633"/>
                  </a:cubicBezTo>
                  <a:cubicBezTo>
                    <a:pt x="9309" y="5201"/>
                    <a:pt x="9670" y="5982"/>
                    <a:pt x="9971" y="6785"/>
                  </a:cubicBezTo>
                  <a:cubicBezTo>
                    <a:pt x="10306" y="7679"/>
                    <a:pt x="10916" y="8279"/>
                    <a:pt x="11769" y="8697"/>
                  </a:cubicBezTo>
                  <a:cubicBezTo>
                    <a:pt x="15641" y="10601"/>
                    <a:pt x="19754" y="11637"/>
                    <a:pt x="24024" y="12090"/>
                  </a:cubicBezTo>
                  <a:cubicBezTo>
                    <a:pt x="25044" y="12197"/>
                    <a:pt x="25169" y="12096"/>
                    <a:pt x="25180" y="11016"/>
                  </a:cubicBezTo>
                  <a:cubicBezTo>
                    <a:pt x="25202" y="8361"/>
                    <a:pt x="25150" y="5708"/>
                    <a:pt x="25315" y="3057"/>
                  </a:cubicBezTo>
                  <a:cubicBezTo>
                    <a:pt x="25378" y="2047"/>
                    <a:pt x="25134" y="1911"/>
                    <a:pt x="26475" y="1797"/>
                  </a:cubicBezTo>
                  <a:cubicBezTo>
                    <a:pt x="28656" y="1610"/>
                    <a:pt x="30764" y="1072"/>
                    <a:pt x="32824" y="341"/>
                  </a:cubicBezTo>
                  <a:cubicBezTo>
                    <a:pt x="33171" y="218"/>
                    <a:pt x="33522" y="110"/>
                    <a:pt x="33854" y="0"/>
                  </a:cubicBezTo>
                  <a:close/>
                </a:path>
              </a:pathLst>
            </a:custGeom>
            <a:solidFill>
              <a:srgbClr val="F1B7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2319524" y="4056601"/>
              <a:ext cx="201743" cy="443149"/>
            </a:xfrm>
            <a:custGeom>
              <a:avLst/>
              <a:gdLst/>
              <a:ahLst/>
              <a:cxnLst/>
              <a:rect l="l" t="t" r="r" b="b"/>
              <a:pathLst>
                <a:path w="13499" h="29652" extrusionOk="0">
                  <a:moveTo>
                    <a:pt x="13472" y="2357"/>
                  </a:moveTo>
                  <a:cubicBezTo>
                    <a:pt x="13260" y="6039"/>
                    <a:pt x="13015" y="9960"/>
                    <a:pt x="12816" y="13882"/>
                  </a:cubicBezTo>
                  <a:cubicBezTo>
                    <a:pt x="12735" y="15489"/>
                    <a:pt x="12705" y="17101"/>
                    <a:pt x="12737" y="18710"/>
                  </a:cubicBezTo>
                  <a:cubicBezTo>
                    <a:pt x="12759" y="19811"/>
                    <a:pt x="12616" y="20885"/>
                    <a:pt x="12436" y="21954"/>
                  </a:cubicBezTo>
                  <a:cubicBezTo>
                    <a:pt x="12194" y="23384"/>
                    <a:pt x="11296" y="24445"/>
                    <a:pt x="10226" y="25332"/>
                  </a:cubicBezTo>
                  <a:cubicBezTo>
                    <a:pt x="7898" y="27264"/>
                    <a:pt x="5136" y="28406"/>
                    <a:pt x="2358" y="29503"/>
                  </a:cubicBezTo>
                  <a:cubicBezTo>
                    <a:pt x="2061" y="29621"/>
                    <a:pt x="1704" y="29652"/>
                    <a:pt x="1381" y="29630"/>
                  </a:cubicBezTo>
                  <a:cubicBezTo>
                    <a:pt x="462" y="29565"/>
                    <a:pt x="0" y="28953"/>
                    <a:pt x="279" y="28079"/>
                  </a:cubicBezTo>
                  <a:cubicBezTo>
                    <a:pt x="507" y="27364"/>
                    <a:pt x="836" y="26670"/>
                    <a:pt x="1196" y="26008"/>
                  </a:cubicBezTo>
                  <a:cubicBezTo>
                    <a:pt x="1602" y="25261"/>
                    <a:pt x="2021" y="24499"/>
                    <a:pt x="2561" y="23850"/>
                  </a:cubicBezTo>
                  <a:cubicBezTo>
                    <a:pt x="4320" y="21743"/>
                    <a:pt x="4687" y="19260"/>
                    <a:pt x="4618" y="16649"/>
                  </a:cubicBezTo>
                  <a:cubicBezTo>
                    <a:pt x="4483" y="11486"/>
                    <a:pt x="4635" y="6327"/>
                    <a:pt x="4812" y="1168"/>
                  </a:cubicBezTo>
                  <a:cubicBezTo>
                    <a:pt x="4852" y="29"/>
                    <a:pt x="4870" y="0"/>
                    <a:pt x="6025" y="210"/>
                  </a:cubicBezTo>
                  <a:cubicBezTo>
                    <a:pt x="8169" y="600"/>
                    <a:pt x="10323" y="884"/>
                    <a:pt x="12497" y="1024"/>
                  </a:cubicBezTo>
                  <a:cubicBezTo>
                    <a:pt x="13483" y="1086"/>
                    <a:pt x="13499" y="1110"/>
                    <a:pt x="13472" y="2357"/>
                  </a:cubicBezTo>
                  <a:close/>
                </a:path>
              </a:pathLst>
            </a:custGeom>
            <a:solidFill>
              <a:srgbClr val="F2B7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2668012" y="4056780"/>
              <a:ext cx="203461" cy="445899"/>
            </a:xfrm>
            <a:custGeom>
              <a:avLst/>
              <a:gdLst/>
              <a:ahLst/>
              <a:cxnLst/>
              <a:rect l="l" t="t" r="r" b="b"/>
              <a:pathLst>
                <a:path w="13614" h="29836" extrusionOk="0">
                  <a:moveTo>
                    <a:pt x="8965" y="11191"/>
                  </a:moveTo>
                  <a:cubicBezTo>
                    <a:pt x="9121" y="12849"/>
                    <a:pt x="8775" y="15787"/>
                    <a:pt x="8971" y="18721"/>
                  </a:cubicBezTo>
                  <a:cubicBezTo>
                    <a:pt x="9083" y="20421"/>
                    <a:pt x="9603" y="21937"/>
                    <a:pt x="10606" y="23333"/>
                  </a:cubicBezTo>
                  <a:cubicBezTo>
                    <a:pt x="11572" y="24673"/>
                    <a:pt x="12517" y="26045"/>
                    <a:pt x="13088" y="27622"/>
                  </a:cubicBezTo>
                  <a:cubicBezTo>
                    <a:pt x="13613" y="29078"/>
                    <a:pt x="12984" y="29835"/>
                    <a:pt x="11473" y="29563"/>
                  </a:cubicBezTo>
                  <a:cubicBezTo>
                    <a:pt x="11240" y="29524"/>
                    <a:pt x="11012" y="29459"/>
                    <a:pt x="10793" y="29370"/>
                  </a:cubicBezTo>
                  <a:cubicBezTo>
                    <a:pt x="8479" y="28396"/>
                    <a:pt x="6187" y="27394"/>
                    <a:pt x="4098" y="25966"/>
                  </a:cubicBezTo>
                  <a:cubicBezTo>
                    <a:pt x="1889" y="24454"/>
                    <a:pt x="775" y="22401"/>
                    <a:pt x="796" y="19733"/>
                  </a:cubicBezTo>
                  <a:cubicBezTo>
                    <a:pt x="839" y="13951"/>
                    <a:pt x="298" y="8195"/>
                    <a:pt x="47" y="2424"/>
                  </a:cubicBezTo>
                  <a:cubicBezTo>
                    <a:pt x="37" y="2189"/>
                    <a:pt x="51" y="1950"/>
                    <a:pt x="34" y="1715"/>
                  </a:cubicBezTo>
                  <a:cubicBezTo>
                    <a:pt x="0" y="1240"/>
                    <a:pt x="208" y="1035"/>
                    <a:pt x="687" y="1017"/>
                  </a:cubicBezTo>
                  <a:cubicBezTo>
                    <a:pt x="3057" y="923"/>
                    <a:pt x="5394" y="567"/>
                    <a:pt x="7726" y="160"/>
                  </a:cubicBezTo>
                  <a:cubicBezTo>
                    <a:pt x="8647" y="0"/>
                    <a:pt x="8675" y="29"/>
                    <a:pt x="8702" y="966"/>
                  </a:cubicBezTo>
                  <a:cubicBezTo>
                    <a:pt x="8789" y="3951"/>
                    <a:pt x="8857" y="6934"/>
                    <a:pt x="8965" y="11191"/>
                  </a:cubicBezTo>
                  <a:close/>
                </a:path>
              </a:pathLst>
            </a:custGeom>
            <a:solidFill>
              <a:srgbClr val="F2B7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2172211" y="3043046"/>
              <a:ext cx="88385" cy="321616"/>
            </a:xfrm>
            <a:custGeom>
              <a:avLst/>
              <a:gdLst/>
              <a:ahLst/>
              <a:cxnLst/>
              <a:rect l="l" t="t" r="r" b="b"/>
              <a:pathLst>
                <a:path w="5914" h="21520" extrusionOk="0">
                  <a:moveTo>
                    <a:pt x="487" y="1"/>
                  </a:moveTo>
                  <a:cubicBezTo>
                    <a:pt x="1660" y="415"/>
                    <a:pt x="2717" y="827"/>
                    <a:pt x="3799" y="1154"/>
                  </a:cubicBezTo>
                  <a:cubicBezTo>
                    <a:pt x="4429" y="1345"/>
                    <a:pt x="4693" y="1634"/>
                    <a:pt x="4726" y="2334"/>
                  </a:cubicBezTo>
                  <a:cubicBezTo>
                    <a:pt x="4852" y="5119"/>
                    <a:pt x="5095" y="7902"/>
                    <a:pt x="5220" y="10690"/>
                  </a:cubicBezTo>
                  <a:cubicBezTo>
                    <a:pt x="5373" y="14092"/>
                    <a:pt x="5656" y="17485"/>
                    <a:pt x="5913" y="20882"/>
                  </a:cubicBezTo>
                  <a:cubicBezTo>
                    <a:pt x="3693" y="21519"/>
                    <a:pt x="1041" y="19963"/>
                    <a:pt x="647" y="17737"/>
                  </a:cubicBezTo>
                  <a:cubicBezTo>
                    <a:pt x="165" y="15026"/>
                    <a:pt x="192" y="12274"/>
                    <a:pt x="95" y="9533"/>
                  </a:cubicBezTo>
                  <a:cubicBezTo>
                    <a:pt x="1" y="6883"/>
                    <a:pt x="24" y="4233"/>
                    <a:pt x="165" y="1585"/>
                  </a:cubicBezTo>
                  <a:cubicBezTo>
                    <a:pt x="192" y="1067"/>
                    <a:pt x="224" y="550"/>
                    <a:pt x="487" y="1"/>
                  </a:cubicBezTo>
                  <a:close/>
                </a:path>
              </a:pathLst>
            </a:custGeom>
            <a:solidFill>
              <a:srgbClr val="F2B7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2238268" y="4419854"/>
              <a:ext cx="276647" cy="164694"/>
            </a:xfrm>
            <a:custGeom>
              <a:avLst/>
              <a:gdLst/>
              <a:ahLst/>
              <a:cxnLst/>
              <a:rect l="l" t="t" r="r" b="b"/>
              <a:pathLst>
                <a:path w="18511" h="11020" extrusionOk="0">
                  <a:moveTo>
                    <a:pt x="4387" y="2785"/>
                  </a:moveTo>
                  <a:cubicBezTo>
                    <a:pt x="4422" y="3047"/>
                    <a:pt x="4461" y="3143"/>
                    <a:pt x="4443" y="3229"/>
                  </a:cubicBezTo>
                  <a:cubicBezTo>
                    <a:pt x="3954" y="5536"/>
                    <a:pt x="5353" y="7018"/>
                    <a:pt x="7678" y="6636"/>
                  </a:cubicBezTo>
                  <a:cubicBezTo>
                    <a:pt x="8049" y="6574"/>
                    <a:pt x="8426" y="6475"/>
                    <a:pt x="8766" y="6317"/>
                  </a:cubicBezTo>
                  <a:cubicBezTo>
                    <a:pt x="10745" y="5405"/>
                    <a:pt x="12778" y="4606"/>
                    <a:pt x="14624" y="3423"/>
                  </a:cubicBezTo>
                  <a:cubicBezTo>
                    <a:pt x="15584" y="2811"/>
                    <a:pt x="16464" y="2080"/>
                    <a:pt x="17241" y="1245"/>
                  </a:cubicBezTo>
                  <a:cubicBezTo>
                    <a:pt x="17554" y="909"/>
                    <a:pt x="17881" y="586"/>
                    <a:pt x="18452" y="1"/>
                  </a:cubicBezTo>
                  <a:cubicBezTo>
                    <a:pt x="18452" y="1239"/>
                    <a:pt x="18511" y="2163"/>
                    <a:pt x="18435" y="3077"/>
                  </a:cubicBezTo>
                  <a:cubicBezTo>
                    <a:pt x="18369" y="3894"/>
                    <a:pt x="17762" y="4383"/>
                    <a:pt x="17112" y="4825"/>
                  </a:cubicBezTo>
                  <a:cubicBezTo>
                    <a:pt x="13722" y="7130"/>
                    <a:pt x="10004" y="8797"/>
                    <a:pt x="6256" y="10403"/>
                  </a:cubicBezTo>
                  <a:cubicBezTo>
                    <a:pt x="5096" y="10900"/>
                    <a:pt x="3882" y="11020"/>
                    <a:pt x="2638" y="10985"/>
                  </a:cubicBezTo>
                  <a:cubicBezTo>
                    <a:pt x="914" y="10936"/>
                    <a:pt x="1" y="9719"/>
                    <a:pt x="416" y="8022"/>
                  </a:cubicBezTo>
                  <a:cubicBezTo>
                    <a:pt x="577" y="7370"/>
                    <a:pt x="818" y="6751"/>
                    <a:pt x="1204" y="6205"/>
                  </a:cubicBezTo>
                  <a:cubicBezTo>
                    <a:pt x="2078" y="4964"/>
                    <a:pt x="3111" y="3867"/>
                    <a:pt x="4387" y="2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2671076" y="4421648"/>
              <a:ext cx="279367" cy="163319"/>
            </a:xfrm>
            <a:custGeom>
              <a:avLst/>
              <a:gdLst/>
              <a:ahLst/>
              <a:cxnLst/>
              <a:rect l="l" t="t" r="r" b="b"/>
              <a:pathLst>
                <a:path w="18693" h="10928" extrusionOk="0">
                  <a:moveTo>
                    <a:pt x="512" y="1"/>
                  </a:moveTo>
                  <a:cubicBezTo>
                    <a:pt x="2836" y="3004"/>
                    <a:pt x="6015" y="4478"/>
                    <a:pt x="9239" y="5882"/>
                  </a:cubicBezTo>
                  <a:cubicBezTo>
                    <a:pt x="9934" y="6184"/>
                    <a:pt x="10627" y="6492"/>
                    <a:pt x="11399" y="6550"/>
                  </a:cubicBezTo>
                  <a:cubicBezTo>
                    <a:pt x="13566" y="6713"/>
                    <a:pt x="14767" y="5345"/>
                    <a:pt x="14331" y="3211"/>
                  </a:cubicBezTo>
                  <a:cubicBezTo>
                    <a:pt x="14305" y="3079"/>
                    <a:pt x="14329" y="2938"/>
                    <a:pt x="14329" y="2646"/>
                  </a:cubicBezTo>
                  <a:cubicBezTo>
                    <a:pt x="15795" y="3893"/>
                    <a:pt x="17025" y="5171"/>
                    <a:pt x="17912" y="6748"/>
                  </a:cubicBezTo>
                  <a:cubicBezTo>
                    <a:pt x="18140" y="7154"/>
                    <a:pt x="18294" y="7623"/>
                    <a:pt x="18381" y="8082"/>
                  </a:cubicBezTo>
                  <a:cubicBezTo>
                    <a:pt x="18692" y="9703"/>
                    <a:pt x="17731" y="10806"/>
                    <a:pt x="16060" y="10872"/>
                  </a:cubicBezTo>
                  <a:cubicBezTo>
                    <a:pt x="14707" y="10927"/>
                    <a:pt x="13402" y="10719"/>
                    <a:pt x="12179" y="10174"/>
                  </a:cubicBezTo>
                  <a:cubicBezTo>
                    <a:pt x="8805" y="8671"/>
                    <a:pt x="5455" y="7128"/>
                    <a:pt x="2297" y="5176"/>
                  </a:cubicBezTo>
                  <a:cubicBezTo>
                    <a:pt x="786" y="4243"/>
                    <a:pt x="0" y="3130"/>
                    <a:pt x="278" y="1350"/>
                  </a:cubicBezTo>
                  <a:cubicBezTo>
                    <a:pt x="334" y="983"/>
                    <a:pt x="215" y="599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2497743" y="2588046"/>
              <a:ext cx="195376" cy="86621"/>
            </a:xfrm>
            <a:custGeom>
              <a:avLst/>
              <a:gdLst/>
              <a:ahLst/>
              <a:cxnLst/>
              <a:rect l="l" t="t" r="r" b="b"/>
              <a:pathLst>
                <a:path w="13073" h="5796" extrusionOk="0">
                  <a:moveTo>
                    <a:pt x="35" y="1"/>
                  </a:moveTo>
                  <a:cubicBezTo>
                    <a:pt x="4407" y="914"/>
                    <a:pt x="8632" y="867"/>
                    <a:pt x="12844" y="37"/>
                  </a:cubicBezTo>
                  <a:cubicBezTo>
                    <a:pt x="13072" y="710"/>
                    <a:pt x="12959" y="1329"/>
                    <a:pt x="12955" y="1937"/>
                  </a:cubicBezTo>
                  <a:cubicBezTo>
                    <a:pt x="12943" y="3992"/>
                    <a:pt x="12962" y="4076"/>
                    <a:pt x="11060" y="4699"/>
                  </a:cubicBezTo>
                  <a:cubicBezTo>
                    <a:pt x="7711" y="5796"/>
                    <a:pt x="4368" y="5793"/>
                    <a:pt x="1077" y="4359"/>
                  </a:cubicBezTo>
                  <a:cubicBezTo>
                    <a:pt x="385" y="4059"/>
                    <a:pt x="0" y="3665"/>
                    <a:pt x="29" y="2879"/>
                  </a:cubicBezTo>
                  <a:cubicBezTo>
                    <a:pt x="62" y="1984"/>
                    <a:pt x="35" y="1086"/>
                    <a:pt x="35" y="1"/>
                  </a:cubicBezTo>
                  <a:close/>
                </a:path>
              </a:pathLst>
            </a:custGeom>
            <a:solidFill>
              <a:srgbClr val="F1B6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2620830" y="2660125"/>
              <a:ext cx="191729" cy="121876"/>
            </a:xfrm>
            <a:custGeom>
              <a:avLst/>
              <a:gdLst/>
              <a:ahLst/>
              <a:cxnLst/>
              <a:rect l="l" t="t" r="r" b="b"/>
              <a:pathLst>
                <a:path w="12829" h="8155" extrusionOk="0">
                  <a:moveTo>
                    <a:pt x="12829" y="4375"/>
                  </a:moveTo>
                  <a:cubicBezTo>
                    <a:pt x="8585" y="7709"/>
                    <a:pt x="3070" y="8154"/>
                    <a:pt x="1" y="2133"/>
                  </a:cubicBezTo>
                  <a:cubicBezTo>
                    <a:pt x="83" y="1847"/>
                    <a:pt x="342" y="1825"/>
                    <a:pt x="558" y="1803"/>
                  </a:cubicBezTo>
                  <a:cubicBezTo>
                    <a:pt x="2091" y="1652"/>
                    <a:pt x="3490" y="1106"/>
                    <a:pt x="4838" y="397"/>
                  </a:cubicBezTo>
                  <a:cubicBezTo>
                    <a:pt x="5115" y="251"/>
                    <a:pt x="5360" y="0"/>
                    <a:pt x="5745" y="128"/>
                  </a:cubicBezTo>
                  <a:cubicBezTo>
                    <a:pt x="8425" y="1009"/>
                    <a:pt x="10850" y="2301"/>
                    <a:pt x="12829" y="4375"/>
                  </a:cubicBezTo>
                  <a:close/>
                </a:path>
              </a:pathLst>
            </a:custGeom>
            <a:solidFill>
              <a:srgbClr val="FEFA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2376913" y="2661082"/>
              <a:ext cx="193657" cy="122011"/>
            </a:xfrm>
            <a:custGeom>
              <a:avLst/>
              <a:gdLst/>
              <a:ahLst/>
              <a:cxnLst/>
              <a:rect l="l" t="t" r="r" b="b"/>
              <a:pathLst>
                <a:path w="12958" h="8164" extrusionOk="0">
                  <a:moveTo>
                    <a:pt x="12957" y="1829"/>
                  </a:moveTo>
                  <a:cubicBezTo>
                    <a:pt x="9708" y="8163"/>
                    <a:pt x="4141" y="7587"/>
                    <a:pt x="0" y="4298"/>
                  </a:cubicBezTo>
                  <a:cubicBezTo>
                    <a:pt x="1962" y="2284"/>
                    <a:pt x="4316" y="962"/>
                    <a:pt x="6964" y="117"/>
                  </a:cubicBezTo>
                  <a:cubicBezTo>
                    <a:pt x="7203" y="42"/>
                    <a:pt x="7397" y="0"/>
                    <a:pt x="7628" y="132"/>
                  </a:cubicBezTo>
                  <a:cubicBezTo>
                    <a:pt x="9236" y="1053"/>
                    <a:pt x="10954" y="1667"/>
                    <a:pt x="12957" y="1829"/>
                  </a:cubicBezTo>
                  <a:close/>
                </a:path>
              </a:pathLst>
            </a:custGeom>
            <a:solidFill>
              <a:srgbClr val="FEFA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2497176" y="2374556"/>
              <a:ext cx="195361" cy="51336"/>
            </a:xfrm>
            <a:custGeom>
              <a:avLst/>
              <a:gdLst/>
              <a:ahLst/>
              <a:cxnLst/>
              <a:rect l="l" t="t" r="r" b="b"/>
              <a:pathLst>
                <a:path w="13072" h="3435" extrusionOk="0">
                  <a:moveTo>
                    <a:pt x="6549" y="3435"/>
                  </a:moveTo>
                  <a:cubicBezTo>
                    <a:pt x="4570" y="3339"/>
                    <a:pt x="2727" y="2989"/>
                    <a:pt x="1102" y="1880"/>
                  </a:cubicBezTo>
                  <a:cubicBezTo>
                    <a:pt x="710" y="1611"/>
                    <a:pt x="328" y="1326"/>
                    <a:pt x="114" y="883"/>
                  </a:cubicBezTo>
                  <a:cubicBezTo>
                    <a:pt x="0" y="650"/>
                    <a:pt x="38" y="426"/>
                    <a:pt x="222" y="231"/>
                  </a:cubicBezTo>
                  <a:cubicBezTo>
                    <a:pt x="411" y="31"/>
                    <a:pt x="656" y="0"/>
                    <a:pt x="869" y="117"/>
                  </a:cubicBezTo>
                  <a:cubicBezTo>
                    <a:pt x="1112" y="253"/>
                    <a:pt x="1307" y="476"/>
                    <a:pt x="1536" y="640"/>
                  </a:cubicBezTo>
                  <a:cubicBezTo>
                    <a:pt x="2764" y="1519"/>
                    <a:pt x="4132" y="1983"/>
                    <a:pt x="5643" y="2035"/>
                  </a:cubicBezTo>
                  <a:cubicBezTo>
                    <a:pt x="7559" y="2104"/>
                    <a:pt x="9444" y="2020"/>
                    <a:pt x="11115" y="915"/>
                  </a:cubicBezTo>
                  <a:cubicBezTo>
                    <a:pt x="11468" y="680"/>
                    <a:pt x="11781" y="383"/>
                    <a:pt x="12130" y="145"/>
                  </a:cubicBezTo>
                  <a:cubicBezTo>
                    <a:pt x="12340" y="1"/>
                    <a:pt x="12593" y="16"/>
                    <a:pt x="12787" y="188"/>
                  </a:cubicBezTo>
                  <a:cubicBezTo>
                    <a:pt x="13027" y="399"/>
                    <a:pt x="13071" y="662"/>
                    <a:pt x="12908" y="952"/>
                  </a:cubicBezTo>
                  <a:cubicBezTo>
                    <a:pt x="12667" y="1380"/>
                    <a:pt x="12283" y="1658"/>
                    <a:pt x="11889" y="1923"/>
                  </a:cubicBezTo>
                  <a:cubicBezTo>
                    <a:pt x="10254" y="3016"/>
                    <a:pt x="8406" y="3347"/>
                    <a:pt x="6549" y="3435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2440504" y="2222416"/>
              <a:ext cx="43550" cy="68343"/>
            </a:xfrm>
            <a:custGeom>
              <a:avLst/>
              <a:gdLst/>
              <a:ahLst/>
              <a:cxnLst/>
              <a:rect l="l" t="t" r="r" b="b"/>
              <a:pathLst>
                <a:path w="2914" h="4573" extrusionOk="0">
                  <a:moveTo>
                    <a:pt x="1" y="2595"/>
                  </a:moveTo>
                  <a:cubicBezTo>
                    <a:pt x="18" y="1800"/>
                    <a:pt x="189" y="1222"/>
                    <a:pt x="630" y="752"/>
                  </a:cubicBezTo>
                  <a:cubicBezTo>
                    <a:pt x="1342" y="0"/>
                    <a:pt x="2278" y="179"/>
                    <a:pt x="2630" y="1153"/>
                  </a:cubicBezTo>
                  <a:cubicBezTo>
                    <a:pt x="2914" y="1937"/>
                    <a:pt x="2834" y="2744"/>
                    <a:pt x="2548" y="3507"/>
                  </a:cubicBezTo>
                  <a:cubicBezTo>
                    <a:pt x="2322" y="4114"/>
                    <a:pt x="1887" y="4573"/>
                    <a:pt x="1178" y="4534"/>
                  </a:cubicBezTo>
                  <a:cubicBezTo>
                    <a:pt x="423" y="4492"/>
                    <a:pt x="189" y="3903"/>
                    <a:pt x="58" y="3277"/>
                  </a:cubicBezTo>
                  <a:cubicBezTo>
                    <a:pt x="2" y="3002"/>
                    <a:pt x="10" y="2715"/>
                    <a:pt x="1" y="2595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2706540" y="2222341"/>
              <a:ext cx="42743" cy="68777"/>
            </a:xfrm>
            <a:custGeom>
              <a:avLst/>
              <a:gdLst/>
              <a:ahLst/>
              <a:cxnLst/>
              <a:rect l="l" t="t" r="r" b="b"/>
              <a:pathLst>
                <a:path w="2860" h="4602" extrusionOk="0">
                  <a:moveTo>
                    <a:pt x="2843" y="2565"/>
                  </a:moveTo>
                  <a:cubicBezTo>
                    <a:pt x="2859" y="3731"/>
                    <a:pt x="2408" y="4498"/>
                    <a:pt x="1678" y="4549"/>
                  </a:cubicBezTo>
                  <a:cubicBezTo>
                    <a:pt x="925" y="4601"/>
                    <a:pt x="330" y="3936"/>
                    <a:pt x="114" y="2846"/>
                  </a:cubicBezTo>
                  <a:cubicBezTo>
                    <a:pt x="1" y="2275"/>
                    <a:pt x="5" y="1714"/>
                    <a:pt x="204" y="1172"/>
                  </a:cubicBezTo>
                  <a:cubicBezTo>
                    <a:pt x="566" y="190"/>
                    <a:pt x="1479" y="0"/>
                    <a:pt x="2201" y="747"/>
                  </a:cubicBezTo>
                  <a:cubicBezTo>
                    <a:pt x="2690" y="1251"/>
                    <a:pt x="2846" y="1882"/>
                    <a:pt x="2843" y="2565"/>
                  </a:cubicBezTo>
                  <a:close/>
                </a:path>
              </a:pathLst>
            </a:custGeom>
            <a:solidFill>
              <a:srgbClr val="322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p56"/>
          <p:cNvGrpSpPr/>
          <p:nvPr/>
        </p:nvGrpSpPr>
        <p:grpSpPr>
          <a:xfrm>
            <a:off x="6573633" y="2361626"/>
            <a:ext cx="1251708" cy="3452725"/>
            <a:chOff x="6414593" y="1428069"/>
            <a:chExt cx="1018642" cy="2809835"/>
          </a:xfrm>
        </p:grpSpPr>
        <p:grpSp>
          <p:nvGrpSpPr>
            <p:cNvPr id="1844" name="Google Shape;1844;p56"/>
            <p:cNvGrpSpPr/>
            <p:nvPr/>
          </p:nvGrpSpPr>
          <p:grpSpPr>
            <a:xfrm>
              <a:off x="6414593" y="1428069"/>
              <a:ext cx="1018642" cy="2809835"/>
              <a:chOff x="4823446" y="1530724"/>
              <a:chExt cx="1125075" cy="3103419"/>
            </a:xfrm>
          </p:grpSpPr>
          <p:sp>
            <p:nvSpPr>
              <p:cNvPr id="1845" name="Google Shape;1845;p56"/>
              <p:cNvSpPr/>
              <p:nvPr/>
            </p:nvSpPr>
            <p:spPr>
              <a:xfrm>
                <a:off x="4823446" y="1530724"/>
                <a:ext cx="1125075" cy="3103419"/>
              </a:xfrm>
              <a:custGeom>
                <a:avLst/>
                <a:gdLst/>
                <a:ahLst/>
                <a:cxnLst/>
                <a:rect l="l" t="t" r="r" b="b"/>
                <a:pathLst>
                  <a:path w="75281" h="207656" extrusionOk="0">
                    <a:moveTo>
                      <a:pt x="59254" y="142586"/>
                    </a:moveTo>
                    <a:cubicBezTo>
                      <a:pt x="62386" y="142078"/>
                      <a:pt x="65514" y="141572"/>
                      <a:pt x="68636" y="141067"/>
                    </a:cubicBezTo>
                    <a:cubicBezTo>
                      <a:pt x="68823" y="141037"/>
                      <a:pt x="69011" y="141001"/>
                      <a:pt x="69197" y="140978"/>
                    </a:cubicBezTo>
                    <a:cubicBezTo>
                      <a:pt x="70923" y="140758"/>
                      <a:pt x="71172" y="140948"/>
                      <a:pt x="71334" y="142702"/>
                    </a:cubicBezTo>
                    <a:cubicBezTo>
                      <a:pt x="71536" y="144872"/>
                      <a:pt x="71733" y="147044"/>
                      <a:pt x="71892" y="149218"/>
                    </a:cubicBezTo>
                    <a:cubicBezTo>
                      <a:pt x="71931" y="149763"/>
                      <a:pt x="72105" y="149912"/>
                      <a:pt x="72655" y="149936"/>
                    </a:cubicBezTo>
                    <a:cubicBezTo>
                      <a:pt x="74229" y="150009"/>
                      <a:pt x="74388" y="150176"/>
                      <a:pt x="74760" y="151678"/>
                    </a:cubicBezTo>
                    <a:cubicBezTo>
                      <a:pt x="75036" y="152784"/>
                      <a:pt x="75281" y="153895"/>
                      <a:pt x="75142" y="155048"/>
                    </a:cubicBezTo>
                    <a:cubicBezTo>
                      <a:pt x="75012" y="156147"/>
                      <a:pt x="74866" y="156315"/>
                      <a:pt x="73821" y="156607"/>
                    </a:cubicBezTo>
                    <a:cubicBezTo>
                      <a:pt x="73547" y="156683"/>
                      <a:pt x="73273" y="156786"/>
                      <a:pt x="72993" y="156812"/>
                    </a:cubicBezTo>
                    <a:cubicBezTo>
                      <a:pt x="72442" y="156864"/>
                      <a:pt x="72307" y="157138"/>
                      <a:pt x="72344" y="157667"/>
                    </a:cubicBezTo>
                    <a:cubicBezTo>
                      <a:pt x="72483" y="159653"/>
                      <a:pt x="72575" y="161642"/>
                      <a:pt x="72698" y="163629"/>
                    </a:cubicBezTo>
                    <a:cubicBezTo>
                      <a:pt x="72770" y="164797"/>
                      <a:pt x="72597" y="165040"/>
                      <a:pt x="71434" y="165202"/>
                    </a:cubicBezTo>
                    <a:cubicBezTo>
                      <a:pt x="67633" y="165731"/>
                      <a:pt x="63844" y="166324"/>
                      <a:pt x="60077" y="167055"/>
                    </a:cubicBezTo>
                    <a:cubicBezTo>
                      <a:pt x="58827" y="167297"/>
                      <a:pt x="58830" y="167308"/>
                      <a:pt x="58946" y="168534"/>
                    </a:cubicBezTo>
                    <a:cubicBezTo>
                      <a:pt x="58955" y="168629"/>
                      <a:pt x="58971" y="168723"/>
                      <a:pt x="58972" y="168818"/>
                    </a:cubicBezTo>
                    <a:cubicBezTo>
                      <a:pt x="58975" y="169146"/>
                      <a:pt x="58972" y="169476"/>
                      <a:pt x="58972" y="169881"/>
                    </a:cubicBezTo>
                    <a:cubicBezTo>
                      <a:pt x="56900" y="170451"/>
                      <a:pt x="54746" y="170731"/>
                      <a:pt x="52605" y="171069"/>
                    </a:cubicBezTo>
                    <a:cubicBezTo>
                      <a:pt x="51717" y="171211"/>
                      <a:pt x="50823" y="171333"/>
                      <a:pt x="49926" y="171400"/>
                    </a:cubicBezTo>
                    <a:cubicBezTo>
                      <a:pt x="49279" y="171447"/>
                      <a:pt x="49005" y="171684"/>
                      <a:pt x="49037" y="172366"/>
                    </a:cubicBezTo>
                    <a:cubicBezTo>
                      <a:pt x="49293" y="177818"/>
                      <a:pt x="49198" y="183273"/>
                      <a:pt x="49211" y="188729"/>
                    </a:cubicBezTo>
                    <a:cubicBezTo>
                      <a:pt x="49216" y="191032"/>
                      <a:pt x="49997" y="192978"/>
                      <a:pt x="51766" y="194516"/>
                    </a:cubicBezTo>
                    <a:cubicBezTo>
                      <a:pt x="53018" y="195604"/>
                      <a:pt x="54225" y="196746"/>
                      <a:pt x="55436" y="197881"/>
                    </a:cubicBezTo>
                    <a:cubicBezTo>
                      <a:pt x="56338" y="198725"/>
                      <a:pt x="57183" y="199632"/>
                      <a:pt x="57866" y="200663"/>
                    </a:cubicBezTo>
                    <a:cubicBezTo>
                      <a:pt x="58855" y="202159"/>
                      <a:pt x="59263" y="203774"/>
                      <a:pt x="58572" y="205521"/>
                    </a:cubicBezTo>
                    <a:cubicBezTo>
                      <a:pt x="58069" y="206792"/>
                      <a:pt x="57110" y="207469"/>
                      <a:pt x="55747" y="207554"/>
                    </a:cubicBezTo>
                    <a:cubicBezTo>
                      <a:pt x="54114" y="207656"/>
                      <a:pt x="52523" y="207445"/>
                      <a:pt x="51016" y="206796"/>
                    </a:cubicBezTo>
                    <a:cubicBezTo>
                      <a:pt x="47535" y="205295"/>
                      <a:pt x="44138" y="203640"/>
                      <a:pt x="40860" y="201716"/>
                    </a:cubicBezTo>
                    <a:cubicBezTo>
                      <a:pt x="38664" y="200427"/>
                      <a:pt x="37732" y="198729"/>
                      <a:pt x="38044" y="196203"/>
                    </a:cubicBezTo>
                    <a:cubicBezTo>
                      <a:pt x="38546" y="192141"/>
                      <a:pt x="38477" y="188058"/>
                      <a:pt x="38254" y="183983"/>
                    </a:cubicBezTo>
                    <a:cubicBezTo>
                      <a:pt x="38048" y="180242"/>
                      <a:pt x="37914" y="176500"/>
                      <a:pt x="37803" y="172757"/>
                    </a:cubicBezTo>
                    <a:cubicBezTo>
                      <a:pt x="37775" y="171789"/>
                      <a:pt x="37767" y="171776"/>
                      <a:pt x="36745" y="171743"/>
                    </a:cubicBezTo>
                    <a:cubicBezTo>
                      <a:pt x="34895" y="171684"/>
                      <a:pt x="33044" y="171671"/>
                      <a:pt x="31198" y="171580"/>
                    </a:cubicBezTo>
                    <a:cubicBezTo>
                      <a:pt x="30509" y="171546"/>
                      <a:pt x="30315" y="171750"/>
                      <a:pt x="30305" y="172439"/>
                    </a:cubicBezTo>
                    <a:cubicBezTo>
                      <a:pt x="30267" y="174855"/>
                      <a:pt x="30178" y="177273"/>
                      <a:pt x="30070" y="179687"/>
                    </a:cubicBezTo>
                    <a:cubicBezTo>
                      <a:pt x="29888" y="183810"/>
                      <a:pt x="29614" y="187930"/>
                      <a:pt x="29775" y="192058"/>
                    </a:cubicBezTo>
                    <a:cubicBezTo>
                      <a:pt x="29846" y="193856"/>
                      <a:pt x="29971" y="195654"/>
                      <a:pt x="30086" y="197451"/>
                    </a:cubicBezTo>
                    <a:cubicBezTo>
                      <a:pt x="30185" y="199030"/>
                      <a:pt x="29495" y="200183"/>
                      <a:pt x="28217" y="201045"/>
                    </a:cubicBezTo>
                    <a:cubicBezTo>
                      <a:pt x="24584" y="203491"/>
                      <a:pt x="20635" y="205325"/>
                      <a:pt x="16597" y="206975"/>
                    </a:cubicBezTo>
                    <a:cubicBezTo>
                      <a:pt x="15352" y="207484"/>
                      <a:pt x="14030" y="207609"/>
                      <a:pt x="12686" y="207565"/>
                    </a:cubicBezTo>
                    <a:cubicBezTo>
                      <a:pt x="10735" y="207499"/>
                      <a:pt x="9499" y="206391"/>
                      <a:pt x="9261" y="204458"/>
                    </a:cubicBezTo>
                    <a:cubicBezTo>
                      <a:pt x="9077" y="202963"/>
                      <a:pt x="9535" y="201648"/>
                      <a:pt x="10399" y="200456"/>
                    </a:cubicBezTo>
                    <a:cubicBezTo>
                      <a:pt x="11125" y="199453"/>
                      <a:pt x="11960" y="198545"/>
                      <a:pt x="12865" y="197704"/>
                    </a:cubicBezTo>
                    <a:cubicBezTo>
                      <a:pt x="14046" y="196605"/>
                      <a:pt x="15218" y="195496"/>
                      <a:pt x="16431" y="194435"/>
                    </a:cubicBezTo>
                    <a:cubicBezTo>
                      <a:pt x="18115" y="192964"/>
                      <a:pt x="18888" y="191091"/>
                      <a:pt x="18904" y="188901"/>
                    </a:cubicBezTo>
                    <a:cubicBezTo>
                      <a:pt x="18944" y="182925"/>
                      <a:pt x="18939" y="176947"/>
                      <a:pt x="18991" y="170971"/>
                    </a:cubicBezTo>
                    <a:cubicBezTo>
                      <a:pt x="18997" y="170175"/>
                      <a:pt x="18681" y="169946"/>
                      <a:pt x="17964" y="169824"/>
                    </a:cubicBezTo>
                    <a:cubicBezTo>
                      <a:pt x="14554" y="169245"/>
                      <a:pt x="11153" y="168605"/>
                      <a:pt x="7836" y="167620"/>
                    </a:cubicBezTo>
                    <a:cubicBezTo>
                      <a:pt x="5622" y="166962"/>
                      <a:pt x="5618" y="167282"/>
                      <a:pt x="5739" y="164660"/>
                    </a:cubicBezTo>
                    <a:cubicBezTo>
                      <a:pt x="6242" y="153708"/>
                      <a:pt x="8729" y="143086"/>
                      <a:pt x="10847" y="132399"/>
                    </a:cubicBezTo>
                    <a:cubicBezTo>
                      <a:pt x="11307" y="130075"/>
                      <a:pt x="11809" y="127759"/>
                      <a:pt x="12291" y="125449"/>
                    </a:cubicBezTo>
                    <a:cubicBezTo>
                      <a:pt x="11969" y="125038"/>
                      <a:pt x="11495" y="125098"/>
                      <a:pt x="11101" y="125046"/>
                    </a:cubicBezTo>
                    <a:cubicBezTo>
                      <a:pt x="8654" y="124719"/>
                      <a:pt x="7320" y="123228"/>
                      <a:pt x="6784" y="120938"/>
                    </a:cubicBezTo>
                    <a:cubicBezTo>
                      <a:pt x="6228" y="118568"/>
                      <a:pt x="6052" y="116157"/>
                      <a:pt x="6276" y="113731"/>
                    </a:cubicBezTo>
                    <a:cubicBezTo>
                      <a:pt x="6558" y="110664"/>
                      <a:pt x="6882" y="107601"/>
                      <a:pt x="7215" y="104539"/>
                    </a:cubicBezTo>
                    <a:cubicBezTo>
                      <a:pt x="7284" y="103909"/>
                      <a:pt x="7066" y="103323"/>
                      <a:pt x="7052" y="102720"/>
                    </a:cubicBezTo>
                    <a:cubicBezTo>
                      <a:pt x="6955" y="98671"/>
                      <a:pt x="7229" y="94682"/>
                      <a:pt x="8657" y="90823"/>
                    </a:cubicBezTo>
                    <a:cubicBezTo>
                      <a:pt x="9923" y="87407"/>
                      <a:pt x="12085" y="84868"/>
                      <a:pt x="15369" y="83269"/>
                    </a:cubicBezTo>
                    <a:cubicBezTo>
                      <a:pt x="17290" y="82333"/>
                      <a:pt x="19246" y="81484"/>
                      <a:pt x="21328" y="81000"/>
                    </a:cubicBezTo>
                    <a:cubicBezTo>
                      <a:pt x="22755" y="80667"/>
                      <a:pt x="23939" y="79918"/>
                      <a:pt x="25109" y="79107"/>
                    </a:cubicBezTo>
                    <a:cubicBezTo>
                      <a:pt x="25307" y="78970"/>
                      <a:pt x="25511" y="78840"/>
                      <a:pt x="25512" y="78569"/>
                    </a:cubicBezTo>
                    <a:cubicBezTo>
                      <a:pt x="25515" y="76834"/>
                      <a:pt x="25513" y="75099"/>
                      <a:pt x="25513" y="73240"/>
                    </a:cubicBezTo>
                    <a:cubicBezTo>
                      <a:pt x="24852" y="73445"/>
                      <a:pt x="24772" y="73915"/>
                      <a:pt x="24532" y="74218"/>
                    </a:cubicBezTo>
                    <a:cubicBezTo>
                      <a:pt x="23373" y="75683"/>
                      <a:pt x="22578" y="75807"/>
                      <a:pt x="21099" y="74705"/>
                    </a:cubicBezTo>
                    <a:cubicBezTo>
                      <a:pt x="20259" y="75315"/>
                      <a:pt x="19433" y="75955"/>
                      <a:pt x="18427" y="76293"/>
                    </a:cubicBezTo>
                    <a:cubicBezTo>
                      <a:pt x="16938" y="76792"/>
                      <a:pt x="16365" y="76525"/>
                      <a:pt x="15813" y="75068"/>
                    </a:cubicBezTo>
                    <a:cubicBezTo>
                      <a:pt x="15768" y="74945"/>
                      <a:pt x="15706" y="74829"/>
                      <a:pt x="15618" y="74639"/>
                    </a:cubicBezTo>
                    <a:cubicBezTo>
                      <a:pt x="14575" y="75296"/>
                      <a:pt x="13488" y="75714"/>
                      <a:pt x="12267" y="75727"/>
                    </a:cubicBezTo>
                    <a:cubicBezTo>
                      <a:pt x="10409" y="75747"/>
                      <a:pt x="10018" y="75294"/>
                      <a:pt x="10360" y="73453"/>
                    </a:cubicBezTo>
                    <a:cubicBezTo>
                      <a:pt x="10373" y="73377"/>
                      <a:pt x="10311" y="73287"/>
                      <a:pt x="10265" y="73139"/>
                    </a:cubicBezTo>
                    <a:cubicBezTo>
                      <a:pt x="9106" y="73497"/>
                      <a:pt x="7982" y="74008"/>
                      <a:pt x="6758" y="74132"/>
                    </a:cubicBezTo>
                    <a:cubicBezTo>
                      <a:pt x="4915" y="74317"/>
                      <a:pt x="3158" y="74107"/>
                      <a:pt x="1650" y="72905"/>
                    </a:cubicBezTo>
                    <a:cubicBezTo>
                      <a:pt x="1319" y="72642"/>
                      <a:pt x="1000" y="72344"/>
                      <a:pt x="746" y="72009"/>
                    </a:cubicBezTo>
                    <a:cubicBezTo>
                      <a:pt x="0" y="71023"/>
                      <a:pt x="77" y="70236"/>
                      <a:pt x="1167" y="69655"/>
                    </a:cubicBezTo>
                    <a:cubicBezTo>
                      <a:pt x="2542" y="68922"/>
                      <a:pt x="3193" y="67761"/>
                      <a:pt x="3694" y="66382"/>
                    </a:cubicBezTo>
                    <a:cubicBezTo>
                      <a:pt x="4479" y="64222"/>
                      <a:pt x="4884" y="61993"/>
                      <a:pt x="5030" y="59715"/>
                    </a:cubicBezTo>
                    <a:cubicBezTo>
                      <a:pt x="5310" y="55363"/>
                      <a:pt x="5529" y="51006"/>
                      <a:pt x="5820" y="46654"/>
                    </a:cubicBezTo>
                    <a:cubicBezTo>
                      <a:pt x="6117" y="42197"/>
                      <a:pt x="6662" y="37786"/>
                      <a:pt x="8496" y="33636"/>
                    </a:cubicBezTo>
                    <a:cubicBezTo>
                      <a:pt x="11560" y="26702"/>
                      <a:pt x="16412" y="21453"/>
                      <a:pt x="23150" y="17956"/>
                    </a:cubicBezTo>
                    <a:cubicBezTo>
                      <a:pt x="23635" y="17704"/>
                      <a:pt x="24442" y="17698"/>
                      <a:pt x="24531" y="17111"/>
                    </a:cubicBezTo>
                    <a:cubicBezTo>
                      <a:pt x="24649" y="16342"/>
                      <a:pt x="24879" y="15551"/>
                      <a:pt x="24635" y="14728"/>
                    </a:cubicBezTo>
                    <a:cubicBezTo>
                      <a:pt x="24233" y="13368"/>
                      <a:pt x="23851" y="11999"/>
                      <a:pt x="23832" y="10555"/>
                    </a:cubicBezTo>
                    <a:cubicBezTo>
                      <a:pt x="23761" y="5521"/>
                      <a:pt x="27175" y="1526"/>
                      <a:pt x="32153" y="813"/>
                    </a:cubicBezTo>
                    <a:cubicBezTo>
                      <a:pt x="37816" y="1"/>
                      <a:pt x="41860" y="3592"/>
                      <a:pt x="43030" y="8026"/>
                    </a:cubicBezTo>
                    <a:cubicBezTo>
                      <a:pt x="43437" y="9568"/>
                      <a:pt x="43332" y="11132"/>
                      <a:pt x="43021" y="12679"/>
                    </a:cubicBezTo>
                    <a:cubicBezTo>
                      <a:pt x="42871" y="13421"/>
                      <a:pt x="42707" y="14169"/>
                      <a:pt x="42443" y="14876"/>
                    </a:cubicBezTo>
                    <a:cubicBezTo>
                      <a:pt x="42184" y="15572"/>
                      <a:pt x="42592" y="16175"/>
                      <a:pt x="42562" y="16832"/>
                    </a:cubicBezTo>
                    <a:cubicBezTo>
                      <a:pt x="42522" y="17722"/>
                      <a:pt x="43379" y="17641"/>
                      <a:pt x="43862" y="17901"/>
                    </a:cubicBezTo>
                    <a:cubicBezTo>
                      <a:pt x="53605" y="23130"/>
                      <a:pt x="59370" y="31146"/>
                      <a:pt x="60849" y="42147"/>
                    </a:cubicBezTo>
                    <a:cubicBezTo>
                      <a:pt x="61400" y="46237"/>
                      <a:pt x="61541" y="50361"/>
                      <a:pt x="61772" y="54481"/>
                    </a:cubicBezTo>
                    <a:cubicBezTo>
                      <a:pt x="61957" y="57787"/>
                      <a:pt x="61936" y="61126"/>
                      <a:pt x="62809" y="64361"/>
                    </a:cubicBezTo>
                    <a:cubicBezTo>
                      <a:pt x="63044" y="65228"/>
                      <a:pt x="63352" y="66075"/>
                      <a:pt x="63642" y="66926"/>
                    </a:cubicBezTo>
                    <a:cubicBezTo>
                      <a:pt x="64023" y="68038"/>
                      <a:pt x="64665" y="68900"/>
                      <a:pt x="65732" y="69506"/>
                    </a:cubicBezTo>
                    <a:cubicBezTo>
                      <a:pt x="67120" y="70295"/>
                      <a:pt x="67201" y="71194"/>
                      <a:pt x="66085" y="72358"/>
                    </a:cubicBezTo>
                    <a:cubicBezTo>
                      <a:pt x="64504" y="74009"/>
                      <a:pt x="62500" y="74355"/>
                      <a:pt x="60334" y="74127"/>
                    </a:cubicBezTo>
                    <a:cubicBezTo>
                      <a:pt x="59148" y="74004"/>
                      <a:pt x="58056" y="73528"/>
                      <a:pt x="56967" y="73167"/>
                    </a:cubicBezTo>
                    <a:cubicBezTo>
                      <a:pt x="56751" y="73339"/>
                      <a:pt x="56782" y="73527"/>
                      <a:pt x="56832" y="73706"/>
                    </a:cubicBezTo>
                    <a:cubicBezTo>
                      <a:pt x="57242" y="75218"/>
                      <a:pt x="56522" y="75740"/>
                      <a:pt x="54993" y="75726"/>
                    </a:cubicBezTo>
                    <a:cubicBezTo>
                      <a:pt x="53820" y="75715"/>
                      <a:pt x="53219" y="75553"/>
                      <a:pt x="51530" y="74718"/>
                    </a:cubicBezTo>
                    <a:cubicBezTo>
                      <a:pt x="50609" y="76723"/>
                      <a:pt x="49881" y="76975"/>
                      <a:pt x="47900" y="75957"/>
                    </a:cubicBezTo>
                    <a:cubicBezTo>
                      <a:pt x="47562" y="75783"/>
                      <a:pt x="47237" y="75585"/>
                      <a:pt x="46930" y="75364"/>
                    </a:cubicBezTo>
                    <a:cubicBezTo>
                      <a:pt x="46372" y="74963"/>
                      <a:pt x="45939" y="74450"/>
                      <a:pt x="45192" y="75254"/>
                    </a:cubicBezTo>
                    <a:cubicBezTo>
                      <a:pt x="44697" y="75787"/>
                      <a:pt x="43950" y="75443"/>
                      <a:pt x="43381" y="75026"/>
                    </a:cubicBezTo>
                    <a:cubicBezTo>
                      <a:pt x="42756" y="74570"/>
                      <a:pt x="42397" y="73891"/>
                      <a:pt x="41887" y="73199"/>
                    </a:cubicBezTo>
                    <a:cubicBezTo>
                      <a:pt x="41643" y="73536"/>
                      <a:pt x="41552" y="73853"/>
                      <a:pt x="41555" y="74215"/>
                    </a:cubicBezTo>
                    <a:cubicBezTo>
                      <a:pt x="41566" y="75543"/>
                      <a:pt x="41578" y="76872"/>
                      <a:pt x="41575" y="78200"/>
                    </a:cubicBezTo>
                    <a:cubicBezTo>
                      <a:pt x="41574" y="78547"/>
                      <a:pt x="41600" y="78858"/>
                      <a:pt x="41929" y="79064"/>
                    </a:cubicBezTo>
                    <a:cubicBezTo>
                      <a:pt x="43048" y="79763"/>
                      <a:pt x="44090" y="80586"/>
                      <a:pt x="45428" y="80893"/>
                    </a:cubicBezTo>
                    <a:cubicBezTo>
                      <a:pt x="47188" y="81295"/>
                      <a:pt x="48850" y="81988"/>
                      <a:pt x="50519" y="82667"/>
                    </a:cubicBezTo>
                    <a:cubicBezTo>
                      <a:pt x="55032" y="84502"/>
                      <a:pt x="57764" y="87844"/>
                      <a:pt x="59028" y="92487"/>
                    </a:cubicBezTo>
                    <a:cubicBezTo>
                      <a:pt x="60014" y="96100"/>
                      <a:pt x="60174" y="99774"/>
                      <a:pt x="59968" y="103489"/>
                    </a:cubicBezTo>
                    <a:cubicBezTo>
                      <a:pt x="59918" y="104370"/>
                      <a:pt x="59423" y="104779"/>
                      <a:pt x="58701" y="104981"/>
                    </a:cubicBezTo>
                    <a:cubicBezTo>
                      <a:pt x="58138" y="105140"/>
                      <a:pt x="57975" y="105437"/>
                      <a:pt x="57975" y="105995"/>
                    </a:cubicBezTo>
                    <a:cubicBezTo>
                      <a:pt x="57976" y="113111"/>
                      <a:pt x="57834" y="120226"/>
                      <a:pt x="58159" y="127338"/>
                    </a:cubicBezTo>
                    <a:cubicBezTo>
                      <a:pt x="58246" y="129280"/>
                      <a:pt x="58233" y="131227"/>
                      <a:pt x="58262" y="133170"/>
                    </a:cubicBezTo>
                    <a:cubicBezTo>
                      <a:pt x="58305" y="136020"/>
                      <a:pt x="58654" y="138843"/>
                      <a:pt x="58988" y="141667"/>
                    </a:cubicBezTo>
                    <a:cubicBezTo>
                      <a:pt x="59028" y="141978"/>
                      <a:pt x="58971" y="142340"/>
                      <a:pt x="59254" y="142586"/>
                    </a:cubicBezTo>
                    <a:close/>
                  </a:path>
                </a:pathLst>
              </a:custGeom>
              <a:solidFill>
                <a:srgbClr val="3228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56"/>
              <p:cNvSpPr/>
              <p:nvPr/>
            </p:nvSpPr>
            <p:spPr>
              <a:xfrm>
                <a:off x="4924310" y="2759083"/>
                <a:ext cx="780249" cy="1320286"/>
              </a:xfrm>
              <a:custGeom>
                <a:avLst/>
                <a:gdLst/>
                <a:ahLst/>
                <a:cxnLst/>
                <a:rect l="l" t="t" r="r" b="b"/>
                <a:pathLst>
                  <a:path w="52208" h="88343" extrusionOk="0">
                    <a:moveTo>
                      <a:pt x="26410" y="7744"/>
                    </a:moveTo>
                    <a:cubicBezTo>
                      <a:pt x="26332" y="7182"/>
                      <a:pt x="26303" y="6705"/>
                      <a:pt x="26198" y="6246"/>
                    </a:cubicBezTo>
                    <a:cubicBezTo>
                      <a:pt x="25898" y="4935"/>
                      <a:pt x="24759" y="4468"/>
                      <a:pt x="23749" y="5319"/>
                    </a:cubicBezTo>
                    <a:cubicBezTo>
                      <a:pt x="23302" y="5699"/>
                      <a:pt x="22901" y="5793"/>
                      <a:pt x="22366" y="5815"/>
                    </a:cubicBezTo>
                    <a:cubicBezTo>
                      <a:pt x="21572" y="5847"/>
                      <a:pt x="20916" y="6223"/>
                      <a:pt x="20455" y="6890"/>
                    </a:cubicBezTo>
                    <a:cubicBezTo>
                      <a:pt x="19628" y="8084"/>
                      <a:pt x="19094" y="9381"/>
                      <a:pt x="19058" y="10854"/>
                    </a:cubicBezTo>
                    <a:cubicBezTo>
                      <a:pt x="19017" y="12471"/>
                      <a:pt x="19132" y="14078"/>
                      <a:pt x="19531" y="15649"/>
                    </a:cubicBezTo>
                    <a:cubicBezTo>
                      <a:pt x="19695" y="16298"/>
                      <a:pt x="19623" y="16812"/>
                      <a:pt x="19159" y="17341"/>
                    </a:cubicBezTo>
                    <a:cubicBezTo>
                      <a:pt x="15905" y="21047"/>
                      <a:pt x="12676" y="24776"/>
                      <a:pt x="9437" y="28494"/>
                    </a:cubicBezTo>
                    <a:cubicBezTo>
                      <a:pt x="9348" y="28596"/>
                      <a:pt x="9221" y="28662"/>
                      <a:pt x="9051" y="28791"/>
                    </a:cubicBezTo>
                    <a:cubicBezTo>
                      <a:pt x="8183" y="24764"/>
                      <a:pt x="6736" y="20856"/>
                      <a:pt x="7879" y="16676"/>
                    </a:cubicBezTo>
                    <a:cubicBezTo>
                      <a:pt x="8002" y="16227"/>
                      <a:pt x="8267" y="15517"/>
                      <a:pt x="7524" y="15366"/>
                    </a:cubicBezTo>
                    <a:cubicBezTo>
                      <a:pt x="6790" y="15216"/>
                      <a:pt x="6791" y="15944"/>
                      <a:pt x="6674" y="16426"/>
                    </a:cubicBezTo>
                    <a:cubicBezTo>
                      <a:pt x="6313" y="17904"/>
                      <a:pt x="6251" y="19419"/>
                      <a:pt x="6193" y="21057"/>
                    </a:cubicBezTo>
                    <a:cubicBezTo>
                      <a:pt x="4879" y="20872"/>
                      <a:pt x="3634" y="20693"/>
                      <a:pt x="2389" y="20525"/>
                    </a:cubicBezTo>
                    <a:cubicBezTo>
                      <a:pt x="1834" y="20450"/>
                      <a:pt x="1589" y="20192"/>
                      <a:pt x="1586" y="19587"/>
                    </a:cubicBezTo>
                    <a:cubicBezTo>
                      <a:pt x="1566" y="15716"/>
                      <a:pt x="2023" y="11930"/>
                      <a:pt x="3509" y="8321"/>
                    </a:cubicBezTo>
                    <a:cubicBezTo>
                      <a:pt x="4477" y="5966"/>
                      <a:pt x="6029" y="4115"/>
                      <a:pt x="8257" y="2834"/>
                    </a:cubicBezTo>
                    <a:cubicBezTo>
                      <a:pt x="10360" y="1624"/>
                      <a:pt x="12561" y="678"/>
                      <a:pt x="15017" y="0"/>
                    </a:cubicBezTo>
                    <a:cubicBezTo>
                      <a:pt x="15233" y="1374"/>
                      <a:pt x="16048" y="2255"/>
                      <a:pt x="17160" y="2872"/>
                    </a:cubicBezTo>
                    <a:cubicBezTo>
                      <a:pt x="18551" y="3645"/>
                      <a:pt x="20069" y="3750"/>
                      <a:pt x="21586" y="3463"/>
                    </a:cubicBezTo>
                    <a:cubicBezTo>
                      <a:pt x="23230" y="3153"/>
                      <a:pt x="24763" y="2542"/>
                      <a:pt x="26030" y="1373"/>
                    </a:cubicBezTo>
                    <a:cubicBezTo>
                      <a:pt x="26736" y="721"/>
                      <a:pt x="26875" y="759"/>
                      <a:pt x="27677" y="1435"/>
                    </a:cubicBezTo>
                    <a:cubicBezTo>
                      <a:pt x="29415" y="2902"/>
                      <a:pt x="31428" y="3618"/>
                      <a:pt x="33699" y="3573"/>
                    </a:cubicBezTo>
                    <a:cubicBezTo>
                      <a:pt x="36211" y="3521"/>
                      <a:pt x="37790" y="2406"/>
                      <a:pt x="38696" y="18"/>
                    </a:cubicBezTo>
                    <a:cubicBezTo>
                      <a:pt x="41882" y="982"/>
                      <a:pt x="44972" y="2146"/>
                      <a:pt x="47490" y="4423"/>
                    </a:cubicBezTo>
                    <a:cubicBezTo>
                      <a:pt x="49543" y="6277"/>
                      <a:pt x="50516" y="8775"/>
                      <a:pt x="51136" y="11375"/>
                    </a:cubicBezTo>
                    <a:cubicBezTo>
                      <a:pt x="51807" y="14187"/>
                      <a:pt x="52207" y="17050"/>
                      <a:pt x="52008" y="19966"/>
                    </a:cubicBezTo>
                    <a:cubicBezTo>
                      <a:pt x="51906" y="21455"/>
                      <a:pt x="51758" y="21645"/>
                      <a:pt x="50280" y="21800"/>
                    </a:cubicBezTo>
                    <a:cubicBezTo>
                      <a:pt x="47455" y="22100"/>
                      <a:pt x="47436" y="22100"/>
                      <a:pt x="47338" y="19309"/>
                    </a:cubicBezTo>
                    <a:cubicBezTo>
                      <a:pt x="47300" y="18210"/>
                      <a:pt x="47093" y="17143"/>
                      <a:pt x="46883" y="16075"/>
                    </a:cubicBezTo>
                    <a:cubicBezTo>
                      <a:pt x="46800" y="15650"/>
                      <a:pt x="46600" y="15201"/>
                      <a:pt x="46033" y="15371"/>
                    </a:cubicBezTo>
                    <a:cubicBezTo>
                      <a:pt x="45572" y="15512"/>
                      <a:pt x="45602" y="15916"/>
                      <a:pt x="45679" y="16319"/>
                    </a:cubicBezTo>
                    <a:cubicBezTo>
                      <a:pt x="45813" y="17016"/>
                      <a:pt x="45955" y="17716"/>
                      <a:pt x="46029" y="18420"/>
                    </a:cubicBezTo>
                    <a:cubicBezTo>
                      <a:pt x="46265" y="20659"/>
                      <a:pt x="46184" y="22874"/>
                      <a:pt x="45365" y="25005"/>
                    </a:cubicBezTo>
                    <a:cubicBezTo>
                      <a:pt x="43991" y="28570"/>
                      <a:pt x="43747" y="32281"/>
                      <a:pt x="43795" y="36053"/>
                    </a:cubicBezTo>
                    <a:cubicBezTo>
                      <a:pt x="43872" y="41953"/>
                      <a:pt x="44745" y="47762"/>
                      <a:pt x="45681" y="53566"/>
                    </a:cubicBezTo>
                    <a:cubicBezTo>
                      <a:pt x="47128" y="62548"/>
                      <a:pt x="48686" y="71512"/>
                      <a:pt x="49855" y="80540"/>
                    </a:cubicBezTo>
                    <a:cubicBezTo>
                      <a:pt x="50080" y="82277"/>
                      <a:pt x="50361" y="84014"/>
                      <a:pt x="50732" y="85724"/>
                    </a:cubicBezTo>
                    <a:cubicBezTo>
                      <a:pt x="50904" y="86515"/>
                      <a:pt x="50637" y="86730"/>
                      <a:pt x="49959" y="86845"/>
                    </a:cubicBezTo>
                    <a:cubicBezTo>
                      <a:pt x="45658" y="87573"/>
                      <a:pt x="41359" y="88316"/>
                      <a:pt x="36977" y="88329"/>
                    </a:cubicBezTo>
                    <a:cubicBezTo>
                      <a:pt x="32660" y="88342"/>
                      <a:pt x="28341" y="88304"/>
                      <a:pt x="24037" y="88013"/>
                    </a:cubicBezTo>
                    <a:cubicBezTo>
                      <a:pt x="19638" y="87714"/>
                      <a:pt x="15282" y="86989"/>
                      <a:pt x="10937" y="86233"/>
                    </a:cubicBezTo>
                    <a:cubicBezTo>
                      <a:pt x="7809" y="85689"/>
                      <a:pt x="4683" y="85123"/>
                      <a:pt x="1615" y="84295"/>
                    </a:cubicBezTo>
                    <a:cubicBezTo>
                      <a:pt x="0" y="83859"/>
                      <a:pt x="309" y="83994"/>
                      <a:pt x="322" y="82633"/>
                    </a:cubicBezTo>
                    <a:cubicBezTo>
                      <a:pt x="374" y="77537"/>
                      <a:pt x="1258" y="72537"/>
                      <a:pt x="2099" y="67540"/>
                    </a:cubicBezTo>
                    <a:cubicBezTo>
                      <a:pt x="3435" y="59594"/>
                      <a:pt x="5168" y="51725"/>
                      <a:pt x="6796" y="43836"/>
                    </a:cubicBezTo>
                    <a:cubicBezTo>
                      <a:pt x="6925" y="43213"/>
                      <a:pt x="7121" y="42848"/>
                      <a:pt x="7819" y="42703"/>
                    </a:cubicBezTo>
                    <a:cubicBezTo>
                      <a:pt x="9432" y="42371"/>
                      <a:pt x="10776" y="41479"/>
                      <a:pt x="12044" y="40453"/>
                    </a:cubicBezTo>
                    <a:cubicBezTo>
                      <a:pt x="15540" y="37629"/>
                      <a:pt x="18403" y="34222"/>
                      <a:pt x="21118" y="30675"/>
                    </a:cubicBezTo>
                    <a:cubicBezTo>
                      <a:pt x="22732" y="28566"/>
                      <a:pt x="24352" y="26462"/>
                      <a:pt x="25980" y="24364"/>
                    </a:cubicBezTo>
                    <a:cubicBezTo>
                      <a:pt x="26447" y="23758"/>
                      <a:pt x="26955" y="23206"/>
                      <a:pt x="27686" y="22904"/>
                    </a:cubicBezTo>
                    <a:cubicBezTo>
                      <a:pt x="30657" y="21676"/>
                      <a:pt x="32986" y="19625"/>
                      <a:pt x="35004" y="17179"/>
                    </a:cubicBezTo>
                    <a:cubicBezTo>
                      <a:pt x="36091" y="15863"/>
                      <a:pt x="37166" y="14537"/>
                      <a:pt x="38228" y="13201"/>
                    </a:cubicBezTo>
                    <a:cubicBezTo>
                      <a:pt x="38767" y="12530"/>
                      <a:pt x="39268" y="11824"/>
                      <a:pt x="39245" y="10911"/>
                    </a:cubicBezTo>
                    <a:cubicBezTo>
                      <a:pt x="39231" y="10381"/>
                      <a:pt x="39540" y="10313"/>
                      <a:pt x="39953" y="10249"/>
                    </a:cubicBezTo>
                    <a:cubicBezTo>
                      <a:pt x="41402" y="10024"/>
                      <a:pt x="42853" y="9794"/>
                      <a:pt x="44296" y="9522"/>
                    </a:cubicBezTo>
                    <a:cubicBezTo>
                      <a:pt x="45555" y="9284"/>
                      <a:pt x="45595" y="9258"/>
                      <a:pt x="45608" y="7965"/>
                    </a:cubicBezTo>
                    <a:cubicBezTo>
                      <a:pt x="45615" y="7319"/>
                      <a:pt x="45847" y="7127"/>
                      <a:pt x="46440" y="7164"/>
                    </a:cubicBezTo>
                    <a:cubicBezTo>
                      <a:pt x="46814" y="7187"/>
                      <a:pt x="47201" y="7186"/>
                      <a:pt x="47570" y="7123"/>
                    </a:cubicBezTo>
                    <a:cubicBezTo>
                      <a:pt x="47883" y="7070"/>
                      <a:pt x="48026" y="6785"/>
                      <a:pt x="48016" y="6483"/>
                    </a:cubicBezTo>
                    <a:cubicBezTo>
                      <a:pt x="48009" y="6234"/>
                      <a:pt x="47824" y="6027"/>
                      <a:pt x="47576" y="5995"/>
                    </a:cubicBezTo>
                    <a:cubicBezTo>
                      <a:pt x="47202" y="5941"/>
                      <a:pt x="46824" y="5923"/>
                      <a:pt x="46446" y="5939"/>
                    </a:cubicBezTo>
                    <a:cubicBezTo>
                      <a:pt x="45891" y="5962"/>
                      <a:pt x="45611" y="5826"/>
                      <a:pt x="45542" y="5173"/>
                    </a:cubicBezTo>
                    <a:cubicBezTo>
                      <a:pt x="45419" y="4026"/>
                      <a:pt x="45258" y="3917"/>
                      <a:pt x="44104" y="3913"/>
                    </a:cubicBezTo>
                    <a:cubicBezTo>
                      <a:pt x="41634" y="3903"/>
                      <a:pt x="39190" y="4265"/>
                      <a:pt x="36738" y="4500"/>
                    </a:cubicBezTo>
                    <a:cubicBezTo>
                      <a:pt x="36074" y="4562"/>
                      <a:pt x="35470" y="4668"/>
                      <a:pt x="34819" y="4305"/>
                    </a:cubicBezTo>
                    <a:cubicBezTo>
                      <a:pt x="34089" y="3900"/>
                      <a:pt x="33175" y="3823"/>
                      <a:pt x="32515" y="4347"/>
                    </a:cubicBezTo>
                    <a:cubicBezTo>
                      <a:pt x="31475" y="5175"/>
                      <a:pt x="30263" y="5261"/>
                      <a:pt x="29064" y="5473"/>
                    </a:cubicBezTo>
                    <a:cubicBezTo>
                      <a:pt x="27960" y="5669"/>
                      <a:pt x="27882" y="5653"/>
                      <a:pt x="27793" y="6782"/>
                    </a:cubicBezTo>
                    <a:cubicBezTo>
                      <a:pt x="27724" y="7677"/>
                      <a:pt x="27224" y="7741"/>
                      <a:pt x="26410" y="77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56"/>
              <p:cNvSpPr/>
              <p:nvPr/>
            </p:nvSpPr>
            <p:spPr>
              <a:xfrm>
                <a:off x="4849451" y="1779648"/>
                <a:ext cx="949680" cy="876689"/>
              </a:xfrm>
              <a:custGeom>
                <a:avLst/>
                <a:gdLst/>
                <a:ahLst/>
                <a:cxnLst/>
                <a:rect l="l" t="t" r="r" b="b"/>
                <a:pathLst>
                  <a:path w="63545" h="58661" extrusionOk="0">
                    <a:moveTo>
                      <a:pt x="63545" y="54337"/>
                    </a:moveTo>
                    <a:cubicBezTo>
                      <a:pt x="62420" y="55936"/>
                      <a:pt x="60463" y="56589"/>
                      <a:pt x="58272" y="56064"/>
                    </a:cubicBezTo>
                    <a:cubicBezTo>
                      <a:pt x="57117" y="55787"/>
                      <a:pt x="56003" y="55389"/>
                      <a:pt x="54943" y="54839"/>
                    </a:cubicBezTo>
                    <a:cubicBezTo>
                      <a:pt x="54573" y="54647"/>
                      <a:pt x="54182" y="54400"/>
                      <a:pt x="53749" y="54711"/>
                    </a:cubicBezTo>
                    <a:cubicBezTo>
                      <a:pt x="53276" y="55050"/>
                      <a:pt x="53390" y="55544"/>
                      <a:pt x="53420" y="56012"/>
                    </a:cubicBezTo>
                    <a:cubicBezTo>
                      <a:pt x="53426" y="56106"/>
                      <a:pt x="53451" y="56198"/>
                      <a:pt x="53469" y="56292"/>
                    </a:cubicBezTo>
                    <a:cubicBezTo>
                      <a:pt x="53726" y="57657"/>
                      <a:pt x="53434" y="57929"/>
                      <a:pt x="52058" y="57597"/>
                    </a:cubicBezTo>
                    <a:cubicBezTo>
                      <a:pt x="51397" y="57437"/>
                      <a:pt x="50869" y="57024"/>
                      <a:pt x="50314" y="56660"/>
                    </a:cubicBezTo>
                    <a:cubicBezTo>
                      <a:pt x="49130" y="55884"/>
                      <a:pt x="48650" y="56075"/>
                      <a:pt x="48328" y="57429"/>
                    </a:cubicBezTo>
                    <a:cubicBezTo>
                      <a:pt x="48047" y="58612"/>
                      <a:pt x="47958" y="58661"/>
                      <a:pt x="46873" y="58129"/>
                    </a:cubicBezTo>
                    <a:cubicBezTo>
                      <a:pt x="46101" y="57751"/>
                      <a:pt x="45432" y="57236"/>
                      <a:pt x="44808" y="56636"/>
                    </a:cubicBezTo>
                    <a:cubicBezTo>
                      <a:pt x="44116" y="55970"/>
                      <a:pt x="43824" y="56046"/>
                      <a:pt x="43280" y="56866"/>
                    </a:cubicBezTo>
                    <a:cubicBezTo>
                      <a:pt x="42772" y="57635"/>
                      <a:pt x="42567" y="57641"/>
                      <a:pt x="41966" y="56910"/>
                    </a:cubicBezTo>
                    <a:cubicBezTo>
                      <a:pt x="41226" y="56007"/>
                      <a:pt x="41230" y="55631"/>
                      <a:pt x="42103" y="55132"/>
                    </a:cubicBezTo>
                    <a:cubicBezTo>
                      <a:pt x="47304" y="52151"/>
                      <a:pt x="50430" y="47511"/>
                      <a:pt x="52568" y="42084"/>
                    </a:cubicBezTo>
                    <a:cubicBezTo>
                      <a:pt x="53761" y="39060"/>
                      <a:pt x="54380" y="35912"/>
                      <a:pt x="54501" y="32668"/>
                    </a:cubicBezTo>
                    <a:cubicBezTo>
                      <a:pt x="54520" y="32146"/>
                      <a:pt x="54541" y="31712"/>
                      <a:pt x="55251" y="31792"/>
                    </a:cubicBezTo>
                    <a:cubicBezTo>
                      <a:pt x="55546" y="31824"/>
                      <a:pt x="55834" y="31715"/>
                      <a:pt x="55908" y="31381"/>
                    </a:cubicBezTo>
                    <a:cubicBezTo>
                      <a:pt x="55993" y="30994"/>
                      <a:pt x="55761" y="30762"/>
                      <a:pt x="55439" y="30599"/>
                    </a:cubicBezTo>
                    <a:cubicBezTo>
                      <a:pt x="55354" y="30556"/>
                      <a:pt x="55272" y="30509"/>
                      <a:pt x="55186" y="30469"/>
                    </a:cubicBezTo>
                    <a:cubicBezTo>
                      <a:pt x="50748" y="28376"/>
                      <a:pt x="47486" y="25013"/>
                      <a:pt x="44924" y="20911"/>
                    </a:cubicBezTo>
                    <a:cubicBezTo>
                      <a:pt x="43490" y="18618"/>
                      <a:pt x="42175" y="16255"/>
                      <a:pt x="40984" y="13829"/>
                    </a:cubicBezTo>
                    <a:cubicBezTo>
                      <a:pt x="40612" y="13076"/>
                      <a:pt x="40479" y="12419"/>
                      <a:pt x="41167" y="11787"/>
                    </a:cubicBezTo>
                    <a:cubicBezTo>
                      <a:pt x="41302" y="11663"/>
                      <a:pt x="41385" y="11479"/>
                      <a:pt x="41487" y="11318"/>
                    </a:cubicBezTo>
                    <a:cubicBezTo>
                      <a:pt x="41711" y="10958"/>
                      <a:pt x="41779" y="10594"/>
                      <a:pt x="41373" y="10323"/>
                    </a:cubicBezTo>
                    <a:cubicBezTo>
                      <a:pt x="41010" y="10078"/>
                      <a:pt x="40739" y="10331"/>
                      <a:pt x="40522" y="10586"/>
                    </a:cubicBezTo>
                    <a:cubicBezTo>
                      <a:pt x="37309" y="14392"/>
                      <a:pt x="33082" y="16868"/>
                      <a:pt x="28889" y="19359"/>
                    </a:cubicBezTo>
                    <a:cubicBezTo>
                      <a:pt x="23953" y="22294"/>
                      <a:pt x="18810" y="24834"/>
                      <a:pt x="13412" y="26828"/>
                    </a:cubicBezTo>
                    <a:cubicBezTo>
                      <a:pt x="11943" y="27371"/>
                      <a:pt x="10446" y="27814"/>
                      <a:pt x="8890" y="28033"/>
                    </a:cubicBezTo>
                    <a:cubicBezTo>
                      <a:pt x="8702" y="28059"/>
                      <a:pt x="8509" y="28069"/>
                      <a:pt x="8332" y="28128"/>
                    </a:cubicBezTo>
                    <a:cubicBezTo>
                      <a:pt x="8038" y="28224"/>
                      <a:pt x="7855" y="28441"/>
                      <a:pt x="7847" y="28758"/>
                    </a:cubicBezTo>
                    <a:cubicBezTo>
                      <a:pt x="7840" y="29083"/>
                      <a:pt x="8038" y="29353"/>
                      <a:pt x="8336" y="29362"/>
                    </a:cubicBezTo>
                    <a:cubicBezTo>
                      <a:pt x="9297" y="29394"/>
                      <a:pt x="9124" y="29937"/>
                      <a:pt x="9085" y="30619"/>
                    </a:cubicBezTo>
                    <a:cubicBezTo>
                      <a:pt x="8918" y="33528"/>
                      <a:pt x="9367" y="36386"/>
                      <a:pt x="10132" y="39180"/>
                    </a:cubicBezTo>
                    <a:cubicBezTo>
                      <a:pt x="11473" y="44062"/>
                      <a:pt x="13763" y="48434"/>
                      <a:pt x="17409" y="52018"/>
                    </a:cubicBezTo>
                    <a:cubicBezTo>
                      <a:pt x="18665" y="53254"/>
                      <a:pt x="20047" y="54329"/>
                      <a:pt x="21615" y="55153"/>
                    </a:cubicBezTo>
                    <a:cubicBezTo>
                      <a:pt x="21960" y="55334"/>
                      <a:pt x="22509" y="55445"/>
                      <a:pt x="22181" y="56062"/>
                    </a:cubicBezTo>
                    <a:cubicBezTo>
                      <a:pt x="21870" y="56642"/>
                      <a:pt x="21638" y="57317"/>
                      <a:pt x="20880" y="57454"/>
                    </a:cubicBezTo>
                    <a:cubicBezTo>
                      <a:pt x="20620" y="57502"/>
                      <a:pt x="20521" y="57214"/>
                      <a:pt x="20392" y="57014"/>
                    </a:cubicBezTo>
                    <a:cubicBezTo>
                      <a:pt x="19724" y="55969"/>
                      <a:pt x="19651" y="55951"/>
                      <a:pt x="18723" y="56745"/>
                    </a:cubicBezTo>
                    <a:cubicBezTo>
                      <a:pt x="17999" y="57362"/>
                      <a:pt x="17284" y="57988"/>
                      <a:pt x="16374" y="58320"/>
                    </a:cubicBezTo>
                    <a:cubicBezTo>
                      <a:pt x="15661" y="58581"/>
                      <a:pt x="15459" y="58463"/>
                      <a:pt x="15296" y="57705"/>
                    </a:cubicBezTo>
                    <a:cubicBezTo>
                      <a:pt x="15246" y="57475"/>
                      <a:pt x="15272" y="57227"/>
                      <a:pt x="15212" y="57000"/>
                    </a:cubicBezTo>
                    <a:cubicBezTo>
                      <a:pt x="15016" y="56247"/>
                      <a:pt x="14526" y="56011"/>
                      <a:pt x="13818" y="56357"/>
                    </a:cubicBezTo>
                    <a:cubicBezTo>
                      <a:pt x="13437" y="56544"/>
                      <a:pt x="13106" y="56827"/>
                      <a:pt x="12744" y="57052"/>
                    </a:cubicBezTo>
                    <a:cubicBezTo>
                      <a:pt x="11915" y="57568"/>
                      <a:pt x="11038" y="57847"/>
                      <a:pt x="9977" y="57557"/>
                    </a:cubicBezTo>
                    <a:cubicBezTo>
                      <a:pt x="9824" y="57089"/>
                      <a:pt x="10156" y="56661"/>
                      <a:pt x="10154" y="56208"/>
                    </a:cubicBezTo>
                    <a:cubicBezTo>
                      <a:pt x="10151" y="55701"/>
                      <a:pt x="10377" y="55136"/>
                      <a:pt x="9888" y="54744"/>
                    </a:cubicBezTo>
                    <a:cubicBezTo>
                      <a:pt x="9367" y="54329"/>
                      <a:pt x="8891" y="54714"/>
                      <a:pt x="8445" y="54943"/>
                    </a:cubicBezTo>
                    <a:cubicBezTo>
                      <a:pt x="7424" y="55467"/>
                      <a:pt x="6365" y="55888"/>
                      <a:pt x="5239" y="56079"/>
                    </a:cubicBezTo>
                    <a:cubicBezTo>
                      <a:pt x="3220" y="56419"/>
                      <a:pt x="1374" y="56146"/>
                      <a:pt x="0" y="54421"/>
                    </a:cubicBezTo>
                    <a:cubicBezTo>
                      <a:pt x="82" y="54294"/>
                      <a:pt x="115" y="54178"/>
                      <a:pt x="187" y="54142"/>
                    </a:cubicBezTo>
                    <a:cubicBezTo>
                      <a:pt x="2001" y="53246"/>
                      <a:pt x="2739" y="51587"/>
                      <a:pt x="3377" y="49808"/>
                    </a:cubicBezTo>
                    <a:cubicBezTo>
                      <a:pt x="4172" y="47596"/>
                      <a:pt x="4479" y="45299"/>
                      <a:pt x="4660" y="42988"/>
                    </a:cubicBezTo>
                    <a:cubicBezTo>
                      <a:pt x="4865" y="40392"/>
                      <a:pt x="4853" y="37778"/>
                      <a:pt x="5067" y="35182"/>
                    </a:cubicBezTo>
                    <a:cubicBezTo>
                      <a:pt x="5286" y="32496"/>
                      <a:pt x="5318" y="29798"/>
                      <a:pt x="5755" y="27122"/>
                    </a:cubicBezTo>
                    <a:cubicBezTo>
                      <a:pt x="5983" y="25728"/>
                      <a:pt x="6062" y="24305"/>
                      <a:pt x="6358" y="22913"/>
                    </a:cubicBezTo>
                    <a:cubicBezTo>
                      <a:pt x="7372" y="18144"/>
                      <a:pt x="9377" y="13846"/>
                      <a:pt x="12555" y="10139"/>
                    </a:cubicBezTo>
                    <a:cubicBezTo>
                      <a:pt x="15199" y="7056"/>
                      <a:pt x="18183" y="4376"/>
                      <a:pt x="21907" y="2612"/>
                    </a:cubicBezTo>
                    <a:cubicBezTo>
                      <a:pt x="24859" y="1215"/>
                      <a:pt x="27995" y="497"/>
                      <a:pt x="31211" y="203"/>
                    </a:cubicBezTo>
                    <a:cubicBezTo>
                      <a:pt x="33443" y="0"/>
                      <a:pt x="35624" y="635"/>
                      <a:pt x="37781" y="1182"/>
                    </a:cubicBezTo>
                    <a:cubicBezTo>
                      <a:pt x="42941" y="2491"/>
                      <a:pt x="46996" y="5512"/>
                      <a:pt x="50462" y="9423"/>
                    </a:cubicBezTo>
                    <a:cubicBezTo>
                      <a:pt x="52072" y="11238"/>
                      <a:pt x="53532" y="13166"/>
                      <a:pt x="54611" y="15350"/>
                    </a:cubicBezTo>
                    <a:cubicBezTo>
                      <a:pt x="56432" y="19038"/>
                      <a:pt x="57518" y="22916"/>
                      <a:pt x="57923" y="27028"/>
                    </a:cubicBezTo>
                    <a:cubicBezTo>
                      <a:pt x="58387" y="31746"/>
                      <a:pt x="58575" y="36478"/>
                      <a:pt x="58854" y="41204"/>
                    </a:cubicBezTo>
                    <a:cubicBezTo>
                      <a:pt x="58985" y="43420"/>
                      <a:pt x="59133" y="45649"/>
                      <a:pt x="59676" y="47819"/>
                    </a:cubicBezTo>
                    <a:cubicBezTo>
                      <a:pt x="60544" y="51282"/>
                      <a:pt x="61041" y="52123"/>
                      <a:pt x="63545" y="54337"/>
                    </a:cubicBezTo>
                    <a:close/>
                  </a:path>
                </a:pathLst>
              </a:custGeom>
              <a:solidFill>
                <a:srgbClr val="8E49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56"/>
              <p:cNvSpPr/>
              <p:nvPr/>
            </p:nvSpPr>
            <p:spPr>
              <a:xfrm>
                <a:off x="5000918" y="1985799"/>
                <a:ext cx="645863" cy="634893"/>
              </a:xfrm>
              <a:custGeom>
                <a:avLst/>
                <a:gdLst/>
                <a:ahLst/>
                <a:cxnLst/>
                <a:rect l="l" t="t" r="r" b="b"/>
                <a:pathLst>
                  <a:path w="43216" h="42482" extrusionOk="0">
                    <a:moveTo>
                      <a:pt x="29455" y="34"/>
                    </a:moveTo>
                    <a:cubicBezTo>
                      <a:pt x="30747" y="2795"/>
                      <a:pt x="32194" y="5459"/>
                      <a:pt x="33774" y="8050"/>
                    </a:cubicBezTo>
                    <a:cubicBezTo>
                      <a:pt x="35957" y="11635"/>
                      <a:pt x="38824" y="14562"/>
                      <a:pt x="42383" y="16780"/>
                    </a:cubicBezTo>
                    <a:cubicBezTo>
                      <a:pt x="43146" y="17256"/>
                      <a:pt x="43216" y="17877"/>
                      <a:pt x="43162" y="18595"/>
                    </a:cubicBezTo>
                    <a:cubicBezTo>
                      <a:pt x="43024" y="20391"/>
                      <a:pt x="42861" y="22188"/>
                      <a:pt x="42401" y="23935"/>
                    </a:cubicBezTo>
                    <a:cubicBezTo>
                      <a:pt x="41099" y="28871"/>
                      <a:pt x="38996" y="33386"/>
                      <a:pt x="35353" y="37063"/>
                    </a:cubicBezTo>
                    <a:cubicBezTo>
                      <a:pt x="31872" y="40577"/>
                      <a:pt x="27577" y="42200"/>
                      <a:pt x="22694" y="42391"/>
                    </a:cubicBezTo>
                    <a:cubicBezTo>
                      <a:pt x="20410" y="42481"/>
                      <a:pt x="18149" y="42288"/>
                      <a:pt x="15932" y="41684"/>
                    </a:cubicBezTo>
                    <a:cubicBezTo>
                      <a:pt x="11524" y="40478"/>
                      <a:pt x="8120" y="37863"/>
                      <a:pt x="5571" y="34145"/>
                    </a:cubicBezTo>
                    <a:cubicBezTo>
                      <a:pt x="1936" y="28836"/>
                      <a:pt x="1" y="22983"/>
                      <a:pt x="255" y="16486"/>
                    </a:cubicBezTo>
                    <a:cubicBezTo>
                      <a:pt x="281" y="15841"/>
                      <a:pt x="347" y="15327"/>
                      <a:pt x="1149" y="15106"/>
                    </a:cubicBezTo>
                    <a:cubicBezTo>
                      <a:pt x="6393" y="13657"/>
                      <a:pt x="11201" y="11185"/>
                      <a:pt x="15994" y="8686"/>
                    </a:cubicBezTo>
                    <a:cubicBezTo>
                      <a:pt x="20507" y="6334"/>
                      <a:pt x="24766" y="3591"/>
                      <a:pt x="28703" y="359"/>
                    </a:cubicBezTo>
                    <a:cubicBezTo>
                      <a:pt x="28879" y="215"/>
                      <a:pt x="29024" y="0"/>
                      <a:pt x="29455" y="34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56"/>
              <p:cNvSpPr/>
              <p:nvPr/>
            </p:nvSpPr>
            <p:spPr>
              <a:xfrm>
                <a:off x="4934189" y="2838531"/>
                <a:ext cx="559795" cy="547794"/>
              </a:xfrm>
              <a:custGeom>
                <a:avLst/>
                <a:gdLst/>
                <a:ahLst/>
                <a:cxnLst/>
                <a:rect l="l" t="t" r="r" b="b"/>
                <a:pathLst>
                  <a:path w="37457" h="36654" extrusionOk="0">
                    <a:moveTo>
                      <a:pt x="33524" y="6234"/>
                    </a:moveTo>
                    <a:cubicBezTo>
                      <a:pt x="32863" y="7211"/>
                      <a:pt x="32103" y="8047"/>
                      <a:pt x="31355" y="8891"/>
                    </a:cubicBezTo>
                    <a:cubicBezTo>
                      <a:pt x="31167" y="9104"/>
                      <a:pt x="30977" y="9315"/>
                      <a:pt x="30827" y="9554"/>
                    </a:cubicBezTo>
                    <a:cubicBezTo>
                      <a:pt x="30687" y="9777"/>
                      <a:pt x="30745" y="10007"/>
                      <a:pt x="30938" y="10192"/>
                    </a:cubicBezTo>
                    <a:cubicBezTo>
                      <a:pt x="31131" y="10379"/>
                      <a:pt x="31383" y="10433"/>
                      <a:pt x="31583" y="10281"/>
                    </a:cubicBezTo>
                    <a:cubicBezTo>
                      <a:pt x="31957" y="9995"/>
                      <a:pt x="32326" y="9689"/>
                      <a:pt x="32636" y="9336"/>
                    </a:cubicBezTo>
                    <a:cubicBezTo>
                      <a:pt x="33515" y="8340"/>
                      <a:pt x="34361" y="7316"/>
                      <a:pt x="35222" y="6306"/>
                    </a:cubicBezTo>
                    <a:cubicBezTo>
                      <a:pt x="35408" y="6090"/>
                      <a:pt x="35603" y="5885"/>
                      <a:pt x="35797" y="5676"/>
                    </a:cubicBezTo>
                    <a:cubicBezTo>
                      <a:pt x="36153" y="5294"/>
                      <a:pt x="36663" y="5072"/>
                      <a:pt x="37054" y="5380"/>
                    </a:cubicBezTo>
                    <a:cubicBezTo>
                      <a:pt x="37457" y="5697"/>
                      <a:pt x="37123" y="6187"/>
                      <a:pt x="36871" y="6509"/>
                    </a:cubicBezTo>
                    <a:cubicBezTo>
                      <a:pt x="35612" y="8112"/>
                      <a:pt x="34337" y="9704"/>
                      <a:pt x="33047" y="11281"/>
                    </a:cubicBezTo>
                    <a:cubicBezTo>
                      <a:pt x="31182" y="13555"/>
                      <a:pt x="28940" y="15340"/>
                      <a:pt x="26208" y="16479"/>
                    </a:cubicBezTo>
                    <a:cubicBezTo>
                      <a:pt x="25343" y="16840"/>
                      <a:pt x="24768" y="17544"/>
                      <a:pt x="24211" y="18255"/>
                    </a:cubicBezTo>
                    <a:cubicBezTo>
                      <a:pt x="21814" y="21317"/>
                      <a:pt x="19420" y="24381"/>
                      <a:pt x="17031" y="27450"/>
                    </a:cubicBezTo>
                    <a:cubicBezTo>
                      <a:pt x="14950" y="30120"/>
                      <a:pt x="12579" y="32506"/>
                      <a:pt x="9894" y="34564"/>
                    </a:cubicBezTo>
                    <a:cubicBezTo>
                      <a:pt x="8051" y="35977"/>
                      <a:pt x="5991" y="36653"/>
                      <a:pt x="3630" y="36170"/>
                    </a:cubicBezTo>
                    <a:cubicBezTo>
                      <a:pt x="2173" y="35872"/>
                      <a:pt x="1276" y="35011"/>
                      <a:pt x="842" y="33634"/>
                    </a:cubicBezTo>
                    <a:cubicBezTo>
                      <a:pt x="501" y="32546"/>
                      <a:pt x="329" y="31421"/>
                      <a:pt x="239" y="30283"/>
                    </a:cubicBezTo>
                    <a:cubicBezTo>
                      <a:pt x="0" y="27289"/>
                      <a:pt x="329" y="24318"/>
                      <a:pt x="609" y="21344"/>
                    </a:cubicBezTo>
                    <a:cubicBezTo>
                      <a:pt x="759" y="19749"/>
                      <a:pt x="924" y="18156"/>
                      <a:pt x="1088" y="16497"/>
                    </a:cubicBezTo>
                    <a:cubicBezTo>
                      <a:pt x="2381" y="16679"/>
                      <a:pt x="3590" y="16845"/>
                      <a:pt x="4795" y="17022"/>
                    </a:cubicBezTo>
                    <a:cubicBezTo>
                      <a:pt x="5304" y="17097"/>
                      <a:pt x="5633" y="17327"/>
                      <a:pt x="5739" y="17899"/>
                    </a:cubicBezTo>
                    <a:cubicBezTo>
                      <a:pt x="6073" y="19716"/>
                      <a:pt x="6701" y="21472"/>
                      <a:pt x="6886" y="23320"/>
                    </a:cubicBezTo>
                    <a:cubicBezTo>
                      <a:pt x="6997" y="24407"/>
                      <a:pt x="7145" y="25502"/>
                      <a:pt x="6138" y="26333"/>
                    </a:cubicBezTo>
                    <a:cubicBezTo>
                      <a:pt x="5829" y="26585"/>
                      <a:pt x="5680" y="26990"/>
                      <a:pt x="6023" y="27330"/>
                    </a:cubicBezTo>
                    <a:cubicBezTo>
                      <a:pt x="6380" y="27684"/>
                      <a:pt x="6717" y="27452"/>
                      <a:pt x="7009" y="27175"/>
                    </a:cubicBezTo>
                    <a:cubicBezTo>
                      <a:pt x="7145" y="27044"/>
                      <a:pt x="7274" y="26905"/>
                      <a:pt x="7400" y="26761"/>
                    </a:cubicBezTo>
                    <a:cubicBezTo>
                      <a:pt x="11458" y="22120"/>
                      <a:pt x="15503" y="17467"/>
                      <a:pt x="19587" y="12847"/>
                    </a:cubicBezTo>
                    <a:cubicBezTo>
                      <a:pt x="20217" y="12133"/>
                      <a:pt x="20464" y="11472"/>
                      <a:pt x="20173" y="10536"/>
                    </a:cubicBezTo>
                    <a:cubicBezTo>
                      <a:pt x="19776" y="9264"/>
                      <a:pt x="19750" y="7918"/>
                      <a:pt x="19650" y="6597"/>
                    </a:cubicBezTo>
                    <a:cubicBezTo>
                      <a:pt x="19544" y="5188"/>
                      <a:pt x="19899" y="3871"/>
                      <a:pt x="20684" y="2681"/>
                    </a:cubicBezTo>
                    <a:cubicBezTo>
                      <a:pt x="20869" y="2400"/>
                      <a:pt x="21063" y="2133"/>
                      <a:pt x="21368" y="1977"/>
                    </a:cubicBezTo>
                    <a:cubicBezTo>
                      <a:pt x="21801" y="1754"/>
                      <a:pt x="22106" y="1933"/>
                      <a:pt x="22127" y="2420"/>
                    </a:cubicBezTo>
                    <a:cubicBezTo>
                      <a:pt x="22132" y="2561"/>
                      <a:pt x="22141" y="2716"/>
                      <a:pt x="22093" y="2844"/>
                    </a:cubicBezTo>
                    <a:cubicBezTo>
                      <a:pt x="21362" y="4801"/>
                      <a:pt x="22017" y="6689"/>
                      <a:pt x="22412" y="8576"/>
                    </a:cubicBezTo>
                    <a:cubicBezTo>
                      <a:pt x="22644" y="9684"/>
                      <a:pt x="23136" y="9903"/>
                      <a:pt x="24167" y="9431"/>
                    </a:cubicBezTo>
                    <a:cubicBezTo>
                      <a:pt x="26042" y="8571"/>
                      <a:pt x="27736" y="7476"/>
                      <a:pt x="28896" y="5686"/>
                    </a:cubicBezTo>
                    <a:cubicBezTo>
                      <a:pt x="29850" y="4215"/>
                      <a:pt x="30882" y="2795"/>
                      <a:pt x="31716" y="1247"/>
                    </a:cubicBezTo>
                    <a:cubicBezTo>
                      <a:pt x="31893" y="917"/>
                      <a:pt x="32098" y="577"/>
                      <a:pt x="32371" y="331"/>
                    </a:cubicBezTo>
                    <a:cubicBezTo>
                      <a:pt x="32713" y="23"/>
                      <a:pt x="33185" y="1"/>
                      <a:pt x="33557" y="265"/>
                    </a:cubicBezTo>
                    <a:cubicBezTo>
                      <a:pt x="33898" y="509"/>
                      <a:pt x="33647" y="866"/>
                      <a:pt x="33550" y="1166"/>
                    </a:cubicBezTo>
                    <a:cubicBezTo>
                      <a:pt x="32926" y="3094"/>
                      <a:pt x="31791" y="4726"/>
                      <a:pt x="30572" y="6311"/>
                    </a:cubicBezTo>
                    <a:cubicBezTo>
                      <a:pt x="30282" y="6686"/>
                      <a:pt x="29987" y="7056"/>
                      <a:pt x="29701" y="7436"/>
                    </a:cubicBezTo>
                    <a:cubicBezTo>
                      <a:pt x="29422" y="7807"/>
                      <a:pt x="29251" y="8241"/>
                      <a:pt x="29683" y="8566"/>
                    </a:cubicBezTo>
                    <a:cubicBezTo>
                      <a:pt x="30118" y="8893"/>
                      <a:pt x="30492" y="8575"/>
                      <a:pt x="30776" y="8233"/>
                    </a:cubicBezTo>
                    <a:cubicBezTo>
                      <a:pt x="31200" y="7724"/>
                      <a:pt x="31612" y="7202"/>
                      <a:pt x="32002" y="6665"/>
                    </a:cubicBezTo>
                    <a:cubicBezTo>
                      <a:pt x="32378" y="6146"/>
                      <a:pt x="32831" y="5957"/>
                      <a:pt x="33524" y="6234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6"/>
              <p:cNvSpPr/>
              <p:nvPr/>
            </p:nvSpPr>
            <p:spPr>
              <a:xfrm>
                <a:off x="5056573" y="4075917"/>
                <a:ext cx="201474" cy="453043"/>
              </a:xfrm>
              <a:custGeom>
                <a:avLst/>
                <a:gdLst/>
                <a:ahLst/>
                <a:cxnLst/>
                <a:rect l="l" t="t" r="r" b="b"/>
                <a:pathLst>
                  <a:path w="13481" h="30314" extrusionOk="0">
                    <a:moveTo>
                      <a:pt x="4869" y="1"/>
                    </a:moveTo>
                    <a:cubicBezTo>
                      <a:pt x="7547" y="361"/>
                      <a:pt x="10076" y="727"/>
                      <a:pt x="12614" y="1024"/>
                    </a:cubicBezTo>
                    <a:cubicBezTo>
                      <a:pt x="13301" y="1106"/>
                      <a:pt x="13480" y="1389"/>
                      <a:pt x="13450" y="2028"/>
                    </a:cubicBezTo>
                    <a:cubicBezTo>
                      <a:pt x="13301" y="5295"/>
                      <a:pt x="13222" y="8567"/>
                      <a:pt x="13024" y="11831"/>
                    </a:cubicBezTo>
                    <a:cubicBezTo>
                      <a:pt x="12861" y="14531"/>
                      <a:pt x="12731" y="17231"/>
                      <a:pt x="12777" y="19934"/>
                    </a:cubicBezTo>
                    <a:cubicBezTo>
                      <a:pt x="12826" y="22884"/>
                      <a:pt x="11679" y="25135"/>
                      <a:pt x="9175" y="26743"/>
                    </a:cubicBezTo>
                    <a:cubicBezTo>
                      <a:pt x="7168" y="28034"/>
                      <a:pt x="5012" y="29001"/>
                      <a:pt x="2826" y="29918"/>
                    </a:cubicBezTo>
                    <a:cubicBezTo>
                      <a:pt x="2520" y="30046"/>
                      <a:pt x="2197" y="30130"/>
                      <a:pt x="1867" y="30167"/>
                    </a:cubicBezTo>
                    <a:cubicBezTo>
                      <a:pt x="566" y="30313"/>
                      <a:pt x="0" y="29617"/>
                      <a:pt x="406" y="28375"/>
                    </a:cubicBezTo>
                    <a:cubicBezTo>
                      <a:pt x="657" y="27606"/>
                      <a:pt x="1018" y="26884"/>
                      <a:pt x="1449" y="26201"/>
                    </a:cubicBezTo>
                    <a:cubicBezTo>
                      <a:pt x="1829" y="25598"/>
                      <a:pt x="2152" y="24948"/>
                      <a:pt x="2607" y="24409"/>
                    </a:cubicBezTo>
                    <a:cubicBezTo>
                      <a:pt x="4380" y="22304"/>
                      <a:pt x="4751" y="19806"/>
                      <a:pt x="4663" y="17194"/>
                    </a:cubicBezTo>
                    <a:cubicBezTo>
                      <a:pt x="4478" y="11737"/>
                      <a:pt x="4802" y="6286"/>
                      <a:pt x="4796" y="830"/>
                    </a:cubicBezTo>
                    <a:cubicBezTo>
                      <a:pt x="4794" y="599"/>
                      <a:pt x="4835" y="368"/>
                      <a:pt x="4869" y="1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56"/>
              <p:cNvSpPr/>
              <p:nvPr/>
            </p:nvSpPr>
            <p:spPr>
              <a:xfrm>
                <a:off x="5407482" y="4095390"/>
                <a:ext cx="201025" cy="433898"/>
              </a:xfrm>
              <a:custGeom>
                <a:avLst/>
                <a:gdLst/>
                <a:ahLst/>
                <a:cxnLst/>
                <a:rect l="l" t="t" r="r" b="b"/>
                <a:pathLst>
                  <a:path w="13451" h="29033" extrusionOk="0">
                    <a:moveTo>
                      <a:pt x="8732" y="9611"/>
                    </a:moveTo>
                    <a:cubicBezTo>
                      <a:pt x="9041" y="12342"/>
                      <a:pt x="8635" y="15186"/>
                      <a:pt x="8854" y="18026"/>
                    </a:cubicBezTo>
                    <a:cubicBezTo>
                      <a:pt x="8982" y="19675"/>
                      <a:pt x="9461" y="21157"/>
                      <a:pt x="10432" y="22515"/>
                    </a:cubicBezTo>
                    <a:cubicBezTo>
                      <a:pt x="11394" y="23862"/>
                      <a:pt x="12344" y="25229"/>
                      <a:pt x="12933" y="26797"/>
                    </a:cubicBezTo>
                    <a:cubicBezTo>
                      <a:pt x="13128" y="27318"/>
                      <a:pt x="13450" y="27868"/>
                      <a:pt x="13003" y="28402"/>
                    </a:cubicBezTo>
                    <a:cubicBezTo>
                      <a:pt x="12509" y="28991"/>
                      <a:pt x="11813" y="29032"/>
                      <a:pt x="11173" y="28789"/>
                    </a:cubicBezTo>
                    <a:cubicBezTo>
                      <a:pt x="8204" y="27657"/>
                      <a:pt x="5284" y="26430"/>
                      <a:pt x="2842" y="24306"/>
                    </a:cubicBezTo>
                    <a:cubicBezTo>
                      <a:pt x="1288" y="22956"/>
                      <a:pt x="689" y="21178"/>
                      <a:pt x="700" y="19235"/>
                    </a:cubicBezTo>
                    <a:cubicBezTo>
                      <a:pt x="739" y="13307"/>
                      <a:pt x="72" y="7410"/>
                      <a:pt x="33" y="1489"/>
                    </a:cubicBezTo>
                    <a:cubicBezTo>
                      <a:pt x="24" y="270"/>
                      <a:pt x="0" y="276"/>
                      <a:pt x="1271" y="261"/>
                    </a:cubicBezTo>
                    <a:cubicBezTo>
                      <a:pt x="3448" y="232"/>
                      <a:pt x="5630" y="434"/>
                      <a:pt x="7799" y="107"/>
                    </a:cubicBezTo>
                    <a:cubicBezTo>
                      <a:pt x="8512" y="0"/>
                      <a:pt x="8702" y="313"/>
                      <a:pt x="8669" y="983"/>
                    </a:cubicBezTo>
                    <a:cubicBezTo>
                      <a:pt x="8530" y="3824"/>
                      <a:pt x="8897" y="6662"/>
                      <a:pt x="8732" y="9611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56"/>
              <p:cNvSpPr/>
              <p:nvPr/>
            </p:nvSpPr>
            <p:spPr>
              <a:xfrm>
                <a:off x="5194501" y="1551706"/>
                <a:ext cx="260940" cy="192731"/>
              </a:xfrm>
              <a:custGeom>
                <a:avLst/>
                <a:gdLst/>
                <a:ahLst/>
                <a:cxnLst/>
                <a:rect l="l" t="t" r="r" b="b"/>
                <a:pathLst>
                  <a:path w="17460" h="12896" extrusionOk="0">
                    <a:moveTo>
                      <a:pt x="320" y="9183"/>
                    </a:moveTo>
                    <a:cubicBezTo>
                      <a:pt x="1" y="5774"/>
                      <a:pt x="2912" y="1595"/>
                      <a:pt x="6707" y="868"/>
                    </a:cubicBezTo>
                    <a:cubicBezTo>
                      <a:pt x="11242" y="1"/>
                      <a:pt x="15112" y="2060"/>
                      <a:pt x="16673" y="6146"/>
                    </a:cubicBezTo>
                    <a:cubicBezTo>
                      <a:pt x="17459" y="8202"/>
                      <a:pt x="17250" y="10220"/>
                      <a:pt x="16672" y="12265"/>
                    </a:cubicBezTo>
                    <a:cubicBezTo>
                      <a:pt x="16506" y="12852"/>
                      <a:pt x="16235" y="12846"/>
                      <a:pt x="15739" y="12661"/>
                    </a:cubicBezTo>
                    <a:cubicBezTo>
                      <a:pt x="11127" y="10942"/>
                      <a:pt x="6501" y="10930"/>
                      <a:pt x="1866" y="12583"/>
                    </a:cubicBezTo>
                    <a:cubicBezTo>
                      <a:pt x="990" y="12895"/>
                      <a:pt x="968" y="12877"/>
                      <a:pt x="714" y="11983"/>
                    </a:cubicBezTo>
                    <a:cubicBezTo>
                      <a:pt x="611" y="11619"/>
                      <a:pt x="500" y="11253"/>
                      <a:pt x="453" y="10880"/>
                    </a:cubicBezTo>
                    <a:cubicBezTo>
                      <a:pt x="382" y="10319"/>
                      <a:pt x="363" y="9749"/>
                      <a:pt x="320" y="9183"/>
                    </a:cubicBezTo>
                    <a:close/>
                  </a:path>
                </a:pathLst>
              </a:custGeom>
              <a:solidFill>
                <a:srgbClr val="8E49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56"/>
              <p:cNvSpPr/>
              <p:nvPr/>
            </p:nvSpPr>
            <p:spPr>
              <a:xfrm>
                <a:off x="5597851" y="3104088"/>
                <a:ext cx="89715" cy="666024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44565" extrusionOk="0">
                    <a:moveTo>
                      <a:pt x="4770" y="6473"/>
                    </a:moveTo>
                    <a:cubicBezTo>
                      <a:pt x="4615" y="14106"/>
                      <a:pt x="4771" y="21736"/>
                      <a:pt x="5083" y="29362"/>
                    </a:cubicBezTo>
                    <a:cubicBezTo>
                      <a:pt x="5174" y="31578"/>
                      <a:pt x="5539" y="33782"/>
                      <a:pt x="5779" y="35992"/>
                    </a:cubicBezTo>
                    <a:cubicBezTo>
                      <a:pt x="5830" y="36459"/>
                      <a:pt x="6003" y="37003"/>
                      <a:pt x="5669" y="37365"/>
                    </a:cubicBezTo>
                    <a:cubicBezTo>
                      <a:pt x="4988" y="38106"/>
                      <a:pt x="5174" y="38929"/>
                      <a:pt x="5257" y="39769"/>
                    </a:cubicBezTo>
                    <a:cubicBezTo>
                      <a:pt x="5388" y="41091"/>
                      <a:pt x="5510" y="42411"/>
                      <a:pt x="5613" y="43733"/>
                    </a:cubicBezTo>
                    <a:cubicBezTo>
                      <a:pt x="5637" y="44044"/>
                      <a:pt x="5707" y="44455"/>
                      <a:pt x="5233" y="44515"/>
                    </a:cubicBezTo>
                    <a:cubicBezTo>
                      <a:pt x="4834" y="44564"/>
                      <a:pt x="4466" y="44426"/>
                      <a:pt x="4286" y="44035"/>
                    </a:cubicBezTo>
                    <a:cubicBezTo>
                      <a:pt x="4190" y="43825"/>
                      <a:pt x="4164" y="43581"/>
                      <a:pt x="4125" y="43351"/>
                    </a:cubicBezTo>
                    <a:cubicBezTo>
                      <a:pt x="3030" y="36952"/>
                      <a:pt x="1957" y="30548"/>
                      <a:pt x="1010" y="24125"/>
                    </a:cubicBezTo>
                    <a:cubicBezTo>
                      <a:pt x="272" y="19136"/>
                      <a:pt x="1" y="14131"/>
                      <a:pt x="145" y="9095"/>
                    </a:cubicBezTo>
                    <a:cubicBezTo>
                      <a:pt x="196" y="7328"/>
                      <a:pt x="504" y="5607"/>
                      <a:pt x="1132" y="3953"/>
                    </a:cubicBezTo>
                    <a:cubicBezTo>
                      <a:pt x="1470" y="3063"/>
                      <a:pt x="1689" y="2143"/>
                      <a:pt x="1935" y="1228"/>
                    </a:cubicBezTo>
                    <a:cubicBezTo>
                      <a:pt x="2039" y="841"/>
                      <a:pt x="2013" y="343"/>
                      <a:pt x="2562" y="219"/>
                    </a:cubicBezTo>
                    <a:cubicBezTo>
                      <a:pt x="3216" y="73"/>
                      <a:pt x="3897" y="0"/>
                      <a:pt x="4534" y="172"/>
                    </a:cubicBezTo>
                    <a:cubicBezTo>
                      <a:pt x="4888" y="266"/>
                      <a:pt x="4765" y="746"/>
                      <a:pt x="4766" y="1066"/>
                    </a:cubicBezTo>
                    <a:cubicBezTo>
                      <a:pt x="4772" y="2869"/>
                      <a:pt x="4770" y="4670"/>
                      <a:pt x="4770" y="6473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56"/>
              <p:cNvSpPr/>
              <p:nvPr/>
            </p:nvSpPr>
            <p:spPr>
              <a:xfrm>
                <a:off x="5691616" y="3656799"/>
                <a:ext cx="197827" cy="354017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23688" extrusionOk="0">
                    <a:moveTo>
                      <a:pt x="13210" y="20417"/>
                    </a:moveTo>
                    <a:cubicBezTo>
                      <a:pt x="13236" y="21603"/>
                      <a:pt x="13227" y="21540"/>
                      <a:pt x="11960" y="21735"/>
                    </a:cubicBezTo>
                    <a:cubicBezTo>
                      <a:pt x="8875" y="22212"/>
                      <a:pt x="5802" y="22753"/>
                      <a:pt x="2723" y="23269"/>
                    </a:cubicBezTo>
                    <a:cubicBezTo>
                      <a:pt x="2490" y="23310"/>
                      <a:pt x="2260" y="23366"/>
                      <a:pt x="2026" y="23403"/>
                    </a:cubicBezTo>
                    <a:cubicBezTo>
                      <a:pt x="262" y="23688"/>
                      <a:pt x="334" y="23677"/>
                      <a:pt x="104" y="21931"/>
                    </a:cubicBezTo>
                    <a:cubicBezTo>
                      <a:pt x="0" y="21121"/>
                      <a:pt x="434" y="21052"/>
                      <a:pt x="941" y="20946"/>
                    </a:cubicBezTo>
                    <a:cubicBezTo>
                      <a:pt x="2978" y="20528"/>
                      <a:pt x="5021" y="20131"/>
                      <a:pt x="7059" y="19720"/>
                    </a:cubicBezTo>
                    <a:cubicBezTo>
                      <a:pt x="7476" y="19637"/>
                      <a:pt x="7895" y="19548"/>
                      <a:pt x="8302" y="19431"/>
                    </a:cubicBezTo>
                    <a:cubicBezTo>
                      <a:pt x="9001" y="19230"/>
                      <a:pt x="9291" y="18728"/>
                      <a:pt x="9227" y="18029"/>
                    </a:cubicBezTo>
                    <a:cubicBezTo>
                      <a:pt x="8918" y="14686"/>
                      <a:pt x="8621" y="11342"/>
                      <a:pt x="8269" y="8003"/>
                    </a:cubicBezTo>
                    <a:cubicBezTo>
                      <a:pt x="8176" y="7113"/>
                      <a:pt x="8202" y="6211"/>
                      <a:pt x="7959" y="5329"/>
                    </a:cubicBezTo>
                    <a:cubicBezTo>
                      <a:pt x="7624" y="4121"/>
                      <a:pt x="7341" y="3800"/>
                      <a:pt x="6110" y="3866"/>
                    </a:cubicBezTo>
                    <a:cubicBezTo>
                      <a:pt x="4837" y="3934"/>
                      <a:pt x="3564" y="4079"/>
                      <a:pt x="2302" y="4268"/>
                    </a:cubicBezTo>
                    <a:cubicBezTo>
                      <a:pt x="484" y="4539"/>
                      <a:pt x="250" y="4360"/>
                      <a:pt x="185" y="2551"/>
                    </a:cubicBezTo>
                    <a:cubicBezTo>
                      <a:pt x="167" y="2038"/>
                      <a:pt x="289" y="1845"/>
                      <a:pt x="836" y="1709"/>
                    </a:cubicBezTo>
                    <a:cubicBezTo>
                      <a:pt x="2956" y="1185"/>
                      <a:pt x="5129" y="1031"/>
                      <a:pt x="7272" y="668"/>
                    </a:cubicBezTo>
                    <a:cubicBezTo>
                      <a:pt x="8483" y="462"/>
                      <a:pt x="9699" y="294"/>
                      <a:pt x="10912" y="99"/>
                    </a:cubicBezTo>
                    <a:cubicBezTo>
                      <a:pt x="11543" y="0"/>
                      <a:pt x="11864" y="184"/>
                      <a:pt x="11916" y="895"/>
                    </a:cubicBezTo>
                    <a:cubicBezTo>
                      <a:pt x="12015" y="2261"/>
                      <a:pt x="12278" y="3616"/>
                      <a:pt x="12341" y="4982"/>
                    </a:cubicBezTo>
                    <a:cubicBezTo>
                      <a:pt x="12454" y="7489"/>
                      <a:pt x="12686" y="9987"/>
                      <a:pt x="12749" y="12498"/>
                    </a:cubicBezTo>
                    <a:cubicBezTo>
                      <a:pt x="12814" y="15097"/>
                      <a:pt x="13045" y="17693"/>
                      <a:pt x="13210" y="204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56"/>
              <p:cNvSpPr/>
              <p:nvPr/>
            </p:nvSpPr>
            <p:spPr>
              <a:xfrm>
                <a:off x="5665313" y="3733662"/>
                <a:ext cx="143890" cy="219258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14671" extrusionOk="0">
                    <a:moveTo>
                      <a:pt x="0" y="3832"/>
                    </a:moveTo>
                    <a:cubicBezTo>
                      <a:pt x="285" y="3799"/>
                      <a:pt x="464" y="3782"/>
                      <a:pt x="643" y="3760"/>
                    </a:cubicBezTo>
                    <a:cubicBezTo>
                      <a:pt x="2017" y="3593"/>
                      <a:pt x="2560" y="3096"/>
                      <a:pt x="2412" y="1737"/>
                    </a:cubicBezTo>
                    <a:cubicBezTo>
                      <a:pt x="2307" y="797"/>
                      <a:pt x="2689" y="617"/>
                      <a:pt x="3428" y="499"/>
                    </a:cubicBezTo>
                    <a:cubicBezTo>
                      <a:pt x="4785" y="281"/>
                      <a:pt x="6147" y="139"/>
                      <a:pt x="7516" y="46"/>
                    </a:cubicBezTo>
                    <a:cubicBezTo>
                      <a:pt x="8198" y="1"/>
                      <a:pt x="8445" y="269"/>
                      <a:pt x="8503" y="913"/>
                    </a:cubicBezTo>
                    <a:cubicBezTo>
                      <a:pt x="8632" y="2374"/>
                      <a:pt x="8868" y="3829"/>
                      <a:pt x="8946" y="5293"/>
                    </a:cubicBezTo>
                    <a:cubicBezTo>
                      <a:pt x="9064" y="7519"/>
                      <a:pt x="9347" y="9727"/>
                      <a:pt x="9536" y="11945"/>
                    </a:cubicBezTo>
                    <a:cubicBezTo>
                      <a:pt x="9627" y="13005"/>
                      <a:pt x="9592" y="13015"/>
                      <a:pt x="8587" y="13227"/>
                    </a:cubicBezTo>
                    <a:cubicBezTo>
                      <a:pt x="6547" y="13654"/>
                      <a:pt x="4508" y="14075"/>
                      <a:pt x="2466" y="14491"/>
                    </a:cubicBezTo>
                    <a:cubicBezTo>
                      <a:pt x="1575" y="14671"/>
                      <a:pt x="1553" y="14643"/>
                      <a:pt x="1416" y="13691"/>
                    </a:cubicBezTo>
                    <a:cubicBezTo>
                      <a:pt x="951" y="10457"/>
                      <a:pt x="487" y="7223"/>
                      <a:pt x="0" y="3832"/>
                    </a:cubicBezTo>
                    <a:close/>
                  </a:path>
                </a:pathLst>
              </a:custGeom>
              <a:solidFill>
                <a:srgbClr val="FFFB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56"/>
              <p:cNvSpPr/>
              <p:nvPr/>
            </p:nvSpPr>
            <p:spPr>
              <a:xfrm>
                <a:off x="5222463" y="2626282"/>
                <a:ext cx="202953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3580" h="8986" extrusionOk="0">
                    <a:moveTo>
                      <a:pt x="53" y="1"/>
                    </a:moveTo>
                    <a:cubicBezTo>
                      <a:pt x="4626" y="1197"/>
                      <a:pt x="9064" y="1232"/>
                      <a:pt x="13576" y="1"/>
                    </a:cubicBezTo>
                    <a:cubicBezTo>
                      <a:pt x="13576" y="2022"/>
                      <a:pt x="13573" y="3902"/>
                      <a:pt x="13578" y="5780"/>
                    </a:cubicBezTo>
                    <a:cubicBezTo>
                      <a:pt x="13579" y="6342"/>
                      <a:pt x="13216" y="6638"/>
                      <a:pt x="12792" y="6866"/>
                    </a:cubicBezTo>
                    <a:cubicBezTo>
                      <a:pt x="8866" y="8972"/>
                      <a:pt x="4933" y="8985"/>
                      <a:pt x="990" y="6904"/>
                    </a:cubicBezTo>
                    <a:cubicBezTo>
                      <a:pt x="561" y="6678"/>
                      <a:pt x="231" y="6382"/>
                      <a:pt x="179" y="5831"/>
                    </a:cubicBezTo>
                    <a:cubicBezTo>
                      <a:pt x="0" y="3949"/>
                      <a:pt x="58" y="2072"/>
                      <a:pt x="53" y="1"/>
                    </a:cubicBezTo>
                    <a:close/>
                  </a:path>
                </a:pathLst>
              </a:custGeom>
              <a:solidFill>
                <a:srgbClr val="FFD5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56"/>
              <p:cNvSpPr/>
              <p:nvPr/>
            </p:nvSpPr>
            <p:spPr>
              <a:xfrm>
                <a:off x="4976334" y="4451007"/>
                <a:ext cx="283537" cy="161570"/>
              </a:xfrm>
              <a:custGeom>
                <a:avLst/>
                <a:gdLst/>
                <a:ahLst/>
                <a:cxnLst/>
                <a:rect l="l" t="t" r="r" b="b"/>
                <a:pathLst>
                  <a:path w="18972" h="10811" extrusionOk="0">
                    <a:moveTo>
                      <a:pt x="4340" y="2674"/>
                    </a:moveTo>
                    <a:cubicBezTo>
                      <a:pt x="4513" y="2902"/>
                      <a:pt x="4372" y="3112"/>
                      <a:pt x="4329" y="3333"/>
                    </a:cubicBezTo>
                    <a:cubicBezTo>
                      <a:pt x="3989" y="5080"/>
                      <a:pt x="5074" y="6391"/>
                      <a:pt x="6868" y="6452"/>
                    </a:cubicBezTo>
                    <a:cubicBezTo>
                      <a:pt x="7553" y="6474"/>
                      <a:pt x="8206" y="6340"/>
                      <a:pt x="8801" y="6057"/>
                    </a:cubicBezTo>
                    <a:cubicBezTo>
                      <a:pt x="10425" y="5283"/>
                      <a:pt x="12104" y="4633"/>
                      <a:pt x="13679" y="3742"/>
                    </a:cubicBezTo>
                    <a:cubicBezTo>
                      <a:pt x="15394" y="2771"/>
                      <a:pt x="16855" y="1524"/>
                      <a:pt x="18142" y="0"/>
                    </a:cubicBezTo>
                    <a:cubicBezTo>
                      <a:pt x="18972" y="2146"/>
                      <a:pt x="18543" y="3623"/>
                      <a:pt x="16800" y="4790"/>
                    </a:cubicBezTo>
                    <a:cubicBezTo>
                      <a:pt x="13555" y="6966"/>
                      <a:pt x="9998" y="8535"/>
                      <a:pt x="6441" y="10104"/>
                    </a:cubicBezTo>
                    <a:cubicBezTo>
                      <a:pt x="5207" y="10649"/>
                      <a:pt x="3897" y="10811"/>
                      <a:pt x="2550" y="10756"/>
                    </a:cubicBezTo>
                    <a:cubicBezTo>
                      <a:pt x="912" y="10688"/>
                      <a:pt x="1" y="9489"/>
                      <a:pt x="367" y="7865"/>
                    </a:cubicBezTo>
                    <a:cubicBezTo>
                      <a:pt x="615" y="6768"/>
                      <a:pt x="1185" y="5851"/>
                      <a:pt x="1918" y="5026"/>
                    </a:cubicBezTo>
                    <a:cubicBezTo>
                      <a:pt x="2451" y="4424"/>
                      <a:pt x="3006" y="3839"/>
                      <a:pt x="3572" y="3267"/>
                    </a:cubicBezTo>
                    <a:cubicBezTo>
                      <a:pt x="3798" y="3039"/>
                      <a:pt x="3974" y="2727"/>
                      <a:pt x="4340" y="26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56"/>
              <p:cNvSpPr/>
              <p:nvPr/>
            </p:nvSpPr>
            <p:spPr>
              <a:xfrm>
                <a:off x="5408827" y="4451201"/>
                <a:ext cx="277902" cy="161989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0839" extrusionOk="0">
                    <a:moveTo>
                      <a:pt x="14402" y="2598"/>
                    </a:moveTo>
                    <a:cubicBezTo>
                      <a:pt x="15770" y="3726"/>
                      <a:pt x="16958" y="4987"/>
                      <a:pt x="17851" y="6500"/>
                    </a:cubicBezTo>
                    <a:cubicBezTo>
                      <a:pt x="18367" y="7378"/>
                      <a:pt x="18595" y="8327"/>
                      <a:pt x="18239" y="9352"/>
                    </a:cubicBezTo>
                    <a:cubicBezTo>
                      <a:pt x="17929" y="10239"/>
                      <a:pt x="17432" y="10661"/>
                      <a:pt x="16479" y="10730"/>
                    </a:cubicBezTo>
                    <a:cubicBezTo>
                      <a:pt x="14992" y="10838"/>
                      <a:pt x="13536" y="10665"/>
                      <a:pt x="12170" y="10051"/>
                    </a:cubicBezTo>
                    <a:cubicBezTo>
                      <a:pt x="8801" y="8538"/>
                      <a:pt x="5449" y="7000"/>
                      <a:pt x="2290" y="5048"/>
                    </a:cubicBezTo>
                    <a:cubicBezTo>
                      <a:pt x="778" y="4117"/>
                      <a:pt x="0" y="2998"/>
                      <a:pt x="275" y="1220"/>
                    </a:cubicBezTo>
                    <a:cubicBezTo>
                      <a:pt x="333" y="855"/>
                      <a:pt x="209" y="471"/>
                      <a:pt x="394" y="118"/>
                    </a:cubicBezTo>
                    <a:cubicBezTo>
                      <a:pt x="705" y="0"/>
                      <a:pt x="817" y="261"/>
                      <a:pt x="958" y="424"/>
                    </a:cubicBezTo>
                    <a:cubicBezTo>
                      <a:pt x="2797" y="2558"/>
                      <a:pt x="5133" y="3967"/>
                      <a:pt x="7698" y="5037"/>
                    </a:cubicBezTo>
                    <a:cubicBezTo>
                      <a:pt x="8615" y="5420"/>
                      <a:pt x="9477" y="5919"/>
                      <a:pt x="10433" y="6224"/>
                    </a:cubicBezTo>
                    <a:cubicBezTo>
                      <a:pt x="11133" y="6448"/>
                      <a:pt x="11847" y="6547"/>
                      <a:pt x="12530" y="6361"/>
                    </a:cubicBezTo>
                    <a:cubicBezTo>
                      <a:pt x="13853" y="6001"/>
                      <a:pt x="14864" y="4796"/>
                      <a:pt x="14413" y="3353"/>
                    </a:cubicBezTo>
                    <a:cubicBezTo>
                      <a:pt x="14343" y="3127"/>
                      <a:pt x="14234" y="2910"/>
                      <a:pt x="14402" y="25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56"/>
              <p:cNvSpPr/>
              <p:nvPr/>
            </p:nvSpPr>
            <p:spPr>
              <a:xfrm>
                <a:off x="5436132" y="2836199"/>
                <a:ext cx="155563" cy="68971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4615" extrusionOk="0">
                    <a:moveTo>
                      <a:pt x="1" y="4615"/>
                    </a:moveTo>
                    <a:cubicBezTo>
                      <a:pt x="548" y="3325"/>
                      <a:pt x="1171" y="2305"/>
                      <a:pt x="1432" y="1138"/>
                    </a:cubicBezTo>
                    <a:cubicBezTo>
                      <a:pt x="1517" y="756"/>
                      <a:pt x="1792" y="646"/>
                      <a:pt x="2159" y="603"/>
                    </a:cubicBezTo>
                    <a:cubicBezTo>
                      <a:pt x="4464" y="337"/>
                      <a:pt x="6777" y="187"/>
                      <a:pt x="9091" y="43"/>
                    </a:cubicBezTo>
                    <a:cubicBezTo>
                      <a:pt x="9784" y="0"/>
                      <a:pt x="9984" y="264"/>
                      <a:pt x="9995" y="931"/>
                    </a:cubicBezTo>
                    <a:cubicBezTo>
                      <a:pt x="10037" y="3331"/>
                      <a:pt x="10408" y="2938"/>
                      <a:pt x="8148" y="3312"/>
                    </a:cubicBezTo>
                    <a:cubicBezTo>
                      <a:pt x="5496" y="3750"/>
                      <a:pt x="2838" y="4162"/>
                      <a:pt x="1" y="4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56"/>
              <p:cNvSpPr/>
              <p:nvPr/>
            </p:nvSpPr>
            <p:spPr>
              <a:xfrm>
                <a:off x="5208519" y="1741971"/>
                <a:ext cx="231453" cy="40994"/>
              </a:xfrm>
              <a:custGeom>
                <a:avLst/>
                <a:gdLst/>
                <a:ahLst/>
                <a:cxnLst/>
                <a:rect l="l" t="t" r="r" b="b"/>
                <a:pathLst>
                  <a:path w="15487" h="2743" extrusionOk="0">
                    <a:moveTo>
                      <a:pt x="14725" y="2558"/>
                    </a:moveTo>
                    <a:cubicBezTo>
                      <a:pt x="12941" y="2131"/>
                      <a:pt x="11143" y="1774"/>
                      <a:pt x="9342" y="1422"/>
                    </a:cubicBezTo>
                    <a:cubicBezTo>
                      <a:pt x="7680" y="1099"/>
                      <a:pt x="6156" y="1514"/>
                      <a:pt x="4590" y="1701"/>
                    </a:cubicBezTo>
                    <a:cubicBezTo>
                      <a:pt x="3336" y="1852"/>
                      <a:pt x="2110" y="2245"/>
                      <a:pt x="875" y="2539"/>
                    </a:cubicBezTo>
                    <a:cubicBezTo>
                      <a:pt x="601" y="2605"/>
                      <a:pt x="303" y="2743"/>
                      <a:pt x="140" y="2400"/>
                    </a:cubicBezTo>
                    <a:cubicBezTo>
                      <a:pt x="0" y="2109"/>
                      <a:pt x="164" y="1851"/>
                      <a:pt x="365" y="1636"/>
                    </a:cubicBezTo>
                    <a:cubicBezTo>
                      <a:pt x="699" y="1278"/>
                      <a:pt x="1141" y="1098"/>
                      <a:pt x="1593" y="961"/>
                    </a:cubicBezTo>
                    <a:cubicBezTo>
                      <a:pt x="3128" y="493"/>
                      <a:pt x="4677" y="98"/>
                      <a:pt x="6298" y="72"/>
                    </a:cubicBezTo>
                    <a:cubicBezTo>
                      <a:pt x="8612" y="34"/>
                      <a:pt x="10924" y="0"/>
                      <a:pt x="13178" y="670"/>
                    </a:cubicBezTo>
                    <a:cubicBezTo>
                      <a:pt x="13862" y="874"/>
                      <a:pt x="14511" y="1146"/>
                      <a:pt x="15107" y="1536"/>
                    </a:cubicBezTo>
                    <a:cubicBezTo>
                      <a:pt x="15433" y="1751"/>
                      <a:pt x="15486" y="2086"/>
                      <a:pt x="15340" y="2412"/>
                    </a:cubicBezTo>
                    <a:cubicBezTo>
                      <a:pt x="15225" y="2668"/>
                      <a:pt x="14960" y="2634"/>
                      <a:pt x="14725" y="25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56"/>
              <p:cNvSpPr/>
              <p:nvPr/>
            </p:nvSpPr>
            <p:spPr>
              <a:xfrm>
                <a:off x="5358448" y="2729701"/>
                <a:ext cx="123640" cy="63442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4245" extrusionOk="0">
                    <a:moveTo>
                      <a:pt x="1" y="2731"/>
                    </a:moveTo>
                    <a:cubicBezTo>
                      <a:pt x="710" y="2287"/>
                      <a:pt x="1497" y="2293"/>
                      <a:pt x="2190" y="2014"/>
                    </a:cubicBezTo>
                    <a:cubicBezTo>
                      <a:pt x="3242" y="1592"/>
                      <a:pt x="4304" y="1185"/>
                      <a:pt x="5139" y="396"/>
                    </a:cubicBezTo>
                    <a:cubicBezTo>
                      <a:pt x="5531" y="23"/>
                      <a:pt x="5826" y="1"/>
                      <a:pt x="6210" y="354"/>
                    </a:cubicBezTo>
                    <a:cubicBezTo>
                      <a:pt x="6660" y="768"/>
                      <a:pt x="7152" y="1137"/>
                      <a:pt x="7588" y="1566"/>
                    </a:cubicBezTo>
                    <a:cubicBezTo>
                      <a:pt x="8272" y="2237"/>
                      <a:pt x="8254" y="2494"/>
                      <a:pt x="7511" y="3154"/>
                    </a:cubicBezTo>
                    <a:cubicBezTo>
                      <a:pt x="6619" y="3946"/>
                      <a:pt x="5538" y="4245"/>
                      <a:pt x="4377" y="4209"/>
                    </a:cubicBezTo>
                    <a:cubicBezTo>
                      <a:pt x="2794" y="4161"/>
                      <a:pt x="1342" y="3681"/>
                      <a:pt x="1" y="2731"/>
                    </a:cubicBezTo>
                    <a:close/>
                  </a:path>
                </a:pathLst>
              </a:custGeom>
              <a:solidFill>
                <a:srgbClr val="FCF9F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56"/>
              <p:cNvSpPr/>
              <p:nvPr/>
            </p:nvSpPr>
            <p:spPr>
              <a:xfrm>
                <a:off x="5165149" y="2729432"/>
                <a:ext cx="125538" cy="63516"/>
              </a:xfrm>
              <a:custGeom>
                <a:avLst/>
                <a:gdLst/>
                <a:ahLst/>
                <a:cxnLst/>
                <a:rect l="l" t="t" r="r" b="b"/>
                <a:pathLst>
                  <a:path w="8400" h="4250" extrusionOk="0">
                    <a:moveTo>
                      <a:pt x="8400" y="2788"/>
                    </a:moveTo>
                    <a:cubicBezTo>
                      <a:pt x="6981" y="3770"/>
                      <a:pt x="5435" y="4250"/>
                      <a:pt x="3738" y="4227"/>
                    </a:cubicBezTo>
                    <a:cubicBezTo>
                      <a:pt x="3120" y="4220"/>
                      <a:pt x="2524" y="4064"/>
                      <a:pt x="1953" y="3810"/>
                    </a:cubicBezTo>
                    <a:cubicBezTo>
                      <a:pt x="122" y="2993"/>
                      <a:pt x="1" y="2317"/>
                      <a:pt x="1466" y="1037"/>
                    </a:cubicBezTo>
                    <a:cubicBezTo>
                      <a:pt x="1536" y="974"/>
                      <a:pt x="1610" y="914"/>
                      <a:pt x="1682" y="854"/>
                    </a:cubicBezTo>
                    <a:cubicBezTo>
                      <a:pt x="2683" y="0"/>
                      <a:pt x="2681" y="3"/>
                      <a:pt x="3729" y="756"/>
                    </a:cubicBezTo>
                    <a:cubicBezTo>
                      <a:pt x="4780" y="1510"/>
                      <a:pt x="5970" y="1958"/>
                      <a:pt x="7201" y="2315"/>
                    </a:cubicBezTo>
                    <a:cubicBezTo>
                      <a:pt x="7596" y="2430"/>
                      <a:pt x="8035" y="2417"/>
                      <a:pt x="8400" y="2788"/>
                    </a:cubicBezTo>
                    <a:close/>
                  </a:path>
                </a:pathLst>
              </a:custGeom>
              <a:solidFill>
                <a:srgbClr val="FDFA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56"/>
              <p:cNvSpPr/>
              <p:nvPr/>
            </p:nvSpPr>
            <p:spPr>
              <a:xfrm>
                <a:off x="5283513" y="2891914"/>
                <a:ext cx="56776" cy="6788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542" extrusionOk="0">
                    <a:moveTo>
                      <a:pt x="695" y="4534"/>
                    </a:moveTo>
                    <a:cubicBezTo>
                      <a:pt x="275" y="4541"/>
                      <a:pt x="231" y="4291"/>
                      <a:pt x="200" y="4063"/>
                    </a:cubicBezTo>
                    <a:cubicBezTo>
                      <a:pt x="165" y="3809"/>
                      <a:pt x="0" y="3443"/>
                      <a:pt x="424" y="3387"/>
                    </a:cubicBezTo>
                    <a:cubicBezTo>
                      <a:pt x="1905" y="3190"/>
                      <a:pt x="2154" y="2127"/>
                      <a:pt x="2199" y="920"/>
                    </a:cubicBezTo>
                    <a:cubicBezTo>
                      <a:pt x="2216" y="501"/>
                      <a:pt x="2324" y="183"/>
                      <a:pt x="2783" y="88"/>
                    </a:cubicBezTo>
                    <a:cubicBezTo>
                      <a:pt x="3205" y="0"/>
                      <a:pt x="3458" y="24"/>
                      <a:pt x="3538" y="584"/>
                    </a:cubicBezTo>
                    <a:cubicBezTo>
                      <a:pt x="3799" y="2432"/>
                      <a:pt x="3698" y="2722"/>
                      <a:pt x="2085" y="3729"/>
                    </a:cubicBezTo>
                    <a:cubicBezTo>
                      <a:pt x="1607" y="4028"/>
                      <a:pt x="1110" y="4294"/>
                      <a:pt x="695" y="4534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56"/>
              <p:cNvSpPr/>
              <p:nvPr/>
            </p:nvSpPr>
            <p:spPr>
              <a:xfrm>
                <a:off x="5898919" y="3789227"/>
                <a:ext cx="30234" cy="65653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4393" extrusionOk="0">
                    <a:moveTo>
                      <a:pt x="1946" y="2677"/>
                    </a:moveTo>
                    <a:cubicBezTo>
                      <a:pt x="1953" y="3272"/>
                      <a:pt x="2023" y="3622"/>
                      <a:pt x="1840" y="3916"/>
                    </a:cubicBezTo>
                    <a:cubicBezTo>
                      <a:pt x="1543" y="4393"/>
                      <a:pt x="1026" y="4384"/>
                      <a:pt x="571" y="4327"/>
                    </a:cubicBezTo>
                    <a:cubicBezTo>
                      <a:pt x="115" y="4273"/>
                      <a:pt x="246" y="3826"/>
                      <a:pt x="227" y="3523"/>
                    </a:cubicBezTo>
                    <a:cubicBezTo>
                      <a:pt x="168" y="2627"/>
                      <a:pt x="137" y="1727"/>
                      <a:pt x="89" y="829"/>
                    </a:cubicBezTo>
                    <a:cubicBezTo>
                      <a:pt x="70" y="495"/>
                      <a:pt x="0" y="125"/>
                      <a:pt x="480" y="73"/>
                    </a:cubicBezTo>
                    <a:cubicBezTo>
                      <a:pt x="909" y="26"/>
                      <a:pt x="1361" y="0"/>
                      <a:pt x="1489" y="576"/>
                    </a:cubicBezTo>
                    <a:cubicBezTo>
                      <a:pt x="1662" y="1361"/>
                      <a:pt x="1830" y="2146"/>
                      <a:pt x="1946" y="26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56"/>
              <p:cNvSpPr/>
              <p:nvPr/>
            </p:nvSpPr>
            <p:spPr>
              <a:xfrm>
                <a:off x="5279209" y="2852116"/>
                <a:ext cx="20325" cy="70959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4748" extrusionOk="0">
                    <a:moveTo>
                      <a:pt x="1360" y="2057"/>
                    </a:moveTo>
                    <a:cubicBezTo>
                      <a:pt x="1293" y="2714"/>
                      <a:pt x="1249" y="3375"/>
                      <a:pt x="1150" y="4027"/>
                    </a:cubicBezTo>
                    <a:cubicBezTo>
                      <a:pt x="1090" y="4432"/>
                      <a:pt x="868" y="4747"/>
                      <a:pt x="386" y="4663"/>
                    </a:cubicBezTo>
                    <a:cubicBezTo>
                      <a:pt x="0" y="4595"/>
                      <a:pt x="22" y="4218"/>
                      <a:pt x="52" y="3985"/>
                    </a:cubicBezTo>
                    <a:cubicBezTo>
                      <a:pt x="208" y="2774"/>
                      <a:pt x="408" y="1568"/>
                      <a:pt x="614" y="364"/>
                    </a:cubicBezTo>
                    <a:cubicBezTo>
                      <a:pt x="642" y="200"/>
                      <a:pt x="759" y="0"/>
                      <a:pt x="997" y="55"/>
                    </a:cubicBezTo>
                    <a:cubicBezTo>
                      <a:pt x="1219" y="105"/>
                      <a:pt x="1276" y="314"/>
                      <a:pt x="1283" y="497"/>
                    </a:cubicBezTo>
                    <a:cubicBezTo>
                      <a:pt x="1301" y="1014"/>
                      <a:pt x="1289" y="1534"/>
                      <a:pt x="1289" y="2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56"/>
              <p:cNvSpPr/>
              <p:nvPr/>
            </p:nvSpPr>
            <p:spPr>
              <a:xfrm>
                <a:off x="5352679" y="2856599"/>
                <a:ext cx="29666" cy="43759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2928" extrusionOk="0">
                    <a:moveTo>
                      <a:pt x="231" y="2928"/>
                    </a:moveTo>
                    <a:cubicBezTo>
                      <a:pt x="1" y="2009"/>
                      <a:pt x="355" y="1300"/>
                      <a:pt x="340" y="574"/>
                    </a:cubicBezTo>
                    <a:cubicBezTo>
                      <a:pt x="333" y="319"/>
                      <a:pt x="547" y="154"/>
                      <a:pt x="805" y="137"/>
                    </a:cubicBezTo>
                    <a:cubicBezTo>
                      <a:pt x="1175" y="112"/>
                      <a:pt x="1547" y="0"/>
                      <a:pt x="1985" y="157"/>
                    </a:cubicBezTo>
                    <a:cubicBezTo>
                      <a:pt x="1577" y="1146"/>
                      <a:pt x="1025" y="2019"/>
                      <a:pt x="231" y="2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56"/>
              <p:cNvSpPr/>
              <p:nvPr/>
            </p:nvSpPr>
            <p:spPr>
              <a:xfrm>
                <a:off x="5232655" y="2385339"/>
                <a:ext cx="184929" cy="53443"/>
              </a:xfrm>
              <a:custGeom>
                <a:avLst/>
                <a:gdLst/>
                <a:ahLst/>
                <a:cxnLst/>
                <a:rect l="l" t="t" r="r" b="b"/>
                <a:pathLst>
                  <a:path w="12374" h="3576" extrusionOk="0">
                    <a:moveTo>
                      <a:pt x="6217" y="3520"/>
                    </a:moveTo>
                    <a:cubicBezTo>
                      <a:pt x="4557" y="3568"/>
                      <a:pt x="2991" y="3321"/>
                      <a:pt x="1568" y="2445"/>
                    </a:cubicBezTo>
                    <a:cubicBezTo>
                      <a:pt x="1038" y="2117"/>
                      <a:pt x="555" y="1738"/>
                      <a:pt x="233" y="1201"/>
                    </a:cubicBezTo>
                    <a:cubicBezTo>
                      <a:pt x="54" y="904"/>
                      <a:pt x="0" y="573"/>
                      <a:pt x="305" y="301"/>
                    </a:cubicBezTo>
                    <a:cubicBezTo>
                      <a:pt x="637" y="1"/>
                      <a:pt x="915" y="182"/>
                      <a:pt x="1164" y="432"/>
                    </a:cubicBezTo>
                    <a:cubicBezTo>
                      <a:pt x="3532" y="2816"/>
                      <a:pt x="6371" y="2463"/>
                      <a:pt x="9239" y="1775"/>
                    </a:cubicBezTo>
                    <a:cubicBezTo>
                      <a:pt x="10022" y="1587"/>
                      <a:pt x="10680" y="1092"/>
                      <a:pt x="11203" y="443"/>
                    </a:cubicBezTo>
                    <a:cubicBezTo>
                      <a:pt x="11422" y="170"/>
                      <a:pt x="11720" y="3"/>
                      <a:pt x="12059" y="287"/>
                    </a:cubicBezTo>
                    <a:cubicBezTo>
                      <a:pt x="12373" y="551"/>
                      <a:pt x="12319" y="869"/>
                      <a:pt x="12139" y="1180"/>
                    </a:cubicBezTo>
                    <a:cubicBezTo>
                      <a:pt x="11847" y="1683"/>
                      <a:pt x="11413" y="2041"/>
                      <a:pt x="10932" y="2352"/>
                    </a:cubicBezTo>
                    <a:cubicBezTo>
                      <a:pt x="9485" y="3289"/>
                      <a:pt x="7882" y="3576"/>
                      <a:pt x="6217" y="3520"/>
                    </a:cubicBezTo>
                    <a:close/>
                  </a:path>
                </a:pathLst>
              </a:custGeom>
              <a:solidFill>
                <a:srgbClr val="04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56"/>
              <p:cNvSpPr/>
              <p:nvPr/>
            </p:nvSpPr>
            <p:spPr>
              <a:xfrm>
                <a:off x="5171172" y="2241433"/>
                <a:ext cx="31175" cy="49797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3332" extrusionOk="0">
                    <a:moveTo>
                      <a:pt x="3" y="1873"/>
                    </a:moveTo>
                    <a:cubicBezTo>
                      <a:pt x="6" y="733"/>
                      <a:pt x="457" y="0"/>
                      <a:pt x="1067" y="26"/>
                    </a:cubicBezTo>
                    <a:cubicBezTo>
                      <a:pt x="1696" y="52"/>
                      <a:pt x="2086" y="812"/>
                      <a:pt x="1967" y="1818"/>
                    </a:cubicBezTo>
                    <a:cubicBezTo>
                      <a:pt x="1940" y="2049"/>
                      <a:pt x="1884" y="2277"/>
                      <a:pt x="1801" y="2495"/>
                    </a:cubicBezTo>
                    <a:cubicBezTo>
                      <a:pt x="1618" y="2968"/>
                      <a:pt x="1295" y="3332"/>
                      <a:pt x="751" y="3248"/>
                    </a:cubicBezTo>
                    <a:cubicBezTo>
                      <a:pt x="272" y="3173"/>
                      <a:pt x="117" y="2740"/>
                      <a:pt x="34" y="2310"/>
                    </a:cubicBezTo>
                    <a:cubicBezTo>
                      <a:pt x="0" y="2126"/>
                      <a:pt x="8" y="1936"/>
                      <a:pt x="3" y="1873"/>
                    </a:cubicBezTo>
                    <a:close/>
                  </a:path>
                </a:pathLst>
              </a:custGeom>
              <a:solidFill>
                <a:srgbClr val="3228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56"/>
              <p:cNvSpPr/>
              <p:nvPr/>
            </p:nvSpPr>
            <p:spPr>
              <a:xfrm>
                <a:off x="5447609" y="2241433"/>
                <a:ext cx="30697" cy="49528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314" extrusionOk="0">
                    <a:moveTo>
                      <a:pt x="2045" y="1461"/>
                    </a:moveTo>
                    <a:cubicBezTo>
                      <a:pt x="2045" y="1900"/>
                      <a:pt x="2053" y="2042"/>
                      <a:pt x="2044" y="2185"/>
                    </a:cubicBezTo>
                    <a:cubicBezTo>
                      <a:pt x="2012" y="2694"/>
                      <a:pt x="1847" y="3175"/>
                      <a:pt x="1289" y="3246"/>
                    </a:cubicBezTo>
                    <a:cubicBezTo>
                      <a:pt x="747" y="3313"/>
                      <a:pt x="424" y="2924"/>
                      <a:pt x="274" y="2428"/>
                    </a:cubicBezTo>
                    <a:cubicBezTo>
                      <a:pt x="120" y="1928"/>
                      <a:pt x="0" y="1421"/>
                      <a:pt x="158" y="892"/>
                    </a:cubicBezTo>
                    <a:cubicBezTo>
                      <a:pt x="288" y="454"/>
                      <a:pt x="505" y="76"/>
                      <a:pt x="995" y="38"/>
                    </a:cubicBezTo>
                    <a:cubicBezTo>
                      <a:pt x="1491" y="0"/>
                      <a:pt x="1772" y="358"/>
                      <a:pt x="1919" y="779"/>
                    </a:cubicBezTo>
                    <a:cubicBezTo>
                      <a:pt x="2025" y="1087"/>
                      <a:pt x="2039" y="1426"/>
                      <a:pt x="2045" y="1461"/>
                    </a:cubicBezTo>
                    <a:close/>
                  </a:path>
                </a:pathLst>
              </a:custGeom>
              <a:solidFill>
                <a:srgbClr val="3228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0" name="Google Shape;1870;p56"/>
            <p:cNvSpPr/>
            <p:nvPr/>
          </p:nvSpPr>
          <p:spPr>
            <a:xfrm>
              <a:off x="6678450" y="2160600"/>
              <a:ext cx="381000" cy="209400"/>
            </a:xfrm>
            <a:prstGeom prst="roundRect">
              <a:avLst>
                <a:gd name="adj" fmla="val 28975"/>
              </a:avLst>
            </a:prstGeom>
            <a:solidFill>
              <a:schemeClr val="accent2"/>
            </a:solidFill>
            <a:ln w="9525" cap="flat" cmpd="sng">
              <a:solidFill>
                <a:srgbClr val="3228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6580750" y="2183200"/>
              <a:ext cx="97702" cy="47600"/>
            </a:xfrm>
            <a:custGeom>
              <a:avLst/>
              <a:gdLst/>
              <a:ahLst/>
              <a:cxnLst/>
              <a:rect l="l" t="t" r="r" b="b"/>
              <a:pathLst>
                <a:path w="3000" h="1381" extrusionOk="0">
                  <a:moveTo>
                    <a:pt x="3000" y="1381"/>
                  </a:moveTo>
                  <a:cubicBezTo>
                    <a:pt x="1962" y="1014"/>
                    <a:pt x="971" y="51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2282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2" name="Google Shape;1872;p56"/>
            <p:cNvSpPr/>
            <p:nvPr/>
          </p:nvSpPr>
          <p:spPr>
            <a:xfrm rot="-3671283">
              <a:off x="7054998" y="2171300"/>
              <a:ext cx="97700" cy="47601"/>
            </a:xfrm>
            <a:custGeom>
              <a:avLst/>
              <a:gdLst/>
              <a:ahLst/>
              <a:cxnLst/>
              <a:rect l="l" t="t" r="r" b="b"/>
              <a:pathLst>
                <a:path w="3000" h="1381" extrusionOk="0">
                  <a:moveTo>
                    <a:pt x="3000" y="1381"/>
                  </a:moveTo>
                  <a:cubicBezTo>
                    <a:pt x="1962" y="1014"/>
                    <a:pt x="971" y="51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2282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79" name="Google Shape;1879;p56"/>
          <p:cNvSpPr/>
          <p:nvPr/>
        </p:nvSpPr>
        <p:spPr>
          <a:xfrm rot="-4945934">
            <a:off x="-968906" y="-79871"/>
            <a:ext cx="4089443" cy="2244689"/>
          </a:xfrm>
          <a:custGeom>
            <a:avLst/>
            <a:gdLst/>
            <a:ahLst/>
            <a:cxnLst/>
            <a:rect l="l" t="t" r="r" b="b"/>
            <a:pathLst>
              <a:path w="122682" h="67340" extrusionOk="0">
                <a:moveTo>
                  <a:pt x="0" y="0"/>
                </a:moveTo>
                <a:cubicBezTo>
                  <a:pt x="2146" y="15024"/>
                  <a:pt x="17415" y="34499"/>
                  <a:pt x="32385" y="32004"/>
                </a:cubicBezTo>
                <a:cubicBezTo>
                  <a:pt x="37535" y="31146"/>
                  <a:pt x="42672" y="25414"/>
                  <a:pt x="42672" y="20193"/>
                </a:cubicBezTo>
                <a:cubicBezTo>
                  <a:pt x="42672" y="17783"/>
                  <a:pt x="42452" y="14575"/>
                  <a:pt x="40386" y="13335"/>
                </a:cubicBezTo>
                <a:cubicBezTo>
                  <a:pt x="38291" y="12078"/>
                  <a:pt x="34874" y="12751"/>
                  <a:pt x="33147" y="14478"/>
                </a:cubicBezTo>
                <a:cubicBezTo>
                  <a:pt x="24938" y="22687"/>
                  <a:pt x="36221" y="39599"/>
                  <a:pt x="44958" y="47244"/>
                </a:cubicBezTo>
                <a:cubicBezTo>
                  <a:pt x="53580" y="54788"/>
                  <a:pt x="63321" y="61859"/>
                  <a:pt x="74295" y="65151"/>
                </a:cubicBezTo>
                <a:cubicBezTo>
                  <a:pt x="90288" y="69949"/>
                  <a:pt x="115215" y="67131"/>
                  <a:pt x="122682" y="52197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80" name="Google Shape;1880;p56"/>
          <p:cNvSpPr/>
          <p:nvPr/>
        </p:nvSpPr>
        <p:spPr>
          <a:xfrm>
            <a:off x="10143567" y="1704267"/>
            <a:ext cx="1930400" cy="3543300"/>
          </a:xfrm>
          <a:custGeom>
            <a:avLst/>
            <a:gdLst/>
            <a:ahLst/>
            <a:cxnLst/>
            <a:rect l="l" t="t" r="r" b="b"/>
            <a:pathLst>
              <a:path w="57912" h="106299" extrusionOk="0">
                <a:moveTo>
                  <a:pt x="0" y="106299"/>
                </a:moveTo>
                <a:cubicBezTo>
                  <a:pt x="18956" y="99190"/>
                  <a:pt x="28070" y="70580"/>
                  <a:pt x="24384" y="50673"/>
                </a:cubicBezTo>
                <a:cubicBezTo>
                  <a:pt x="22995" y="43170"/>
                  <a:pt x="21521" y="35207"/>
                  <a:pt x="17145" y="28956"/>
                </a:cubicBezTo>
                <a:cubicBezTo>
                  <a:pt x="14331" y="24936"/>
                  <a:pt x="6499" y="23223"/>
                  <a:pt x="2667" y="26289"/>
                </a:cubicBezTo>
                <a:cubicBezTo>
                  <a:pt x="-216" y="28595"/>
                  <a:pt x="476" y="35123"/>
                  <a:pt x="3429" y="37338"/>
                </a:cubicBezTo>
                <a:cubicBezTo>
                  <a:pt x="9424" y="41834"/>
                  <a:pt x="19673" y="41114"/>
                  <a:pt x="25908" y="36957"/>
                </a:cubicBezTo>
                <a:cubicBezTo>
                  <a:pt x="39467" y="27918"/>
                  <a:pt x="42452" y="5153"/>
                  <a:pt x="57912" y="0"/>
                </a:cubicBezTo>
              </a:path>
            </a:pathLst>
          </a:custGeom>
          <a:noFill/>
          <a:ln w="28575" cap="flat" cmpd="sng">
            <a:solidFill>
              <a:srgbClr val="32282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81" name="Google Shape;1881;p56"/>
          <p:cNvSpPr/>
          <p:nvPr/>
        </p:nvSpPr>
        <p:spPr>
          <a:xfrm rot="-748289">
            <a:off x="10861708" y="-439828"/>
            <a:ext cx="2731339" cy="1871253"/>
          </a:xfrm>
          <a:custGeom>
            <a:avLst/>
            <a:gdLst/>
            <a:ahLst/>
            <a:cxnLst/>
            <a:rect l="l" t="t" r="r" b="b"/>
            <a:pathLst>
              <a:path w="17952" h="12299" extrusionOk="0">
                <a:moveTo>
                  <a:pt x="12313" y="1"/>
                </a:moveTo>
                <a:cubicBezTo>
                  <a:pt x="11906" y="1"/>
                  <a:pt x="11494" y="125"/>
                  <a:pt x="11151" y="346"/>
                </a:cubicBezTo>
                <a:cubicBezTo>
                  <a:pt x="10556" y="731"/>
                  <a:pt x="10160" y="1374"/>
                  <a:pt x="9964" y="2054"/>
                </a:cubicBezTo>
                <a:cubicBezTo>
                  <a:pt x="9819" y="1230"/>
                  <a:pt x="8971" y="684"/>
                  <a:pt x="8138" y="684"/>
                </a:cubicBezTo>
                <a:cubicBezTo>
                  <a:pt x="7896" y="684"/>
                  <a:pt x="7656" y="730"/>
                  <a:pt x="7434" y="828"/>
                </a:cubicBezTo>
                <a:cubicBezTo>
                  <a:pt x="6996" y="1027"/>
                  <a:pt x="6656" y="1364"/>
                  <a:pt x="6473" y="1802"/>
                </a:cubicBezTo>
                <a:cubicBezTo>
                  <a:pt x="6364" y="2064"/>
                  <a:pt x="6022" y="2849"/>
                  <a:pt x="6145" y="3108"/>
                </a:cubicBezTo>
                <a:lnTo>
                  <a:pt x="6145" y="3108"/>
                </a:lnTo>
                <a:cubicBezTo>
                  <a:pt x="5768" y="2325"/>
                  <a:pt x="4879" y="1875"/>
                  <a:pt x="4010" y="1847"/>
                </a:cubicBezTo>
                <a:cubicBezTo>
                  <a:pt x="3972" y="1846"/>
                  <a:pt x="3933" y="1846"/>
                  <a:pt x="3894" y="1846"/>
                </a:cubicBezTo>
                <a:cubicBezTo>
                  <a:pt x="2325" y="1846"/>
                  <a:pt x="483" y="2831"/>
                  <a:pt x="519" y="4572"/>
                </a:cubicBezTo>
                <a:cubicBezTo>
                  <a:pt x="539" y="5541"/>
                  <a:pt x="1113" y="6448"/>
                  <a:pt x="1908" y="7002"/>
                </a:cubicBezTo>
                <a:cubicBezTo>
                  <a:pt x="843" y="7079"/>
                  <a:pt x="1" y="8176"/>
                  <a:pt x="101" y="9239"/>
                </a:cubicBezTo>
                <a:cubicBezTo>
                  <a:pt x="202" y="10302"/>
                  <a:pt x="1139" y="11193"/>
                  <a:pt x="2197" y="11345"/>
                </a:cubicBezTo>
                <a:cubicBezTo>
                  <a:pt x="2318" y="11363"/>
                  <a:pt x="2441" y="11371"/>
                  <a:pt x="2562" y="11371"/>
                </a:cubicBezTo>
                <a:cubicBezTo>
                  <a:pt x="3500" y="11371"/>
                  <a:pt x="4424" y="10868"/>
                  <a:pt x="4988" y="10109"/>
                </a:cubicBezTo>
                <a:cubicBezTo>
                  <a:pt x="5322" y="11371"/>
                  <a:pt x="6677" y="12122"/>
                  <a:pt x="7976" y="12267"/>
                </a:cubicBezTo>
                <a:cubicBezTo>
                  <a:pt x="8164" y="12288"/>
                  <a:pt x="8354" y="12298"/>
                  <a:pt x="8544" y="12298"/>
                </a:cubicBezTo>
                <a:cubicBezTo>
                  <a:pt x="9486" y="12298"/>
                  <a:pt x="10433" y="12035"/>
                  <a:pt x="11161" y="11446"/>
                </a:cubicBezTo>
                <a:cubicBezTo>
                  <a:pt x="12036" y="10739"/>
                  <a:pt x="12528" y="9521"/>
                  <a:pt x="12215" y="8439"/>
                </a:cubicBezTo>
                <a:lnTo>
                  <a:pt x="12215" y="8439"/>
                </a:lnTo>
                <a:cubicBezTo>
                  <a:pt x="12788" y="9199"/>
                  <a:pt x="13744" y="9624"/>
                  <a:pt x="14692" y="9624"/>
                </a:cubicBezTo>
                <a:cubicBezTo>
                  <a:pt x="15147" y="9624"/>
                  <a:pt x="15601" y="9526"/>
                  <a:pt x="16010" y="9319"/>
                </a:cubicBezTo>
                <a:cubicBezTo>
                  <a:pt x="17266" y="8683"/>
                  <a:pt x="17951" y="7092"/>
                  <a:pt x="17548" y="5742"/>
                </a:cubicBezTo>
                <a:cubicBezTo>
                  <a:pt x="17174" y="4488"/>
                  <a:pt x="15904" y="3575"/>
                  <a:pt x="14605" y="3575"/>
                </a:cubicBezTo>
                <a:cubicBezTo>
                  <a:pt x="14504" y="3575"/>
                  <a:pt x="14402" y="3580"/>
                  <a:pt x="14301" y="3592"/>
                </a:cubicBezTo>
                <a:cubicBezTo>
                  <a:pt x="14356" y="2338"/>
                  <a:pt x="14272" y="817"/>
                  <a:pt x="13172" y="213"/>
                </a:cubicBezTo>
                <a:cubicBezTo>
                  <a:pt x="12908" y="68"/>
                  <a:pt x="12612" y="1"/>
                  <a:pt x="123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82" name="Google Shape;1882;p56"/>
          <p:cNvGrpSpPr/>
          <p:nvPr/>
        </p:nvGrpSpPr>
        <p:grpSpPr>
          <a:xfrm>
            <a:off x="5386756" y="2547806"/>
            <a:ext cx="1108349" cy="3486169"/>
            <a:chOff x="4059823" y="1347941"/>
            <a:chExt cx="901977" cy="2837052"/>
          </a:xfrm>
        </p:grpSpPr>
        <p:sp>
          <p:nvSpPr>
            <p:cNvPr id="1883" name="Google Shape;1883;p56"/>
            <p:cNvSpPr/>
            <p:nvPr/>
          </p:nvSpPr>
          <p:spPr>
            <a:xfrm>
              <a:off x="4445447" y="1480728"/>
              <a:ext cx="130822" cy="139954"/>
            </a:xfrm>
            <a:custGeom>
              <a:avLst/>
              <a:gdLst/>
              <a:ahLst/>
              <a:cxnLst/>
              <a:rect l="l" t="t" r="r" b="b"/>
              <a:pathLst>
                <a:path w="9669" h="10344" extrusionOk="0">
                  <a:moveTo>
                    <a:pt x="7633" y="7437"/>
                  </a:moveTo>
                  <a:cubicBezTo>
                    <a:pt x="7443" y="7437"/>
                    <a:pt x="7252" y="7453"/>
                    <a:pt x="7065" y="7435"/>
                  </a:cubicBezTo>
                  <a:cubicBezTo>
                    <a:pt x="6423" y="7374"/>
                    <a:pt x="6053" y="7589"/>
                    <a:pt x="6135" y="8300"/>
                  </a:cubicBezTo>
                  <a:cubicBezTo>
                    <a:pt x="6147" y="8394"/>
                    <a:pt x="6139" y="8489"/>
                    <a:pt x="6135" y="8584"/>
                  </a:cubicBezTo>
                  <a:cubicBezTo>
                    <a:pt x="6077" y="9911"/>
                    <a:pt x="5594" y="10344"/>
                    <a:pt x="4299" y="10231"/>
                  </a:cubicBezTo>
                  <a:cubicBezTo>
                    <a:pt x="3487" y="10159"/>
                    <a:pt x="3250" y="9916"/>
                    <a:pt x="3179" y="9084"/>
                  </a:cubicBezTo>
                  <a:cubicBezTo>
                    <a:pt x="3028" y="7308"/>
                    <a:pt x="3028" y="7308"/>
                    <a:pt x="1308" y="7187"/>
                  </a:cubicBezTo>
                  <a:cubicBezTo>
                    <a:pt x="230" y="7112"/>
                    <a:pt x="50" y="6913"/>
                    <a:pt x="28" y="5774"/>
                  </a:cubicBezTo>
                  <a:cubicBezTo>
                    <a:pt x="0" y="4406"/>
                    <a:pt x="210" y="4112"/>
                    <a:pt x="1287" y="4020"/>
                  </a:cubicBezTo>
                  <a:cubicBezTo>
                    <a:pt x="3127" y="3861"/>
                    <a:pt x="3124" y="3861"/>
                    <a:pt x="3192" y="2052"/>
                  </a:cubicBezTo>
                  <a:cubicBezTo>
                    <a:pt x="3203" y="1722"/>
                    <a:pt x="3230" y="1391"/>
                    <a:pt x="3276" y="1064"/>
                  </a:cubicBezTo>
                  <a:cubicBezTo>
                    <a:pt x="3320" y="761"/>
                    <a:pt x="3521" y="547"/>
                    <a:pt x="3788" y="426"/>
                  </a:cubicBezTo>
                  <a:cubicBezTo>
                    <a:pt x="4721" y="0"/>
                    <a:pt x="6070" y="836"/>
                    <a:pt x="6135" y="1854"/>
                  </a:cubicBezTo>
                  <a:cubicBezTo>
                    <a:pt x="6182" y="2555"/>
                    <a:pt x="5834" y="3425"/>
                    <a:pt x="6330" y="3910"/>
                  </a:cubicBezTo>
                  <a:cubicBezTo>
                    <a:pt x="6796" y="4367"/>
                    <a:pt x="7667" y="4232"/>
                    <a:pt x="8362" y="4351"/>
                  </a:cubicBezTo>
                  <a:cubicBezTo>
                    <a:pt x="9372" y="4523"/>
                    <a:pt x="9669" y="5081"/>
                    <a:pt x="9529" y="6393"/>
                  </a:cubicBezTo>
                  <a:cubicBezTo>
                    <a:pt x="9433" y="7294"/>
                    <a:pt x="9223" y="7445"/>
                    <a:pt x="8058" y="7453"/>
                  </a:cubicBezTo>
                  <a:cubicBezTo>
                    <a:pt x="7916" y="7454"/>
                    <a:pt x="7775" y="7453"/>
                    <a:pt x="7633" y="7453"/>
                  </a:cubicBezTo>
                  <a:close/>
                </a:path>
              </a:pathLst>
            </a:custGeom>
            <a:solidFill>
              <a:srgbClr val="FA91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84" name="Google Shape;1884;p56"/>
            <p:cNvGrpSpPr/>
            <p:nvPr/>
          </p:nvGrpSpPr>
          <p:grpSpPr>
            <a:xfrm>
              <a:off x="4059823" y="1347941"/>
              <a:ext cx="901977" cy="2837052"/>
              <a:chOff x="3656286" y="1728941"/>
              <a:chExt cx="901977" cy="2837052"/>
            </a:xfrm>
          </p:grpSpPr>
          <p:sp>
            <p:nvSpPr>
              <p:cNvPr id="1885" name="Google Shape;1885;p56"/>
              <p:cNvSpPr/>
              <p:nvPr/>
            </p:nvSpPr>
            <p:spPr>
              <a:xfrm>
                <a:off x="3656286" y="1728941"/>
                <a:ext cx="901977" cy="2837052"/>
              </a:xfrm>
              <a:custGeom>
                <a:avLst/>
                <a:gdLst/>
                <a:ahLst/>
                <a:cxnLst/>
                <a:rect l="l" t="t" r="r" b="b"/>
                <a:pathLst>
                  <a:path w="66665" h="209686" extrusionOk="0">
                    <a:moveTo>
                      <a:pt x="52000" y="21600"/>
                    </a:moveTo>
                    <a:cubicBezTo>
                      <a:pt x="52726" y="21961"/>
                      <a:pt x="53495" y="22312"/>
                      <a:pt x="54213" y="22774"/>
                    </a:cubicBezTo>
                    <a:cubicBezTo>
                      <a:pt x="58356" y="25448"/>
                      <a:pt x="60368" y="29347"/>
                      <a:pt x="60807" y="34148"/>
                    </a:cubicBezTo>
                    <a:cubicBezTo>
                      <a:pt x="60981" y="36035"/>
                      <a:pt x="61115" y="37932"/>
                      <a:pt x="61065" y="39831"/>
                    </a:cubicBezTo>
                    <a:cubicBezTo>
                      <a:pt x="61013" y="41901"/>
                      <a:pt x="61434" y="43878"/>
                      <a:pt x="62112" y="45820"/>
                    </a:cubicBezTo>
                    <a:cubicBezTo>
                      <a:pt x="62738" y="47608"/>
                      <a:pt x="63349" y="49402"/>
                      <a:pt x="63777" y="51253"/>
                    </a:cubicBezTo>
                    <a:cubicBezTo>
                      <a:pt x="64560" y="54653"/>
                      <a:pt x="64626" y="58033"/>
                      <a:pt x="63353" y="61328"/>
                    </a:cubicBezTo>
                    <a:cubicBezTo>
                      <a:pt x="62039" y="64728"/>
                      <a:pt x="61675" y="68202"/>
                      <a:pt x="62134" y="71808"/>
                    </a:cubicBezTo>
                    <a:cubicBezTo>
                      <a:pt x="62306" y="73163"/>
                      <a:pt x="62263" y="74545"/>
                      <a:pt x="62033" y="75919"/>
                    </a:cubicBezTo>
                    <a:cubicBezTo>
                      <a:pt x="61578" y="78619"/>
                      <a:pt x="60090" y="80603"/>
                      <a:pt x="57901" y="82132"/>
                    </a:cubicBezTo>
                    <a:cubicBezTo>
                      <a:pt x="57267" y="82574"/>
                      <a:pt x="56531" y="82767"/>
                      <a:pt x="55785" y="82912"/>
                    </a:cubicBezTo>
                    <a:cubicBezTo>
                      <a:pt x="55416" y="82983"/>
                      <a:pt x="55034" y="82995"/>
                      <a:pt x="54735" y="83215"/>
                    </a:cubicBezTo>
                    <a:cubicBezTo>
                      <a:pt x="59319" y="90238"/>
                      <a:pt x="62507" y="97876"/>
                      <a:pt x="65167" y="105748"/>
                    </a:cubicBezTo>
                    <a:cubicBezTo>
                      <a:pt x="66267" y="109006"/>
                      <a:pt x="66665" y="112398"/>
                      <a:pt x="66490" y="115846"/>
                    </a:cubicBezTo>
                    <a:cubicBezTo>
                      <a:pt x="66415" y="117370"/>
                      <a:pt x="66149" y="118856"/>
                      <a:pt x="65713" y="120317"/>
                    </a:cubicBezTo>
                    <a:cubicBezTo>
                      <a:pt x="65187" y="122091"/>
                      <a:pt x="64127" y="123445"/>
                      <a:pt x="62494" y="124293"/>
                    </a:cubicBezTo>
                    <a:cubicBezTo>
                      <a:pt x="61903" y="124600"/>
                      <a:pt x="61528" y="125002"/>
                      <a:pt x="61239" y="125567"/>
                    </a:cubicBezTo>
                    <a:cubicBezTo>
                      <a:pt x="60935" y="126157"/>
                      <a:pt x="60595" y="126727"/>
                      <a:pt x="60235" y="127285"/>
                    </a:cubicBezTo>
                    <a:cubicBezTo>
                      <a:pt x="58645" y="129755"/>
                      <a:pt x="56403" y="131016"/>
                      <a:pt x="53434" y="130908"/>
                    </a:cubicBezTo>
                    <a:cubicBezTo>
                      <a:pt x="53101" y="130895"/>
                      <a:pt x="52764" y="130926"/>
                      <a:pt x="52439" y="130875"/>
                    </a:cubicBezTo>
                    <a:cubicBezTo>
                      <a:pt x="51927" y="130793"/>
                      <a:pt x="51762" y="131001"/>
                      <a:pt x="51765" y="131489"/>
                    </a:cubicBezTo>
                    <a:cubicBezTo>
                      <a:pt x="51776" y="132963"/>
                      <a:pt x="51975" y="134419"/>
                      <a:pt x="52142" y="135878"/>
                    </a:cubicBezTo>
                    <a:cubicBezTo>
                      <a:pt x="52985" y="143294"/>
                      <a:pt x="54749" y="150520"/>
                      <a:pt x="56647" y="157720"/>
                    </a:cubicBezTo>
                    <a:cubicBezTo>
                      <a:pt x="57335" y="160332"/>
                      <a:pt x="57937" y="162967"/>
                      <a:pt x="58404" y="165628"/>
                    </a:cubicBezTo>
                    <a:cubicBezTo>
                      <a:pt x="58767" y="167703"/>
                      <a:pt x="58556" y="168252"/>
                      <a:pt x="56755" y="169399"/>
                    </a:cubicBezTo>
                    <a:cubicBezTo>
                      <a:pt x="54573" y="170788"/>
                      <a:pt x="52181" y="171671"/>
                      <a:pt x="49684" y="172291"/>
                    </a:cubicBezTo>
                    <a:cubicBezTo>
                      <a:pt x="48529" y="172578"/>
                      <a:pt x="48506" y="172579"/>
                      <a:pt x="48562" y="173718"/>
                    </a:cubicBezTo>
                    <a:cubicBezTo>
                      <a:pt x="48824" y="179171"/>
                      <a:pt x="48846" y="184624"/>
                      <a:pt x="48792" y="190082"/>
                    </a:cubicBezTo>
                    <a:cubicBezTo>
                      <a:pt x="48787" y="190650"/>
                      <a:pt x="48808" y="191221"/>
                      <a:pt x="48851" y="191788"/>
                    </a:cubicBezTo>
                    <a:cubicBezTo>
                      <a:pt x="48977" y="193405"/>
                      <a:pt x="49556" y="194830"/>
                      <a:pt x="50750" y="195960"/>
                    </a:cubicBezTo>
                    <a:cubicBezTo>
                      <a:pt x="52060" y="197198"/>
                      <a:pt x="53387" y="198418"/>
                      <a:pt x="54709" y="199645"/>
                    </a:cubicBezTo>
                    <a:cubicBezTo>
                      <a:pt x="55650" y="200519"/>
                      <a:pt x="56540" y="201445"/>
                      <a:pt x="57275" y="202495"/>
                    </a:cubicBezTo>
                    <a:cubicBezTo>
                      <a:pt x="58263" y="203906"/>
                      <a:pt x="58812" y="205433"/>
                      <a:pt x="58272" y="207184"/>
                    </a:cubicBezTo>
                    <a:cubicBezTo>
                      <a:pt x="57800" y="208715"/>
                      <a:pt x="56755" y="209526"/>
                      <a:pt x="55148" y="209607"/>
                    </a:cubicBezTo>
                    <a:cubicBezTo>
                      <a:pt x="53610" y="209685"/>
                      <a:pt x="52104" y="209492"/>
                      <a:pt x="50691" y="208887"/>
                    </a:cubicBezTo>
                    <a:cubicBezTo>
                      <a:pt x="46990" y="207300"/>
                      <a:pt x="43354" y="205587"/>
                      <a:pt x="39930" y="203433"/>
                    </a:cubicBezTo>
                    <a:cubicBezTo>
                      <a:pt x="38108" y="202284"/>
                      <a:pt x="37348" y="200755"/>
                      <a:pt x="37592" y="198654"/>
                    </a:cubicBezTo>
                    <a:cubicBezTo>
                      <a:pt x="38262" y="192875"/>
                      <a:pt x="37904" y="187098"/>
                      <a:pt x="37559" y="181319"/>
                    </a:cubicBezTo>
                    <a:cubicBezTo>
                      <a:pt x="37436" y="179237"/>
                      <a:pt x="37446" y="177148"/>
                      <a:pt x="37390" y="175061"/>
                    </a:cubicBezTo>
                    <a:cubicBezTo>
                      <a:pt x="37363" y="174080"/>
                      <a:pt x="37359" y="174150"/>
                      <a:pt x="36360" y="174185"/>
                    </a:cubicBezTo>
                    <a:cubicBezTo>
                      <a:pt x="34513" y="174250"/>
                      <a:pt x="32657" y="174308"/>
                      <a:pt x="30814" y="174197"/>
                    </a:cubicBezTo>
                    <a:cubicBezTo>
                      <a:pt x="30013" y="174147"/>
                      <a:pt x="29858" y="174291"/>
                      <a:pt x="29838" y="175049"/>
                    </a:cubicBezTo>
                    <a:cubicBezTo>
                      <a:pt x="29747" y="178606"/>
                      <a:pt x="29671" y="182163"/>
                      <a:pt x="29446" y="185713"/>
                    </a:cubicBezTo>
                    <a:cubicBezTo>
                      <a:pt x="29169" y="190033"/>
                      <a:pt x="29212" y="194341"/>
                      <a:pt x="29644" y="198643"/>
                    </a:cubicBezTo>
                    <a:cubicBezTo>
                      <a:pt x="29863" y="200822"/>
                      <a:pt x="29069" y="202353"/>
                      <a:pt x="27197" y="203511"/>
                    </a:cubicBezTo>
                    <a:cubicBezTo>
                      <a:pt x="23840" y="205587"/>
                      <a:pt x="20297" y="207276"/>
                      <a:pt x="16684" y="208829"/>
                    </a:cubicBezTo>
                    <a:cubicBezTo>
                      <a:pt x="15365" y="209397"/>
                      <a:pt x="13973" y="209638"/>
                      <a:pt x="12525" y="209615"/>
                    </a:cubicBezTo>
                    <a:cubicBezTo>
                      <a:pt x="9905" y="209572"/>
                      <a:pt x="8325" y="207661"/>
                      <a:pt x="8829" y="205084"/>
                    </a:cubicBezTo>
                    <a:cubicBezTo>
                      <a:pt x="9052" y="203942"/>
                      <a:pt x="9570" y="202945"/>
                      <a:pt x="10298" y="202043"/>
                    </a:cubicBezTo>
                    <a:cubicBezTo>
                      <a:pt x="11558" y="200484"/>
                      <a:pt x="12946" y="199030"/>
                      <a:pt x="14535" y="197841"/>
                    </a:cubicBezTo>
                    <a:cubicBezTo>
                      <a:pt x="17549" y="195581"/>
                      <a:pt x="18666" y="192686"/>
                      <a:pt x="18493" y="188945"/>
                    </a:cubicBezTo>
                    <a:cubicBezTo>
                      <a:pt x="18268" y="184068"/>
                      <a:pt x="18381" y="179175"/>
                      <a:pt x="18670" y="174293"/>
                    </a:cubicBezTo>
                    <a:cubicBezTo>
                      <a:pt x="18685" y="174056"/>
                      <a:pt x="18657" y="173815"/>
                      <a:pt x="18690" y="173582"/>
                    </a:cubicBezTo>
                    <a:cubicBezTo>
                      <a:pt x="18785" y="172912"/>
                      <a:pt x="18579" y="172596"/>
                      <a:pt x="17843" y="172453"/>
                    </a:cubicBezTo>
                    <a:cubicBezTo>
                      <a:pt x="16401" y="172174"/>
                      <a:pt x="14992" y="171745"/>
                      <a:pt x="13640" y="171173"/>
                    </a:cubicBezTo>
                    <a:cubicBezTo>
                      <a:pt x="12548" y="170709"/>
                      <a:pt x="11473" y="170214"/>
                      <a:pt x="10459" y="169602"/>
                    </a:cubicBezTo>
                    <a:cubicBezTo>
                      <a:pt x="8333" y="168320"/>
                      <a:pt x="8086" y="167745"/>
                      <a:pt x="8539" y="165292"/>
                    </a:cubicBezTo>
                    <a:cubicBezTo>
                      <a:pt x="9495" y="160113"/>
                      <a:pt x="10974" y="155059"/>
                      <a:pt x="12205" y="149945"/>
                    </a:cubicBezTo>
                    <a:cubicBezTo>
                      <a:pt x="13626" y="144037"/>
                      <a:pt x="14640" y="138061"/>
                      <a:pt x="15125" y="132000"/>
                    </a:cubicBezTo>
                    <a:cubicBezTo>
                      <a:pt x="15214" y="130883"/>
                      <a:pt x="15211" y="130822"/>
                      <a:pt x="14155" y="130911"/>
                    </a:cubicBezTo>
                    <a:cubicBezTo>
                      <a:pt x="10242" y="131250"/>
                      <a:pt x="7628" y="129394"/>
                      <a:pt x="5911" y="126060"/>
                    </a:cubicBezTo>
                    <a:cubicBezTo>
                      <a:pt x="5460" y="125186"/>
                      <a:pt x="4900" y="124549"/>
                      <a:pt x="4022" y="124065"/>
                    </a:cubicBezTo>
                    <a:cubicBezTo>
                      <a:pt x="2400" y="123168"/>
                      <a:pt x="1503" y="121669"/>
                      <a:pt x="1043" y="119904"/>
                    </a:cubicBezTo>
                    <a:cubicBezTo>
                      <a:pt x="0" y="115906"/>
                      <a:pt x="237" y="111911"/>
                      <a:pt x="1126" y="107930"/>
                    </a:cubicBezTo>
                    <a:cubicBezTo>
                      <a:pt x="1644" y="105612"/>
                      <a:pt x="2402" y="103370"/>
                      <a:pt x="3312" y="101176"/>
                    </a:cubicBezTo>
                    <a:cubicBezTo>
                      <a:pt x="5201" y="96625"/>
                      <a:pt x="7040" y="92053"/>
                      <a:pt x="9409" y="87719"/>
                    </a:cubicBezTo>
                    <a:cubicBezTo>
                      <a:pt x="10249" y="86185"/>
                      <a:pt x="11199" y="84722"/>
                      <a:pt x="12213" y="83223"/>
                    </a:cubicBezTo>
                    <a:cubicBezTo>
                      <a:pt x="11976" y="83133"/>
                      <a:pt x="11808" y="83017"/>
                      <a:pt x="11633" y="83008"/>
                    </a:cubicBezTo>
                    <a:cubicBezTo>
                      <a:pt x="8272" y="82841"/>
                      <a:pt x="4923" y="78905"/>
                      <a:pt x="4738" y="75044"/>
                    </a:cubicBezTo>
                    <a:cubicBezTo>
                      <a:pt x="4668" y="73573"/>
                      <a:pt x="4662" y="72096"/>
                      <a:pt x="4829" y="70637"/>
                    </a:cubicBezTo>
                    <a:cubicBezTo>
                      <a:pt x="5150" y="67852"/>
                      <a:pt x="4841" y="65159"/>
                      <a:pt x="3932" y="62513"/>
                    </a:cubicBezTo>
                    <a:cubicBezTo>
                      <a:pt x="3394" y="60948"/>
                      <a:pt x="2831" y="59389"/>
                      <a:pt x="2651" y="57718"/>
                    </a:cubicBezTo>
                    <a:cubicBezTo>
                      <a:pt x="2364" y="55080"/>
                      <a:pt x="2719" y="52514"/>
                      <a:pt x="3437" y="49988"/>
                    </a:cubicBezTo>
                    <a:cubicBezTo>
                      <a:pt x="3813" y="48668"/>
                      <a:pt x="4235" y="47357"/>
                      <a:pt x="4708" y="46068"/>
                    </a:cubicBezTo>
                    <a:cubicBezTo>
                      <a:pt x="5588" y="43673"/>
                      <a:pt x="5884" y="41202"/>
                      <a:pt x="5869" y="38667"/>
                    </a:cubicBezTo>
                    <a:cubicBezTo>
                      <a:pt x="5858" y="36532"/>
                      <a:pt x="5916" y="34398"/>
                      <a:pt x="6336" y="32293"/>
                    </a:cubicBezTo>
                    <a:cubicBezTo>
                      <a:pt x="7310" y="27395"/>
                      <a:pt x="10039" y="23867"/>
                      <a:pt x="14571" y="21746"/>
                    </a:cubicBezTo>
                    <a:cubicBezTo>
                      <a:pt x="14695" y="21687"/>
                      <a:pt x="14811" y="21609"/>
                      <a:pt x="14967" y="21519"/>
                    </a:cubicBezTo>
                    <a:cubicBezTo>
                      <a:pt x="14331" y="19875"/>
                      <a:pt x="13669" y="18261"/>
                      <a:pt x="13083" y="16618"/>
                    </a:cubicBezTo>
                    <a:cubicBezTo>
                      <a:pt x="12556" y="15147"/>
                      <a:pt x="12108" y="13648"/>
                      <a:pt x="11633" y="12158"/>
                    </a:cubicBezTo>
                    <a:cubicBezTo>
                      <a:pt x="11206" y="10814"/>
                      <a:pt x="11498" y="9680"/>
                      <a:pt x="12505" y="8652"/>
                    </a:cubicBezTo>
                    <a:cubicBezTo>
                      <a:pt x="14326" y="6792"/>
                      <a:pt x="16547" y="5520"/>
                      <a:pt x="18778" y="4275"/>
                    </a:cubicBezTo>
                    <a:cubicBezTo>
                      <a:pt x="23054" y="1891"/>
                      <a:pt x="27587" y="322"/>
                      <a:pt x="32531" y="143"/>
                    </a:cubicBezTo>
                    <a:cubicBezTo>
                      <a:pt x="36429" y="1"/>
                      <a:pt x="40156" y="772"/>
                      <a:pt x="43769" y="2205"/>
                    </a:cubicBezTo>
                    <a:cubicBezTo>
                      <a:pt x="46871" y="3434"/>
                      <a:pt x="49732" y="5097"/>
                      <a:pt x="52475" y="6978"/>
                    </a:cubicBezTo>
                    <a:cubicBezTo>
                      <a:pt x="52632" y="7086"/>
                      <a:pt x="52791" y="7191"/>
                      <a:pt x="52933" y="7316"/>
                    </a:cubicBezTo>
                    <a:cubicBezTo>
                      <a:pt x="56046" y="10035"/>
                      <a:pt x="55797" y="10377"/>
                      <a:pt x="54879" y="13395"/>
                    </a:cubicBezTo>
                    <a:cubicBezTo>
                      <a:pt x="54161" y="15751"/>
                      <a:pt x="53324" y="18072"/>
                      <a:pt x="52369" y="20342"/>
                    </a:cubicBezTo>
                    <a:cubicBezTo>
                      <a:pt x="52209" y="20723"/>
                      <a:pt x="51917" y="21073"/>
                      <a:pt x="52000" y="21600"/>
                    </a:cubicBezTo>
                    <a:close/>
                  </a:path>
                </a:pathLst>
              </a:custGeom>
              <a:solidFill>
                <a:srgbClr val="3228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56"/>
              <p:cNvGrpSpPr/>
              <p:nvPr/>
            </p:nvGrpSpPr>
            <p:grpSpPr>
              <a:xfrm>
                <a:off x="3674864" y="1731755"/>
                <a:ext cx="865970" cy="2815099"/>
                <a:chOff x="3598166" y="1503270"/>
                <a:chExt cx="956450" cy="3109233"/>
              </a:xfrm>
            </p:grpSpPr>
            <p:sp>
              <p:nvSpPr>
                <p:cNvPr id="1887" name="Google Shape;1887;p56"/>
                <p:cNvSpPr/>
                <p:nvPr/>
              </p:nvSpPr>
              <p:spPr>
                <a:xfrm>
                  <a:off x="3598166" y="2682012"/>
                  <a:ext cx="956450" cy="6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98" h="43882" extrusionOk="0">
                      <a:moveTo>
                        <a:pt x="3524" y="43882"/>
                      </a:moveTo>
                      <a:cubicBezTo>
                        <a:pt x="2064" y="43088"/>
                        <a:pt x="1409" y="41920"/>
                        <a:pt x="1018" y="40557"/>
                      </a:cubicBezTo>
                      <a:cubicBezTo>
                        <a:pt x="1" y="37000"/>
                        <a:pt x="207" y="33432"/>
                        <a:pt x="915" y="29857"/>
                      </a:cubicBezTo>
                      <a:cubicBezTo>
                        <a:pt x="1571" y="26533"/>
                        <a:pt x="2812" y="23403"/>
                        <a:pt x="4130" y="20304"/>
                      </a:cubicBezTo>
                      <a:cubicBezTo>
                        <a:pt x="6076" y="15724"/>
                        <a:pt x="7966" y="11113"/>
                        <a:pt x="10632" y="6879"/>
                      </a:cubicBezTo>
                      <a:cubicBezTo>
                        <a:pt x="11189" y="5993"/>
                        <a:pt x="11818" y="5166"/>
                        <a:pt x="12509" y="4379"/>
                      </a:cubicBezTo>
                      <a:cubicBezTo>
                        <a:pt x="13279" y="3501"/>
                        <a:pt x="14219" y="2844"/>
                        <a:pt x="15316" y="2507"/>
                      </a:cubicBezTo>
                      <a:cubicBezTo>
                        <a:pt x="17851" y="1732"/>
                        <a:pt x="20405" y="1012"/>
                        <a:pt x="22909" y="130"/>
                      </a:cubicBezTo>
                      <a:cubicBezTo>
                        <a:pt x="23032" y="87"/>
                        <a:pt x="23187" y="125"/>
                        <a:pt x="23315" y="125"/>
                      </a:cubicBezTo>
                      <a:cubicBezTo>
                        <a:pt x="23483" y="179"/>
                        <a:pt x="23555" y="323"/>
                        <a:pt x="23533" y="452"/>
                      </a:cubicBezTo>
                      <a:cubicBezTo>
                        <a:pt x="23268" y="2003"/>
                        <a:pt x="24144" y="2833"/>
                        <a:pt x="25303" y="3673"/>
                      </a:cubicBezTo>
                      <a:cubicBezTo>
                        <a:pt x="27486" y="5255"/>
                        <a:pt x="29783" y="6265"/>
                        <a:pt x="32543" y="6135"/>
                      </a:cubicBezTo>
                      <a:cubicBezTo>
                        <a:pt x="34303" y="6051"/>
                        <a:pt x="35889" y="5540"/>
                        <a:pt x="37377" y="4649"/>
                      </a:cubicBezTo>
                      <a:cubicBezTo>
                        <a:pt x="37822" y="4382"/>
                        <a:pt x="38222" y="4036"/>
                        <a:pt x="38669" y="3769"/>
                      </a:cubicBezTo>
                      <a:cubicBezTo>
                        <a:pt x="40015" y="2971"/>
                        <a:pt x="41040" y="2002"/>
                        <a:pt x="40569" y="222"/>
                      </a:cubicBezTo>
                      <a:cubicBezTo>
                        <a:pt x="41117" y="1"/>
                        <a:pt x="41497" y="185"/>
                        <a:pt x="41885" y="327"/>
                      </a:cubicBezTo>
                      <a:cubicBezTo>
                        <a:pt x="43707" y="997"/>
                        <a:pt x="45546" y="1644"/>
                        <a:pt x="47440" y="2063"/>
                      </a:cubicBezTo>
                      <a:cubicBezTo>
                        <a:pt x="49978" y="2625"/>
                        <a:pt x="51745" y="4142"/>
                        <a:pt x="53109" y="6253"/>
                      </a:cubicBezTo>
                      <a:cubicBezTo>
                        <a:pt x="54964" y="9130"/>
                        <a:pt x="56503" y="12176"/>
                        <a:pt x="57857" y="15313"/>
                      </a:cubicBezTo>
                      <a:cubicBezTo>
                        <a:pt x="59021" y="18012"/>
                        <a:pt x="60172" y="20717"/>
                        <a:pt x="61272" y="23442"/>
                      </a:cubicBezTo>
                      <a:cubicBezTo>
                        <a:pt x="62993" y="27708"/>
                        <a:pt x="63998" y="32113"/>
                        <a:pt x="63754" y="36755"/>
                      </a:cubicBezTo>
                      <a:cubicBezTo>
                        <a:pt x="63676" y="38237"/>
                        <a:pt x="63435" y="39678"/>
                        <a:pt x="62952" y="41074"/>
                      </a:cubicBezTo>
                      <a:cubicBezTo>
                        <a:pt x="62542" y="42260"/>
                        <a:pt x="61882" y="43261"/>
                        <a:pt x="60690" y="43815"/>
                      </a:cubicBezTo>
                      <a:cubicBezTo>
                        <a:pt x="60340" y="43381"/>
                        <a:pt x="60339" y="42886"/>
                        <a:pt x="60196" y="42438"/>
                      </a:cubicBezTo>
                      <a:cubicBezTo>
                        <a:pt x="59552" y="40417"/>
                        <a:pt x="58366" y="38842"/>
                        <a:pt x="56550" y="37698"/>
                      </a:cubicBezTo>
                      <a:cubicBezTo>
                        <a:pt x="55531" y="37057"/>
                        <a:pt x="54557" y="36893"/>
                        <a:pt x="53465" y="37406"/>
                      </a:cubicBezTo>
                      <a:cubicBezTo>
                        <a:pt x="53225" y="37519"/>
                        <a:pt x="52993" y="37739"/>
                        <a:pt x="52679" y="37615"/>
                      </a:cubicBezTo>
                      <a:cubicBezTo>
                        <a:pt x="52464" y="37344"/>
                        <a:pt x="52607" y="37061"/>
                        <a:pt x="52693" y="36807"/>
                      </a:cubicBezTo>
                      <a:cubicBezTo>
                        <a:pt x="53676" y="33895"/>
                        <a:pt x="52911" y="31284"/>
                        <a:pt x="51251" y="28873"/>
                      </a:cubicBezTo>
                      <a:cubicBezTo>
                        <a:pt x="50941" y="28423"/>
                        <a:pt x="50817" y="28109"/>
                        <a:pt x="50999" y="27613"/>
                      </a:cubicBezTo>
                      <a:cubicBezTo>
                        <a:pt x="51906" y="25117"/>
                        <a:pt x="51744" y="22572"/>
                        <a:pt x="51228" y="20037"/>
                      </a:cubicBezTo>
                      <a:cubicBezTo>
                        <a:pt x="50944" y="18646"/>
                        <a:pt x="50535" y="17280"/>
                        <a:pt x="50175" y="15905"/>
                      </a:cubicBezTo>
                      <a:cubicBezTo>
                        <a:pt x="50116" y="15677"/>
                        <a:pt x="50048" y="15440"/>
                        <a:pt x="49927" y="15244"/>
                      </a:cubicBezTo>
                      <a:cubicBezTo>
                        <a:pt x="49832" y="15093"/>
                        <a:pt x="49660" y="14969"/>
                        <a:pt x="49445" y="15001"/>
                      </a:cubicBezTo>
                      <a:cubicBezTo>
                        <a:pt x="49184" y="15037"/>
                        <a:pt x="49016" y="15195"/>
                        <a:pt x="48956" y="15442"/>
                      </a:cubicBezTo>
                      <a:cubicBezTo>
                        <a:pt x="48865" y="15826"/>
                        <a:pt x="48995" y="16185"/>
                        <a:pt x="49080" y="16558"/>
                      </a:cubicBezTo>
                      <a:cubicBezTo>
                        <a:pt x="49569" y="18726"/>
                        <a:pt x="50278" y="20850"/>
                        <a:pt x="50318" y="23108"/>
                      </a:cubicBezTo>
                      <a:cubicBezTo>
                        <a:pt x="50344" y="24500"/>
                        <a:pt x="50252" y="25879"/>
                        <a:pt x="49713" y="27158"/>
                      </a:cubicBezTo>
                      <a:cubicBezTo>
                        <a:pt x="48714" y="29530"/>
                        <a:pt x="48413" y="31987"/>
                        <a:pt x="48519" y="34532"/>
                      </a:cubicBezTo>
                      <a:cubicBezTo>
                        <a:pt x="48573" y="35811"/>
                        <a:pt x="48500" y="37094"/>
                        <a:pt x="48535" y="38374"/>
                      </a:cubicBezTo>
                      <a:cubicBezTo>
                        <a:pt x="48556" y="39094"/>
                        <a:pt x="48443" y="39604"/>
                        <a:pt x="47556" y="39501"/>
                      </a:cubicBezTo>
                      <a:cubicBezTo>
                        <a:pt x="47419" y="39484"/>
                        <a:pt x="47275" y="39523"/>
                        <a:pt x="47134" y="39545"/>
                      </a:cubicBezTo>
                      <a:cubicBezTo>
                        <a:pt x="45713" y="39754"/>
                        <a:pt x="45245" y="40059"/>
                        <a:pt x="45042" y="41435"/>
                      </a:cubicBezTo>
                      <a:cubicBezTo>
                        <a:pt x="44922" y="42246"/>
                        <a:pt x="44564" y="42327"/>
                        <a:pt x="43942" y="42288"/>
                      </a:cubicBezTo>
                      <a:cubicBezTo>
                        <a:pt x="43705" y="42271"/>
                        <a:pt x="43467" y="42270"/>
                        <a:pt x="43231" y="42284"/>
                      </a:cubicBezTo>
                      <a:cubicBezTo>
                        <a:pt x="42731" y="42315"/>
                        <a:pt x="42581" y="42071"/>
                        <a:pt x="42582" y="41598"/>
                      </a:cubicBezTo>
                      <a:cubicBezTo>
                        <a:pt x="42586" y="40746"/>
                        <a:pt x="42589" y="39887"/>
                        <a:pt x="42500" y="39040"/>
                      </a:cubicBezTo>
                      <a:cubicBezTo>
                        <a:pt x="42386" y="37920"/>
                        <a:pt x="42227" y="37813"/>
                        <a:pt x="41104" y="37629"/>
                      </a:cubicBezTo>
                      <a:cubicBezTo>
                        <a:pt x="39878" y="37429"/>
                        <a:pt x="38642" y="37483"/>
                        <a:pt x="37412" y="37517"/>
                      </a:cubicBezTo>
                      <a:cubicBezTo>
                        <a:pt x="36520" y="37541"/>
                        <a:pt x="36252" y="37813"/>
                        <a:pt x="36209" y="38759"/>
                      </a:cubicBezTo>
                      <a:cubicBezTo>
                        <a:pt x="36167" y="39706"/>
                        <a:pt x="36235" y="40655"/>
                        <a:pt x="36279" y="41602"/>
                      </a:cubicBezTo>
                      <a:cubicBezTo>
                        <a:pt x="36302" y="42111"/>
                        <a:pt x="36162" y="42404"/>
                        <a:pt x="35588" y="42432"/>
                      </a:cubicBezTo>
                      <a:cubicBezTo>
                        <a:pt x="34824" y="42472"/>
                        <a:pt x="34682" y="42376"/>
                        <a:pt x="34688" y="41584"/>
                      </a:cubicBezTo>
                      <a:cubicBezTo>
                        <a:pt x="34697" y="39828"/>
                        <a:pt x="34737" y="38074"/>
                        <a:pt x="34727" y="36319"/>
                      </a:cubicBezTo>
                      <a:cubicBezTo>
                        <a:pt x="34720" y="35013"/>
                        <a:pt x="34491" y="34783"/>
                        <a:pt x="33166" y="34639"/>
                      </a:cubicBezTo>
                      <a:cubicBezTo>
                        <a:pt x="32315" y="34547"/>
                        <a:pt x="31463" y="34569"/>
                        <a:pt x="30612" y="34677"/>
                      </a:cubicBezTo>
                      <a:cubicBezTo>
                        <a:pt x="29835" y="34776"/>
                        <a:pt x="29454" y="35162"/>
                        <a:pt x="29414" y="35978"/>
                      </a:cubicBezTo>
                      <a:cubicBezTo>
                        <a:pt x="29357" y="37165"/>
                        <a:pt x="29349" y="38349"/>
                        <a:pt x="29393" y="39535"/>
                      </a:cubicBezTo>
                      <a:cubicBezTo>
                        <a:pt x="29413" y="40056"/>
                        <a:pt x="29450" y="40578"/>
                        <a:pt x="29458" y="41099"/>
                      </a:cubicBezTo>
                      <a:cubicBezTo>
                        <a:pt x="29479" y="42327"/>
                        <a:pt x="29424" y="42417"/>
                        <a:pt x="28723" y="42426"/>
                      </a:cubicBezTo>
                      <a:cubicBezTo>
                        <a:pt x="27988" y="42435"/>
                        <a:pt x="27898" y="42301"/>
                        <a:pt x="27895" y="41171"/>
                      </a:cubicBezTo>
                      <a:cubicBezTo>
                        <a:pt x="27893" y="40412"/>
                        <a:pt x="27920" y="39652"/>
                        <a:pt x="27897" y="38894"/>
                      </a:cubicBezTo>
                      <a:cubicBezTo>
                        <a:pt x="27863" y="37773"/>
                        <a:pt x="27653" y="37530"/>
                        <a:pt x="26571" y="37511"/>
                      </a:cubicBezTo>
                      <a:cubicBezTo>
                        <a:pt x="25388" y="37487"/>
                        <a:pt x="24200" y="37434"/>
                        <a:pt x="23019" y="37628"/>
                      </a:cubicBezTo>
                      <a:cubicBezTo>
                        <a:pt x="21902" y="37813"/>
                        <a:pt x="21666" y="38043"/>
                        <a:pt x="21612" y="39187"/>
                      </a:cubicBezTo>
                      <a:cubicBezTo>
                        <a:pt x="21574" y="39991"/>
                        <a:pt x="21579" y="40799"/>
                        <a:pt x="21597" y="41605"/>
                      </a:cubicBezTo>
                      <a:cubicBezTo>
                        <a:pt x="21609" y="42088"/>
                        <a:pt x="21425" y="42307"/>
                        <a:pt x="20935" y="42283"/>
                      </a:cubicBezTo>
                      <a:cubicBezTo>
                        <a:pt x="20604" y="42267"/>
                        <a:pt x="20270" y="42262"/>
                        <a:pt x="19941" y="42288"/>
                      </a:cubicBezTo>
                      <a:cubicBezTo>
                        <a:pt x="19358" y="42336"/>
                        <a:pt x="19157" y="42121"/>
                        <a:pt x="19070" y="41506"/>
                      </a:cubicBezTo>
                      <a:cubicBezTo>
                        <a:pt x="18869" y="40078"/>
                        <a:pt x="18490" y="39771"/>
                        <a:pt x="17070" y="39553"/>
                      </a:cubicBezTo>
                      <a:cubicBezTo>
                        <a:pt x="16836" y="39518"/>
                        <a:pt x="16597" y="39483"/>
                        <a:pt x="16364" y="39489"/>
                      </a:cubicBezTo>
                      <a:cubicBezTo>
                        <a:pt x="15800" y="39506"/>
                        <a:pt x="15638" y="39216"/>
                        <a:pt x="15643" y="38694"/>
                      </a:cubicBezTo>
                      <a:cubicBezTo>
                        <a:pt x="15659" y="37034"/>
                        <a:pt x="15609" y="35373"/>
                        <a:pt x="15655" y="33714"/>
                      </a:cubicBezTo>
                      <a:cubicBezTo>
                        <a:pt x="15710" y="31743"/>
                        <a:pt x="15459" y="29835"/>
                        <a:pt x="14707" y="28007"/>
                      </a:cubicBezTo>
                      <a:cubicBezTo>
                        <a:pt x="13534" y="25162"/>
                        <a:pt x="13645" y="22271"/>
                        <a:pt x="14371" y="19353"/>
                      </a:cubicBezTo>
                      <a:cubicBezTo>
                        <a:pt x="14633" y="18296"/>
                        <a:pt x="14885" y="17235"/>
                        <a:pt x="15153" y="16178"/>
                      </a:cubicBezTo>
                      <a:cubicBezTo>
                        <a:pt x="15224" y="15899"/>
                        <a:pt x="15302" y="15628"/>
                        <a:pt x="15177" y="15347"/>
                      </a:cubicBezTo>
                      <a:cubicBezTo>
                        <a:pt x="15006" y="14964"/>
                        <a:pt x="14507" y="14873"/>
                        <a:pt x="14249" y="15195"/>
                      </a:cubicBezTo>
                      <a:cubicBezTo>
                        <a:pt x="14134" y="15338"/>
                        <a:pt x="14049" y="15523"/>
                        <a:pt x="14004" y="15703"/>
                      </a:cubicBezTo>
                      <a:cubicBezTo>
                        <a:pt x="13418" y="18045"/>
                        <a:pt x="12656" y="20351"/>
                        <a:pt x="12507" y="22786"/>
                      </a:cubicBezTo>
                      <a:cubicBezTo>
                        <a:pt x="12408" y="24411"/>
                        <a:pt x="12576" y="26005"/>
                        <a:pt x="13100" y="27554"/>
                      </a:cubicBezTo>
                      <a:cubicBezTo>
                        <a:pt x="13232" y="27946"/>
                        <a:pt x="13380" y="28247"/>
                        <a:pt x="13035" y="28707"/>
                      </a:cubicBezTo>
                      <a:cubicBezTo>
                        <a:pt x="11152" y="31201"/>
                        <a:pt x="10476" y="33954"/>
                        <a:pt x="11513" y="37002"/>
                      </a:cubicBezTo>
                      <a:cubicBezTo>
                        <a:pt x="11570" y="37173"/>
                        <a:pt x="11570" y="37362"/>
                        <a:pt x="11594" y="37524"/>
                      </a:cubicBezTo>
                      <a:cubicBezTo>
                        <a:pt x="11266" y="37800"/>
                        <a:pt x="11034" y="37569"/>
                        <a:pt x="10808" y="37455"/>
                      </a:cubicBezTo>
                      <a:cubicBezTo>
                        <a:pt x="9624" y="36858"/>
                        <a:pt x="8553" y="37045"/>
                        <a:pt x="7468" y="37773"/>
                      </a:cubicBezTo>
                      <a:cubicBezTo>
                        <a:pt x="5874" y="38842"/>
                        <a:pt x="4701" y="40208"/>
                        <a:pt x="4096" y="42040"/>
                      </a:cubicBezTo>
                      <a:cubicBezTo>
                        <a:pt x="3909" y="42625"/>
                        <a:pt x="3734" y="43213"/>
                        <a:pt x="3524" y="43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56"/>
                <p:cNvSpPr/>
                <p:nvPr/>
              </p:nvSpPr>
              <p:spPr>
                <a:xfrm>
                  <a:off x="3720954" y="3408100"/>
                  <a:ext cx="713878" cy="678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7" h="45431" extrusionOk="0">
                      <a:moveTo>
                        <a:pt x="23773" y="132"/>
                      </a:moveTo>
                      <a:cubicBezTo>
                        <a:pt x="27474" y="132"/>
                        <a:pt x="31173" y="137"/>
                        <a:pt x="34873" y="127"/>
                      </a:cubicBezTo>
                      <a:cubicBezTo>
                        <a:pt x="35603" y="126"/>
                        <a:pt x="36172" y="122"/>
                        <a:pt x="36548" y="1017"/>
                      </a:cubicBezTo>
                      <a:cubicBezTo>
                        <a:pt x="37048" y="2202"/>
                        <a:pt x="38282" y="2550"/>
                        <a:pt x="39455" y="2819"/>
                      </a:cubicBezTo>
                      <a:cubicBezTo>
                        <a:pt x="40915" y="3155"/>
                        <a:pt x="40885" y="3144"/>
                        <a:pt x="40980" y="4706"/>
                      </a:cubicBezTo>
                      <a:cubicBezTo>
                        <a:pt x="41284" y="9731"/>
                        <a:pt x="42054" y="14688"/>
                        <a:pt x="43095" y="19611"/>
                      </a:cubicBezTo>
                      <a:cubicBezTo>
                        <a:pt x="44177" y="24714"/>
                        <a:pt x="45718" y="29703"/>
                        <a:pt x="46801" y="34805"/>
                      </a:cubicBezTo>
                      <a:cubicBezTo>
                        <a:pt x="47017" y="35824"/>
                        <a:pt x="47243" y="36843"/>
                        <a:pt x="47434" y="37868"/>
                      </a:cubicBezTo>
                      <a:cubicBezTo>
                        <a:pt x="47767" y="39649"/>
                        <a:pt x="47660" y="39868"/>
                        <a:pt x="46037" y="40820"/>
                      </a:cubicBezTo>
                      <a:cubicBezTo>
                        <a:pt x="44195" y="41902"/>
                        <a:pt x="42201" y="42701"/>
                        <a:pt x="40122" y="43193"/>
                      </a:cubicBezTo>
                      <a:cubicBezTo>
                        <a:pt x="33390" y="44799"/>
                        <a:pt x="26576" y="45430"/>
                        <a:pt x="19659" y="44966"/>
                      </a:cubicBezTo>
                      <a:cubicBezTo>
                        <a:pt x="15248" y="44670"/>
                        <a:pt x="10888" y="44107"/>
                        <a:pt x="6623" y="42922"/>
                      </a:cubicBezTo>
                      <a:cubicBezTo>
                        <a:pt x="4650" y="42374"/>
                        <a:pt x="2788" y="41558"/>
                        <a:pt x="1061" y="40441"/>
                      </a:cubicBezTo>
                      <a:cubicBezTo>
                        <a:pt x="308" y="39953"/>
                        <a:pt x="0" y="39423"/>
                        <a:pt x="178" y="38441"/>
                      </a:cubicBezTo>
                      <a:cubicBezTo>
                        <a:pt x="966" y="34049"/>
                        <a:pt x="2095" y="29740"/>
                        <a:pt x="3232" y="25433"/>
                      </a:cubicBezTo>
                      <a:cubicBezTo>
                        <a:pt x="5000" y="18724"/>
                        <a:pt x="6179" y="11915"/>
                        <a:pt x="6765" y="5007"/>
                      </a:cubicBezTo>
                      <a:cubicBezTo>
                        <a:pt x="6815" y="4398"/>
                        <a:pt x="6545" y="3670"/>
                        <a:pt x="6940" y="3212"/>
                      </a:cubicBezTo>
                      <a:cubicBezTo>
                        <a:pt x="7327" y="2763"/>
                        <a:pt x="8095" y="2939"/>
                        <a:pt x="8668" y="2739"/>
                      </a:cubicBezTo>
                      <a:cubicBezTo>
                        <a:pt x="9803" y="2348"/>
                        <a:pt x="10933" y="1923"/>
                        <a:pt x="11365" y="645"/>
                      </a:cubicBezTo>
                      <a:cubicBezTo>
                        <a:pt x="11581" y="1"/>
                        <a:pt x="12082" y="130"/>
                        <a:pt x="12531" y="134"/>
                      </a:cubicBezTo>
                      <a:cubicBezTo>
                        <a:pt x="14904" y="156"/>
                        <a:pt x="17275" y="200"/>
                        <a:pt x="19647" y="222"/>
                      </a:cubicBezTo>
                      <a:cubicBezTo>
                        <a:pt x="21022" y="237"/>
                        <a:pt x="22398" y="226"/>
                        <a:pt x="23773" y="226"/>
                      </a:cubicBezTo>
                      <a:cubicBezTo>
                        <a:pt x="23773" y="195"/>
                        <a:pt x="23773" y="164"/>
                        <a:pt x="23773" y="1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56"/>
                <p:cNvSpPr/>
                <p:nvPr/>
              </p:nvSpPr>
              <p:spPr>
                <a:xfrm>
                  <a:off x="3631807" y="1826127"/>
                  <a:ext cx="892007" cy="90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86" h="60307" extrusionOk="0">
                      <a:moveTo>
                        <a:pt x="2503" y="48519"/>
                      </a:moveTo>
                      <a:cubicBezTo>
                        <a:pt x="2891" y="45254"/>
                        <a:pt x="2338" y="41875"/>
                        <a:pt x="1066" y="38597"/>
                      </a:cubicBezTo>
                      <a:cubicBezTo>
                        <a:pt x="1" y="35848"/>
                        <a:pt x="93" y="33050"/>
                        <a:pt x="707" y="30220"/>
                      </a:cubicBezTo>
                      <a:cubicBezTo>
                        <a:pt x="1110" y="28364"/>
                        <a:pt x="1695" y="26564"/>
                        <a:pt x="2338" y="24786"/>
                      </a:cubicBezTo>
                      <a:cubicBezTo>
                        <a:pt x="3252" y="22260"/>
                        <a:pt x="3593" y="19649"/>
                        <a:pt x="3637" y="16990"/>
                      </a:cubicBezTo>
                      <a:cubicBezTo>
                        <a:pt x="3678" y="14578"/>
                        <a:pt x="3571" y="12153"/>
                        <a:pt x="4240" y="9797"/>
                      </a:cubicBezTo>
                      <a:cubicBezTo>
                        <a:pt x="5282" y="6124"/>
                        <a:pt x="7327" y="3218"/>
                        <a:pt x="10774" y="1422"/>
                      </a:cubicBezTo>
                      <a:cubicBezTo>
                        <a:pt x="11844" y="864"/>
                        <a:pt x="11972" y="932"/>
                        <a:pt x="12425" y="2059"/>
                      </a:cubicBezTo>
                      <a:cubicBezTo>
                        <a:pt x="12567" y="2411"/>
                        <a:pt x="12675" y="2778"/>
                        <a:pt x="12840" y="3118"/>
                      </a:cubicBezTo>
                      <a:cubicBezTo>
                        <a:pt x="13109" y="3673"/>
                        <a:pt x="13182" y="4183"/>
                        <a:pt x="12721" y="4691"/>
                      </a:cubicBezTo>
                      <a:cubicBezTo>
                        <a:pt x="12447" y="4992"/>
                        <a:pt x="12320" y="5399"/>
                        <a:pt x="12671" y="5703"/>
                      </a:cubicBezTo>
                      <a:cubicBezTo>
                        <a:pt x="13034" y="6017"/>
                        <a:pt x="13386" y="5701"/>
                        <a:pt x="13701" y="5514"/>
                      </a:cubicBezTo>
                      <a:cubicBezTo>
                        <a:pt x="14432" y="5077"/>
                        <a:pt x="15126" y="4569"/>
                        <a:pt x="15884" y="4183"/>
                      </a:cubicBezTo>
                      <a:cubicBezTo>
                        <a:pt x="19116" y="2533"/>
                        <a:pt x="22561" y="1526"/>
                        <a:pt x="26138" y="1014"/>
                      </a:cubicBezTo>
                      <a:cubicBezTo>
                        <a:pt x="33238" y="0"/>
                        <a:pt x="39724" y="1822"/>
                        <a:pt x="45808" y="5401"/>
                      </a:cubicBezTo>
                      <a:cubicBezTo>
                        <a:pt x="45890" y="5450"/>
                        <a:pt x="45963" y="5512"/>
                        <a:pt x="46048" y="5554"/>
                      </a:cubicBezTo>
                      <a:cubicBezTo>
                        <a:pt x="46378" y="5717"/>
                        <a:pt x="46736" y="6040"/>
                        <a:pt x="47070" y="5661"/>
                      </a:cubicBezTo>
                      <a:cubicBezTo>
                        <a:pt x="47404" y="5283"/>
                        <a:pt x="47100" y="4940"/>
                        <a:pt x="46815" y="4692"/>
                      </a:cubicBezTo>
                      <a:cubicBezTo>
                        <a:pt x="46416" y="4346"/>
                        <a:pt x="46435" y="3977"/>
                        <a:pt x="46626" y="3547"/>
                      </a:cubicBezTo>
                      <a:cubicBezTo>
                        <a:pt x="46817" y="3114"/>
                        <a:pt x="47023" y="2682"/>
                        <a:pt x="47156" y="2232"/>
                      </a:cubicBezTo>
                      <a:cubicBezTo>
                        <a:pt x="47607" y="708"/>
                        <a:pt x="47886" y="832"/>
                        <a:pt x="49163" y="1569"/>
                      </a:cubicBezTo>
                      <a:cubicBezTo>
                        <a:pt x="53204" y="3899"/>
                        <a:pt x="55231" y="7496"/>
                        <a:pt x="55799" y="12062"/>
                      </a:cubicBezTo>
                      <a:cubicBezTo>
                        <a:pt x="56048" y="14050"/>
                        <a:pt x="56051" y="16031"/>
                        <a:pt x="56051" y="18017"/>
                      </a:cubicBezTo>
                      <a:cubicBezTo>
                        <a:pt x="56051" y="20369"/>
                        <a:pt x="56562" y="22617"/>
                        <a:pt x="57314" y="24817"/>
                      </a:cubicBezTo>
                      <a:cubicBezTo>
                        <a:pt x="57911" y="26563"/>
                        <a:pt x="58470" y="28316"/>
                        <a:pt x="58910" y="30109"/>
                      </a:cubicBezTo>
                      <a:cubicBezTo>
                        <a:pt x="59686" y="33279"/>
                        <a:pt x="59494" y="36371"/>
                        <a:pt x="58343" y="39433"/>
                      </a:cubicBezTo>
                      <a:cubicBezTo>
                        <a:pt x="57354" y="42064"/>
                        <a:pt x="56698" y="44799"/>
                        <a:pt x="56970" y="47619"/>
                      </a:cubicBezTo>
                      <a:cubicBezTo>
                        <a:pt x="57134" y="49324"/>
                        <a:pt x="57224" y="51021"/>
                        <a:pt x="57182" y="52722"/>
                      </a:cubicBezTo>
                      <a:cubicBezTo>
                        <a:pt x="57100" y="55978"/>
                        <a:pt x="55468" y="58279"/>
                        <a:pt x="52576" y="59654"/>
                      </a:cubicBezTo>
                      <a:cubicBezTo>
                        <a:pt x="51538" y="60148"/>
                        <a:pt x="50287" y="60307"/>
                        <a:pt x="49298" y="59653"/>
                      </a:cubicBezTo>
                      <a:cubicBezTo>
                        <a:pt x="47707" y="58601"/>
                        <a:pt x="45928" y="58156"/>
                        <a:pt x="44149" y="57699"/>
                      </a:cubicBezTo>
                      <a:cubicBezTo>
                        <a:pt x="42495" y="57274"/>
                        <a:pt x="40898" y="56682"/>
                        <a:pt x="39264" y="56208"/>
                      </a:cubicBezTo>
                      <a:cubicBezTo>
                        <a:pt x="38628" y="56022"/>
                        <a:pt x="38289" y="55680"/>
                        <a:pt x="38381" y="54984"/>
                      </a:cubicBezTo>
                      <a:cubicBezTo>
                        <a:pt x="38413" y="54750"/>
                        <a:pt x="38408" y="54508"/>
                        <a:pt x="38383" y="54273"/>
                      </a:cubicBezTo>
                      <a:cubicBezTo>
                        <a:pt x="38230" y="52829"/>
                        <a:pt x="38766" y="51981"/>
                        <a:pt x="40175" y="51324"/>
                      </a:cubicBezTo>
                      <a:cubicBezTo>
                        <a:pt x="44910" y="49114"/>
                        <a:pt x="47792" y="45222"/>
                        <a:pt x="49514" y="40391"/>
                      </a:cubicBezTo>
                      <a:cubicBezTo>
                        <a:pt x="50855" y="36624"/>
                        <a:pt x="51185" y="32717"/>
                        <a:pt x="50873" y="28771"/>
                      </a:cubicBezTo>
                      <a:cubicBezTo>
                        <a:pt x="50737" y="27041"/>
                        <a:pt x="50299" y="25327"/>
                        <a:pt x="49798" y="23647"/>
                      </a:cubicBezTo>
                      <a:cubicBezTo>
                        <a:pt x="49496" y="22634"/>
                        <a:pt x="48887" y="22072"/>
                        <a:pt x="47843" y="21844"/>
                      </a:cubicBezTo>
                      <a:cubicBezTo>
                        <a:pt x="42732" y="20728"/>
                        <a:pt x="38267" y="18344"/>
                        <a:pt x="34397" y="14840"/>
                      </a:cubicBezTo>
                      <a:cubicBezTo>
                        <a:pt x="33522" y="14047"/>
                        <a:pt x="32622" y="13668"/>
                        <a:pt x="31434" y="14162"/>
                      </a:cubicBezTo>
                      <a:cubicBezTo>
                        <a:pt x="30285" y="14640"/>
                        <a:pt x="29079" y="14438"/>
                        <a:pt x="27951" y="14067"/>
                      </a:cubicBezTo>
                      <a:cubicBezTo>
                        <a:pt x="26963" y="13742"/>
                        <a:pt x="26239" y="13965"/>
                        <a:pt x="25500" y="14636"/>
                      </a:cubicBezTo>
                      <a:cubicBezTo>
                        <a:pt x="21532" y="18240"/>
                        <a:pt x="16965" y="20735"/>
                        <a:pt x="11711" y="21879"/>
                      </a:cubicBezTo>
                      <a:cubicBezTo>
                        <a:pt x="10629" y="22115"/>
                        <a:pt x="10079" y="22715"/>
                        <a:pt x="9827" y="23711"/>
                      </a:cubicBezTo>
                      <a:cubicBezTo>
                        <a:pt x="9320" y="25727"/>
                        <a:pt x="8873" y="27741"/>
                        <a:pt x="8734" y="29837"/>
                      </a:cubicBezTo>
                      <a:cubicBezTo>
                        <a:pt x="8489" y="33525"/>
                        <a:pt x="8949" y="37115"/>
                        <a:pt x="10205" y="40553"/>
                      </a:cubicBezTo>
                      <a:cubicBezTo>
                        <a:pt x="11627" y="44443"/>
                        <a:pt x="13772" y="47875"/>
                        <a:pt x="17366" y="50192"/>
                      </a:cubicBezTo>
                      <a:cubicBezTo>
                        <a:pt x="18247" y="50759"/>
                        <a:pt x="19177" y="51232"/>
                        <a:pt x="20128" y="51656"/>
                      </a:cubicBezTo>
                      <a:cubicBezTo>
                        <a:pt x="20695" y="51908"/>
                        <a:pt x="21101" y="52213"/>
                        <a:pt x="21110" y="52889"/>
                      </a:cubicBezTo>
                      <a:cubicBezTo>
                        <a:pt x="21114" y="53070"/>
                        <a:pt x="21244" y="53245"/>
                        <a:pt x="21277" y="53430"/>
                      </a:cubicBezTo>
                      <a:cubicBezTo>
                        <a:pt x="21632" y="55422"/>
                        <a:pt x="21377" y="55837"/>
                        <a:pt x="19470" y="56454"/>
                      </a:cubicBezTo>
                      <a:cubicBezTo>
                        <a:pt x="17670" y="57034"/>
                        <a:pt x="15880" y="57644"/>
                        <a:pt x="14034" y="58077"/>
                      </a:cubicBezTo>
                      <a:cubicBezTo>
                        <a:pt x="12879" y="58346"/>
                        <a:pt x="11754" y="58754"/>
                        <a:pt x="10758" y="59415"/>
                      </a:cubicBezTo>
                      <a:cubicBezTo>
                        <a:pt x="9415" y="60306"/>
                        <a:pt x="8043" y="60175"/>
                        <a:pt x="6740" y="59470"/>
                      </a:cubicBezTo>
                      <a:cubicBezTo>
                        <a:pt x="3982" y="57978"/>
                        <a:pt x="2427" y="55706"/>
                        <a:pt x="2500" y="52465"/>
                      </a:cubicBezTo>
                      <a:cubicBezTo>
                        <a:pt x="2527" y="51232"/>
                        <a:pt x="2503" y="49998"/>
                        <a:pt x="2503" y="4851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56"/>
                <p:cNvSpPr/>
                <p:nvPr/>
              </p:nvSpPr>
              <p:spPr>
                <a:xfrm>
                  <a:off x="3771169" y="2053649"/>
                  <a:ext cx="615958" cy="55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5" h="36893" extrusionOk="0">
                      <a:moveTo>
                        <a:pt x="19656" y="36826"/>
                      </a:moveTo>
                      <a:cubicBezTo>
                        <a:pt x="17994" y="36892"/>
                        <a:pt x="15618" y="36674"/>
                        <a:pt x="13268" y="35943"/>
                      </a:cubicBezTo>
                      <a:cubicBezTo>
                        <a:pt x="8160" y="34354"/>
                        <a:pt x="4677" y="31008"/>
                        <a:pt x="2661" y="26157"/>
                      </a:cubicBezTo>
                      <a:cubicBezTo>
                        <a:pt x="372" y="20649"/>
                        <a:pt x="1" y="14970"/>
                        <a:pt x="1571" y="9177"/>
                      </a:cubicBezTo>
                      <a:cubicBezTo>
                        <a:pt x="1804" y="8316"/>
                        <a:pt x="2262" y="7956"/>
                        <a:pt x="3081" y="7780"/>
                      </a:cubicBezTo>
                      <a:cubicBezTo>
                        <a:pt x="8299" y="6663"/>
                        <a:pt x="12838" y="4202"/>
                        <a:pt x="16825" y="696"/>
                      </a:cubicBezTo>
                      <a:cubicBezTo>
                        <a:pt x="17336" y="246"/>
                        <a:pt x="17773" y="35"/>
                        <a:pt x="18467" y="266"/>
                      </a:cubicBezTo>
                      <a:cubicBezTo>
                        <a:pt x="19800" y="710"/>
                        <a:pt x="21182" y="751"/>
                        <a:pt x="22511" y="262"/>
                      </a:cubicBezTo>
                      <a:cubicBezTo>
                        <a:pt x="23224" y="0"/>
                        <a:pt x="23677" y="253"/>
                        <a:pt x="24162" y="696"/>
                      </a:cubicBezTo>
                      <a:cubicBezTo>
                        <a:pt x="27104" y="3393"/>
                        <a:pt x="30541" y="5268"/>
                        <a:pt x="34217" y="6757"/>
                      </a:cubicBezTo>
                      <a:cubicBezTo>
                        <a:pt x="35499" y="7277"/>
                        <a:pt x="36830" y="7607"/>
                        <a:pt x="38180" y="7849"/>
                      </a:cubicBezTo>
                      <a:cubicBezTo>
                        <a:pt x="38841" y="7968"/>
                        <a:pt x="39153" y="8300"/>
                        <a:pt x="39320" y="8910"/>
                      </a:cubicBezTo>
                      <a:cubicBezTo>
                        <a:pt x="41215" y="15811"/>
                        <a:pt x="40575" y="22416"/>
                        <a:pt x="37022" y="28675"/>
                      </a:cubicBezTo>
                      <a:cubicBezTo>
                        <a:pt x="34532" y="33059"/>
                        <a:pt x="30568" y="35338"/>
                        <a:pt x="25803" y="36463"/>
                      </a:cubicBezTo>
                      <a:cubicBezTo>
                        <a:pt x="24027" y="36882"/>
                        <a:pt x="22224" y="36789"/>
                        <a:pt x="19656" y="36826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56"/>
                <p:cNvSpPr/>
                <p:nvPr/>
              </p:nvSpPr>
              <p:spPr>
                <a:xfrm>
                  <a:off x="4154359" y="4084451"/>
                  <a:ext cx="201354" cy="44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3" h="29667" extrusionOk="0">
                      <a:moveTo>
                        <a:pt x="8515" y="1"/>
                      </a:moveTo>
                      <a:cubicBezTo>
                        <a:pt x="8616" y="1487"/>
                        <a:pt x="8763" y="2756"/>
                        <a:pt x="8776" y="4026"/>
                      </a:cubicBezTo>
                      <a:cubicBezTo>
                        <a:pt x="8819" y="8242"/>
                        <a:pt x="8863" y="12460"/>
                        <a:pt x="8809" y="16675"/>
                      </a:cubicBezTo>
                      <a:cubicBezTo>
                        <a:pt x="8774" y="19366"/>
                        <a:pt x="9269" y="21819"/>
                        <a:pt x="10979" y="23994"/>
                      </a:cubicBezTo>
                      <a:cubicBezTo>
                        <a:pt x="11881" y="25141"/>
                        <a:pt x="12649" y="26415"/>
                        <a:pt x="13094" y="27835"/>
                      </a:cubicBezTo>
                      <a:cubicBezTo>
                        <a:pt x="13472" y="29037"/>
                        <a:pt x="12991" y="29667"/>
                        <a:pt x="11737" y="29586"/>
                      </a:cubicBezTo>
                      <a:cubicBezTo>
                        <a:pt x="11361" y="29559"/>
                        <a:pt x="10989" y="29471"/>
                        <a:pt x="10640" y="29326"/>
                      </a:cubicBezTo>
                      <a:cubicBezTo>
                        <a:pt x="8454" y="28422"/>
                        <a:pt x="6306" y="27447"/>
                        <a:pt x="4299" y="26159"/>
                      </a:cubicBezTo>
                      <a:cubicBezTo>
                        <a:pt x="1790" y="24552"/>
                        <a:pt x="670" y="22287"/>
                        <a:pt x="666" y="19366"/>
                      </a:cubicBezTo>
                      <a:cubicBezTo>
                        <a:pt x="664" y="17328"/>
                        <a:pt x="651" y="15289"/>
                        <a:pt x="565" y="13255"/>
                      </a:cubicBezTo>
                      <a:cubicBezTo>
                        <a:pt x="421" y="9899"/>
                        <a:pt x="214" y="6545"/>
                        <a:pt x="35" y="3189"/>
                      </a:cubicBezTo>
                      <a:cubicBezTo>
                        <a:pt x="18" y="2859"/>
                        <a:pt x="0" y="2527"/>
                        <a:pt x="3" y="2196"/>
                      </a:cubicBezTo>
                      <a:cubicBezTo>
                        <a:pt x="5" y="1106"/>
                        <a:pt x="9" y="1113"/>
                        <a:pt x="1079" y="1034"/>
                      </a:cubicBezTo>
                      <a:cubicBezTo>
                        <a:pt x="3530" y="855"/>
                        <a:pt x="5959" y="510"/>
                        <a:pt x="8515" y="1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56"/>
                <p:cNvSpPr/>
                <p:nvPr/>
              </p:nvSpPr>
              <p:spPr>
                <a:xfrm>
                  <a:off x="3804526" y="4085781"/>
                  <a:ext cx="201952" cy="44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3" h="29577" extrusionOk="0">
                      <a:moveTo>
                        <a:pt x="13473" y="3236"/>
                      </a:moveTo>
                      <a:cubicBezTo>
                        <a:pt x="13141" y="8812"/>
                        <a:pt x="12754" y="14384"/>
                        <a:pt x="12701" y="19968"/>
                      </a:cubicBezTo>
                      <a:cubicBezTo>
                        <a:pt x="12677" y="22461"/>
                        <a:pt x="11610" y="24308"/>
                        <a:pt x="9635" y="25731"/>
                      </a:cubicBezTo>
                      <a:cubicBezTo>
                        <a:pt x="7504" y="27269"/>
                        <a:pt x="5120" y="28307"/>
                        <a:pt x="2706" y="29286"/>
                      </a:cubicBezTo>
                      <a:cubicBezTo>
                        <a:pt x="2398" y="29408"/>
                        <a:pt x="2072" y="29480"/>
                        <a:pt x="1741" y="29498"/>
                      </a:cubicBezTo>
                      <a:cubicBezTo>
                        <a:pt x="478" y="29576"/>
                        <a:pt x="0" y="28960"/>
                        <a:pt x="375" y="27758"/>
                      </a:cubicBezTo>
                      <a:cubicBezTo>
                        <a:pt x="863" y="26197"/>
                        <a:pt x="1756" y="24841"/>
                        <a:pt x="2722" y="23561"/>
                      </a:cubicBezTo>
                      <a:cubicBezTo>
                        <a:pt x="4136" y="21689"/>
                        <a:pt x="4643" y="19600"/>
                        <a:pt x="4642" y="17312"/>
                      </a:cubicBezTo>
                      <a:cubicBezTo>
                        <a:pt x="4640" y="13050"/>
                        <a:pt x="4656" y="8788"/>
                        <a:pt x="4688" y="4525"/>
                      </a:cubicBezTo>
                      <a:cubicBezTo>
                        <a:pt x="4699" y="3344"/>
                        <a:pt x="4804" y="2164"/>
                        <a:pt x="4885" y="983"/>
                      </a:cubicBezTo>
                      <a:cubicBezTo>
                        <a:pt x="4949" y="55"/>
                        <a:pt x="4974" y="0"/>
                        <a:pt x="5903" y="132"/>
                      </a:cubicBezTo>
                      <a:cubicBezTo>
                        <a:pt x="7634" y="374"/>
                        <a:pt x="9353" y="704"/>
                        <a:pt x="11101" y="823"/>
                      </a:cubicBezTo>
                      <a:cubicBezTo>
                        <a:pt x="11620" y="859"/>
                        <a:pt x="12136" y="944"/>
                        <a:pt x="12655" y="949"/>
                      </a:cubicBezTo>
                      <a:cubicBezTo>
                        <a:pt x="13257" y="956"/>
                        <a:pt x="13513" y="1214"/>
                        <a:pt x="13480" y="1815"/>
                      </a:cubicBezTo>
                      <a:cubicBezTo>
                        <a:pt x="13453" y="2287"/>
                        <a:pt x="13473" y="2761"/>
                        <a:pt x="13473" y="3236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56"/>
                <p:cNvSpPr/>
                <p:nvPr/>
              </p:nvSpPr>
              <p:spPr>
                <a:xfrm>
                  <a:off x="3783289" y="3331178"/>
                  <a:ext cx="596306" cy="6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" h="4211" extrusionOk="0">
                      <a:moveTo>
                        <a:pt x="19638" y="4001"/>
                      </a:moveTo>
                      <a:cubicBezTo>
                        <a:pt x="15849" y="4001"/>
                        <a:pt x="12041" y="4210"/>
                        <a:pt x="8274" y="3926"/>
                      </a:cubicBezTo>
                      <a:cubicBezTo>
                        <a:pt x="5832" y="3743"/>
                        <a:pt x="3376" y="3810"/>
                        <a:pt x="943" y="3501"/>
                      </a:cubicBezTo>
                      <a:cubicBezTo>
                        <a:pt x="278" y="3418"/>
                        <a:pt x="98" y="3172"/>
                        <a:pt x="82" y="2523"/>
                      </a:cubicBezTo>
                      <a:cubicBezTo>
                        <a:pt x="26" y="169"/>
                        <a:pt x="0" y="210"/>
                        <a:pt x="2366" y="159"/>
                      </a:cubicBezTo>
                      <a:cubicBezTo>
                        <a:pt x="7383" y="50"/>
                        <a:pt x="12392" y="305"/>
                        <a:pt x="17405" y="369"/>
                      </a:cubicBezTo>
                      <a:cubicBezTo>
                        <a:pt x="22900" y="438"/>
                        <a:pt x="28389" y="213"/>
                        <a:pt x="33879" y="49"/>
                      </a:cubicBezTo>
                      <a:cubicBezTo>
                        <a:pt x="35474" y="0"/>
                        <a:pt x="37089" y="178"/>
                        <a:pt x="38696" y="169"/>
                      </a:cubicBezTo>
                      <a:cubicBezTo>
                        <a:pt x="39117" y="166"/>
                        <a:pt x="39296" y="376"/>
                        <a:pt x="39280" y="782"/>
                      </a:cubicBezTo>
                      <a:cubicBezTo>
                        <a:pt x="39278" y="876"/>
                        <a:pt x="39285" y="971"/>
                        <a:pt x="39283" y="1067"/>
                      </a:cubicBezTo>
                      <a:cubicBezTo>
                        <a:pt x="39192" y="3782"/>
                        <a:pt x="39899" y="3380"/>
                        <a:pt x="36917" y="3615"/>
                      </a:cubicBezTo>
                      <a:cubicBezTo>
                        <a:pt x="34903" y="3773"/>
                        <a:pt x="32878" y="3838"/>
                        <a:pt x="30861" y="3945"/>
                      </a:cubicBezTo>
                      <a:cubicBezTo>
                        <a:pt x="27131" y="4144"/>
                        <a:pt x="23381" y="4002"/>
                        <a:pt x="19638" y="40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56"/>
                <p:cNvSpPr/>
                <p:nvPr/>
              </p:nvSpPr>
              <p:spPr>
                <a:xfrm>
                  <a:off x="3963167" y="2613384"/>
                  <a:ext cx="224220" cy="14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3" h="9940" extrusionOk="0">
                      <a:moveTo>
                        <a:pt x="418" y="1"/>
                      </a:moveTo>
                      <a:cubicBezTo>
                        <a:pt x="5235" y="1055"/>
                        <a:pt x="10010" y="1088"/>
                        <a:pt x="14777" y="15"/>
                      </a:cubicBezTo>
                      <a:cubicBezTo>
                        <a:pt x="14927" y="74"/>
                        <a:pt x="15002" y="189"/>
                        <a:pt x="14988" y="338"/>
                      </a:cubicBezTo>
                      <a:cubicBezTo>
                        <a:pt x="14825" y="1990"/>
                        <a:pt x="14827" y="3648"/>
                        <a:pt x="14858" y="5302"/>
                      </a:cubicBezTo>
                      <a:cubicBezTo>
                        <a:pt x="14872" y="6058"/>
                        <a:pt x="14626" y="6564"/>
                        <a:pt x="13991" y="6938"/>
                      </a:cubicBezTo>
                      <a:cubicBezTo>
                        <a:pt x="13625" y="7153"/>
                        <a:pt x="13283" y="7412"/>
                        <a:pt x="12943" y="7668"/>
                      </a:cubicBezTo>
                      <a:cubicBezTo>
                        <a:pt x="9918" y="9939"/>
                        <a:pt x="5394" y="9937"/>
                        <a:pt x="2321" y="7648"/>
                      </a:cubicBezTo>
                      <a:cubicBezTo>
                        <a:pt x="0" y="5918"/>
                        <a:pt x="374" y="6717"/>
                        <a:pt x="351" y="3876"/>
                      </a:cubicBezTo>
                      <a:cubicBezTo>
                        <a:pt x="339" y="2606"/>
                        <a:pt x="245" y="1330"/>
                        <a:pt x="418" y="1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p56"/>
                <p:cNvSpPr/>
                <p:nvPr/>
              </p:nvSpPr>
              <p:spPr>
                <a:xfrm>
                  <a:off x="4283842" y="3252672"/>
                  <a:ext cx="202325" cy="18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8" h="12420" extrusionOk="0">
                      <a:moveTo>
                        <a:pt x="3922" y="4075"/>
                      </a:moveTo>
                      <a:cubicBezTo>
                        <a:pt x="2999" y="4011"/>
                        <a:pt x="1992" y="4213"/>
                        <a:pt x="1027" y="3843"/>
                      </a:cubicBezTo>
                      <a:cubicBezTo>
                        <a:pt x="802" y="3757"/>
                        <a:pt x="558" y="3678"/>
                        <a:pt x="568" y="3388"/>
                      </a:cubicBezTo>
                      <a:cubicBezTo>
                        <a:pt x="576" y="3137"/>
                        <a:pt x="751" y="2962"/>
                        <a:pt x="968" y="2843"/>
                      </a:cubicBezTo>
                      <a:cubicBezTo>
                        <a:pt x="1362" y="2627"/>
                        <a:pt x="1797" y="2658"/>
                        <a:pt x="2220" y="2671"/>
                      </a:cubicBezTo>
                      <a:cubicBezTo>
                        <a:pt x="3741" y="2721"/>
                        <a:pt x="5124" y="2326"/>
                        <a:pt x="6369" y="1449"/>
                      </a:cubicBezTo>
                      <a:cubicBezTo>
                        <a:pt x="6561" y="1312"/>
                        <a:pt x="6774" y="1202"/>
                        <a:pt x="6981" y="1089"/>
                      </a:cubicBezTo>
                      <a:cubicBezTo>
                        <a:pt x="8961" y="1"/>
                        <a:pt x="9452" y="51"/>
                        <a:pt x="11146" y="1543"/>
                      </a:cubicBezTo>
                      <a:cubicBezTo>
                        <a:pt x="12532" y="2764"/>
                        <a:pt x="13118" y="4404"/>
                        <a:pt x="13492" y="6140"/>
                      </a:cubicBezTo>
                      <a:cubicBezTo>
                        <a:pt x="13537" y="6352"/>
                        <a:pt x="13494" y="6631"/>
                        <a:pt x="13389" y="6824"/>
                      </a:cubicBezTo>
                      <a:cubicBezTo>
                        <a:pt x="12570" y="8318"/>
                        <a:pt x="11801" y="9852"/>
                        <a:pt x="10467" y="10985"/>
                      </a:cubicBezTo>
                      <a:cubicBezTo>
                        <a:pt x="9613" y="11713"/>
                        <a:pt x="8640" y="12150"/>
                        <a:pt x="7516" y="12254"/>
                      </a:cubicBezTo>
                      <a:cubicBezTo>
                        <a:pt x="5706" y="12420"/>
                        <a:pt x="3918" y="12202"/>
                        <a:pt x="2139" y="11950"/>
                      </a:cubicBezTo>
                      <a:cubicBezTo>
                        <a:pt x="1446" y="11853"/>
                        <a:pt x="757" y="11592"/>
                        <a:pt x="240" y="11056"/>
                      </a:cubicBezTo>
                      <a:cubicBezTo>
                        <a:pt x="110" y="10923"/>
                        <a:pt x="0" y="10762"/>
                        <a:pt x="69" y="10552"/>
                      </a:cubicBezTo>
                      <a:cubicBezTo>
                        <a:pt x="146" y="10319"/>
                        <a:pt x="356" y="10324"/>
                        <a:pt x="534" y="10317"/>
                      </a:cubicBezTo>
                      <a:cubicBezTo>
                        <a:pt x="2142" y="10260"/>
                        <a:pt x="3750" y="10321"/>
                        <a:pt x="5352" y="10079"/>
                      </a:cubicBezTo>
                      <a:cubicBezTo>
                        <a:pt x="6445" y="9912"/>
                        <a:pt x="6989" y="9488"/>
                        <a:pt x="7049" y="8391"/>
                      </a:cubicBezTo>
                      <a:cubicBezTo>
                        <a:pt x="7108" y="7304"/>
                        <a:pt x="7067" y="6211"/>
                        <a:pt x="7045" y="5122"/>
                      </a:cubicBezTo>
                      <a:cubicBezTo>
                        <a:pt x="7032" y="4447"/>
                        <a:pt x="6681" y="4071"/>
                        <a:pt x="5976" y="4076"/>
                      </a:cubicBezTo>
                      <a:cubicBezTo>
                        <a:pt x="5313" y="4079"/>
                        <a:pt x="4649" y="4075"/>
                        <a:pt x="3922" y="4075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56"/>
                <p:cNvSpPr/>
                <p:nvPr/>
              </p:nvSpPr>
              <p:spPr>
                <a:xfrm>
                  <a:off x="3668811" y="3255989"/>
                  <a:ext cx="201488" cy="181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2" h="12136" extrusionOk="0">
                      <a:moveTo>
                        <a:pt x="9532" y="3851"/>
                      </a:moveTo>
                      <a:cubicBezTo>
                        <a:pt x="8915" y="3851"/>
                        <a:pt x="8298" y="3865"/>
                        <a:pt x="7682" y="3848"/>
                      </a:cubicBezTo>
                      <a:cubicBezTo>
                        <a:pt x="7010" y="3828"/>
                        <a:pt x="6627" y="4097"/>
                        <a:pt x="6515" y="4797"/>
                      </a:cubicBezTo>
                      <a:cubicBezTo>
                        <a:pt x="6340" y="5875"/>
                        <a:pt x="6302" y="6971"/>
                        <a:pt x="6402" y="8058"/>
                      </a:cubicBezTo>
                      <a:cubicBezTo>
                        <a:pt x="6515" y="9252"/>
                        <a:pt x="7123" y="9685"/>
                        <a:pt x="8351" y="9862"/>
                      </a:cubicBezTo>
                      <a:cubicBezTo>
                        <a:pt x="9765" y="10068"/>
                        <a:pt x="11183" y="10046"/>
                        <a:pt x="12602" y="10087"/>
                      </a:cubicBezTo>
                      <a:cubicBezTo>
                        <a:pt x="12907" y="10097"/>
                        <a:pt x="13339" y="9971"/>
                        <a:pt x="13418" y="10425"/>
                      </a:cubicBezTo>
                      <a:cubicBezTo>
                        <a:pt x="13481" y="10794"/>
                        <a:pt x="13175" y="11044"/>
                        <a:pt x="12870" y="11178"/>
                      </a:cubicBezTo>
                      <a:cubicBezTo>
                        <a:pt x="12353" y="11406"/>
                        <a:pt x="11823" y="11681"/>
                        <a:pt x="11276" y="11752"/>
                      </a:cubicBezTo>
                      <a:cubicBezTo>
                        <a:pt x="9728" y="11950"/>
                        <a:pt x="8176" y="12135"/>
                        <a:pt x="6605" y="12074"/>
                      </a:cubicBezTo>
                      <a:cubicBezTo>
                        <a:pt x="5004" y="12011"/>
                        <a:pt x="3682" y="11431"/>
                        <a:pt x="2570" y="10270"/>
                      </a:cubicBezTo>
                      <a:cubicBezTo>
                        <a:pt x="1569" y="9225"/>
                        <a:pt x="899" y="7977"/>
                        <a:pt x="215" y="6732"/>
                      </a:cubicBezTo>
                      <a:cubicBezTo>
                        <a:pt x="74" y="6474"/>
                        <a:pt x="0" y="6197"/>
                        <a:pt x="56" y="5911"/>
                      </a:cubicBezTo>
                      <a:cubicBezTo>
                        <a:pt x="508" y="3585"/>
                        <a:pt x="1478" y="1609"/>
                        <a:pt x="3677" y="419"/>
                      </a:cubicBezTo>
                      <a:cubicBezTo>
                        <a:pt x="4322" y="68"/>
                        <a:pt x="4917" y="0"/>
                        <a:pt x="5558" y="350"/>
                      </a:cubicBezTo>
                      <a:cubicBezTo>
                        <a:pt x="6015" y="598"/>
                        <a:pt x="6498" y="808"/>
                        <a:pt x="6929" y="1098"/>
                      </a:cubicBezTo>
                      <a:cubicBezTo>
                        <a:pt x="8309" y="2018"/>
                        <a:pt x="9795" y="2531"/>
                        <a:pt x="11477" y="2458"/>
                      </a:cubicBezTo>
                      <a:cubicBezTo>
                        <a:pt x="12068" y="2432"/>
                        <a:pt x="12929" y="2342"/>
                        <a:pt x="12912" y="3166"/>
                      </a:cubicBezTo>
                      <a:cubicBezTo>
                        <a:pt x="12899" y="3804"/>
                        <a:pt x="12068" y="3787"/>
                        <a:pt x="11522" y="3823"/>
                      </a:cubicBezTo>
                      <a:cubicBezTo>
                        <a:pt x="10860" y="3869"/>
                        <a:pt x="10194" y="3834"/>
                        <a:pt x="9532" y="3834"/>
                      </a:cubicBezTo>
                      <a:close/>
                    </a:path>
                  </a:pathLst>
                </a:custGeom>
                <a:solidFill>
                  <a:srgbClr val="8F6B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56"/>
                <p:cNvSpPr/>
                <p:nvPr/>
              </p:nvSpPr>
              <p:spPr>
                <a:xfrm>
                  <a:off x="4152491" y="4449736"/>
                  <a:ext cx="279486" cy="16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1" h="10891" extrusionOk="0">
                      <a:moveTo>
                        <a:pt x="634" y="1"/>
                      </a:moveTo>
                      <a:cubicBezTo>
                        <a:pt x="1504" y="767"/>
                        <a:pt x="2116" y="1608"/>
                        <a:pt x="2934" y="2237"/>
                      </a:cubicBezTo>
                      <a:cubicBezTo>
                        <a:pt x="5248" y="4020"/>
                        <a:pt x="7879" y="5186"/>
                        <a:pt x="10568" y="6248"/>
                      </a:cubicBezTo>
                      <a:cubicBezTo>
                        <a:pt x="11007" y="6421"/>
                        <a:pt x="11462" y="6531"/>
                        <a:pt x="11947" y="6535"/>
                      </a:cubicBezTo>
                      <a:cubicBezTo>
                        <a:pt x="13822" y="6550"/>
                        <a:pt x="14873" y="5425"/>
                        <a:pt x="14665" y="3590"/>
                      </a:cubicBezTo>
                      <a:cubicBezTo>
                        <a:pt x="14634" y="3316"/>
                        <a:pt x="14545" y="3048"/>
                        <a:pt x="14567" y="2714"/>
                      </a:cubicBezTo>
                      <a:cubicBezTo>
                        <a:pt x="15907" y="3894"/>
                        <a:pt x="17257" y="5049"/>
                        <a:pt x="18138" y="6642"/>
                      </a:cubicBezTo>
                      <a:cubicBezTo>
                        <a:pt x="18489" y="7274"/>
                        <a:pt x="18700" y="7937"/>
                        <a:pt x="18646" y="8676"/>
                      </a:cubicBezTo>
                      <a:cubicBezTo>
                        <a:pt x="18537" y="10170"/>
                        <a:pt x="17900" y="10781"/>
                        <a:pt x="16402" y="10839"/>
                      </a:cubicBezTo>
                      <a:cubicBezTo>
                        <a:pt x="15061" y="10891"/>
                        <a:pt x="13751" y="10749"/>
                        <a:pt x="12517" y="10201"/>
                      </a:cubicBezTo>
                      <a:cubicBezTo>
                        <a:pt x="9233" y="8744"/>
                        <a:pt x="6010" y="7179"/>
                        <a:pt x="2892" y="5377"/>
                      </a:cubicBezTo>
                      <a:cubicBezTo>
                        <a:pt x="773" y="4153"/>
                        <a:pt x="0" y="2532"/>
                        <a:pt x="6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8" name="Google Shape;1898;p56"/>
                <p:cNvSpPr/>
                <p:nvPr/>
              </p:nvSpPr>
              <p:spPr>
                <a:xfrm>
                  <a:off x="3727455" y="4450633"/>
                  <a:ext cx="280548" cy="161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2" h="10806" extrusionOk="0">
                      <a:moveTo>
                        <a:pt x="3910" y="2877"/>
                      </a:moveTo>
                      <a:cubicBezTo>
                        <a:pt x="4233" y="3242"/>
                        <a:pt x="4060" y="3576"/>
                        <a:pt x="4062" y="3882"/>
                      </a:cubicBezTo>
                      <a:cubicBezTo>
                        <a:pt x="4075" y="5405"/>
                        <a:pt x="4933" y="6343"/>
                        <a:pt x="6458" y="6464"/>
                      </a:cubicBezTo>
                      <a:cubicBezTo>
                        <a:pt x="7033" y="6510"/>
                        <a:pt x="7587" y="6422"/>
                        <a:pt x="8128" y="6210"/>
                      </a:cubicBezTo>
                      <a:cubicBezTo>
                        <a:pt x="10867" y="5135"/>
                        <a:pt x="13546" y="3949"/>
                        <a:pt x="15889" y="2123"/>
                      </a:cubicBezTo>
                      <a:cubicBezTo>
                        <a:pt x="16665" y="1516"/>
                        <a:pt x="17291" y="754"/>
                        <a:pt x="17989" y="1"/>
                      </a:cubicBezTo>
                      <a:cubicBezTo>
                        <a:pt x="18771" y="2266"/>
                        <a:pt x="18385" y="3582"/>
                        <a:pt x="16630" y="4762"/>
                      </a:cubicBezTo>
                      <a:cubicBezTo>
                        <a:pt x="13353" y="6963"/>
                        <a:pt x="9758" y="8555"/>
                        <a:pt x="6175" y="10165"/>
                      </a:cubicBezTo>
                      <a:cubicBezTo>
                        <a:pt x="4839" y="10765"/>
                        <a:pt x="3426" y="10806"/>
                        <a:pt x="1998" y="10775"/>
                      </a:cubicBezTo>
                      <a:cubicBezTo>
                        <a:pt x="1124" y="10755"/>
                        <a:pt x="600" y="10354"/>
                        <a:pt x="315" y="9530"/>
                      </a:cubicBezTo>
                      <a:cubicBezTo>
                        <a:pt x="1" y="8625"/>
                        <a:pt x="36" y="7762"/>
                        <a:pt x="450" y="6914"/>
                      </a:cubicBezTo>
                      <a:cubicBezTo>
                        <a:pt x="1252" y="5269"/>
                        <a:pt x="2535" y="4049"/>
                        <a:pt x="3910" y="28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9" name="Google Shape;1899;p56"/>
                <p:cNvSpPr/>
                <p:nvPr/>
              </p:nvSpPr>
              <p:spPr>
                <a:xfrm>
                  <a:off x="4056200" y="3214980"/>
                  <a:ext cx="47615" cy="10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6849" extrusionOk="0">
                      <a:moveTo>
                        <a:pt x="2825" y="3653"/>
                      </a:moveTo>
                      <a:cubicBezTo>
                        <a:pt x="2825" y="4269"/>
                        <a:pt x="2833" y="4884"/>
                        <a:pt x="2823" y="5500"/>
                      </a:cubicBezTo>
                      <a:cubicBezTo>
                        <a:pt x="2807" y="6849"/>
                        <a:pt x="2803" y="6849"/>
                        <a:pt x="1392" y="6846"/>
                      </a:cubicBezTo>
                      <a:cubicBezTo>
                        <a:pt x="52" y="6843"/>
                        <a:pt x="34" y="6845"/>
                        <a:pt x="18" y="5569"/>
                      </a:cubicBezTo>
                      <a:cubicBezTo>
                        <a:pt x="0" y="4101"/>
                        <a:pt x="34" y="2632"/>
                        <a:pt x="12" y="1163"/>
                      </a:cubicBezTo>
                      <a:cubicBezTo>
                        <a:pt x="4" y="577"/>
                        <a:pt x="174" y="311"/>
                        <a:pt x="819" y="334"/>
                      </a:cubicBezTo>
                      <a:cubicBezTo>
                        <a:pt x="3186" y="422"/>
                        <a:pt x="2775" y="0"/>
                        <a:pt x="2833" y="2231"/>
                      </a:cubicBezTo>
                      <a:cubicBezTo>
                        <a:pt x="2844" y="2705"/>
                        <a:pt x="2834" y="3178"/>
                        <a:pt x="2834" y="365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0" name="Google Shape;1900;p56"/>
                <p:cNvSpPr/>
                <p:nvPr/>
              </p:nvSpPr>
              <p:spPr>
                <a:xfrm>
                  <a:off x="4338586" y="3131737"/>
                  <a:ext cx="37467" cy="1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9115" extrusionOk="0">
                      <a:moveTo>
                        <a:pt x="253" y="9115"/>
                      </a:moveTo>
                      <a:cubicBezTo>
                        <a:pt x="402" y="5989"/>
                        <a:pt x="1" y="3011"/>
                        <a:pt x="589" y="1"/>
                      </a:cubicBezTo>
                      <a:cubicBezTo>
                        <a:pt x="1199" y="99"/>
                        <a:pt x="1231" y="597"/>
                        <a:pt x="1418" y="932"/>
                      </a:cubicBezTo>
                      <a:cubicBezTo>
                        <a:pt x="2364" y="2634"/>
                        <a:pt x="2506" y="4423"/>
                        <a:pt x="1970" y="6287"/>
                      </a:cubicBezTo>
                      <a:cubicBezTo>
                        <a:pt x="1815" y="6831"/>
                        <a:pt x="1662" y="7393"/>
                        <a:pt x="1637" y="7952"/>
                      </a:cubicBezTo>
                      <a:cubicBezTo>
                        <a:pt x="1600" y="8757"/>
                        <a:pt x="1139" y="8976"/>
                        <a:pt x="253" y="9115"/>
                      </a:cubicBezTo>
                      <a:close/>
                    </a:path>
                  </a:pathLst>
                </a:custGeom>
                <a:solidFill>
                  <a:srgbClr val="F6F6F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56"/>
                <p:cNvSpPr/>
                <p:nvPr/>
              </p:nvSpPr>
              <p:spPr>
                <a:xfrm>
                  <a:off x="3935310" y="3257051"/>
                  <a:ext cx="65399" cy="63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230" extrusionOk="0">
                      <a:moveTo>
                        <a:pt x="2000" y="3923"/>
                      </a:moveTo>
                      <a:cubicBezTo>
                        <a:pt x="0" y="3846"/>
                        <a:pt x="245" y="4229"/>
                        <a:pt x="231" y="1978"/>
                      </a:cubicBezTo>
                      <a:cubicBezTo>
                        <a:pt x="230" y="1742"/>
                        <a:pt x="258" y="1505"/>
                        <a:pt x="262" y="1270"/>
                      </a:cubicBezTo>
                      <a:cubicBezTo>
                        <a:pt x="271" y="654"/>
                        <a:pt x="492" y="269"/>
                        <a:pt x="1197" y="368"/>
                      </a:cubicBezTo>
                      <a:cubicBezTo>
                        <a:pt x="1382" y="395"/>
                        <a:pt x="1577" y="353"/>
                        <a:pt x="1764" y="372"/>
                      </a:cubicBezTo>
                      <a:cubicBezTo>
                        <a:pt x="2498" y="454"/>
                        <a:pt x="3552" y="1"/>
                        <a:pt x="3899" y="598"/>
                      </a:cubicBezTo>
                      <a:cubicBezTo>
                        <a:pt x="4376" y="1419"/>
                        <a:pt x="4036" y="2526"/>
                        <a:pt x="3968" y="3510"/>
                      </a:cubicBezTo>
                      <a:cubicBezTo>
                        <a:pt x="3948" y="3793"/>
                        <a:pt x="3746" y="3914"/>
                        <a:pt x="3486" y="3920"/>
                      </a:cubicBezTo>
                      <a:cubicBezTo>
                        <a:pt x="3014" y="3931"/>
                        <a:pt x="2541" y="3923"/>
                        <a:pt x="2000" y="392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p56"/>
                <p:cNvSpPr/>
                <p:nvPr/>
              </p:nvSpPr>
              <p:spPr>
                <a:xfrm>
                  <a:off x="4154254" y="3255676"/>
                  <a:ext cx="65668" cy="60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4" h="4043" extrusionOk="0">
                      <a:moveTo>
                        <a:pt x="358" y="2137"/>
                      </a:moveTo>
                      <a:cubicBezTo>
                        <a:pt x="329" y="307"/>
                        <a:pt x="1" y="440"/>
                        <a:pt x="1940" y="470"/>
                      </a:cubicBezTo>
                      <a:cubicBezTo>
                        <a:pt x="4393" y="509"/>
                        <a:pt x="3993" y="0"/>
                        <a:pt x="4075" y="2665"/>
                      </a:cubicBezTo>
                      <a:cubicBezTo>
                        <a:pt x="4082" y="2899"/>
                        <a:pt x="4062" y="3136"/>
                        <a:pt x="4074" y="3371"/>
                      </a:cubicBezTo>
                      <a:cubicBezTo>
                        <a:pt x="4091" y="3774"/>
                        <a:pt x="3932" y="3990"/>
                        <a:pt x="3507" y="3986"/>
                      </a:cubicBezTo>
                      <a:cubicBezTo>
                        <a:pt x="3130" y="3984"/>
                        <a:pt x="2753" y="4006"/>
                        <a:pt x="2375" y="4012"/>
                      </a:cubicBezTo>
                      <a:cubicBezTo>
                        <a:pt x="397" y="4042"/>
                        <a:pt x="397" y="4042"/>
                        <a:pt x="358" y="21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56"/>
                <p:cNvSpPr/>
                <p:nvPr/>
              </p:nvSpPr>
              <p:spPr>
                <a:xfrm>
                  <a:off x="3776609" y="3129988"/>
                  <a:ext cx="38693" cy="136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9152" extrusionOk="0">
                      <a:moveTo>
                        <a:pt x="1863" y="1"/>
                      </a:moveTo>
                      <a:cubicBezTo>
                        <a:pt x="2401" y="1436"/>
                        <a:pt x="2589" y="7059"/>
                        <a:pt x="2217" y="9152"/>
                      </a:cubicBezTo>
                      <a:cubicBezTo>
                        <a:pt x="1541" y="9114"/>
                        <a:pt x="1069" y="8932"/>
                        <a:pt x="1042" y="8099"/>
                      </a:cubicBezTo>
                      <a:cubicBezTo>
                        <a:pt x="1026" y="7542"/>
                        <a:pt x="863" y="6980"/>
                        <a:pt x="700" y="6442"/>
                      </a:cubicBezTo>
                      <a:cubicBezTo>
                        <a:pt x="0" y="4156"/>
                        <a:pt x="464" y="2087"/>
                        <a:pt x="1863" y="1"/>
                      </a:cubicBez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56"/>
                <p:cNvSpPr/>
                <p:nvPr/>
              </p:nvSpPr>
              <p:spPr>
                <a:xfrm>
                  <a:off x="3963138" y="2374399"/>
                  <a:ext cx="230168" cy="3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1" h="2394" extrusionOk="0">
                      <a:moveTo>
                        <a:pt x="7580" y="2393"/>
                      </a:moveTo>
                      <a:cubicBezTo>
                        <a:pt x="5509" y="1987"/>
                        <a:pt x="3500" y="2070"/>
                        <a:pt x="1554" y="1636"/>
                      </a:cubicBezTo>
                      <a:cubicBezTo>
                        <a:pt x="1187" y="1555"/>
                        <a:pt x="819" y="1461"/>
                        <a:pt x="466" y="1334"/>
                      </a:cubicBezTo>
                      <a:cubicBezTo>
                        <a:pt x="170" y="1227"/>
                        <a:pt x="1" y="971"/>
                        <a:pt x="89" y="660"/>
                      </a:cubicBezTo>
                      <a:cubicBezTo>
                        <a:pt x="175" y="357"/>
                        <a:pt x="437" y="227"/>
                        <a:pt x="752" y="236"/>
                      </a:cubicBezTo>
                      <a:cubicBezTo>
                        <a:pt x="892" y="240"/>
                        <a:pt x="1040" y="245"/>
                        <a:pt x="1173" y="286"/>
                      </a:cubicBezTo>
                      <a:cubicBezTo>
                        <a:pt x="3150" y="872"/>
                        <a:pt x="5213" y="863"/>
                        <a:pt x="7228" y="931"/>
                      </a:cubicBezTo>
                      <a:cubicBezTo>
                        <a:pt x="9434" y="1005"/>
                        <a:pt x="11673" y="829"/>
                        <a:pt x="13859" y="364"/>
                      </a:cubicBezTo>
                      <a:cubicBezTo>
                        <a:pt x="14372" y="254"/>
                        <a:pt x="15041" y="0"/>
                        <a:pt x="15204" y="649"/>
                      </a:cubicBezTo>
                      <a:cubicBezTo>
                        <a:pt x="15401" y="1431"/>
                        <a:pt x="14586" y="1473"/>
                        <a:pt x="14073" y="1585"/>
                      </a:cubicBezTo>
                      <a:cubicBezTo>
                        <a:pt x="11896" y="2057"/>
                        <a:pt x="9655" y="2027"/>
                        <a:pt x="7580" y="2393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56"/>
                <p:cNvSpPr/>
                <p:nvPr/>
              </p:nvSpPr>
              <p:spPr>
                <a:xfrm>
                  <a:off x="3917794" y="2238041"/>
                  <a:ext cx="37363" cy="70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" h="4703" extrusionOk="0">
                      <a:moveTo>
                        <a:pt x="2450" y="2534"/>
                      </a:moveTo>
                      <a:cubicBezTo>
                        <a:pt x="2469" y="3045"/>
                        <a:pt x="2442" y="3513"/>
                        <a:pt x="2190" y="3938"/>
                      </a:cubicBezTo>
                      <a:cubicBezTo>
                        <a:pt x="1752" y="4678"/>
                        <a:pt x="970" y="4703"/>
                        <a:pt x="487" y="3991"/>
                      </a:cubicBezTo>
                      <a:cubicBezTo>
                        <a:pt x="0" y="3276"/>
                        <a:pt x="26" y="1450"/>
                        <a:pt x="534" y="729"/>
                      </a:cubicBezTo>
                      <a:cubicBezTo>
                        <a:pt x="1046" y="0"/>
                        <a:pt x="1794" y="75"/>
                        <a:pt x="2165" y="911"/>
                      </a:cubicBezTo>
                      <a:cubicBezTo>
                        <a:pt x="2399" y="1433"/>
                        <a:pt x="2499" y="1992"/>
                        <a:pt x="2450" y="2534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56"/>
                <p:cNvSpPr/>
                <p:nvPr/>
              </p:nvSpPr>
              <p:spPr>
                <a:xfrm>
                  <a:off x="4197625" y="2239266"/>
                  <a:ext cx="38319" cy="6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4631" extrusionOk="0">
                      <a:moveTo>
                        <a:pt x="2510" y="2440"/>
                      </a:moveTo>
                      <a:cubicBezTo>
                        <a:pt x="2553" y="2976"/>
                        <a:pt x="2466" y="3484"/>
                        <a:pt x="2164" y="3929"/>
                      </a:cubicBezTo>
                      <a:cubicBezTo>
                        <a:pt x="1685" y="4630"/>
                        <a:pt x="798" y="4625"/>
                        <a:pt x="465" y="3852"/>
                      </a:cubicBezTo>
                      <a:cubicBezTo>
                        <a:pt x="0" y="2768"/>
                        <a:pt x="54" y="1631"/>
                        <a:pt x="632" y="589"/>
                      </a:cubicBezTo>
                      <a:cubicBezTo>
                        <a:pt x="959" y="0"/>
                        <a:pt x="1602" y="12"/>
                        <a:pt x="2023" y="571"/>
                      </a:cubicBezTo>
                      <a:cubicBezTo>
                        <a:pt x="2434" y="1119"/>
                        <a:pt x="2564" y="1764"/>
                        <a:pt x="2510" y="2440"/>
                      </a:cubicBezTo>
                      <a:close/>
                    </a:path>
                  </a:pathLst>
                </a:custGeom>
                <a:solidFill>
                  <a:srgbClr val="3228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p56"/>
                <p:cNvSpPr/>
                <p:nvPr/>
              </p:nvSpPr>
              <p:spPr>
                <a:xfrm>
                  <a:off x="3777012" y="1541409"/>
                  <a:ext cx="602538" cy="3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17" h="22610" extrusionOk="0">
                      <a:moveTo>
                        <a:pt x="40317" y="9815"/>
                      </a:moveTo>
                      <a:cubicBezTo>
                        <a:pt x="39185" y="14217"/>
                        <a:pt x="37250" y="18312"/>
                        <a:pt x="35542" y="22604"/>
                      </a:cubicBezTo>
                      <a:cubicBezTo>
                        <a:pt x="25226" y="17023"/>
                        <a:pt x="14968" y="17022"/>
                        <a:pt x="4663" y="22609"/>
                      </a:cubicBezTo>
                      <a:cubicBezTo>
                        <a:pt x="3087" y="18575"/>
                        <a:pt x="1235" y="14752"/>
                        <a:pt x="140" y="10639"/>
                      </a:cubicBezTo>
                      <a:cubicBezTo>
                        <a:pt x="1" y="9987"/>
                        <a:pt x="373" y="9550"/>
                        <a:pt x="800" y="9165"/>
                      </a:cubicBezTo>
                      <a:cubicBezTo>
                        <a:pt x="8165" y="2509"/>
                        <a:pt x="16669" y="0"/>
                        <a:pt x="26439" y="2170"/>
                      </a:cubicBezTo>
                      <a:cubicBezTo>
                        <a:pt x="30756" y="3130"/>
                        <a:pt x="34700" y="4935"/>
                        <a:pt x="38279" y="7517"/>
                      </a:cubicBezTo>
                      <a:cubicBezTo>
                        <a:pt x="39116" y="8119"/>
                        <a:pt x="39983" y="8745"/>
                        <a:pt x="40317" y="9815"/>
                      </a:cubicBezTo>
                      <a:close/>
                    </a:path>
                  </a:pathLst>
                </a:custGeom>
                <a:solidFill>
                  <a:srgbClr val="FFFBF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56"/>
                <p:cNvSpPr/>
                <p:nvPr/>
              </p:nvSpPr>
              <p:spPr>
                <a:xfrm>
                  <a:off x="3765430" y="1503270"/>
                  <a:ext cx="625045" cy="197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3" h="13191" extrusionOk="0">
                      <a:moveTo>
                        <a:pt x="41092" y="12367"/>
                      </a:moveTo>
                      <a:cubicBezTo>
                        <a:pt x="36509" y="7909"/>
                        <a:pt x="30891" y="5624"/>
                        <a:pt x="24682" y="4661"/>
                      </a:cubicBezTo>
                      <a:cubicBezTo>
                        <a:pt x="17347" y="3523"/>
                        <a:pt x="10702" y="5325"/>
                        <a:pt x="4711" y="9618"/>
                      </a:cubicBezTo>
                      <a:cubicBezTo>
                        <a:pt x="3295" y="10632"/>
                        <a:pt x="1890" y="11693"/>
                        <a:pt x="914" y="13191"/>
                      </a:cubicBezTo>
                      <a:cubicBezTo>
                        <a:pt x="845" y="13021"/>
                        <a:pt x="759" y="12857"/>
                        <a:pt x="709" y="12682"/>
                      </a:cubicBezTo>
                      <a:cubicBezTo>
                        <a:pt x="0" y="10179"/>
                        <a:pt x="59" y="9790"/>
                        <a:pt x="2147" y="8246"/>
                      </a:cubicBezTo>
                      <a:cubicBezTo>
                        <a:pt x="5360" y="5869"/>
                        <a:pt x="8841" y="3970"/>
                        <a:pt x="12637" y="2663"/>
                      </a:cubicBezTo>
                      <a:cubicBezTo>
                        <a:pt x="20373" y="0"/>
                        <a:pt x="27660" y="1294"/>
                        <a:pt x="34663" y="5107"/>
                      </a:cubicBezTo>
                      <a:cubicBezTo>
                        <a:pt x="36657" y="6193"/>
                        <a:pt x="38589" y="7381"/>
                        <a:pt x="40336" y="8863"/>
                      </a:cubicBezTo>
                      <a:cubicBezTo>
                        <a:pt x="41528" y="9877"/>
                        <a:pt x="41823" y="10987"/>
                        <a:pt x="41092" y="1236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8550477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'S HOSPIT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91A8"/>
      </a:accent1>
      <a:accent2>
        <a:srgbClr val="BAE0DF"/>
      </a:accent2>
      <a:accent3>
        <a:srgbClr val="FAAE43"/>
      </a:accent3>
      <a:accent4>
        <a:srgbClr val="BDD235"/>
      </a:accent4>
      <a:accent5>
        <a:srgbClr val="33B3AD"/>
      </a:accent5>
      <a:accent6>
        <a:srgbClr val="ED477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Macintosh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Chewy</vt:lpstr>
      <vt:lpstr>Didact Gothic</vt:lpstr>
      <vt:lpstr>CHILDREN'S HOSPITAL</vt:lpstr>
      <vt:lpstr>Etude des inquiétudes  des parents</vt:lpstr>
      <vt:lpstr>SOMMAIRES</vt:lpstr>
      <vt:lpstr>PowerPoint Presentation</vt:lpstr>
      <vt:lpstr>02. LES AXES D’ANALYSES</vt:lpstr>
      <vt:lpstr>03. Premier pas</vt:lpstr>
      <vt:lpstr>03. OBJECTIF &amp; 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des inquiétudes  des parents</dc:title>
  <dc:creator>Hoang Khanh Le</dc:creator>
  <cp:lastModifiedBy>Hoang Khanh Le</cp:lastModifiedBy>
  <cp:revision>1</cp:revision>
  <dcterms:created xsi:type="dcterms:W3CDTF">2020-12-29T23:32:04Z</dcterms:created>
  <dcterms:modified xsi:type="dcterms:W3CDTF">2020-12-29T23:33:52Z</dcterms:modified>
</cp:coreProperties>
</file>