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758FD-B9A5-4C6B-97C8-6ED5B483C774}" v="643" dt="2018-07-10T09:26:09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4DBC63-D63E-441E-87C2-DEA307763F87}"/>
              </a:ext>
            </a:extLst>
          </p:cNvPr>
          <p:cNvSpPr/>
          <p:nvPr/>
        </p:nvSpPr>
        <p:spPr>
          <a:xfrm>
            <a:off x="1535016" y="1057617"/>
            <a:ext cx="9094424" cy="5238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90110916-B028-4A70-BB42-B721FBEBDD48}"/>
              </a:ext>
            </a:extLst>
          </p:cNvPr>
          <p:cNvSpPr/>
          <p:nvPr/>
        </p:nvSpPr>
        <p:spPr>
          <a:xfrm rot="20340000">
            <a:off x="661959" y="3441124"/>
            <a:ext cx="65789" cy="281797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1C7B0059-62ED-45D4-89F5-DA5162F35CB7}"/>
              </a:ext>
            </a:extLst>
          </p:cNvPr>
          <p:cNvSpPr/>
          <p:nvPr/>
        </p:nvSpPr>
        <p:spPr>
          <a:xfrm flipH="1">
            <a:off x="584344" y="3192223"/>
            <a:ext cx="91146" cy="26620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407D9AD-B29D-47BD-AA71-236CAEC8842F}"/>
              </a:ext>
            </a:extLst>
          </p:cNvPr>
          <p:cNvSpPr/>
          <p:nvPr/>
        </p:nvSpPr>
        <p:spPr>
          <a:xfrm>
            <a:off x="501408" y="2972233"/>
            <a:ext cx="257025" cy="2438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ylindre 10">
            <a:extLst>
              <a:ext uri="{FF2B5EF4-FFF2-40B4-BE49-F238E27FC236}">
                <a16:creationId xmlns:a16="http://schemas.microsoft.com/office/drawing/2014/main" id="{48A8B2D7-F833-48B1-8D44-E182E001DE18}"/>
              </a:ext>
            </a:extLst>
          </p:cNvPr>
          <p:cNvSpPr/>
          <p:nvPr/>
        </p:nvSpPr>
        <p:spPr>
          <a:xfrm rot="7620000">
            <a:off x="753565" y="3159742"/>
            <a:ext cx="51413" cy="27140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ylindre 12">
            <a:extLst>
              <a:ext uri="{FF2B5EF4-FFF2-40B4-BE49-F238E27FC236}">
                <a16:creationId xmlns:a16="http://schemas.microsoft.com/office/drawing/2014/main" id="{93C9E44B-3978-43D7-AE9C-25F0C0637197}"/>
              </a:ext>
            </a:extLst>
          </p:cNvPr>
          <p:cNvSpPr/>
          <p:nvPr/>
        </p:nvSpPr>
        <p:spPr>
          <a:xfrm rot="13560000">
            <a:off x="493682" y="3156265"/>
            <a:ext cx="51413" cy="271404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ylindre 13">
            <a:extLst>
              <a:ext uri="{FF2B5EF4-FFF2-40B4-BE49-F238E27FC236}">
                <a16:creationId xmlns:a16="http://schemas.microsoft.com/office/drawing/2014/main" id="{85A47B67-C067-458B-9799-519DC333D5C1}"/>
              </a:ext>
            </a:extLst>
          </p:cNvPr>
          <p:cNvSpPr/>
          <p:nvPr/>
        </p:nvSpPr>
        <p:spPr>
          <a:xfrm rot="1380000">
            <a:off x="532174" y="3453140"/>
            <a:ext cx="65789" cy="281797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98B4B1-506C-42A8-B19D-7FA8D4D2E929}"/>
              </a:ext>
            </a:extLst>
          </p:cNvPr>
          <p:cNvSpPr txBox="1"/>
          <p:nvPr/>
        </p:nvSpPr>
        <p:spPr>
          <a:xfrm>
            <a:off x="-738130" y="370993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Utilisateur</a:t>
            </a:r>
            <a:endParaRPr lang="fr-FR" dirty="0">
              <a:cs typeface="Calibri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46A0A3C-F03E-4E22-BF06-791934AECFBE}"/>
              </a:ext>
            </a:extLst>
          </p:cNvPr>
          <p:cNvSpPr/>
          <p:nvPr/>
        </p:nvSpPr>
        <p:spPr>
          <a:xfrm>
            <a:off x="2324557" y="3297713"/>
            <a:ext cx="2016086" cy="4829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Se connecter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7994DD6-A708-462C-9A42-E8F5BD9032CF}"/>
              </a:ext>
            </a:extLst>
          </p:cNvPr>
          <p:cNvCxnSpPr>
            <a:cxnSpLocks/>
          </p:cNvCxnSpPr>
          <p:nvPr/>
        </p:nvCxnSpPr>
        <p:spPr>
          <a:xfrm flipH="1" flipV="1">
            <a:off x="980504" y="3514382"/>
            <a:ext cx="1334874" cy="220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F2E534F-3705-4C5B-9793-911471F538D3}"/>
              </a:ext>
            </a:extLst>
          </p:cNvPr>
          <p:cNvSpPr/>
          <p:nvPr/>
        </p:nvSpPr>
        <p:spPr>
          <a:xfrm>
            <a:off x="4381039" y="2388821"/>
            <a:ext cx="1676400" cy="602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Créer une question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209C3B-4C31-4E81-BBFA-8C5121EDFBBC}"/>
              </a:ext>
            </a:extLst>
          </p:cNvPr>
          <p:cNvCxnSpPr/>
          <p:nvPr/>
        </p:nvCxnSpPr>
        <p:spPr>
          <a:xfrm flipV="1">
            <a:off x="4059715" y="2899271"/>
            <a:ext cx="510448" cy="444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FB9B93F-48CF-4D43-863F-9043448F7CCA}"/>
              </a:ext>
            </a:extLst>
          </p:cNvPr>
          <p:cNvSpPr txBox="1"/>
          <p:nvPr/>
        </p:nvSpPr>
        <p:spPr>
          <a:xfrm>
            <a:off x="3797149" y="3030556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include &gt;&gt;</a:t>
            </a:r>
            <a:endParaRPr lang="fr-FR" sz="1000" i="1" dirty="0">
              <a:cs typeface="Calibri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721E9516-7D0E-4A67-B405-8D7F8BFEBE04}"/>
              </a:ext>
            </a:extLst>
          </p:cNvPr>
          <p:cNvSpPr/>
          <p:nvPr/>
        </p:nvSpPr>
        <p:spPr>
          <a:xfrm>
            <a:off x="3334434" y="1691086"/>
            <a:ext cx="1235727" cy="5196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Question à choix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49BE4E2-8B4D-46FF-A95D-736E10BAF766}"/>
              </a:ext>
            </a:extLst>
          </p:cNvPr>
          <p:cNvSpPr/>
          <p:nvPr/>
        </p:nvSpPr>
        <p:spPr>
          <a:xfrm>
            <a:off x="2416366" y="1131061"/>
            <a:ext cx="1226545" cy="4278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Multiple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8C3F139-8745-4D0E-8E22-04F029316738}"/>
              </a:ext>
            </a:extLst>
          </p:cNvPr>
          <p:cNvSpPr/>
          <p:nvPr/>
        </p:nvSpPr>
        <p:spPr>
          <a:xfrm>
            <a:off x="5776510" y="1406482"/>
            <a:ext cx="1676400" cy="602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Question à réponse libre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98F83D3-7311-4191-AB5A-C35A27DF25CA}"/>
              </a:ext>
            </a:extLst>
          </p:cNvPr>
          <p:cNvSpPr/>
          <p:nvPr/>
        </p:nvSpPr>
        <p:spPr>
          <a:xfrm>
            <a:off x="4748265" y="1131059"/>
            <a:ext cx="1061292" cy="3911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Unique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AB471B6-9D98-40C5-821F-8D5359A39BCF}"/>
              </a:ext>
            </a:extLst>
          </p:cNvPr>
          <p:cNvCxnSpPr/>
          <p:nvPr/>
        </p:nvCxnSpPr>
        <p:spPr>
          <a:xfrm>
            <a:off x="3068199" y="1590098"/>
            <a:ext cx="280930" cy="30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2E912D4-9ACE-4064-8BF5-36E68AF5CCE4}"/>
              </a:ext>
            </a:extLst>
          </p:cNvPr>
          <p:cNvCxnSpPr>
            <a:cxnSpLocks/>
          </p:cNvCxnSpPr>
          <p:nvPr/>
        </p:nvCxnSpPr>
        <p:spPr>
          <a:xfrm flipH="1">
            <a:off x="4560985" y="1498291"/>
            <a:ext cx="407623" cy="354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riangle isocèle 37">
            <a:extLst>
              <a:ext uri="{FF2B5EF4-FFF2-40B4-BE49-F238E27FC236}">
                <a16:creationId xmlns:a16="http://schemas.microsoft.com/office/drawing/2014/main" id="{B85FC3EF-2CF3-4057-951E-FDF7B21EE1EE}"/>
              </a:ext>
            </a:extLst>
          </p:cNvPr>
          <p:cNvSpPr/>
          <p:nvPr/>
        </p:nvSpPr>
        <p:spPr>
          <a:xfrm rot="1140000">
            <a:off x="3274642" y="1785055"/>
            <a:ext cx="96729" cy="881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6B3BB8E3-6586-4CF5-853E-041E9D5DD510}"/>
              </a:ext>
            </a:extLst>
          </p:cNvPr>
          <p:cNvSpPr/>
          <p:nvPr/>
        </p:nvSpPr>
        <p:spPr>
          <a:xfrm rot="20880000">
            <a:off x="4550763" y="1766694"/>
            <a:ext cx="96729" cy="881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84B0277-CD0E-4A5A-88C3-CE5C5D8458A6}"/>
              </a:ext>
            </a:extLst>
          </p:cNvPr>
          <p:cNvSpPr/>
          <p:nvPr/>
        </p:nvSpPr>
        <p:spPr>
          <a:xfrm>
            <a:off x="5326657" y="3508868"/>
            <a:ext cx="1731484" cy="602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Créer un questionnaire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844C27D-6A4A-4F50-8D24-F7E228035F9D}"/>
              </a:ext>
            </a:extLst>
          </p:cNvPr>
          <p:cNvSpPr txBox="1"/>
          <p:nvPr/>
        </p:nvSpPr>
        <p:spPr>
          <a:xfrm>
            <a:off x="3659438" y="3820097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include &gt;&gt;</a:t>
            </a:r>
            <a:endParaRPr lang="fr-FR" sz="1000" i="1" dirty="0">
              <a:cs typeface="Calibri"/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2BCD0DA-E9EC-4F5D-AD54-0FC375A1FBA1}"/>
              </a:ext>
            </a:extLst>
          </p:cNvPr>
          <p:cNvCxnSpPr/>
          <p:nvPr/>
        </p:nvCxnSpPr>
        <p:spPr>
          <a:xfrm>
            <a:off x="4032173" y="3747571"/>
            <a:ext cx="363557" cy="5288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414A8FA6-6919-438A-8DBF-03EAF9255FC1}"/>
              </a:ext>
            </a:extLst>
          </p:cNvPr>
          <p:cNvSpPr/>
          <p:nvPr/>
        </p:nvSpPr>
        <p:spPr>
          <a:xfrm>
            <a:off x="4252509" y="4123978"/>
            <a:ext cx="1676400" cy="602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Chercher une question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3B52896-93FD-47AC-BF28-CF6FCB85EA57}"/>
              </a:ext>
            </a:extLst>
          </p:cNvPr>
          <p:cNvCxnSpPr>
            <a:cxnSpLocks/>
          </p:cNvCxnSpPr>
          <p:nvPr/>
        </p:nvCxnSpPr>
        <p:spPr>
          <a:xfrm>
            <a:off x="4325955" y="3637400"/>
            <a:ext cx="978665" cy="134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A431F3C-A5A0-48C8-AB13-B835D729705F}"/>
              </a:ext>
            </a:extLst>
          </p:cNvPr>
          <p:cNvSpPr txBox="1"/>
          <p:nvPr/>
        </p:nvSpPr>
        <p:spPr>
          <a:xfrm>
            <a:off x="4476525" y="3507952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include &gt;&gt;</a:t>
            </a:r>
            <a:endParaRPr lang="fr-FR" sz="1000" i="1" dirty="0">
              <a:cs typeface="Calibri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734C10E-3EDF-4D7C-8457-422BB1ADB9C8}"/>
              </a:ext>
            </a:extLst>
          </p:cNvPr>
          <p:cNvSpPr/>
          <p:nvPr/>
        </p:nvSpPr>
        <p:spPr>
          <a:xfrm>
            <a:off x="1893063" y="4500389"/>
            <a:ext cx="1676400" cy="602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0000"/>
                </a:solidFill>
                <a:cs typeface="Calibri"/>
              </a:rPr>
              <a:t>Dans ses questions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8D7C6085-0947-469D-A456-EB78DF23E1D9}"/>
              </a:ext>
            </a:extLst>
          </p:cNvPr>
          <p:cNvSpPr/>
          <p:nvPr/>
        </p:nvSpPr>
        <p:spPr>
          <a:xfrm>
            <a:off x="3196725" y="5087951"/>
            <a:ext cx="1676400" cy="602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  <a:cs typeface="Calibri"/>
              </a:rPr>
              <a:t>Créée par un </a:t>
            </a:r>
            <a:r>
              <a:rPr lang="fr-FR" sz="1200">
                <a:solidFill>
                  <a:srgbClr val="000000"/>
                </a:solidFill>
                <a:cs typeface="Calibri"/>
              </a:rPr>
              <a:t>autre utilisateur</a:t>
            </a:r>
            <a:endParaRPr lang="fr-FR" sz="1200" err="1">
              <a:solidFill>
                <a:srgbClr val="000000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61087CC-C0F6-44D6-B4DE-89241B3095BE}"/>
              </a:ext>
            </a:extLst>
          </p:cNvPr>
          <p:cNvCxnSpPr>
            <a:cxnSpLocks/>
          </p:cNvCxnSpPr>
          <p:nvPr/>
        </p:nvCxnSpPr>
        <p:spPr>
          <a:xfrm flipV="1">
            <a:off x="3527233" y="4579342"/>
            <a:ext cx="840955" cy="132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5473FF6F-B0FF-47EC-9CC0-AB3E558A5FDB}"/>
              </a:ext>
            </a:extLst>
          </p:cNvPr>
          <p:cNvSpPr/>
          <p:nvPr/>
        </p:nvSpPr>
        <p:spPr>
          <a:xfrm rot="4440000">
            <a:off x="4256980" y="4548454"/>
            <a:ext cx="96729" cy="881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474DC56-5DD3-4174-B92D-BF90570EC443}"/>
              </a:ext>
            </a:extLst>
          </p:cNvPr>
          <p:cNvCxnSpPr>
            <a:cxnSpLocks/>
          </p:cNvCxnSpPr>
          <p:nvPr/>
        </p:nvCxnSpPr>
        <p:spPr>
          <a:xfrm flipV="1">
            <a:off x="4399401" y="4661972"/>
            <a:ext cx="253389" cy="43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EB297FC8-42C2-4159-ABC9-4370E5134D2C}"/>
              </a:ext>
            </a:extLst>
          </p:cNvPr>
          <p:cNvSpPr/>
          <p:nvPr/>
        </p:nvSpPr>
        <p:spPr>
          <a:xfrm rot="1380000">
            <a:off x="4559944" y="4686163"/>
            <a:ext cx="96729" cy="881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7C3A07F-2982-4308-88C0-03B7F0A97378}"/>
              </a:ext>
            </a:extLst>
          </p:cNvPr>
          <p:cNvCxnSpPr>
            <a:cxnSpLocks/>
          </p:cNvCxnSpPr>
          <p:nvPr/>
        </p:nvCxnSpPr>
        <p:spPr>
          <a:xfrm>
            <a:off x="4335138" y="2168483"/>
            <a:ext cx="280930" cy="30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1CBF805-345B-4410-B7B8-5D7FBFDAC6D2}"/>
              </a:ext>
            </a:extLst>
          </p:cNvPr>
          <p:cNvCxnSpPr>
            <a:cxnSpLocks/>
          </p:cNvCxnSpPr>
          <p:nvPr/>
        </p:nvCxnSpPr>
        <p:spPr>
          <a:xfrm flipH="1">
            <a:off x="5855466" y="1984870"/>
            <a:ext cx="407623" cy="501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riangle isocèle 53">
            <a:extLst>
              <a:ext uri="{FF2B5EF4-FFF2-40B4-BE49-F238E27FC236}">
                <a16:creationId xmlns:a16="http://schemas.microsoft.com/office/drawing/2014/main" id="{68C17FC7-5A27-494F-864D-674F040C7A9F}"/>
              </a:ext>
            </a:extLst>
          </p:cNvPr>
          <p:cNvSpPr/>
          <p:nvPr/>
        </p:nvSpPr>
        <p:spPr>
          <a:xfrm rot="20580000">
            <a:off x="5845243" y="2372620"/>
            <a:ext cx="96729" cy="881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riangle isocèle 54">
            <a:extLst>
              <a:ext uri="{FF2B5EF4-FFF2-40B4-BE49-F238E27FC236}">
                <a16:creationId xmlns:a16="http://schemas.microsoft.com/office/drawing/2014/main" id="{65A92EEF-4986-49D8-82AA-3A92FC55DA4F}"/>
              </a:ext>
            </a:extLst>
          </p:cNvPr>
          <p:cNvSpPr/>
          <p:nvPr/>
        </p:nvSpPr>
        <p:spPr>
          <a:xfrm rot="1140000">
            <a:off x="4514039" y="2354259"/>
            <a:ext cx="96729" cy="881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306D46F-4B63-4607-BAAD-35C752835E3C}"/>
              </a:ext>
            </a:extLst>
          </p:cNvPr>
          <p:cNvCxnSpPr>
            <a:cxnSpLocks/>
          </p:cNvCxnSpPr>
          <p:nvPr/>
        </p:nvCxnSpPr>
        <p:spPr>
          <a:xfrm flipH="1" flipV="1">
            <a:off x="5938091" y="4515079"/>
            <a:ext cx="1665381" cy="5269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D9FF2FAE-FB4A-41CA-B432-7EA2E02AC925}"/>
              </a:ext>
            </a:extLst>
          </p:cNvPr>
          <p:cNvSpPr/>
          <p:nvPr/>
        </p:nvSpPr>
        <p:spPr>
          <a:xfrm>
            <a:off x="6896559" y="5289928"/>
            <a:ext cx="1006207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  <a:cs typeface="Calibri"/>
              </a:rPr>
              <a:t>Partager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095CA75-49C2-459D-9C95-6BF3FEF21DC0}"/>
              </a:ext>
            </a:extLst>
          </p:cNvPr>
          <p:cNvSpPr txBox="1"/>
          <p:nvPr/>
        </p:nvSpPr>
        <p:spPr>
          <a:xfrm>
            <a:off x="5449682" y="5160485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1DEA1F9-879E-46E0-B5E4-DA2C8A256B63}"/>
              </a:ext>
            </a:extLst>
          </p:cNvPr>
          <p:cNvCxnSpPr>
            <a:cxnSpLocks/>
          </p:cNvCxnSpPr>
          <p:nvPr/>
        </p:nvCxnSpPr>
        <p:spPr>
          <a:xfrm flipH="1" flipV="1">
            <a:off x="5681028" y="4689513"/>
            <a:ext cx="334178" cy="8574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4759142A-3886-40B5-9787-4083B7D66752}"/>
              </a:ext>
            </a:extLst>
          </p:cNvPr>
          <p:cNvSpPr/>
          <p:nvPr/>
        </p:nvSpPr>
        <p:spPr>
          <a:xfrm>
            <a:off x="5565351" y="5546986"/>
            <a:ext cx="1327532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  <a:cs typeface="Calibri"/>
              </a:rPr>
              <a:t>Ajouter à un questionnaire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0CB655F-A711-4A94-A581-317103B0966B}"/>
              </a:ext>
            </a:extLst>
          </p:cNvPr>
          <p:cNvSpPr txBox="1"/>
          <p:nvPr/>
        </p:nvSpPr>
        <p:spPr>
          <a:xfrm>
            <a:off x="5927073" y="4958504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37B03E0-89FD-46E8-A808-BAE217A600AC}"/>
              </a:ext>
            </a:extLst>
          </p:cNvPr>
          <p:cNvCxnSpPr>
            <a:cxnSpLocks/>
          </p:cNvCxnSpPr>
          <p:nvPr/>
        </p:nvCxnSpPr>
        <p:spPr>
          <a:xfrm flipH="1">
            <a:off x="5983994" y="4399400"/>
            <a:ext cx="1509309" cy="23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E9283C09-4BEA-4844-9235-F0A1DC6EA4CA}"/>
              </a:ext>
            </a:extLst>
          </p:cNvPr>
          <p:cNvSpPr/>
          <p:nvPr/>
        </p:nvSpPr>
        <p:spPr>
          <a:xfrm>
            <a:off x="7603474" y="4830891"/>
            <a:ext cx="1006207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  <a:cs typeface="Calibri"/>
              </a:rPr>
              <a:t>Noter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631FF4E2-D39D-4118-B3AF-0E7BCB571617}"/>
              </a:ext>
            </a:extLst>
          </p:cNvPr>
          <p:cNvSpPr txBox="1"/>
          <p:nvPr/>
        </p:nvSpPr>
        <p:spPr>
          <a:xfrm>
            <a:off x="6358575" y="4214869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6E9DD7B4-A5C9-4760-885B-7F4ABCEA5D88}"/>
              </a:ext>
            </a:extLst>
          </p:cNvPr>
          <p:cNvSpPr/>
          <p:nvPr/>
        </p:nvSpPr>
        <p:spPr>
          <a:xfrm>
            <a:off x="7520847" y="4179058"/>
            <a:ext cx="1143917" cy="4920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0000"/>
                </a:solidFill>
                <a:cs typeface="Calibri"/>
              </a:rPr>
              <a:t>Commenter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67486DC5-E235-4217-ACA1-176C363B3925}"/>
              </a:ext>
            </a:extLst>
          </p:cNvPr>
          <p:cNvCxnSpPr>
            <a:cxnSpLocks/>
          </p:cNvCxnSpPr>
          <p:nvPr/>
        </p:nvCxnSpPr>
        <p:spPr>
          <a:xfrm flipH="1" flipV="1">
            <a:off x="5846279" y="4634431"/>
            <a:ext cx="1105359" cy="7840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C12B3E1-4666-449A-B905-FE576DC9E4F4}"/>
              </a:ext>
            </a:extLst>
          </p:cNvPr>
          <p:cNvSpPr txBox="1"/>
          <p:nvPr/>
        </p:nvSpPr>
        <p:spPr>
          <a:xfrm>
            <a:off x="6230043" y="4646363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2FD5B12-7A5A-40E8-B8C1-5E6DB76621E4}"/>
              </a:ext>
            </a:extLst>
          </p:cNvPr>
          <p:cNvSpPr/>
          <p:nvPr/>
        </p:nvSpPr>
        <p:spPr>
          <a:xfrm>
            <a:off x="1535015" y="782194"/>
            <a:ext cx="3264665" cy="271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rgbClr val="000000"/>
                </a:solidFill>
                <a:cs typeface="Calibri"/>
              </a:rPr>
              <a:t>Sharkwest</a:t>
            </a:r>
            <a:endParaRPr lang="fr-FR" sz="1200" dirty="0" err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B985F5BB-9FCF-4C7A-AFE9-AEBE79E23CA1}"/>
              </a:ext>
            </a:extLst>
          </p:cNvPr>
          <p:cNvSpPr/>
          <p:nvPr/>
        </p:nvSpPr>
        <p:spPr>
          <a:xfrm>
            <a:off x="1819612" y="5620427"/>
            <a:ext cx="1327532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rgbClr val="000000"/>
                </a:solidFill>
                <a:cs typeface="Calibri"/>
              </a:rPr>
              <a:t>Modifier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A6E2C59-A331-41E7-B03E-125BC57D954A}"/>
              </a:ext>
            </a:extLst>
          </p:cNvPr>
          <p:cNvSpPr txBox="1"/>
          <p:nvPr/>
        </p:nvSpPr>
        <p:spPr>
          <a:xfrm>
            <a:off x="1933463" y="5390001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4343412-DF7B-41DD-B534-7C0A12EE0075}"/>
              </a:ext>
            </a:extLst>
          </p:cNvPr>
          <p:cNvCxnSpPr>
            <a:cxnSpLocks/>
          </p:cNvCxnSpPr>
          <p:nvPr/>
        </p:nvCxnSpPr>
        <p:spPr>
          <a:xfrm flipV="1">
            <a:off x="2443906" y="5121011"/>
            <a:ext cx="69773" cy="4994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Ellipse 73">
            <a:extLst>
              <a:ext uri="{FF2B5EF4-FFF2-40B4-BE49-F238E27FC236}">
                <a16:creationId xmlns:a16="http://schemas.microsoft.com/office/drawing/2014/main" id="{EDC56D19-E22A-4AE6-8C8D-B46B05C09362}"/>
              </a:ext>
            </a:extLst>
          </p:cNvPr>
          <p:cNvSpPr/>
          <p:nvPr/>
        </p:nvSpPr>
        <p:spPr>
          <a:xfrm>
            <a:off x="5895857" y="2829495"/>
            <a:ext cx="1731484" cy="602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000000"/>
                </a:solidFill>
                <a:cs typeface="Calibri"/>
              </a:rPr>
              <a:t>Chercher un questionnaire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AF9C06C-184F-4D76-8196-B86BCF985655}"/>
              </a:ext>
            </a:extLst>
          </p:cNvPr>
          <p:cNvSpPr txBox="1"/>
          <p:nvPr/>
        </p:nvSpPr>
        <p:spPr>
          <a:xfrm>
            <a:off x="4549968" y="3223349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include &gt;&gt;</a:t>
            </a:r>
            <a:endParaRPr lang="fr-FR" sz="1000" i="1" dirty="0">
              <a:cs typeface="Calibri"/>
            </a:endParaRP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06943F7-C7B2-4536-9D80-ED1D29B75EEB}"/>
              </a:ext>
            </a:extLst>
          </p:cNvPr>
          <p:cNvCxnSpPr/>
          <p:nvPr/>
        </p:nvCxnSpPr>
        <p:spPr>
          <a:xfrm flipV="1">
            <a:off x="4335138" y="3174692"/>
            <a:ext cx="1547869" cy="2974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6CE8179B-AE6F-40EF-858C-1284AE199FE6}"/>
              </a:ext>
            </a:extLst>
          </p:cNvPr>
          <p:cNvSpPr/>
          <p:nvPr/>
        </p:nvSpPr>
        <p:spPr>
          <a:xfrm>
            <a:off x="7906439" y="2884580"/>
            <a:ext cx="1575412" cy="528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  <a:cs typeface="Calibri"/>
              </a:rPr>
              <a:t>Dans ses </a:t>
            </a:r>
            <a:r>
              <a:rPr lang="fr-FR" sz="1200">
                <a:solidFill>
                  <a:srgbClr val="000000"/>
                </a:solidFill>
                <a:cs typeface="Calibri"/>
              </a:rPr>
              <a:t>questionnaires</a:t>
            </a:r>
            <a:endParaRPr lang="fr-FR" sz="1200" dirty="0" err="1">
              <a:solidFill>
                <a:srgbClr val="000000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42C979C-DDB9-422F-AB6D-9421A26F5C0B}"/>
              </a:ext>
            </a:extLst>
          </p:cNvPr>
          <p:cNvCxnSpPr>
            <a:cxnSpLocks/>
          </p:cNvCxnSpPr>
          <p:nvPr/>
        </p:nvCxnSpPr>
        <p:spPr>
          <a:xfrm flipH="1">
            <a:off x="7636527" y="3141640"/>
            <a:ext cx="269910" cy="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riangle isocèle 77">
            <a:extLst>
              <a:ext uri="{FF2B5EF4-FFF2-40B4-BE49-F238E27FC236}">
                <a16:creationId xmlns:a16="http://schemas.microsoft.com/office/drawing/2014/main" id="{2AD69D96-AD41-469B-BDCA-30F5731F1A8F}"/>
              </a:ext>
            </a:extLst>
          </p:cNvPr>
          <p:cNvSpPr/>
          <p:nvPr/>
        </p:nvSpPr>
        <p:spPr>
          <a:xfrm rot="1740000">
            <a:off x="7653839" y="3088716"/>
            <a:ext cx="96729" cy="8813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A36566B-3B16-4423-A47E-8E5C609E9C23}"/>
              </a:ext>
            </a:extLst>
          </p:cNvPr>
          <p:cNvSpPr/>
          <p:nvPr/>
        </p:nvSpPr>
        <p:spPr>
          <a:xfrm>
            <a:off x="9210095" y="2058305"/>
            <a:ext cx="1327532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rgbClr val="000000"/>
                </a:solidFill>
                <a:cs typeface="Calibri"/>
              </a:rPr>
              <a:t>Modifier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385E378C-B728-49C0-8850-3E3616CBF0D9}"/>
              </a:ext>
            </a:extLst>
          </p:cNvPr>
          <p:cNvSpPr/>
          <p:nvPr/>
        </p:nvSpPr>
        <p:spPr>
          <a:xfrm>
            <a:off x="6969997" y="2058305"/>
            <a:ext cx="1327532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rgbClr val="000000"/>
                </a:solidFill>
                <a:cs typeface="Calibri"/>
              </a:rPr>
              <a:t>Exporter en PDF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2CE3036-F09A-465B-84D9-0295822840DD}"/>
              </a:ext>
            </a:extLst>
          </p:cNvPr>
          <p:cNvCxnSpPr>
            <a:cxnSpLocks/>
          </p:cNvCxnSpPr>
          <p:nvPr/>
        </p:nvCxnSpPr>
        <p:spPr>
          <a:xfrm>
            <a:off x="8025788" y="2498993"/>
            <a:ext cx="225844" cy="4094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6E0DFEA-09C4-4B13-8A4A-08D59D265D88}"/>
              </a:ext>
            </a:extLst>
          </p:cNvPr>
          <p:cNvCxnSpPr>
            <a:cxnSpLocks/>
          </p:cNvCxnSpPr>
          <p:nvPr/>
        </p:nvCxnSpPr>
        <p:spPr>
          <a:xfrm flipH="1">
            <a:off x="9114618" y="2498992"/>
            <a:ext cx="260733" cy="446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57076224-0D02-4014-BE19-D2C1A400A7D3}"/>
              </a:ext>
            </a:extLst>
          </p:cNvPr>
          <p:cNvSpPr txBox="1"/>
          <p:nvPr/>
        </p:nvSpPr>
        <p:spPr>
          <a:xfrm>
            <a:off x="8754740" y="2562339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B310B4E-42F0-4AE4-B717-47E8D6BBCDB0}"/>
              </a:ext>
            </a:extLst>
          </p:cNvPr>
          <p:cNvSpPr txBox="1"/>
          <p:nvPr/>
        </p:nvSpPr>
        <p:spPr>
          <a:xfrm>
            <a:off x="7634687" y="2571519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308DD24-CC51-49F7-BC1B-38D32D4D9EBA}"/>
              </a:ext>
            </a:extLst>
          </p:cNvPr>
          <p:cNvSpPr/>
          <p:nvPr/>
        </p:nvSpPr>
        <p:spPr>
          <a:xfrm>
            <a:off x="2039953" y="2342919"/>
            <a:ext cx="1612135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rgbClr val="000000"/>
                </a:solidFill>
                <a:cs typeface="Calibri"/>
              </a:rPr>
              <a:t>Se déconnecter</a:t>
            </a:r>
            <a:endParaRPr lang="fr-FR" sz="1400" dirty="0" err="1">
              <a:solidFill>
                <a:srgbClr val="000000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6FDA4D2-8AC3-4184-A402-6E98F878B128}"/>
              </a:ext>
            </a:extLst>
          </p:cNvPr>
          <p:cNvSpPr txBox="1"/>
          <p:nvPr/>
        </p:nvSpPr>
        <p:spPr>
          <a:xfrm>
            <a:off x="3035149" y="2938749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include &gt;&gt;</a:t>
            </a:r>
            <a:endParaRPr lang="fr-FR" sz="1000" i="1" dirty="0">
              <a:cs typeface="Calibri"/>
            </a:endParaRP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FF34F13-F66A-47F6-81FD-54557F980EF2}"/>
              </a:ext>
            </a:extLst>
          </p:cNvPr>
          <p:cNvCxnSpPr>
            <a:cxnSpLocks/>
          </p:cNvCxnSpPr>
          <p:nvPr/>
        </p:nvCxnSpPr>
        <p:spPr>
          <a:xfrm flipH="1" flipV="1">
            <a:off x="3312400" y="2789103"/>
            <a:ext cx="462710" cy="5269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1613F778-603F-48EB-A73C-62FD11898644}"/>
              </a:ext>
            </a:extLst>
          </p:cNvPr>
          <p:cNvSpPr/>
          <p:nvPr/>
        </p:nvSpPr>
        <p:spPr>
          <a:xfrm>
            <a:off x="8145128" y="1378931"/>
            <a:ext cx="1327532" cy="5012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rgbClr val="000000"/>
                </a:solidFill>
                <a:cs typeface="Calibri"/>
              </a:rPr>
              <a:t>Supprimer</a:t>
            </a:r>
            <a:endParaRPr lang="fr-FR" sz="1000" dirty="0" err="1">
              <a:solidFill>
                <a:srgbClr val="000000"/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E0EE2933-00C1-48E9-A36C-2F2DEE401A4A}"/>
              </a:ext>
            </a:extLst>
          </p:cNvPr>
          <p:cNvSpPr txBox="1"/>
          <p:nvPr/>
        </p:nvSpPr>
        <p:spPr>
          <a:xfrm>
            <a:off x="8249798" y="2250194"/>
            <a:ext cx="1017225" cy="2554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000" i="1" dirty="0"/>
              <a:t>&lt;&lt; extends &gt;&gt;</a:t>
            </a:r>
            <a:endParaRPr lang="fr-FR" sz="1000" i="1" dirty="0">
              <a:cs typeface="Calibri"/>
            </a:endParaRP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F96D363-C9D4-4485-85FC-AF2CF973002D}"/>
              </a:ext>
            </a:extLst>
          </p:cNvPr>
          <p:cNvCxnSpPr>
            <a:cxnSpLocks/>
          </p:cNvCxnSpPr>
          <p:nvPr/>
        </p:nvCxnSpPr>
        <p:spPr>
          <a:xfrm flipH="1">
            <a:off x="8765751" y="1893062"/>
            <a:ext cx="12851" cy="9878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140</cp:revision>
  <dcterms:created xsi:type="dcterms:W3CDTF">2012-07-30T22:21:58Z</dcterms:created>
  <dcterms:modified xsi:type="dcterms:W3CDTF">2018-07-11T09:27:29Z</dcterms:modified>
</cp:coreProperties>
</file>