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257" r:id="rId61"/>
    <p:sldId id="258" r:id="rId62"/>
    <p:sldId id="259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DEC3-4649-47EC-B8D2-150009D67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C503E-0B1C-4BE2-BA1F-085600441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3F7BB-182C-4E09-9967-4A3C3744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A5D7-38AB-4FBC-B7B4-F0F04F782101}" type="datetimeFigureOut">
              <a:rPr lang="en-SG" smtClean="0"/>
              <a:t>30/4/2019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13BEF-1841-4F92-B4EC-0B03261D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42445-2766-4329-BBA3-B21AEE74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6065-DFC9-4F35-9F22-E9CC3EBF51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520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3AD7-C432-408B-A6B9-E134F8C5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8CE81-D562-4926-9977-E87CA5FB8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9C336-CFF7-4916-8316-CDAD700D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A5D7-38AB-4FBC-B7B4-F0F04F782101}" type="datetimeFigureOut">
              <a:rPr lang="en-SG" smtClean="0"/>
              <a:t>30/4/2019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F1303-7320-45F5-A349-DDDDC0E2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BFBCA-8D6C-4B3E-9F03-CB92431C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6065-DFC9-4F35-9F22-E9CC3EBF51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478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F1CDC-B495-49F2-B5D0-48B751E04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2745B-0978-4FC3-A27E-87A4366D7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BC776-F2BB-4471-A21C-3B17758E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A5D7-38AB-4FBC-B7B4-F0F04F782101}" type="datetimeFigureOut">
              <a:rPr lang="en-SG" smtClean="0"/>
              <a:t>30/4/2019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0072A-E362-4B4E-8F6B-5B2DD995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3DF09-680F-4880-8B94-979E24CF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6065-DFC9-4F35-9F22-E9CC3EBF51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292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74B3-77FD-4680-A1F7-586472B6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E508C-903F-43FA-81BF-6F99797D3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24525-90B4-4BC8-A9F2-176227BC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A5D7-38AB-4FBC-B7B4-F0F04F782101}" type="datetimeFigureOut">
              <a:rPr lang="en-SG" smtClean="0"/>
              <a:t>30/4/2019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3E6F-6572-4E4A-A302-67627450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8EA3B-FE42-41EE-B872-15EE4910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6065-DFC9-4F35-9F22-E9CC3EBF51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435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2816-6B64-4783-9C19-B45373F3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F98EE-F35F-4071-A449-44FAD14C5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3CA31-6E2C-4863-9EE1-8CBFDD31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A5D7-38AB-4FBC-B7B4-F0F04F782101}" type="datetimeFigureOut">
              <a:rPr lang="en-SG" smtClean="0"/>
              <a:t>30/4/2019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7EE63-1F8B-488E-B1E2-07ADE803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176CA-EFDB-44C2-8644-F36ACC34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6065-DFC9-4F35-9F22-E9CC3EBF51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510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A459-B506-42E5-A4CA-FB3EF740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7804-DCCF-4F75-A1B9-8F8D4CC8B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3985B-5D66-4C03-A520-BBCE28297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34068-D38E-4836-A547-86CCA440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A5D7-38AB-4FBC-B7B4-F0F04F782101}" type="datetimeFigureOut">
              <a:rPr lang="en-SG" smtClean="0"/>
              <a:t>30/4/2019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4AD71-DCEF-4D7E-B807-BC65E722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E162-1519-4532-850E-15E8AACC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6065-DFC9-4F35-9F22-E9CC3EBF51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74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17A4-EC2A-4744-B330-529B72CA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FA6F8-2197-4EBA-83FA-A23039A8D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BEA5B-82AB-4625-8C75-829F3AB14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BAFB6-7723-4052-88AB-83D5B4030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6E27D-1477-4676-A5CB-3711B89CA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04716-0310-4ACD-986D-06FA17A6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A5D7-38AB-4FBC-B7B4-F0F04F782101}" type="datetimeFigureOut">
              <a:rPr lang="en-SG" smtClean="0"/>
              <a:t>30/4/2019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21865-CB7B-44B8-9C4C-58AB707B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37B82-34E4-42C5-BDF0-30FC51D4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6065-DFC9-4F35-9F22-E9CC3EBF51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799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0AC-6BDE-4368-BB07-97322FE8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2A213-DE3B-4D4C-BF95-789C8C2D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A5D7-38AB-4FBC-B7B4-F0F04F782101}" type="datetimeFigureOut">
              <a:rPr lang="en-SG" smtClean="0"/>
              <a:t>30/4/2019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19722-D750-4559-B583-910369E0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D0044-49E8-44A3-9B84-EBA213C0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6065-DFC9-4F35-9F22-E9CC3EBF51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073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6783C-F7DC-4389-B963-A4A3C5CA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A5D7-38AB-4FBC-B7B4-F0F04F782101}" type="datetimeFigureOut">
              <a:rPr lang="en-SG" smtClean="0"/>
              <a:t>30/4/2019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0B3AF-9083-48B4-A5D3-A6369387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E7CC9-C91E-4B06-8687-4E9C1E92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6065-DFC9-4F35-9F22-E9CC3EBF51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681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DF5C-EBA5-4DB4-A9A2-1D1224FDE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68417-509D-4CC0-9329-10F5E6236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E023E-E93A-49D4-A5BE-82152DD26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5C459-FD32-423C-ABC1-5EBCAB22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A5D7-38AB-4FBC-B7B4-F0F04F782101}" type="datetimeFigureOut">
              <a:rPr lang="en-SG" smtClean="0"/>
              <a:t>30/4/2019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AAEB8-C1D8-4307-8D83-F5B6C98A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EBB90-7CA5-4686-872A-8400E32B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6065-DFC9-4F35-9F22-E9CC3EBF51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103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7B93-D9AA-4787-81F3-666D618C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CA64E-943C-4A16-91E7-60B07D61F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2DE86-A311-49B6-9573-CA03A1098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D2F17-F4B7-475B-8543-CC1B591F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A5D7-38AB-4FBC-B7B4-F0F04F782101}" type="datetimeFigureOut">
              <a:rPr lang="en-SG" smtClean="0"/>
              <a:t>30/4/2019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14192-0A4B-45E6-A2D7-E0C397B9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48991-EEB9-4A2B-B241-F5AB7761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6065-DFC9-4F35-9F22-E9CC3EBF51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249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960DC-A650-423B-9027-B0A6AF56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FC3AF-81F4-4F8E-9250-6A6B0925B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8579F-A636-4B83-977E-067B4BE5B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BA5D7-38AB-4FBC-B7B4-F0F04F782101}" type="datetimeFigureOut">
              <a:rPr lang="en-SG" smtClean="0"/>
              <a:t>30/4/2019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045C-95F4-4997-87F2-E8AC51727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D23B1-62C6-4CD5-92E7-308601614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66065-DFC9-4F35-9F22-E9CC3EBF51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307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6311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734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008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376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0435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856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6353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4159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3973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861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870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8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3588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3946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9390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1376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0112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6689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4317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219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5892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048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0811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3191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3296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3864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699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6025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411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774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192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4334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506210" y="363418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5481506" y="412493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6072232" y="406076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5542326" y="1219768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7951365" y="75327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7334774" y="414835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315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6794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506210" y="363418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5481506" y="412493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6072232" y="406076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5542326" y="1219768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7951365" y="75327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7334774" y="414835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3575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506210" y="363418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5481506" y="412493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6072232" y="406076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5542326" y="1219768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7951365" y="75327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7334774" y="414835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01184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506210" y="363418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5481506" y="412493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6072232" y="406076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5542326" y="1219768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7951365" y="75327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7334774" y="414835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0801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506210" y="363418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5481506" y="412493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6072232" y="406076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5542326" y="1219768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7951365" y="75327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7334774" y="414835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73810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506210" y="363418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5481506" y="412493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6072232" y="406076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5542326" y="1219768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7951365" y="75327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7334774" y="414835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6935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506210" y="363418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5481506" y="412493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6072232" y="406076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5542326" y="1219768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7951365" y="75327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7334774" y="414835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03110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506210" y="363418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5481506" y="412493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6072232" y="406076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5542326" y="1219768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7951365" y="75327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7334774" y="414835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80897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506210" y="363418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5481506" y="412493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6072232" y="406076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5542326" y="1219768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7951365" y="75327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7334774" y="414835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12672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506210" y="363418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5481506" y="412493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6072232" y="406076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5542326" y="1219768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7951365" y="75327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7334774" y="414835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69699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506210" y="363418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5481506" y="412493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6072232" y="406076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5542326" y="1219768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7951365" y="75327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7334774" y="414835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117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59027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506210" y="363418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5481506" y="412493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6072232" y="406076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5542326" y="1219768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7951365" y="75327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7334774" y="414835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41187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506210" y="363418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5481506" y="412493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6072232" y="406076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5542326" y="1219768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7951365" y="75327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7334774" y="414835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42989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506210" y="363418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5481506" y="412493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6072232" y="406076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5542326" y="1219768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7951365" y="75327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7334774" y="414835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87103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506210" y="363418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5481506" y="412493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6072232" y="406076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5542326" y="1219768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7951365" y="75327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7334774" y="414835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6773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506210" y="363418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5481506" y="412493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6072232" y="406076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5542326" y="1219768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7951365" y="75327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7334774" y="414835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5908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506210" y="363418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5481506" y="412493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6072232" y="406076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5542326" y="1219768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7951365" y="75327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7334774" y="414835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40290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506210" y="363418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5481506" y="412493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6072232" y="406076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5542326" y="1219768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7951365" y="75327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7334774" y="414835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25068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506210" y="363418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5481506" y="412493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6072232" y="406076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5542326" y="1219768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7951365" y="75327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7334774" y="414835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89405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506210" y="363418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5481506" y="412493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6072232" y="406076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5542326" y="1219768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7951365" y="75327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7334774" y="414835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55185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506210" y="363418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5481506" y="412493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6072232" y="406076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5542326" y="1219768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7951365" y="75327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7334774" y="4148356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808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14905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9112-4B8F-44AF-BA35-260FF37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D2698-4E56-4991-845E-FCDBF1775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82131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7D26-E672-4E0F-B266-4525CA05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BBB6D-5158-4F18-AD2E-19B04548F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63821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ABC0-7059-44DF-9B8D-20E8193B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F0500-0D04-4A3D-8EAC-A029524F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519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862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096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902E-5957-4AED-8692-302E72D4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D6E4-2638-4D72-9F45-5D01722B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EE6A-011A-45E6-8A11-FF6D6FE93720}"/>
              </a:ext>
            </a:extLst>
          </p:cNvPr>
          <p:cNvSpPr/>
          <p:nvPr/>
        </p:nvSpPr>
        <p:spPr>
          <a:xfrm>
            <a:off x="503339" y="486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C971-FBCA-4BB5-AD4F-E9AAF578768D}"/>
              </a:ext>
            </a:extLst>
          </p:cNvPr>
          <p:cNvSpPr/>
          <p:nvPr/>
        </p:nvSpPr>
        <p:spPr>
          <a:xfrm>
            <a:off x="655739" y="638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2AE-26B7-4E09-A116-4EFA15356827}"/>
              </a:ext>
            </a:extLst>
          </p:cNvPr>
          <p:cNvSpPr/>
          <p:nvPr/>
        </p:nvSpPr>
        <p:spPr>
          <a:xfrm>
            <a:off x="808139" y="791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3D94-EB02-4021-B3A6-8FD901EA3EA3}"/>
              </a:ext>
            </a:extLst>
          </p:cNvPr>
          <p:cNvSpPr/>
          <p:nvPr/>
        </p:nvSpPr>
        <p:spPr>
          <a:xfrm>
            <a:off x="960539" y="943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E282E-6C26-4614-B339-F42893BB3E4E}"/>
              </a:ext>
            </a:extLst>
          </p:cNvPr>
          <p:cNvSpPr/>
          <p:nvPr/>
        </p:nvSpPr>
        <p:spPr>
          <a:xfrm>
            <a:off x="1112939" y="1096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676D4-B8DC-4A0B-8A49-1A9C06526643}"/>
              </a:ext>
            </a:extLst>
          </p:cNvPr>
          <p:cNvSpPr/>
          <p:nvPr/>
        </p:nvSpPr>
        <p:spPr>
          <a:xfrm>
            <a:off x="1265339" y="1248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2BBE6-E113-4476-88F8-35FED635BFC7}"/>
              </a:ext>
            </a:extLst>
          </p:cNvPr>
          <p:cNvSpPr/>
          <p:nvPr/>
        </p:nvSpPr>
        <p:spPr>
          <a:xfrm>
            <a:off x="1417739" y="1400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1EFF3-D156-4273-833A-8378DD97E06C}"/>
              </a:ext>
            </a:extLst>
          </p:cNvPr>
          <p:cNvSpPr/>
          <p:nvPr/>
        </p:nvSpPr>
        <p:spPr>
          <a:xfrm>
            <a:off x="1570139" y="1553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CC50E-0F82-45CC-840A-FFA5D1C2A010}"/>
              </a:ext>
            </a:extLst>
          </p:cNvPr>
          <p:cNvSpPr/>
          <p:nvPr/>
        </p:nvSpPr>
        <p:spPr>
          <a:xfrm>
            <a:off x="1722539" y="1705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6F64C-1494-4FE0-9FFE-2BE018385B06}"/>
              </a:ext>
            </a:extLst>
          </p:cNvPr>
          <p:cNvSpPr/>
          <p:nvPr/>
        </p:nvSpPr>
        <p:spPr>
          <a:xfrm>
            <a:off x="1874939" y="1858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9F3F4-879A-4CF4-A69E-3DA95FB44221}"/>
              </a:ext>
            </a:extLst>
          </p:cNvPr>
          <p:cNvSpPr/>
          <p:nvPr/>
        </p:nvSpPr>
        <p:spPr>
          <a:xfrm>
            <a:off x="2027339" y="2010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04DE-6C52-4381-8C2B-FFE3C13FDBDC}"/>
              </a:ext>
            </a:extLst>
          </p:cNvPr>
          <p:cNvSpPr/>
          <p:nvPr/>
        </p:nvSpPr>
        <p:spPr>
          <a:xfrm>
            <a:off x="2179739" y="2162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4E02E-B689-43F2-9BB3-57BFFF530EDE}"/>
              </a:ext>
            </a:extLst>
          </p:cNvPr>
          <p:cNvSpPr/>
          <p:nvPr/>
        </p:nvSpPr>
        <p:spPr>
          <a:xfrm>
            <a:off x="2332139" y="2315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387A-465D-45F5-8824-C60A33D68260}"/>
              </a:ext>
            </a:extLst>
          </p:cNvPr>
          <p:cNvSpPr/>
          <p:nvPr/>
        </p:nvSpPr>
        <p:spPr>
          <a:xfrm>
            <a:off x="2484539" y="2467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226B2-F548-4A4E-BE77-57A656B6BA59}"/>
              </a:ext>
            </a:extLst>
          </p:cNvPr>
          <p:cNvSpPr/>
          <p:nvPr/>
        </p:nvSpPr>
        <p:spPr>
          <a:xfrm>
            <a:off x="2636939" y="2620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ECAB-626C-4838-8E66-D68254779FFF}"/>
              </a:ext>
            </a:extLst>
          </p:cNvPr>
          <p:cNvSpPr/>
          <p:nvPr/>
        </p:nvSpPr>
        <p:spPr>
          <a:xfrm>
            <a:off x="2789339" y="2772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2BC1B-9531-4DF2-B700-78257EA65248}"/>
              </a:ext>
            </a:extLst>
          </p:cNvPr>
          <p:cNvSpPr/>
          <p:nvPr/>
        </p:nvSpPr>
        <p:spPr>
          <a:xfrm>
            <a:off x="2941739" y="2924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17CF-F84C-4A20-BB30-F2DDF8723B53}"/>
              </a:ext>
            </a:extLst>
          </p:cNvPr>
          <p:cNvSpPr/>
          <p:nvPr/>
        </p:nvSpPr>
        <p:spPr>
          <a:xfrm>
            <a:off x="3094139" y="3077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ABEAA0-4380-483B-ABAC-615CD9E92ECA}"/>
              </a:ext>
            </a:extLst>
          </p:cNvPr>
          <p:cNvSpPr/>
          <p:nvPr/>
        </p:nvSpPr>
        <p:spPr>
          <a:xfrm>
            <a:off x="3246539" y="3229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D377B-29A4-4417-92C7-86A08A964381}"/>
              </a:ext>
            </a:extLst>
          </p:cNvPr>
          <p:cNvSpPr/>
          <p:nvPr/>
        </p:nvSpPr>
        <p:spPr>
          <a:xfrm>
            <a:off x="3398939" y="33821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1C07B-03ED-42CC-A42F-973F8EA318FE}"/>
              </a:ext>
            </a:extLst>
          </p:cNvPr>
          <p:cNvSpPr/>
          <p:nvPr/>
        </p:nvSpPr>
        <p:spPr>
          <a:xfrm>
            <a:off x="3551339" y="35345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22079-21A0-4160-BF03-4C8247F6D759}"/>
              </a:ext>
            </a:extLst>
          </p:cNvPr>
          <p:cNvSpPr/>
          <p:nvPr/>
        </p:nvSpPr>
        <p:spPr>
          <a:xfrm>
            <a:off x="3703739" y="36869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D6C80-2573-4C7D-B7D5-79056FD0CF5C}"/>
              </a:ext>
            </a:extLst>
          </p:cNvPr>
          <p:cNvSpPr/>
          <p:nvPr/>
        </p:nvSpPr>
        <p:spPr>
          <a:xfrm>
            <a:off x="3856139" y="38393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0293B-E5E6-4594-977B-0070094BBF3C}"/>
              </a:ext>
            </a:extLst>
          </p:cNvPr>
          <p:cNvSpPr/>
          <p:nvPr/>
        </p:nvSpPr>
        <p:spPr>
          <a:xfrm>
            <a:off x="4008539" y="3991761"/>
            <a:ext cx="3280096" cy="2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558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62</Words>
  <Application>Microsoft Office PowerPoint</Application>
  <PresentationFormat>Widescreen</PresentationFormat>
  <Paragraphs>62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Office Theme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1</vt:lpstr>
      <vt:lpstr>2</vt:lpstr>
      <vt:lpstr>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leslie-tang@outlook.com</dc:creator>
  <cp:lastModifiedBy>leslie-tang@outlook.com</cp:lastModifiedBy>
  <cp:revision>2</cp:revision>
  <dcterms:created xsi:type="dcterms:W3CDTF">2019-04-30T09:46:49Z</dcterms:created>
  <dcterms:modified xsi:type="dcterms:W3CDTF">2019-04-30T09:50:05Z</dcterms:modified>
</cp:coreProperties>
</file>