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6" r:id="rId6"/>
    <p:sldId id="269" r:id="rId7"/>
    <p:sldId id="273" r:id="rId8"/>
    <p:sldId id="275" r:id="rId9"/>
    <p:sldId id="274" r:id="rId10"/>
    <p:sldId id="276" r:id="rId11"/>
    <p:sldId id="267" r:id="rId12"/>
    <p:sldId id="270" r:id="rId13"/>
    <p:sldId id="268" r:id="rId14"/>
    <p:sldId id="271" r:id="rId15"/>
    <p:sldId id="277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E2330E-B7C0-43AE-B54C-8D24AEAEBF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07DB939-C624-4DBF-9910-63125C793491}">
      <dgm:prSet phldrT="[文本]"/>
      <dgm:spPr/>
      <dgm:t>
        <a:bodyPr/>
        <a:lstStyle/>
        <a:p>
          <a:r>
            <a:rPr lang="zh-CN" altLang="en-US" dirty="0"/>
            <a:t>大数据时代</a:t>
          </a:r>
        </a:p>
      </dgm:t>
    </dgm:pt>
    <dgm:pt modelId="{973643FD-66B9-4D3E-8B1E-31133A956982}" type="parTrans" cxnId="{D56623DC-16B5-47D2-AD31-671AB9AC38D5}">
      <dgm:prSet/>
      <dgm:spPr/>
      <dgm:t>
        <a:bodyPr/>
        <a:lstStyle/>
        <a:p>
          <a:endParaRPr lang="zh-CN" altLang="en-US"/>
        </a:p>
      </dgm:t>
    </dgm:pt>
    <dgm:pt modelId="{7C76F149-962E-4039-A269-4A57CE00A69D}" type="sibTrans" cxnId="{D56623DC-16B5-47D2-AD31-671AB9AC38D5}">
      <dgm:prSet/>
      <dgm:spPr/>
      <dgm:t>
        <a:bodyPr/>
        <a:lstStyle/>
        <a:p>
          <a:endParaRPr lang="zh-CN" altLang="en-US"/>
        </a:p>
      </dgm:t>
    </dgm:pt>
    <dgm:pt modelId="{CD88B62A-4ABC-49C9-9A39-11080E9D8169}">
      <dgm:prSet phldrT="[文本]"/>
      <dgm:spPr/>
      <dgm:t>
        <a:bodyPr/>
        <a:lstStyle/>
        <a:p>
          <a:r>
            <a:rPr lang="zh-CN" altLang="en-US" dirty="0"/>
            <a:t>搜索引擎技术、信息检索技术发展</a:t>
          </a:r>
        </a:p>
      </dgm:t>
    </dgm:pt>
    <dgm:pt modelId="{D4BD092F-C15F-4507-A0B5-7940065151F4}" type="parTrans" cxnId="{036B766B-1440-4E0B-B92A-FCA4645793EC}">
      <dgm:prSet/>
      <dgm:spPr/>
      <dgm:t>
        <a:bodyPr/>
        <a:lstStyle/>
        <a:p>
          <a:endParaRPr lang="zh-CN" altLang="en-US"/>
        </a:p>
      </dgm:t>
    </dgm:pt>
    <dgm:pt modelId="{884FEBA5-5DBA-4E72-9580-B2D177C2F764}" type="sibTrans" cxnId="{036B766B-1440-4E0B-B92A-FCA4645793EC}">
      <dgm:prSet/>
      <dgm:spPr/>
      <dgm:t>
        <a:bodyPr/>
        <a:lstStyle/>
        <a:p>
          <a:endParaRPr lang="zh-CN" altLang="en-US"/>
        </a:p>
      </dgm:t>
    </dgm:pt>
    <dgm:pt modelId="{EB695C40-0B94-4ADA-A42B-480A908ACEC5}">
      <dgm:prSet phldrT="[文本]"/>
      <dgm:spPr/>
      <dgm:t>
        <a:bodyPr/>
        <a:lstStyle/>
        <a:p>
          <a:r>
            <a:rPr lang="zh-CN" altLang="en-US" dirty="0"/>
            <a:t>推荐系统</a:t>
          </a:r>
        </a:p>
      </dgm:t>
    </dgm:pt>
    <dgm:pt modelId="{9D0B6713-DF8B-469A-A3C8-C50C89F98435}" type="parTrans" cxnId="{3B6C2F74-4861-4745-B09D-0E5627BC9B46}">
      <dgm:prSet/>
      <dgm:spPr/>
      <dgm:t>
        <a:bodyPr/>
        <a:lstStyle/>
        <a:p>
          <a:endParaRPr lang="zh-CN" altLang="en-US"/>
        </a:p>
      </dgm:t>
    </dgm:pt>
    <dgm:pt modelId="{9DA03841-E38B-4887-A50E-9304C9B9F8B1}" type="sibTrans" cxnId="{3B6C2F74-4861-4745-B09D-0E5627BC9B46}">
      <dgm:prSet/>
      <dgm:spPr/>
      <dgm:t>
        <a:bodyPr/>
        <a:lstStyle/>
        <a:p>
          <a:endParaRPr lang="zh-CN" altLang="en-US"/>
        </a:p>
      </dgm:t>
    </dgm:pt>
    <dgm:pt modelId="{00067FFD-C7C7-469F-930B-9E5BDC2A2CC9}" type="pres">
      <dgm:prSet presAssocID="{3FE2330E-B7C0-43AE-B54C-8D24AEAEBF20}" presName="Name0" presStyleCnt="0">
        <dgm:presLayoutVars>
          <dgm:dir/>
          <dgm:resizeHandles val="exact"/>
        </dgm:presLayoutVars>
      </dgm:prSet>
      <dgm:spPr/>
    </dgm:pt>
    <dgm:pt modelId="{A97DE6EF-5B39-47FD-B2F8-971B365E16D5}" type="pres">
      <dgm:prSet presAssocID="{107DB939-C624-4DBF-9910-63125C793491}" presName="node" presStyleLbl="node1" presStyleIdx="0" presStyleCnt="3">
        <dgm:presLayoutVars>
          <dgm:bulletEnabled val="1"/>
        </dgm:presLayoutVars>
      </dgm:prSet>
      <dgm:spPr/>
    </dgm:pt>
    <dgm:pt modelId="{B751692D-704B-42EA-9EFE-57C41DE75BB1}" type="pres">
      <dgm:prSet presAssocID="{7C76F149-962E-4039-A269-4A57CE00A69D}" presName="sibTrans" presStyleLbl="sibTrans2D1" presStyleIdx="0" presStyleCnt="2"/>
      <dgm:spPr/>
    </dgm:pt>
    <dgm:pt modelId="{F409C1A1-B2BF-4557-9DBD-DDFFA30F4855}" type="pres">
      <dgm:prSet presAssocID="{7C76F149-962E-4039-A269-4A57CE00A69D}" presName="connectorText" presStyleLbl="sibTrans2D1" presStyleIdx="0" presStyleCnt="2"/>
      <dgm:spPr/>
    </dgm:pt>
    <dgm:pt modelId="{654FDF95-C50F-4A8A-B85C-93C0E9FD84BA}" type="pres">
      <dgm:prSet presAssocID="{CD88B62A-4ABC-49C9-9A39-11080E9D8169}" presName="node" presStyleLbl="node1" presStyleIdx="1" presStyleCnt="3">
        <dgm:presLayoutVars>
          <dgm:bulletEnabled val="1"/>
        </dgm:presLayoutVars>
      </dgm:prSet>
      <dgm:spPr/>
    </dgm:pt>
    <dgm:pt modelId="{91B39410-A637-4488-B1CC-D37DECA9285A}" type="pres">
      <dgm:prSet presAssocID="{884FEBA5-5DBA-4E72-9580-B2D177C2F764}" presName="sibTrans" presStyleLbl="sibTrans2D1" presStyleIdx="1" presStyleCnt="2"/>
      <dgm:spPr/>
    </dgm:pt>
    <dgm:pt modelId="{716D5533-2E48-4B6E-945D-C9550E6BD1D8}" type="pres">
      <dgm:prSet presAssocID="{884FEBA5-5DBA-4E72-9580-B2D177C2F764}" presName="connectorText" presStyleLbl="sibTrans2D1" presStyleIdx="1" presStyleCnt="2"/>
      <dgm:spPr/>
    </dgm:pt>
    <dgm:pt modelId="{805F5919-B686-4AAE-9E5C-D9D0D1BBC344}" type="pres">
      <dgm:prSet presAssocID="{EB695C40-0B94-4ADA-A42B-480A908ACEC5}" presName="node" presStyleLbl="node1" presStyleIdx="2" presStyleCnt="3">
        <dgm:presLayoutVars>
          <dgm:bulletEnabled val="1"/>
        </dgm:presLayoutVars>
      </dgm:prSet>
      <dgm:spPr/>
    </dgm:pt>
  </dgm:ptLst>
  <dgm:cxnLst>
    <dgm:cxn modelId="{DE52C010-1D9A-421A-8B75-8F6E8D20633F}" type="presOf" srcId="{EB695C40-0B94-4ADA-A42B-480A908ACEC5}" destId="{805F5919-B686-4AAE-9E5C-D9D0D1BBC344}" srcOrd="0" destOrd="0" presId="urn:microsoft.com/office/officeart/2005/8/layout/process1"/>
    <dgm:cxn modelId="{D71B081D-BE40-41F9-B001-367A38BA7ABE}" type="presOf" srcId="{7C76F149-962E-4039-A269-4A57CE00A69D}" destId="{B751692D-704B-42EA-9EFE-57C41DE75BB1}" srcOrd="0" destOrd="0" presId="urn:microsoft.com/office/officeart/2005/8/layout/process1"/>
    <dgm:cxn modelId="{39364463-4830-4EC1-BD7E-FA5F10F883D1}" type="presOf" srcId="{3FE2330E-B7C0-43AE-B54C-8D24AEAEBF20}" destId="{00067FFD-C7C7-469F-930B-9E5BDC2A2CC9}" srcOrd="0" destOrd="0" presId="urn:microsoft.com/office/officeart/2005/8/layout/process1"/>
    <dgm:cxn modelId="{036B766B-1440-4E0B-B92A-FCA4645793EC}" srcId="{3FE2330E-B7C0-43AE-B54C-8D24AEAEBF20}" destId="{CD88B62A-4ABC-49C9-9A39-11080E9D8169}" srcOrd="1" destOrd="0" parTransId="{D4BD092F-C15F-4507-A0B5-7940065151F4}" sibTransId="{884FEBA5-5DBA-4E72-9580-B2D177C2F764}"/>
    <dgm:cxn modelId="{3B6C2F74-4861-4745-B09D-0E5627BC9B46}" srcId="{3FE2330E-B7C0-43AE-B54C-8D24AEAEBF20}" destId="{EB695C40-0B94-4ADA-A42B-480A908ACEC5}" srcOrd="2" destOrd="0" parTransId="{9D0B6713-DF8B-469A-A3C8-C50C89F98435}" sibTransId="{9DA03841-E38B-4887-A50E-9304C9B9F8B1}"/>
    <dgm:cxn modelId="{53F15A78-BF48-45F9-9F2C-F063D946FFEF}" type="presOf" srcId="{7C76F149-962E-4039-A269-4A57CE00A69D}" destId="{F409C1A1-B2BF-4557-9DBD-DDFFA30F4855}" srcOrd="1" destOrd="0" presId="urn:microsoft.com/office/officeart/2005/8/layout/process1"/>
    <dgm:cxn modelId="{26147A83-3370-49CE-929E-DBC2479F0605}" type="presOf" srcId="{CD88B62A-4ABC-49C9-9A39-11080E9D8169}" destId="{654FDF95-C50F-4A8A-B85C-93C0E9FD84BA}" srcOrd="0" destOrd="0" presId="urn:microsoft.com/office/officeart/2005/8/layout/process1"/>
    <dgm:cxn modelId="{0ADBD194-5EBE-4815-AC78-D80E846B269F}" type="presOf" srcId="{884FEBA5-5DBA-4E72-9580-B2D177C2F764}" destId="{716D5533-2E48-4B6E-945D-C9550E6BD1D8}" srcOrd="1" destOrd="0" presId="urn:microsoft.com/office/officeart/2005/8/layout/process1"/>
    <dgm:cxn modelId="{4CD2E1D5-A830-47B7-92C8-9662FAE98C6C}" type="presOf" srcId="{107DB939-C624-4DBF-9910-63125C793491}" destId="{A97DE6EF-5B39-47FD-B2F8-971B365E16D5}" srcOrd="0" destOrd="0" presId="urn:microsoft.com/office/officeart/2005/8/layout/process1"/>
    <dgm:cxn modelId="{BA546DD6-7049-4529-B867-C8B760FFCD80}" type="presOf" srcId="{884FEBA5-5DBA-4E72-9580-B2D177C2F764}" destId="{91B39410-A637-4488-B1CC-D37DECA9285A}" srcOrd="0" destOrd="0" presId="urn:microsoft.com/office/officeart/2005/8/layout/process1"/>
    <dgm:cxn modelId="{D56623DC-16B5-47D2-AD31-671AB9AC38D5}" srcId="{3FE2330E-B7C0-43AE-B54C-8D24AEAEBF20}" destId="{107DB939-C624-4DBF-9910-63125C793491}" srcOrd="0" destOrd="0" parTransId="{973643FD-66B9-4D3E-8B1E-31133A956982}" sibTransId="{7C76F149-962E-4039-A269-4A57CE00A69D}"/>
    <dgm:cxn modelId="{88B8B50E-722A-40A2-B44D-C9CA9D9C0A78}" type="presParOf" srcId="{00067FFD-C7C7-469F-930B-9E5BDC2A2CC9}" destId="{A97DE6EF-5B39-47FD-B2F8-971B365E16D5}" srcOrd="0" destOrd="0" presId="urn:microsoft.com/office/officeart/2005/8/layout/process1"/>
    <dgm:cxn modelId="{A04046FB-ADE0-4ADA-ADCD-1AD60EFA1E01}" type="presParOf" srcId="{00067FFD-C7C7-469F-930B-9E5BDC2A2CC9}" destId="{B751692D-704B-42EA-9EFE-57C41DE75BB1}" srcOrd="1" destOrd="0" presId="urn:microsoft.com/office/officeart/2005/8/layout/process1"/>
    <dgm:cxn modelId="{2A642CF6-886A-4651-A6FC-872ACAA25EAB}" type="presParOf" srcId="{B751692D-704B-42EA-9EFE-57C41DE75BB1}" destId="{F409C1A1-B2BF-4557-9DBD-DDFFA30F4855}" srcOrd="0" destOrd="0" presId="urn:microsoft.com/office/officeart/2005/8/layout/process1"/>
    <dgm:cxn modelId="{13E09EB8-4131-4E64-BC71-B1E7B5BB114B}" type="presParOf" srcId="{00067FFD-C7C7-469F-930B-9E5BDC2A2CC9}" destId="{654FDF95-C50F-4A8A-B85C-93C0E9FD84BA}" srcOrd="2" destOrd="0" presId="urn:microsoft.com/office/officeart/2005/8/layout/process1"/>
    <dgm:cxn modelId="{821A0DD8-0D36-49E4-ABB5-5D0C077827B0}" type="presParOf" srcId="{00067FFD-C7C7-469F-930B-9E5BDC2A2CC9}" destId="{91B39410-A637-4488-B1CC-D37DECA9285A}" srcOrd="3" destOrd="0" presId="urn:microsoft.com/office/officeart/2005/8/layout/process1"/>
    <dgm:cxn modelId="{E90204CB-46E5-4003-8E26-54D37019EC0F}" type="presParOf" srcId="{91B39410-A637-4488-B1CC-D37DECA9285A}" destId="{716D5533-2E48-4B6E-945D-C9550E6BD1D8}" srcOrd="0" destOrd="0" presId="urn:microsoft.com/office/officeart/2005/8/layout/process1"/>
    <dgm:cxn modelId="{3B405790-826C-4A95-AC9D-148AD4D91E6D}" type="presParOf" srcId="{00067FFD-C7C7-469F-930B-9E5BDC2A2CC9}" destId="{805F5919-B686-4AAE-9E5C-D9D0D1BBC34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39E326-DD6C-4616-83CC-08D8E3064A75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C159D4E3-A181-4287-A674-6D58B687B23D}">
      <dgm:prSet phldrT="[文本]"/>
      <dgm:spPr/>
      <dgm:t>
        <a:bodyPr/>
        <a:lstStyle/>
        <a:p>
          <a:r>
            <a:rPr lang="zh-CN" altLang="en-US" dirty="0"/>
            <a:t>计算用户相似度近邻集</a:t>
          </a:r>
        </a:p>
      </dgm:t>
    </dgm:pt>
    <dgm:pt modelId="{B349001F-A7A4-4DC6-AC59-2FBBBA1568B4}" type="parTrans" cxnId="{D6889224-C934-4D3C-8705-EEAF01A5BB67}">
      <dgm:prSet/>
      <dgm:spPr/>
      <dgm:t>
        <a:bodyPr/>
        <a:lstStyle/>
        <a:p>
          <a:endParaRPr lang="zh-CN" altLang="en-US"/>
        </a:p>
      </dgm:t>
    </dgm:pt>
    <dgm:pt modelId="{7CBCD069-C649-4A8A-BF96-A8F439605635}" type="sibTrans" cxnId="{D6889224-C934-4D3C-8705-EEAF01A5BB67}">
      <dgm:prSet/>
      <dgm:spPr/>
      <dgm:t>
        <a:bodyPr/>
        <a:lstStyle/>
        <a:p>
          <a:endParaRPr lang="zh-CN" altLang="en-US"/>
        </a:p>
      </dgm:t>
    </dgm:pt>
    <dgm:pt modelId="{98E2A2B8-DD6B-4CD9-9C93-4E0BAAB60614}">
      <dgm:prSet phldrT="[文本]"/>
      <dgm:spPr/>
      <dgm:t>
        <a:bodyPr/>
        <a:lstStyle/>
        <a:p>
          <a:r>
            <a:rPr lang="zh-CN" altLang="en-US" dirty="0"/>
            <a:t>通过近邻集用户的评分预测目标用户评分</a:t>
          </a:r>
        </a:p>
      </dgm:t>
    </dgm:pt>
    <dgm:pt modelId="{83CD1BC1-003F-4952-91F5-AE8426D8BDAF}" type="parTrans" cxnId="{9A22BD97-936C-46D8-B420-DDD6C05C60EB}">
      <dgm:prSet/>
      <dgm:spPr/>
      <dgm:t>
        <a:bodyPr/>
        <a:lstStyle/>
        <a:p>
          <a:endParaRPr lang="zh-CN" altLang="en-US"/>
        </a:p>
      </dgm:t>
    </dgm:pt>
    <dgm:pt modelId="{C35C5D8D-A1E1-4C9B-9068-DA543F85F5B6}" type="sibTrans" cxnId="{9A22BD97-936C-46D8-B420-DDD6C05C60EB}">
      <dgm:prSet/>
      <dgm:spPr/>
      <dgm:t>
        <a:bodyPr/>
        <a:lstStyle/>
        <a:p>
          <a:endParaRPr lang="zh-CN" altLang="en-US"/>
        </a:p>
      </dgm:t>
    </dgm:pt>
    <dgm:pt modelId="{EC5961CC-185E-4E46-8312-C9185CAE2DF6}">
      <dgm:prSet phldrT="[文本]"/>
      <dgm:spPr/>
      <dgm:t>
        <a:bodyPr/>
        <a:lstStyle/>
        <a:p>
          <a:r>
            <a:rPr lang="zh-CN" altLang="en-US" dirty="0"/>
            <a:t>产生</a:t>
          </a:r>
          <a:r>
            <a:rPr lang="en-US" altLang="zh-CN" dirty="0" err="1"/>
            <a:t>Top_N</a:t>
          </a:r>
          <a:r>
            <a:rPr lang="zh-CN" altLang="en-US" dirty="0"/>
            <a:t>推荐</a:t>
          </a:r>
        </a:p>
      </dgm:t>
    </dgm:pt>
    <dgm:pt modelId="{937F732E-D2E6-421D-9E96-6E18848BBF97}" type="parTrans" cxnId="{3A3244D7-B378-431A-A8EB-226409E585FF}">
      <dgm:prSet/>
      <dgm:spPr/>
      <dgm:t>
        <a:bodyPr/>
        <a:lstStyle/>
        <a:p>
          <a:endParaRPr lang="zh-CN" altLang="en-US"/>
        </a:p>
      </dgm:t>
    </dgm:pt>
    <dgm:pt modelId="{77E629D0-568E-4E53-9F8B-5E0564941D4D}" type="sibTrans" cxnId="{3A3244D7-B378-431A-A8EB-226409E585FF}">
      <dgm:prSet/>
      <dgm:spPr/>
      <dgm:t>
        <a:bodyPr/>
        <a:lstStyle/>
        <a:p>
          <a:endParaRPr lang="zh-CN" altLang="en-US"/>
        </a:p>
      </dgm:t>
    </dgm:pt>
    <dgm:pt modelId="{1403F546-CB80-4A09-9BB0-AB32EECB4110}" type="pres">
      <dgm:prSet presAssocID="{1839E326-DD6C-4616-83CC-08D8E3064A75}" presName="arrowDiagram" presStyleCnt="0">
        <dgm:presLayoutVars>
          <dgm:chMax val="5"/>
          <dgm:dir/>
          <dgm:resizeHandles val="exact"/>
        </dgm:presLayoutVars>
      </dgm:prSet>
      <dgm:spPr/>
    </dgm:pt>
    <dgm:pt modelId="{2216E259-97D9-4D7C-AE92-07335110BA7B}" type="pres">
      <dgm:prSet presAssocID="{1839E326-DD6C-4616-83CC-08D8E3064A75}" presName="arrow" presStyleLbl="bgShp" presStyleIdx="0" presStyleCnt="1" custLinFactNeighborX="-27711" custLinFactNeighborY="-3476"/>
      <dgm:spPr/>
    </dgm:pt>
    <dgm:pt modelId="{A2F13FCA-AA33-40A6-8F12-096EF2B77D52}" type="pres">
      <dgm:prSet presAssocID="{1839E326-DD6C-4616-83CC-08D8E3064A75}" presName="arrowDiagram3" presStyleCnt="0"/>
      <dgm:spPr/>
    </dgm:pt>
    <dgm:pt modelId="{094935D7-7A2A-4479-A17E-BC30A75D79FF}" type="pres">
      <dgm:prSet presAssocID="{C159D4E3-A181-4287-A674-6D58B687B23D}" presName="bullet3a" presStyleLbl="node1" presStyleIdx="0" presStyleCnt="3"/>
      <dgm:spPr/>
    </dgm:pt>
    <dgm:pt modelId="{44420D5B-10A3-4D15-AB1A-312DA84DDF4B}" type="pres">
      <dgm:prSet presAssocID="{C159D4E3-A181-4287-A674-6D58B687B23D}" presName="textBox3a" presStyleLbl="revTx" presStyleIdx="0" presStyleCnt="3">
        <dgm:presLayoutVars>
          <dgm:bulletEnabled val="1"/>
        </dgm:presLayoutVars>
      </dgm:prSet>
      <dgm:spPr/>
    </dgm:pt>
    <dgm:pt modelId="{1BC9549E-1F2D-4AB8-80B7-C68FE62C3D37}" type="pres">
      <dgm:prSet presAssocID="{98E2A2B8-DD6B-4CD9-9C93-4E0BAAB60614}" presName="bullet3b" presStyleLbl="node1" presStyleIdx="1" presStyleCnt="3"/>
      <dgm:spPr/>
    </dgm:pt>
    <dgm:pt modelId="{6FA9D7D0-C18F-4A01-963C-14C0771E0DF3}" type="pres">
      <dgm:prSet presAssocID="{98E2A2B8-DD6B-4CD9-9C93-4E0BAAB60614}" presName="textBox3b" presStyleLbl="revTx" presStyleIdx="1" presStyleCnt="3">
        <dgm:presLayoutVars>
          <dgm:bulletEnabled val="1"/>
        </dgm:presLayoutVars>
      </dgm:prSet>
      <dgm:spPr/>
    </dgm:pt>
    <dgm:pt modelId="{42FA1B7C-8C5C-4D01-B88B-555A36A245B9}" type="pres">
      <dgm:prSet presAssocID="{EC5961CC-185E-4E46-8312-C9185CAE2DF6}" presName="bullet3c" presStyleLbl="node1" presStyleIdx="2" presStyleCnt="3"/>
      <dgm:spPr/>
    </dgm:pt>
    <dgm:pt modelId="{5971A0CC-92AE-4915-866B-579B3820877A}" type="pres">
      <dgm:prSet presAssocID="{EC5961CC-185E-4E46-8312-C9185CAE2DF6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D6889224-C934-4D3C-8705-EEAF01A5BB67}" srcId="{1839E326-DD6C-4616-83CC-08D8E3064A75}" destId="{C159D4E3-A181-4287-A674-6D58B687B23D}" srcOrd="0" destOrd="0" parTransId="{B349001F-A7A4-4DC6-AC59-2FBBBA1568B4}" sibTransId="{7CBCD069-C649-4A8A-BF96-A8F439605635}"/>
    <dgm:cxn modelId="{591D022E-B93D-4BDB-9225-3DBB8DDE4643}" type="presOf" srcId="{1839E326-DD6C-4616-83CC-08D8E3064A75}" destId="{1403F546-CB80-4A09-9BB0-AB32EECB4110}" srcOrd="0" destOrd="0" presId="urn:microsoft.com/office/officeart/2005/8/layout/arrow2"/>
    <dgm:cxn modelId="{C3C7E768-E2B8-4FA6-A870-B2E077727D4C}" type="presOf" srcId="{98E2A2B8-DD6B-4CD9-9C93-4E0BAAB60614}" destId="{6FA9D7D0-C18F-4A01-963C-14C0771E0DF3}" srcOrd="0" destOrd="0" presId="urn:microsoft.com/office/officeart/2005/8/layout/arrow2"/>
    <dgm:cxn modelId="{95EB2C6A-04FD-4BED-A4B1-F796DE882EA2}" type="presOf" srcId="{EC5961CC-185E-4E46-8312-C9185CAE2DF6}" destId="{5971A0CC-92AE-4915-866B-579B3820877A}" srcOrd="0" destOrd="0" presId="urn:microsoft.com/office/officeart/2005/8/layout/arrow2"/>
    <dgm:cxn modelId="{9A22BD97-936C-46D8-B420-DDD6C05C60EB}" srcId="{1839E326-DD6C-4616-83CC-08D8E3064A75}" destId="{98E2A2B8-DD6B-4CD9-9C93-4E0BAAB60614}" srcOrd="1" destOrd="0" parTransId="{83CD1BC1-003F-4952-91F5-AE8426D8BDAF}" sibTransId="{C35C5D8D-A1E1-4C9B-9068-DA543F85F5B6}"/>
    <dgm:cxn modelId="{F61C8EAD-5F91-4345-8F90-69BCC7BC24AF}" type="presOf" srcId="{C159D4E3-A181-4287-A674-6D58B687B23D}" destId="{44420D5B-10A3-4D15-AB1A-312DA84DDF4B}" srcOrd="0" destOrd="0" presId="urn:microsoft.com/office/officeart/2005/8/layout/arrow2"/>
    <dgm:cxn modelId="{3A3244D7-B378-431A-A8EB-226409E585FF}" srcId="{1839E326-DD6C-4616-83CC-08D8E3064A75}" destId="{EC5961CC-185E-4E46-8312-C9185CAE2DF6}" srcOrd="2" destOrd="0" parTransId="{937F732E-D2E6-421D-9E96-6E18848BBF97}" sibTransId="{77E629D0-568E-4E53-9F8B-5E0564941D4D}"/>
    <dgm:cxn modelId="{B9590EA1-F1F9-4363-B2CA-79E36B978AD3}" type="presParOf" srcId="{1403F546-CB80-4A09-9BB0-AB32EECB4110}" destId="{2216E259-97D9-4D7C-AE92-07335110BA7B}" srcOrd="0" destOrd="0" presId="urn:microsoft.com/office/officeart/2005/8/layout/arrow2"/>
    <dgm:cxn modelId="{0768C699-2919-4834-B1BF-C315C05B8D78}" type="presParOf" srcId="{1403F546-CB80-4A09-9BB0-AB32EECB4110}" destId="{A2F13FCA-AA33-40A6-8F12-096EF2B77D52}" srcOrd="1" destOrd="0" presId="urn:microsoft.com/office/officeart/2005/8/layout/arrow2"/>
    <dgm:cxn modelId="{DB53DF46-72C0-49F7-AC41-0ACD59A42750}" type="presParOf" srcId="{A2F13FCA-AA33-40A6-8F12-096EF2B77D52}" destId="{094935D7-7A2A-4479-A17E-BC30A75D79FF}" srcOrd="0" destOrd="0" presId="urn:microsoft.com/office/officeart/2005/8/layout/arrow2"/>
    <dgm:cxn modelId="{5B17A042-CCA6-4948-A191-57AD28A85595}" type="presParOf" srcId="{A2F13FCA-AA33-40A6-8F12-096EF2B77D52}" destId="{44420D5B-10A3-4D15-AB1A-312DA84DDF4B}" srcOrd="1" destOrd="0" presId="urn:microsoft.com/office/officeart/2005/8/layout/arrow2"/>
    <dgm:cxn modelId="{84576662-31E6-4A8D-9673-C5415091372E}" type="presParOf" srcId="{A2F13FCA-AA33-40A6-8F12-096EF2B77D52}" destId="{1BC9549E-1F2D-4AB8-80B7-C68FE62C3D37}" srcOrd="2" destOrd="0" presId="urn:microsoft.com/office/officeart/2005/8/layout/arrow2"/>
    <dgm:cxn modelId="{81409509-64DE-4D9B-8599-874813DD9E84}" type="presParOf" srcId="{A2F13FCA-AA33-40A6-8F12-096EF2B77D52}" destId="{6FA9D7D0-C18F-4A01-963C-14C0771E0DF3}" srcOrd="3" destOrd="0" presId="urn:microsoft.com/office/officeart/2005/8/layout/arrow2"/>
    <dgm:cxn modelId="{3C504569-3F64-4D35-8538-47170F472B4D}" type="presParOf" srcId="{A2F13FCA-AA33-40A6-8F12-096EF2B77D52}" destId="{42FA1B7C-8C5C-4D01-B88B-555A36A245B9}" srcOrd="4" destOrd="0" presId="urn:microsoft.com/office/officeart/2005/8/layout/arrow2"/>
    <dgm:cxn modelId="{F59898FF-1FED-4C13-924A-043099B27CE9}" type="presParOf" srcId="{A2F13FCA-AA33-40A6-8F12-096EF2B77D52}" destId="{5971A0CC-92AE-4915-866B-579B3820877A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17DACD-DB0E-40B5-8228-09E0F4A5C17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774CA2A-64F1-4AD5-A269-8675DE761976}">
      <dgm:prSet phldrT="[文本]"/>
      <dgm:spPr/>
      <dgm:t>
        <a:bodyPr/>
        <a:lstStyle/>
        <a:p>
          <a:r>
            <a:rPr lang="en-US" dirty="0"/>
            <a:t>2019.12-2020.03</a:t>
          </a:r>
          <a:endParaRPr lang="zh-CN" altLang="en-US" dirty="0"/>
        </a:p>
      </dgm:t>
    </dgm:pt>
    <dgm:pt modelId="{536FC572-FA26-4E52-91A1-AB3C8ADE9816}" type="parTrans" cxnId="{85BD0C79-CD2D-46D1-AF51-7C425FB333D5}">
      <dgm:prSet/>
      <dgm:spPr/>
      <dgm:t>
        <a:bodyPr/>
        <a:lstStyle/>
        <a:p>
          <a:endParaRPr lang="zh-CN" altLang="en-US"/>
        </a:p>
      </dgm:t>
    </dgm:pt>
    <dgm:pt modelId="{065923C1-8123-4228-BBD8-C83F51951C37}" type="sibTrans" cxnId="{85BD0C79-CD2D-46D1-AF51-7C425FB333D5}">
      <dgm:prSet/>
      <dgm:spPr/>
      <dgm:t>
        <a:bodyPr/>
        <a:lstStyle/>
        <a:p>
          <a:endParaRPr lang="zh-CN" altLang="en-US"/>
        </a:p>
      </dgm:t>
    </dgm:pt>
    <dgm:pt modelId="{1F1EBF22-BCC0-488D-85C7-3A4E6532F387}">
      <dgm:prSet phldrT="[文本]"/>
      <dgm:spPr/>
      <dgm:t>
        <a:bodyPr/>
        <a:lstStyle/>
        <a:p>
          <a:r>
            <a:rPr lang="zh-CN" dirty="0"/>
            <a:t>研读参考文献、理清实现路线、完成开题报告和文献翻译工作</a:t>
          </a:r>
          <a:endParaRPr lang="zh-CN" altLang="en-US" dirty="0"/>
        </a:p>
      </dgm:t>
    </dgm:pt>
    <dgm:pt modelId="{90CAE1AC-4307-4E71-8C5C-CA291F57B5A7}" type="parTrans" cxnId="{9A181FA4-543A-40AA-A4E1-991E1A1F870B}">
      <dgm:prSet/>
      <dgm:spPr/>
      <dgm:t>
        <a:bodyPr/>
        <a:lstStyle/>
        <a:p>
          <a:endParaRPr lang="zh-CN" altLang="en-US"/>
        </a:p>
      </dgm:t>
    </dgm:pt>
    <dgm:pt modelId="{32A8A211-D367-482D-B70B-023CE3C316CA}" type="sibTrans" cxnId="{9A181FA4-543A-40AA-A4E1-991E1A1F870B}">
      <dgm:prSet/>
      <dgm:spPr/>
      <dgm:t>
        <a:bodyPr/>
        <a:lstStyle/>
        <a:p>
          <a:endParaRPr lang="zh-CN" altLang="en-US"/>
        </a:p>
      </dgm:t>
    </dgm:pt>
    <dgm:pt modelId="{5524980F-EABC-444D-87EF-868E9A9D1275}">
      <dgm:prSet phldrT="[文本]"/>
      <dgm:spPr/>
      <dgm:t>
        <a:bodyPr/>
        <a:lstStyle/>
        <a:p>
          <a:r>
            <a:rPr lang="en-US" dirty="0"/>
            <a:t>2020.03-2020.05</a:t>
          </a:r>
          <a:endParaRPr lang="zh-CN" altLang="en-US" dirty="0"/>
        </a:p>
      </dgm:t>
    </dgm:pt>
    <dgm:pt modelId="{035FB15A-7A67-4B7F-B247-B74DE154FBA9}" type="parTrans" cxnId="{851D5AB0-10E3-4AB3-959C-8BCFDD0A8439}">
      <dgm:prSet/>
      <dgm:spPr/>
      <dgm:t>
        <a:bodyPr/>
        <a:lstStyle/>
        <a:p>
          <a:endParaRPr lang="zh-CN" altLang="en-US"/>
        </a:p>
      </dgm:t>
    </dgm:pt>
    <dgm:pt modelId="{59F4A8DC-8AD7-4730-910D-40719B3CB4CE}" type="sibTrans" cxnId="{851D5AB0-10E3-4AB3-959C-8BCFDD0A8439}">
      <dgm:prSet/>
      <dgm:spPr/>
      <dgm:t>
        <a:bodyPr/>
        <a:lstStyle/>
        <a:p>
          <a:endParaRPr lang="zh-CN" altLang="en-US"/>
        </a:p>
      </dgm:t>
    </dgm:pt>
    <dgm:pt modelId="{B42EF1D2-DA10-41B9-8ACE-15C3163B2508}">
      <dgm:prSet phldrT="[文本]"/>
      <dgm:spPr/>
      <dgm:t>
        <a:bodyPr/>
        <a:lstStyle/>
        <a:p>
          <a:r>
            <a:rPr lang="zh-CN" dirty="0"/>
            <a:t>完成推荐系统前后端搭建以及核心算法实现</a:t>
          </a:r>
          <a:endParaRPr lang="zh-CN" altLang="en-US" dirty="0"/>
        </a:p>
      </dgm:t>
    </dgm:pt>
    <dgm:pt modelId="{3688964F-2173-4DBD-AD47-78919FB09C4E}" type="parTrans" cxnId="{01C611CE-27BD-4F41-A5EB-D420B1F9BA74}">
      <dgm:prSet/>
      <dgm:spPr/>
      <dgm:t>
        <a:bodyPr/>
        <a:lstStyle/>
        <a:p>
          <a:endParaRPr lang="zh-CN" altLang="en-US"/>
        </a:p>
      </dgm:t>
    </dgm:pt>
    <dgm:pt modelId="{54555E50-8B34-47E3-BCCF-08C96530F95B}" type="sibTrans" cxnId="{01C611CE-27BD-4F41-A5EB-D420B1F9BA74}">
      <dgm:prSet/>
      <dgm:spPr/>
      <dgm:t>
        <a:bodyPr/>
        <a:lstStyle/>
        <a:p>
          <a:endParaRPr lang="zh-CN" altLang="en-US"/>
        </a:p>
      </dgm:t>
    </dgm:pt>
    <dgm:pt modelId="{1A44B14E-904A-4884-9DDF-B3060B78D48E}">
      <dgm:prSet phldrT="[文本]"/>
      <dgm:spPr/>
      <dgm:t>
        <a:bodyPr/>
        <a:lstStyle/>
        <a:p>
          <a:r>
            <a:rPr lang="en-US" dirty="0"/>
            <a:t>2020.04-2020.05</a:t>
          </a:r>
          <a:endParaRPr lang="zh-CN" altLang="en-US" dirty="0"/>
        </a:p>
      </dgm:t>
    </dgm:pt>
    <dgm:pt modelId="{66FDFFC8-66A5-47B7-8338-0C93CD152DBE}" type="parTrans" cxnId="{5B0B1694-0053-4F95-880D-E02B684F4F4A}">
      <dgm:prSet/>
      <dgm:spPr/>
      <dgm:t>
        <a:bodyPr/>
        <a:lstStyle/>
        <a:p>
          <a:endParaRPr lang="zh-CN" altLang="en-US"/>
        </a:p>
      </dgm:t>
    </dgm:pt>
    <dgm:pt modelId="{A81A51AD-3341-462C-B1DF-10A0F2EE6762}" type="sibTrans" cxnId="{5B0B1694-0053-4F95-880D-E02B684F4F4A}">
      <dgm:prSet/>
      <dgm:spPr/>
      <dgm:t>
        <a:bodyPr/>
        <a:lstStyle/>
        <a:p>
          <a:endParaRPr lang="zh-CN" altLang="en-US"/>
        </a:p>
      </dgm:t>
    </dgm:pt>
    <dgm:pt modelId="{55E7FEEF-8B56-4003-AEC0-29ABD5D04F0C}">
      <dgm:prSet phldrT="[文本]"/>
      <dgm:spPr/>
      <dgm:t>
        <a:bodyPr/>
        <a:lstStyle/>
        <a:p>
          <a:r>
            <a:rPr lang="zh-CN" dirty="0"/>
            <a:t>完善系统功能</a:t>
          </a:r>
          <a:endParaRPr lang="zh-CN" altLang="en-US" dirty="0"/>
        </a:p>
      </dgm:t>
    </dgm:pt>
    <dgm:pt modelId="{85B04137-C6E2-4391-BF52-E4F440F11827}" type="parTrans" cxnId="{AD1DE30D-4407-4DE9-99EA-D0F52A8CA69C}">
      <dgm:prSet/>
      <dgm:spPr/>
      <dgm:t>
        <a:bodyPr/>
        <a:lstStyle/>
        <a:p>
          <a:endParaRPr lang="zh-CN" altLang="en-US"/>
        </a:p>
      </dgm:t>
    </dgm:pt>
    <dgm:pt modelId="{A20DB5F3-B942-4DCF-B78C-48F4E8F110FC}" type="sibTrans" cxnId="{AD1DE30D-4407-4DE9-99EA-D0F52A8CA69C}">
      <dgm:prSet/>
      <dgm:spPr/>
      <dgm:t>
        <a:bodyPr/>
        <a:lstStyle/>
        <a:p>
          <a:endParaRPr lang="zh-CN" altLang="en-US"/>
        </a:p>
      </dgm:t>
    </dgm:pt>
    <dgm:pt modelId="{55FFC0EC-224D-4ABF-90F8-A32D6D2FEC5C}">
      <dgm:prSet phldrT="[文本]"/>
      <dgm:spPr/>
      <dgm:t>
        <a:bodyPr/>
        <a:lstStyle/>
        <a:p>
          <a:r>
            <a:rPr lang="en-US" dirty="0"/>
            <a:t>2020.05-2020.06</a:t>
          </a:r>
          <a:endParaRPr lang="zh-CN" altLang="en-US" dirty="0"/>
        </a:p>
      </dgm:t>
    </dgm:pt>
    <dgm:pt modelId="{8757174F-C706-440F-B7F3-2D9C2D7BF341}" type="parTrans" cxnId="{E616AF20-94A7-461E-9B39-8CAB9EFBEE47}">
      <dgm:prSet/>
      <dgm:spPr/>
      <dgm:t>
        <a:bodyPr/>
        <a:lstStyle/>
        <a:p>
          <a:endParaRPr lang="zh-CN" altLang="en-US"/>
        </a:p>
      </dgm:t>
    </dgm:pt>
    <dgm:pt modelId="{E8D980F6-7289-4E7A-912F-3E59605B4AB7}" type="sibTrans" cxnId="{E616AF20-94A7-461E-9B39-8CAB9EFBEE47}">
      <dgm:prSet/>
      <dgm:spPr/>
      <dgm:t>
        <a:bodyPr/>
        <a:lstStyle/>
        <a:p>
          <a:endParaRPr lang="zh-CN" altLang="en-US"/>
        </a:p>
      </dgm:t>
    </dgm:pt>
    <dgm:pt modelId="{213EB804-25D6-4E14-840D-28236FEA8E0F}">
      <dgm:prSet phldrT="[文本]"/>
      <dgm:spPr/>
      <dgm:t>
        <a:bodyPr/>
        <a:lstStyle/>
        <a:p>
          <a:r>
            <a:rPr lang="zh-CN"/>
            <a:t>完成毕业设计所有工作，撰写毕业论文、准备毕业设计答辩</a:t>
          </a:r>
          <a:endParaRPr lang="zh-CN" altLang="en-US" dirty="0"/>
        </a:p>
      </dgm:t>
    </dgm:pt>
    <dgm:pt modelId="{4AE61EFF-DC50-4CEC-94F8-6472477346F7}" type="parTrans" cxnId="{DDAF615F-86F4-49BF-BC10-4BB5522AE0AC}">
      <dgm:prSet/>
      <dgm:spPr/>
      <dgm:t>
        <a:bodyPr/>
        <a:lstStyle/>
        <a:p>
          <a:endParaRPr lang="zh-CN" altLang="en-US"/>
        </a:p>
      </dgm:t>
    </dgm:pt>
    <dgm:pt modelId="{80A334F2-0C96-4996-B311-D91D2C413C17}" type="sibTrans" cxnId="{DDAF615F-86F4-49BF-BC10-4BB5522AE0AC}">
      <dgm:prSet/>
      <dgm:spPr/>
      <dgm:t>
        <a:bodyPr/>
        <a:lstStyle/>
        <a:p>
          <a:endParaRPr lang="zh-CN" altLang="en-US"/>
        </a:p>
      </dgm:t>
    </dgm:pt>
    <dgm:pt modelId="{9BD8A8FA-72B7-4F70-BA70-8E528E7A9B3B}" type="pres">
      <dgm:prSet presAssocID="{8717DACD-DB0E-40B5-8228-09E0F4A5C176}" presName="linearFlow" presStyleCnt="0">
        <dgm:presLayoutVars>
          <dgm:dir/>
          <dgm:animLvl val="lvl"/>
          <dgm:resizeHandles val="exact"/>
        </dgm:presLayoutVars>
      </dgm:prSet>
      <dgm:spPr/>
    </dgm:pt>
    <dgm:pt modelId="{29EB99DD-E15D-45E8-8624-529975506DD0}" type="pres">
      <dgm:prSet presAssocID="{0774CA2A-64F1-4AD5-A269-8675DE761976}" presName="composite" presStyleCnt="0"/>
      <dgm:spPr/>
    </dgm:pt>
    <dgm:pt modelId="{9F00F1BC-7037-4628-8720-C54F857F651D}" type="pres">
      <dgm:prSet presAssocID="{0774CA2A-64F1-4AD5-A269-8675DE761976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2A9FD638-49F7-45B9-87D2-7618ABCADFC1}" type="pres">
      <dgm:prSet presAssocID="{0774CA2A-64F1-4AD5-A269-8675DE761976}" presName="descendantText" presStyleLbl="alignAcc1" presStyleIdx="0" presStyleCnt="4">
        <dgm:presLayoutVars>
          <dgm:bulletEnabled val="1"/>
        </dgm:presLayoutVars>
      </dgm:prSet>
      <dgm:spPr/>
    </dgm:pt>
    <dgm:pt modelId="{53400608-AF2E-4F6A-97A4-B3EDAC402EA1}" type="pres">
      <dgm:prSet presAssocID="{065923C1-8123-4228-BBD8-C83F51951C37}" presName="sp" presStyleCnt="0"/>
      <dgm:spPr/>
    </dgm:pt>
    <dgm:pt modelId="{97A99EAB-1278-4ADC-97AF-A6EBC675029D}" type="pres">
      <dgm:prSet presAssocID="{5524980F-EABC-444D-87EF-868E9A9D1275}" presName="composite" presStyleCnt="0"/>
      <dgm:spPr/>
    </dgm:pt>
    <dgm:pt modelId="{759561B3-79F8-41F3-81B5-6EC1A79871C3}" type="pres">
      <dgm:prSet presAssocID="{5524980F-EABC-444D-87EF-868E9A9D127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11FA6A6A-64D9-43BB-9493-F2E2E0E7F717}" type="pres">
      <dgm:prSet presAssocID="{5524980F-EABC-444D-87EF-868E9A9D1275}" presName="descendantText" presStyleLbl="alignAcc1" presStyleIdx="1" presStyleCnt="4">
        <dgm:presLayoutVars>
          <dgm:bulletEnabled val="1"/>
        </dgm:presLayoutVars>
      </dgm:prSet>
      <dgm:spPr/>
    </dgm:pt>
    <dgm:pt modelId="{0CEE0EEE-4F8C-4F2D-9268-AE8CF2A01EA4}" type="pres">
      <dgm:prSet presAssocID="{59F4A8DC-8AD7-4730-910D-40719B3CB4CE}" presName="sp" presStyleCnt="0"/>
      <dgm:spPr/>
    </dgm:pt>
    <dgm:pt modelId="{2C411902-56C3-4D0F-B655-0B283B30FAE1}" type="pres">
      <dgm:prSet presAssocID="{1A44B14E-904A-4884-9DDF-B3060B78D48E}" presName="composite" presStyleCnt="0"/>
      <dgm:spPr/>
    </dgm:pt>
    <dgm:pt modelId="{D8D13F36-1269-4D5F-A4D0-2A9EBA0E52A8}" type="pres">
      <dgm:prSet presAssocID="{1A44B14E-904A-4884-9DDF-B3060B78D48E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BDC43D4D-81D8-42D9-9F3F-74887228E482}" type="pres">
      <dgm:prSet presAssocID="{1A44B14E-904A-4884-9DDF-B3060B78D48E}" presName="descendantText" presStyleLbl="alignAcc1" presStyleIdx="2" presStyleCnt="4">
        <dgm:presLayoutVars>
          <dgm:bulletEnabled val="1"/>
        </dgm:presLayoutVars>
      </dgm:prSet>
      <dgm:spPr/>
    </dgm:pt>
    <dgm:pt modelId="{4C0EBC62-C26F-4A54-87FE-6049E686E35A}" type="pres">
      <dgm:prSet presAssocID="{A81A51AD-3341-462C-B1DF-10A0F2EE6762}" presName="sp" presStyleCnt="0"/>
      <dgm:spPr/>
    </dgm:pt>
    <dgm:pt modelId="{7835CE76-548E-4C77-BDF3-4222AB21D526}" type="pres">
      <dgm:prSet presAssocID="{55FFC0EC-224D-4ABF-90F8-A32D6D2FEC5C}" presName="composite" presStyleCnt="0"/>
      <dgm:spPr/>
    </dgm:pt>
    <dgm:pt modelId="{83720B35-AABA-4669-A2A0-440D8D59729F}" type="pres">
      <dgm:prSet presAssocID="{55FFC0EC-224D-4ABF-90F8-A32D6D2FEC5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79F1CD9C-6A5D-4624-8AEC-344DF46C08CC}" type="pres">
      <dgm:prSet presAssocID="{55FFC0EC-224D-4ABF-90F8-A32D6D2FEC5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D1DE30D-4407-4DE9-99EA-D0F52A8CA69C}" srcId="{1A44B14E-904A-4884-9DDF-B3060B78D48E}" destId="{55E7FEEF-8B56-4003-AEC0-29ABD5D04F0C}" srcOrd="0" destOrd="0" parTransId="{85B04137-C6E2-4391-BF52-E4F440F11827}" sibTransId="{A20DB5F3-B942-4DCF-B78C-48F4E8F110FC}"/>
    <dgm:cxn modelId="{E616AF20-94A7-461E-9B39-8CAB9EFBEE47}" srcId="{8717DACD-DB0E-40B5-8228-09E0F4A5C176}" destId="{55FFC0EC-224D-4ABF-90F8-A32D6D2FEC5C}" srcOrd="3" destOrd="0" parTransId="{8757174F-C706-440F-B7F3-2D9C2D7BF341}" sibTransId="{E8D980F6-7289-4E7A-912F-3E59605B4AB7}"/>
    <dgm:cxn modelId="{022A622C-2CBF-4F24-8D5E-33DE48AD696F}" type="presOf" srcId="{55E7FEEF-8B56-4003-AEC0-29ABD5D04F0C}" destId="{BDC43D4D-81D8-42D9-9F3F-74887228E482}" srcOrd="0" destOrd="0" presId="urn:microsoft.com/office/officeart/2005/8/layout/chevron2"/>
    <dgm:cxn modelId="{5C44495B-0D69-41A4-A0AD-05DE409A071C}" type="presOf" srcId="{B42EF1D2-DA10-41B9-8ACE-15C3163B2508}" destId="{11FA6A6A-64D9-43BB-9493-F2E2E0E7F717}" srcOrd="0" destOrd="0" presId="urn:microsoft.com/office/officeart/2005/8/layout/chevron2"/>
    <dgm:cxn modelId="{DDAF615F-86F4-49BF-BC10-4BB5522AE0AC}" srcId="{55FFC0EC-224D-4ABF-90F8-A32D6D2FEC5C}" destId="{213EB804-25D6-4E14-840D-28236FEA8E0F}" srcOrd="0" destOrd="0" parTransId="{4AE61EFF-DC50-4CEC-94F8-6472477346F7}" sibTransId="{80A334F2-0C96-4996-B311-D91D2C413C17}"/>
    <dgm:cxn modelId="{566C5D75-C31C-4EFF-94A8-F3A05E42D4FA}" type="presOf" srcId="{1F1EBF22-BCC0-488D-85C7-3A4E6532F387}" destId="{2A9FD638-49F7-45B9-87D2-7618ABCADFC1}" srcOrd="0" destOrd="0" presId="urn:microsoft.com/office/officeart/2005/8/layout/chevron2"/>
    <dgm:cxn modelId="{5CDC6C56-9052-40E2-A42D-9B20DF9CDEEA}" type="presOf" srcId="{5524980F-EABC-444D-87EF-868E9A9D1275}" destId="{759561B3-79F8-41F3-81B5-6EC1A79871C3}" srcOrd="0" destOrd="0" presId="urn:microsoft.com/office/officeart/2005/8/layout/chevron2"/>
    <dgm:cxn modelId="{85BD0C79-CD2D-46D1-AF51-7C425FB333D5}" srcId="{8717DACD-DB0E-40B5-8228-09E0F4A5C176}" destId="{0774CA2A-64F1-4AD5-A269-8675DE761976}" srcOrd="0" destOrd="0" parTransId="{536FC572-FA26-4E52-91A1-AB3C8ADE9816}" sibTransId="{065923C1-8123-4228-BBD8-C83F51951C37}"/>
    <dgm:cxn modelId="{81795E59-9B73-4461-BF94-AA72AE373F0B}" type="presOf" srcId="{55FFC0EC-224D-4ABF-90F8-A32D6D2FEC5C}" destId="{83720B35-AABA-4669-A2A0-440D8D59729F}" srcOrd="0" destOrd="0" presId="urn:microsoft.com/office/officeart/2005/8/layout/chevron2"/>
    <dgm:cxn modelId="{5B0B1694-0053-4F95-880D-E02B684F4F4A}" srcId="{8717DACD-DB0E-40B5-8228-09E0F4A5C176}" destId="{1A44B14E-904A-4884-9DDF-B3060B78D48E}" srcOrd="2" destOrd="0" parTransId="{66FDFFC8-66A5-47B7-8338-0C93CD152DBE}" sibTransId="{A81A51AD-3341-462C-B1DF-10A0F2EE6762}"/>
    <dgm:cxn modelId="{9A181FA4-543A-40AA-A4E1-991E1A1F870B}" srcId="{0774CA2A-64F1-4AD5-A269-8675DE761976}" destId="{1F1EBF22-BCC0-488D-85C7-3A4E6532F387}" srcOrd="0" destOrd="0" parTransId="{90CAE1AC-4307-4E71-8C5C-CA291F57B5A7}" sibTransId="{32A8A211-D367-482D-B70B-023CE3C316CA}"/>
    <dgm:cxn modelId="{851D5AB0-10E3-4AB3-959C-8BCFDD0A8439}" srcId="{8717DACD-DB0E-40B5-8228-09E0F4A5C176}" destId="{5524980F-EABC-444D-87EF-868E9A9D1275}" srcOrd="1" destOrd="0" parTransId="{035FB15A-7A67-4B7F-B247-B74DE154FBA9}" sibTransId="{59F4A8DC-8AD7-4730-910D-40719B3CB4CE}"/>
    <dgm:cxn modelId="{516ABDB0-540D-48F5-BC14-96F329DA1621}" type="presOf" srcId="{8717DACD-DB0E-40B5-8228-09E0F4A5C176}" destId="{9BD8A8FA-72B7-4F70-BA70-8E528E7A9B3B}" srcOrd="0" destOrd="0" presId="urn:microsoft.com/office/officeart/2005/8/layout/chevron2"/>
    <dgm:cxn modelId="{01C611CE-27BD-4F41-A5EB-D420B1F9BA74}" srcId="{5524980F-EABC-444D-87EF-868E9A9D1275}" destId="{B42EF1D2-DA10-41B9-8ACE-15C3163B2508}" srcOrd="0" destOrd="0" parTransId="{3688964F-2173-4DBD-AD47-78919FB09C4E}" sibTransId="{54555E50-8B34-47E3-BCCF-08C96530F95B}"/>
    <dgm:cxn modelId="{7EB884D6-C65E-4ABC-ACAB-2FB3ED1986AD}" type="presOf" srcId="{1A44B14E-904A-4884-9DDF-B3060B78D48E}" destId="{D8D13F36-1269-4D5F-A4D0-2A9EBA0E52A8}" srcOrd="0" destOrd="0" presId="urn:microsoft.com/office/officeart/2005/8/layout/chevron2"/>
    <dgm:cxn modelId="{C45939DE-BDE9-4BB9-9012-BE1E96735365}" type="presOf" srcId="{213EB804-25D6-4E14-840D-28236FEA8E0F}" destId="{79F1CD9C-6A5D-4624-8AEC-344DF46C08CC}" srcOrd="0" destOrd="0" presId="urn:microsoft.com/office/officeart/2005/8/layout/chevron2"/>
    <dgm:cxn modelId="{CC2B50FF-1E9D-4280-8C8B-D4EE9AD24D47}" type="presOf" srcId="{0774CA2A-64F1-4AD5-A269-8675DE761976}" destId="{9F00F1BC-7037-4628-8720-C54F857F651D}" srcOrd="0" destOrd="0" presId="urn:microsoft.com/office/officeart/2005/8/layout/chevron2"/>
    <dgm:cxn modelId="{B287EB38-6AE9-4139-8329-696CA4DAA397}" type="presParOf" srcId="{9BD8A8FA-72B7-4F70-BA70-8E528E7A9B3B}" destId="{29EB99DD-E15D-45E8-8624-529975506DD0}" srcOrd="0" destOrd="0" presId="urn:microsoft.com/office/officeart/2005/8/layout/chevron2"/>
    <dgm:cxn modelId="{1307245E-CF19-493D-A79A-559A23D003EA}" type="presParOf" srcId="{29EB99DD-E15D-45E8-8624-529975506DD0}" destId="{9F00F1BC-7037-4628-8720-C54F857F651D}" srcOrd="0" destOrd="0" presId="urn:microsoft.com/office/officeart/2005/8/layout/chevron2"/>
    <dgm:cxn modelId="{0C5B3C40-CBCF-43E0-B83D-59B7200F2DA7}" type="presParOf" srcId="{29EB99DD-E15D-45E8-8624-529975506DD0}" destId="{2A9FD638-49F7-45B9-87D2-7618ABCADFC1}" srcOrd="1" destOrd="0" presId="urn:microsoft.com/office/officeart/2005/8/layout/chevron2"/>
    <dgm:cxn modelId="{113B377E-61BA-4690-8A45-1D56F3F0AEDA}" type="presParOf" srcId="{9BD8A8FA-72B7-4F70-BA70-8E528E7A9B3B}" destId="{53400608-AF2E-4F6A-97A4-B3EDAC402EA1}" srcOrd="1" destOrd="0" presId="urn:microsoft.com/office/officeart/2005/8/layout/chevron2"/>
    <dgm:cxn modelId="{0D1FEA2C-3A53-45AC-BB45-FD8BEB242891}" type="presParOf" srcId="{9BD8A8FA-72B7-4F70-BA70-8E528E7A9B3B}" destId="{97A99EAB-1278-4ADC-97AF-A6EBC675029D}" srcOrd="2" destOrd="0" presId="urn:microsoft.com/office/officeart/2005/8/layout/chevron2"/>
    <dgm:cxn modelId="{6F16135D-A92D-4C2A-B9CA-904F7C4EF729}" type="presParOf" srcId="{97A99EAB-1278-4ADC-97AF-A6EBC675029D}" destId="{759561B3-79F8-41F3-81B5-6EC1A79871C3}" srcOrd="0" destOrd="0" presId="urn:microsoft.com/office/officeart/2005/8/layout/chevron2"/>
    <dgm:cxn modelId="{EEFDD040-C6C6-4821-B102-0B4A7C0530F1}" type="presParOf" srcId="{97A99EAB-1278-4ADC-97AF-A6EBC675029D}" destId="{11FA6A6A-64D9-43BB-9493-F2E2E0E7F717}" srcOrd="1" destOrd="0" presId="urn:microsoft.com/office/officeart/2005/8/layout/chevron2"/>
    <dgm:cxn modelId="{3409AEC3-48AD-4505-A6F4-1DE110B1E7BF}" type="presParOf" srcId="{9BD8A8FA-72B7-4F70-BA70-8E528E7A9B3B}" destId="{0CEE0EEE-4F8C-4F2D-9268-AE8CF2A01EA4}" srcOrd="3" destOrd="0" presId="urn:microsoft.com/office/officeart/2005/8/layout/chevron2"/>
    <dgm:cxn modelId="{8B7CC842-AEB7-4D36-83D9-C5664DFB60E8}" type="presParOf" srcId="{9BD8A8FA-72B7-4F70-BA70-8E528E7A9B3B}" destId="{2C411902-56C3-4D0F-B655-0B283B30FAE1}" srcOrd="4" destOrd="0" presId="urn:microsoft.com/office/officeart/2005/8/layout/chevron2"/>
    <dgm:cxn modelId="{0C04FDAA-B020-4A89-A811-FDD7949E9AAB}" type="presParOf" srcId="{2C411902-56C3-4D0F-B655-0B283B30FAE1}" destId="{D8D13F36-1269-4D5F-A4D0-2A9EBA0E52A8}" srcOrd="0" destOrd="0" presId="urn:microsoft.com/office/officeart/2005/8/layout/chevron2"/>
    <dgm:cxn modelId="{F012A297-2632-412F-8CE0-B9FC40871192}" type="presParOf" srcId="{2C411902-56C3-4D0F-B655-0B283B30FAE1}" destId="{BDC43D4D-81D8-42D9-9F3F-74887228E482}" srcOrd="1" destOrd="0" presId="urn:microsoft.com/office/officeart/2005/8/layout/chevron2"/>
    <dgm:cxn modelId="{FD1048FB-B848-4AC1-8556-6B7096468C1A}" type="presParOf" srcId="{9BD8A8FA-72B7-4F70-BA70-8E528E7A9B3B}" destId="{4C0EBC62-C26F-4A54-87FE-6049E686E35A}" srcOrd="5" destOrd="0" presId="urn:microsoft.com/office/officeart/2005/8/layout/chevron2"/>
    <dgm:cxn modelId="{5C074FE2-6277-4971-8583-DAE06A92AA1F}" type="presParOf" srcId="{9BD8A8FA-72B7-4F70-BA70-8E528E7A9B3B}" destId="{7835CE76-548E-4C77-BDF3-4222AB21D526}" srcOrd="6" destOrd="0" presId="urn:microsoft.com/office/officeart/2005/8/layout/chevron2"/>
    <dgm:cxn modelId="{0E95FBAB-36AE-4F68-B635-6E7E8DE1BEC9}" type="presParOf" srcId="{7835CE76-548E-4C77-BDF3-4222AB21D526}" destId="{83720B35-AABA-4669-A2A0-440D8D59729F}" srcOrd="0" destOrd="0" presId="urn:microsoft.com/office/officeart/2005/8/layout/chevron2"/>
    <dgm:cxn modelId="{78CF353A-B4CC-4470-8407-F14CFCF120A6}" type="presParOf" srcId="{7835CE76-548E-4C77-BDF3-4222AB21D526}" destId="{79F1CD9C-6A5D-4624-8AEC-344DF46C08C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DE6EF-5B39-47FD-B2F8-971B365E16D5}">
      <dsp:nvSpPr>
        <dsp:cNvPr id="0" name=""/>
        <dsp:cNvSpPr/>
      </dsp:nvSpPr>
      <dsp:spPr>
        <a:xfrm>
          <a:off x="7143" y="178484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大数据时代</a:t>
          </a:r>
        </a:p>
      </dsp:txBody>
      <dsp:txXfrm>
        <a:off x="44665" y="1822362"/>
        <a:ext cx="2060143" cy="1206068"/>
      </dsp:txXfrm>
    </dsp:sp>
    <dsp:sp modelId="{B751692D-704B-42EA-9EFE-57C41DE75BB1}">
      <dsp:nvSpPr>
        <dsp:cNvPr id="0" name=""/>
        <dsp:cNvSpPr/>
      </dsp:nvSpPr>
      <dsp:spPr>
        <a:xfrm>
          <a:off x="2355850" y="216063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355850" y="2266538"/>
        <a:ext cx="316861" cy="317716"/>
      </dsp:txXfrm>
    </dsp:sp>
    <dsp:sp modelId="{654FDF95-C50F-4A8A-B85C-93C0E9FD84BA}">
      <dsp:nvSpPr>
        <dsp:cNvPr id="0" name=""/>
        <dsp:cNvSpPr/>
      </dsp:nvSpPr>
      <dsp:spPr>
        <a:xfrm>
          <a:off x="2996406" y="178484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搜索引擎技术、信息检索技术发展</a:t>
          </a:r>
        </a:p>
      </dsp:txBody>
      <dsp:txXfrm>
        <a:off x="3033928" y="1822362"/>
        <a:ext cx="2060143" cy="1206068"/>
      </dsp:txXfrm>
    </dsp:sp>
    <dsp:sp modelId="{91B39410-A637-4488-B1CC-D37DECA9285A}">
      <dsp:nvSpPr>
        <dsp:cNvPr id="0" name=""/>
        <dsp:cNvSpPr/>
      </dsp:nvSpPr>
      <dsp:spPr>
        <a:xfrm>
          <a:off x="5345112" y="216063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5345112" y="2266538"/>
        <a:ext cx="316861" cy="317716"/>
      </dsp:txXfrm>
    </dsp:sp>
    <dsp:sp modelId="{805F5919-B686-4AAE-9E5C-D9D0D1BBC344}">
      <dsp:nvSpPr>
        <dsp:cNvPr id="0" name=""/>
        <dsp:cNvSpPr/>
      </dsp:nvSpPr>
      <dsp:spPr>
        <a:xfrm>
          <a:off x="5985668" y="178484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推荐系统</a:t>
          </a:r>
        </a:p>
      </dsp:txBody>
      <dsp:txXfrm>
        <a:off x="6023190" y="1822362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6E259-97D9-4D7C-AE92-07335110BA7B}">
      <dsp:nvSpPr>
        <dsp:cNvPr id="0" name=""/>
        <dsp:cNvSpPr/>
      </dsp:nvSpPr>
      <dsp:spPr>
        <a:xfrm>
          <a:off x="0" y="763435"/>
          <a:ext cx="4416926" cy="276057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935D7-7A2A-4479-A17E-BC30A75D79FF}">
      <dsp:nvSpPr>
        <dsp:cNvPr id="0" name=""/>
        <dsp:cNvSpPr/>
      </dsp:nvSpPr>
      <dsp:spPr>
        <a:xfrm>
          <a:off x="560949" y="2764744"/>
          <a:ext cx="114840" cy="1148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20D5B-10A3-4D15-AB1A-312DA84DDF4B}">
      <dsp:nvSpPr>
        <dsp:cNvPr id="0" name=""/>
        <dsp:cNvSpPr/>
      </dsp:nvSpPr>
      <dsp:spPr>
        <a:xfrm>
          <a:off x="618369" y="2822164"/>
          <a:ext cx="1029143" cy="797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851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计算用户相似度近邻集</a:t>
          </a:r>
        </a:p>
      </dsp:txBody>
      <dsp:txXfrm>
        <a:off x="618369" y="2822164"/>
        <a:ext cx="1029143" cy="797807"/>
      </dsp:txXfrm>
    </dsp:sp>
    <dsp:sp modelId="{1BC9549E-1F2D-4AB8-80B7-C68FE62C3D37}">
      <dsp:nvSpPr>
        <dsp:cNvPr id="0" name=""/>
        <dsp:cNvSpPr/>
      </dsp:nvSpPr>
      <dsp:spPr>
        <a:xfrm>
          <a:off x="1574634" y="2014419"/>
          <a:ext cx="207595" cy="2075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9D7D0-C18F-4A01-963C-14C0771E0DF3}">
      <dsp:nvSpPr>
        <dsp:cNvPr id="0" name=""/>
        <dsp:cNvSpPr/>
      </dsp:nvSpPr>
      <dsp:spPr>
        <a:xfrm>
          <a:off x="1678431" y="2118217"/>
          <a:ext cx="1060062" cy="150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01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通过近邻集用户的评分预测目标用户评分</a:t>
          </a:r>
        </a:p>
      </dsp:txBody>
      <dsp:txXfrm>
        <a:off x="1678431" y="2118217"/>
        <a:ext cx="1060062" cy="1501754"/>
      </dsp:txXfrm>
    </dsp:sp>
    <dsp:sp modelId="{42FA1B7C-8C5C-4D01-B88B-555A36A245B9}">
      <dsp:nvSpPr>
        <dsp:cNvPr id="0" name=""/>
        <dsp:cNvSpPr/>
      </dsp:nvSpPr>
      <dsp:spPr>
        <a:xfrm>
          <a:off x="2793705" y="1557819"/>
          <a:ext cx="287100" cy="287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1A0CC-92AE-4915-866B-579B3820877A}">
      <dsp:nvSpPr>
        <dsp:cNvPr id="0" name=""/>
        <dsp:cNvSpPr/>
      </dsp:nvSpPr>
      <dsp:spPr>
        <a:xfrm>
          <a:off x="2937255" y="1701369"/>
          <a:ext cx="1060062" cy="1918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128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产生</a:t>
          </a:r>
          <a:r>
            <a:rPr lang="en-US" altLang="zh-CN" sz="1700" kern="1200" dirty="0" err="1"/>
            <a:t>Top_N</a:t>
          </a:r>
          <a:r>
            <a:rPr lang="zh-CN" altLang="en-US" sz="1700" kern="1200" dirty="0"/>
            <a:t>推荐</a:t>
          </a:r>
        </a:p>
      </dsp:txBody>
      <dsp:txXfrm>
        <a:off x="2937255" y="1701369"/>
        <a:ext cx="1060062" cy="19186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0F1BC-7037-4628-8720-C54F857F651D}">
      <dsp:nvSpPr>
        <dsp:cNvPr id="0" name=""/>
        <dsp:cNvSpPr/>
      </dsp:nvSpPr>
      <dsp:spPr>
        <a:xfrm rot="5400000">
          <a:off x="-190634" y="192478"/>
          <a:ext cx="1270898" cy="8896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2019.12-2020.03</a:t>
          </a:r>
          <a:endParaRPr lang="zh-CN" altLang="en-US" sz="1100" kern="1200" dirty="0"/>
        </a:p>
      </dsp:txBody>
      <dsp:txXfrm rot="-5400000">
        <a:off x="1" y="446657"/>
        <a:ext cx="889628" cy="381270"/>
      </dsp:txXfrm>
    </dsp:sp>
    <dsp:sp modelId="{2A9FD638-49F7-45B9-87D2-7618ABCADFC1}">
      <dsp:nvSpPr>
        <dsp:cNvPr id="0" name=""/>
        <dsp:cNvSpPr/>
      </dsp:nvSpPr>
      <dsp:spPr>
        <a:xfrm rot="5400000">
          <a:off x="4214136" y="-3322663"/>
          <a:ext cx="826083" cy="74750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200" kern="1200" dirty="0"/>
            <a:t>研读参考文献、理清实现路线、完成开题报告和文献翻译工作</a:t>
          </a:r>
          <a:endParaRPr lang="zh-CN" altLang="en-US" sz="2200" kern="1200" dirty="0"/>
        </a:p>
      </dsp:txBody>
      <dsp:txXfrm rot="-5400000">
        <a:off x="889628" y="42171"/>
        <a:ext cx="7434773" cy="745431"/>
      </dsp:txXfrm>
    </dsp:sp>
    <dsp:sp modelId="{759561B3-79F8-41F3-81B5-6EC1A79871C3}">
      <dsp:nvSpPr>
        <dsp:cNvPr id="0" name=""/>
        <dsp:cNvSpPr/>
      </dsp:nvSpPr>
      <dsp:spPr>
        <a:xfrm rot="5400000">
          <a:off x="-190634" y="1316902"/>
          <a:ext cx="1270898" cy="8896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2020.03-2020.05</a:t>
          </a:r>
          <a:endParaRPr lang="zh-CN" altLang="en-US" sz="1100" kern="1200" dirty="0"/>
        </a:p>
      </dsp:txBody>
      <dsp:txXfrm rot="-5400000">
        <a:off x="1" y="1571081"/>
        <a:ext cx="889628" cy="381270"/>
      </dsp:txXfrm>
    </dsp:sp>
    <dsp:sp modelId="{11FA6A6A-64D9-43BB-9493-F2E2E0E7F717}">
      <dsp:nvSpPr>
        <dsp:cNvPr id="0" name=""/>
        <dsp:cNvSpPr/>
      </dsp:nvSpPr>
      <dsp:spPr>
        <a:xfrm rot="5400000">
          <a:off x="4214136" y="-2198239"/>
          <a:ext cx="826083" cy="74750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200" kern="1200" dirty="0"/>
            <a:t>完成推荐系统前后端搭建以及核心算法实现</a:t>
          </a:r>
          <a:endParaRPr lang="zh-CN" altLang="en-US" sz="2200" kern="1200" dirty="0"/>
        </a:p>
      </dsp:txBody>
      <dsp:txXfrm rot="-5400000">
        <a:off x="889628" y="1166595"/>
        <a:ext cx="7434773" cy="745431"/>
      </dsp:txXfrm>
    </dsp:sp>
    <dsp:sp modelId="{D8D13F36-1269-4D5F-A4D0-2A9EBA0E52A8}">
      <dsp:nvSpPr>
        <dsp:cNvPr id="0" name=""/>
        <dsp:cNvSpPr/>
      </dsp:nvSpPr>
      <dsp:spPr>
        <a:xfrm rot="5400000">
          <a:off x="-190634" y="2441325"/>
          <a:ext cx="1270898" cy="8896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2020.04-2020.05</a:t>
          </a:r>
          <a:endParaRPr lang="zh-CN" altLang="en-US" sz="1100" kern="1200" dirty="0"/>
        </a:p>
      </dsp:txBody>
      <dsp:txXfrm rot="-5400000">
        <a:off x="1" y="2695504"/>
        <a:ext cx="889628" cy="381270"/>
      </dsp:txXfrm>
    </dsp:sp>
    <dsp:sp modelId="{BDC43D4D-81D8-42D9-9F3F-74887228E482}">
      <dsp:nvSpPr>
        <dsp:cNvPr id="0" name=""/>
        <dsp:cNvSpPr/>
      </dsp:nvSpPr>
      <dsp:spPr>
        <a:xfrm rot="5400000">
          <a:off x="4214136" y="-1073816"/>
          <a:ext cx="826083" cy="74750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200" kern="1200" dirty="0"/>
            <a:t>完善系统功能</a:t>
          </a:r>
          <a:endParaRPr lang="zh-CN" altLang="en-US" sz="2200" kern="1200" dirty="0"/>
        </a:p>
      </dsp:txBody>
      <dsp:txXfrm rot="-5400000">
        <a:off x="889628" y="2291018"/>
        <a:ext cx="7434773" cy="745431"/>
      </dsp:txXfrm>
    </dsp:sp>
    <dsp:sp modelId="{83720B35-AABA-4669-A2A0-440D8D59729F}">
      <dsp:nvSpPr>
        <dsp:cNvPr id="0" name=""/>
        <dsp:cNvSpPr/>
      </dsp:nvSpPr>
      <dsp:spPr>
        <a:xfrm rot="5400000">
          <a:off x="-190634" y="3565749"/>
          <a:ext cx="1270898" cy="8896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2020.05-2020.06</a:t>
          </a:r>
          <a:endParaRPr lang="zh-CN" altLang="en-US" sz="1100" kern="1200" dirty="0"/>
        </a:p>
      </dsp:txBody>
      <dsp:txXfrm rot="-5400000">
        <a:off x="1" y="3819928"/>
        <a:ext cx="889628" cy="381270"/>
      </dsp:txXfrm>
    </dsp:sp>
    <dsp:sp modelId="{79F1CD9C-6A5D-4624-8AEC-344DF46C08CC}">
      <dsp:nvSpPr>
        <dsp:cNvPr id="0" name=""/>
        <dsp:cNvSpPr/>
      </dsp:nvSpPr>
      <dsp:spPr>
        <a:xfrm rot="5400000">
          <a:off x="4214136" y="50606"/>
          <a:ext cx="826083" cy="74750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200" kern="1200"/>
            <a:t>完成毕业设计所有工作，撰写毕业论文、准备毕业设计答辩</a:t>
          </a:r>
          <a:endParaRPr lang="zh-CN" altLang="en-US" sz="2200" kern="1200" dirty="0"/>
        </a:p>
      </dsp:txBody>
      <dsp:txXfrm rot="-5400000">
        <a:off x="889628" y="3415440"/>
        <a:ext cx="7434773" cy="745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6C748-B7D7-4D54-B38D-EADBFADF1DD4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3E277-DD35-4D82-BD8A-ACCCC08C1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00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527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947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439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915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892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380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622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224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130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198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310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402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126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240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879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15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55FED-A3EA-4119-BB5B-DA227F7AC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82F6BA-C320-49C5-983E-F95610B2B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E0F4B-2731-420D-B8C7-1969B5D4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C8E7C-1413-49C3-AFC0-BDB2F542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71A10-3301-42FB-9326-C8B06E55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8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6EEBE-ED3C-4894-9EBD-CE0D23A1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D25431-8520-43D1-9F64-2485FF798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750AF-776D-4EBA-8BA9-A9BAB971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FBE0F-DB4B-451F-B10B-C6655DCE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12D9E-ECBF-4431-897D-C0DBF8B7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0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D7CE91-0164-47B2-95E5-6CF7FB97A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81A2A1-4DB2-42D5-85DE-CBAC2D191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8EF8A-69C2-4C05-B472-86BBD7E3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9EA55-E424-43AD-969F-AC96183A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D6677-53EF-4403-BAD2-C0ABA361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97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6EAE8-EC9E-4C33-8B56-AFD1526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A0651-DDE0-47E9-901D-4BA745A8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B356E-930B-440B-8D26-9571444C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86B-BEDC-4F0C-8961-EA796FE8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E1CB8-D35F-4ECD-A2AF-03D3B3AA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52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A02D6-FD60-4E5F-B6FD-AD60647A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989FE-73C2-4C35-9EC8-44FAE9952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F3666-516C-4548-ABD3-886BF84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E2BB3-A6B2-44FF-926B-50D609E4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2EA07-77BE-471C-BF58-9FD88D9B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28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A5A9F-F24E-4AD8-8B71-D7B2C37A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5972E-1187-44FB-BF04-8B7AEACC8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4C9A3-69BE-4D7D-8BB1-63852BDA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0FDE4-2299-496F-94E8-B7FD43A3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43A53-742E-42D9-A84B-29708127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48DD5-3FFA-4970-A976-5D91C0C1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27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33A74-4729-4AD1-8303-A23AA58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54556-4265-4CA8-B1DB-30318DCF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3BB42-76FF-436C-BFF6-76586C0B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9D8A39-31FB-4866-956D-5BCD2EE36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3340EB-FF17-4604-ADF3-EC2FA4C83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CCC224-D563-4089-8302-C1FDF53E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676D79-22C2-4AE9-9545-9E32227E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3B67C9-271A-46BF-B08A-56D397AC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38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196A5-3992-41E6-9E62-FE853896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719085-DC49-4410-9162-3E9F788A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05355-2F75-409F-9287-FC9D3C77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9CF2D8-C8A3-4D1A-883F-CD65F9BF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30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75DAB8-0B9B-4421-BE4A-731DCF86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2D034-32A7-479A-AE02-739AA5E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875FCC-7B3C-4B29-B141-AFC757E1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23587-F912-43C6-AF00-2A5ADF46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4D082-A815-469A-ABD9-F33895D8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92DECF-8798-442F-85A4-5D5711A73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CB088-02D5-4765-BF97-FE9476E0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B1EAB-EFD9-4061-9CEF-73E75688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759D2-7D25-4714-8E0E-9C086230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01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D4563-1F7B-4582-B82D-820DCD73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64B3BF-64DD-49B4-8AB6-CF73FA165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BE060-5FA8-4F62-9119-0B0457F8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2B1889-7787-43CB-A1E7-F2DB0F67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E394E-D20A-4234-A855-0F6A2E87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37C38-E2A7-4847-B376-D65FE9AF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40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090DCB-FD10-40BD-9948-2F76B66C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28F3CC-B05C-439C-84A5-72E54FAF1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6DE44-9246-41A6-AE1C-522361ECD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1591-7B17-44A4-9EBB-127D5B0D0BCE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53BA1-0862-4129-A790-802B5629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B85CA-F4B1-4285-BD68-717952548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1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jpe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112BAD-3C5C-401F-B567-58C57D4F03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4599AA1C-2988-42C4-B5A8-F5CD3CAD69AD}"/>
              </a:ext>
            </a:extLst>
          </p:cNvPr>
          <p:cNvSpPr/>
          <p:nvPr/>
        </p:nvSpPr>
        <p:spPr>
          <a:xfrm>
            <a:off x="0" y="1409701"/>
            <a:ext cx="12192000" cy="5448300"/>
          </a:xfrm>
          <a:custGeom>
            <a:avLst/>
            <a:gdLst>
              <a:gd name="connsiteX0" fmla="*/ 6096002 w 12192000"/>
              <a:gd name="connsiteY0" fmla="*/ 0 h 5448300"/>
              <a:gd name="connsiteX1" fmla="*/ 11725824 w 12192000"/>
              <a:gd name="connsiteY1" fmla="*/ 882906 h 5448300"/>
              <a:gd name="connsiteX2" fmla="*/ 12192000 w 12192000"/>
              <a:gd name="connsiteY2" fmla="*/ 1048921 h 5448300"/>
              <a:gd name="connsiteX3" fmla="*/ 12192000 w 12192000"/>
              <a:gd name="connsiteY3" fmla="*/ 5448300 h 5448300"/>
              <a:gd name="connsiteX4" fmla="*/ 0 w 12192000"/>
              <a:gd name="connsiteY4" fmla="*/ 5448300 h 5448300"/>
              <a:gd name="connsiteX5" fmla="*/ 0 w 12192000"/>
              <a:gd name="connsiteY5" fmla="*/ 1048921 h 5448300"/>
              <a:gd name="connsiteX6" fmla="*/ 466176 w 12192000"/>
              <a:gd name="connsiteY6" fmla="*/ 882905 h 5448300"/>
              <a:gd name="connsiteX7" fmla="*/ 6096002 w 12192000"/>
              <a:gd name="connsiteY7" fmla="*/ 0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448300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5448300"/>
                </a:lnTo>
                <a:lnTo>
                  <a:pt x="0" y="5448300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8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BED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2C59D06-1105-4392-A7F4-4678D101532F}"/>
              </a:ext>
            </a:extLst>
          </p:cNvPr>
          <p:cNvSpPr/>
          <p:nvPr/>
        </p:nvSpPr>
        <p:spPr>
          <a:xfrm>
            <a:off x="0" y="2397579"/>
            <a:ext cx="12192000" cy="4460423"/>
          </a:xfrm>
          <a:custGeom>
            <a:avLst/>
            <a:gdLst>
              <a:gd name="connsiteX0" fmla="*/ 6096002 w 12192000"/>
              <a:gd name="connsiteY0" fmla="*/ 0 h 4460422"/>
              <a:gd name="connsiteX1" fmla="*/ 11725824 w 12192000"/>
              <a:gd name="connsiteY1" fmla="*/ 882906 h 4460422"/>
              <a:gd name="connsiteX2" fmla="*/ 12192000 w 12192000"/>
              <a:gd name="connsiteY2" fmla="*/ 1048921 h 4460422"/>
              <a:gd name="connsiteX3" fmla="*/ 12192000 w 12192000"/>
              <a:gd name="connsiteY3" fmla="*/ 4460422 h 4460422"/>
              <a:gd name="connsiteX4" fmla="*/ 0 w 12192000"/>
              <a:gd name="connsiteY4" fmla="*/ 4460422 h 4460422"/>
              <a:gd name="connsiteX5" fmla="*/ 0 w 12192000"/>
              <a:gd name="connsiteY5" fmla="*/ 1048921 h 4460422"/>
              <a:gd name="connsiteX6" fmla="*/ 466176 w 12192000"/>
              <a:gd name="connsiteY6" fmla="*/ 882905 h 4460422"/>
              <a:gd name="connsiteX7" fmla="*/ 6096002 w 12192000"/>
              <a:gd name="connsiteY7" fmla="*/ 0 h 44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60422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4460422"/>
                </a:lnTo>
                <a:lnTo>
                  <a:pt x="0" y="4460422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7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0F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4EBDCF2-D65B-4C60-B1BC-079AE49DCC1D}"/>
              </a:ext>
            </a:extLst>
          </p:cNvPr>
          <p:cNvSpPr/>
          <p:nvPr/>
        </p:nvSpPr>
        <p:spPr>
          <a:xfrm>
            <a:off x="440728" y="433235"/>
            <a:ext cx="11310547" cy="5991532"/>
          </a:xfrm>
          <a:prstGeom prst="roundRect">
            <a:avLst>
              <a:gd name="adj" fmla="val 6463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baseline="0" noProof="0">
              <a:ln>
                <a:solidFill>
                  <a:srgbClr val="E6E6E6"/>
                </a:solidFill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610DC08-9E46-4620-A877-59F3470A8DEE}"/>
              </a:ext>
            </a:extLst>
          </p:cNvPr>
          <p:cNvSpPr txBox="1"/>
          <p:nvPr/>
        </p:nvSpPr>
        <p:spPr>
          <a:xfrm>
            <a:off x="824484" y="2565407"/>
            <a:ext cx="10543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基于用户画像的自适应推荐系统的设计与实现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2D7E0E9-4C3C-4576-AE9C-AB1FB5119158}"/>
              </a:ext>
            </a:extLst>
          </p:cNvPr>
          <p:cNvSpPr txBox="1"/>
          <p:nvPr/>
        </p:nvSpPr>
        <p:spPr>
          <a:xfrm>
            <a:off x="1010653" y="3843563"/>
            <a:ext cx="1041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DESIGN AND IMPLEMENTATION OF ADAPTIVE RECOMMENDATION SYSTEM BASED ON USER PROFILE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847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6FE21BA2-F988-48E5-B267-B954E2F2B6D8}"/>
              </a:ext>
            </a:extLst>
          </p:cNvPr>
          <p:cNvGrpSpPr/>
          <p:nvPr/>
        </p:nvGrpSpPr>
        <p:grpSpPr>
          <a:xfrm>
            <a:off x="2059873" y="4919566"/>
            <a:ext cx="5401435" cy="349720"/>
            <a:chOff x="3760651" y="4281508"/>
            <a:chExt cx="4477022" cy="349720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4D475A6F-AA18-4C16-9101-09B217570B65}"/>
                </a:ext>
              </a:extLst>
            </p:cNvPr>
            <p:cNvGrpSpPr/>
            <p:nvPr/>
          </p:nvGrpSpPr>
          <p:grpSpPr>
            <a:xfrm>
              <a:off x="3760651" y="4294311"/>
              <a:ext cx="1798320" cy="336917"/>
              <a:chOff x="3760651" y="4299386"/>
              <a:chExt cx="1798320" cy="336917"/>
            </a:xfrm>
          </p:grpSpPr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1FE06193-2BE8-48D8-A388-7135860F77FE}"/>
                  </a:ext>
                </a:extLst>
              </p:cNvPr>
              <p:cNvSpPr/>
              <p:nvPr/>
            </p:nvSpPr>
            <p:spPr>
              <a:xfrm>
                <a:off x="3760651" y="4301023"/>
                <a:ext cx="1798320" cy="335280"/>
              </a:xfrm>
              <a:prstGeom prst="roundRect">
                <a:avLst>
                  <a:gd name="adj" fmla="val 50000"/>
                </a:avLst>
              </a:prstGeom>
              <a:solidFill>
                <a:srgbClr val="2847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50D21CC-807E-49D9-8847-149CC4E6150F}"/>
                  </a:ext>
                </a:extLst>
              </p:cNvPr>
              <p:cNvSpPr txBox="1"/>
              <p:nvPr/>
            </p:nvSpPr>
            <p:spPr>
              <a:xfrm>
                <a:off x="3839754" y="4299386"/>
                <a:ext cx="1610897" cy="335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姓名：唐稳稳</a:t>
                </a: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98C72B95-7F1D-4290-9C0A-695CB7B4035A}"/>
                </a:ext>
              </a:extLst>
            </p:cNvPr>
            <p:cNvGrpSpPr/>
            <p:nvPr/>
          </p:nvGrpSpPr>
          <p:grpSpPr>
            <a:xfrm>
              <a:off x="6067835" y="4281508"/>
              <a:ext cx="2169838" cy="349720"/>
              <a:chOff x="3574892" y="4286583"/>
              <a:chExt cx="2169838" cy="349720"/>
            </a:xfrm>
          </p:grpSpPr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5D07CDF6-230D-4EDA-89D2-76505162F335}"/>
                  </a:ext>
                </a:extLst>
              </p:cNvPr>
              <p:cNvSpPr/>
              <p:nvPr/>
            </p:nvSpPr>
            <p:spPr>
              <a:xfrm>
                <a:off x="3760651" y="4301023"/>
                <a:ext cx="1798320" cy="335280"/>
              </a:xfrm>
              <a:prstGeom prst="roundRect">
                <a:avLst>
                  <a:gd name="adj" fmla="val 50000"/>
                </a:avLst>
              </a:prstGeom>
              <a:solidFill>
                <a:srgbClr val="2847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B02A9F45-CCFA-4E39-A196-FA02483748ED}"/>
                  </a:ext>
                </a:extLst>
              </p:cNvPr>
              <p:cNvSpPr txBox="1"/>
              <p:nvPr/>
            </p:nvSpPr>
            <p:spPr>
              <a:xfrm>
                <a:off x="3574892" y="4286583"/>
                <a:ext cx="21698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班级：软件工程</a:t>
                </a:r>
                <a:r>
                  <a:rPr lang="en-US" altLang="zh-CN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162</a:t>
                </a:r>
                <a:r>
                  <a:rPr lang="zh-CN" altLang="en-US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班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7CDEF38-4114-4BB2-8F19-33CC3426B5BC}"/>
              </a:ext>
            </a:extLst>
          </p:cNvPr>
          <p:cNvGrpSpPr/>
          <p:nvPr/>
        </p:nvGrpSpPr>
        <p:grpSpPr>
          <a:xfrm>
            <a:off x="5422358" y="1104991"/>
            <a:ext cx="1355815" cy="1355815"/>
            <a:chOff x="6556718" y="953111"/>
            <a:chExt cx="913176" cy="913176"/>
          </a:xfrm>
        </p:grpSpPr>
        <p:sp>
          <p:nvSpPr>
            <p:cNvPr id="60" name="出自【趣你的PPT】(微信:qunideppt)：最优质的PPT资源库">
              <a:extLst>
                <a:ext uri="{FF2B5EF4-FFF2-40B4-BE49-F238E27FC236}">
                  <a16:creationId xmlns:a16="http://schemas.microsoft.com/office/drawing/2014/main" id="{7FF5F954-AB89-40D2-BECC-F6BA5F7F9D1D}"/>
                </a:ext>
              </a:extLst>
            </p:cNvPr>
            <p:cNvSpPr/>
            <p:nvPr/>
          </p:nvSpPr>
          <p:spPr>
            <a:xfrm>
              <a:off x="6556718" y="953111"/>
              <a:ext cx="913176" cy="913176"/>
            </a:xfrm>
            <a:prstGeom prst="ellipse">
              <a:avLst/>
            </a:prstGeom>
            <a:noFill/>
            <a:ln w="34925">
              <a:solidFill>
                <a:srgbClr val="2847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出自【趣你的PPT】(微信:qunideppt)：最优质的PPT资源库">
              <a:extLst>
                <a:ext uri="{FF2B5EF4-FFF2-40B4-BE49-F238E27FC236}">
                  <a16:creationId xmlns:a16="http://schemas.microsoft.com/office/drawing/2014/main" id="{2C4FF030-A402-40F6-B547-8985DC623C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0205" y="1174454"/>
              <a:ext cx="626203" cy="470490"/>
            </a:xfrm>
            <a:custGeom>
              <a:avLst/>
              <a:gdLst>
                <a:gd name="T0" fmla="*/ 2673 w 2673"/>
                <a:gd name="T1" fmla="*/ 637 h 2005"/>
                <a:gd name="T2" fmla="*/ 1341 w 2673"/>
                <a:gd name="T3" fmla="*/ 0 h 2005"/>
                <a:gd name="T4" fmla="*/ 0 w 2673"/>
                <a:gd name="T5" fmla="*/ 637 h 2005"/>
                <a:gd name="T6" fmla="*/ 1341 w 2673"/>
                <a:gd name="T7" fmla="*/ 1273 h 2005"/>
                <a:gd name="T8" fmla="*/ 2388 w 2673"/>
                <a:gd name="T9" fmla="*/ 773 h 2005"/>
                <a:gd name="T10" fmla="*/ 2388 w 2673"/>
                <a:gd name="T11" fmla="*/ 1514 h 2005"/>
                <a:gd name="T12" fmla="*/ 2497 w 2673"/>
                <a:gd name="T13" fmla="*/ 1514 h 2005"/>
                <a:gd name="T14" fmla="*/ 2497 w 2673"/>
                <a:gd name="T15" fmla="*/ 721 h 2005"/>
                <a:gd name="T16" fmla="*/ 2673 w 2673"/>
                <a:gd name="T17" fmla="*/ 637 h 2005"/>
                <a:gd name="T18" fmla="*/ 2673 w 2673"/>
                <a:gd name="T19" fmla="*/ 637 h 2005"/>
                <a:gd name="T20" fmla="*/ 1341 w 2673"/>
                <a:gd name="T21" fmla="*/ 1110 h 2005"/>
                <a:gd name="T22" fmla="*/ 343 w 2673"/>
                <a:gd name="T23" fmla="*/ 637 h 2005"/>
                <a:gd name="T24" fmla="*/ 1341 w 2673"/>
                <a:gd name="T25" fmla="*/ 163 h 2005"/>
                <a:gd name="T26" fmla="*/ 2332 w 2673"/>
                <a:gd name="T27" fmla="*/ 637 h 2005"/>
                <a:gd name="T28" fmla="*/ 1341 w 2673"/>
                <a:gd name="T29" fmla="*/ 1110 h 2005"/>
                <a:gd name="T30" fmla="*/ 1341 w 2673"/>
                <a:gd name="T31" fmla="*/ 1110 h 2005"/>
                <a:gd name="T32" fmla="*/ 2052 w 2673"/>
                <a:gd name="T33" fmla="*/ 1661 h 2005"/>
                <a:gd name="T34" fmla="*/ 1539 w 2673"/>
                <a:gd name="T35" fmla="*/ 1840 h 2005"/>
                <a:gd name="T36" fmla="*/ 1063 w 2673"/>
                <a:gd name="T37" fmla="*/ 1818 h 2005"/>
                <a:gd name="T38" fmla="*/ 630 w 2673"/>
                <a:gd name="T39" fmla="*/ 1661 h 2005"/>
                <a:gd name="T40" fmla="*/ 630 w 2673"/>
                <a:gd name="T41" fmla="*/ 1174 h 2005"/>
                <a:gd name="T42" fmla="*/ 521 w 2673"/>
                <a:gd name="T43" fmla="*/ 1174 h 2005"/>
                <a:gd name="T44" fmla="*/ 521 w 2673"/>
                <a:gd name="T45" fmla="*/ 1762 h 2005"/>
                <a:gd name="T46" fmla="*/ 553 w 2673"/>
                <a:gd name="T47" fmla="*/ 1783 h 2005"/>
                <a:gd name="T48" fmla="*/ 1044 w 2673"/>
                <a:gd name="T49" fmla="*/ 1970 h 2005"/>
                <a:gd name="T50" fmla="*/ 1367 w 2673"/>
                <a:gd name="T51" fmla="*/ 2005 h 2005"/>
                <a:gd name="T52" fmla="*/ 1547 w 2673"/>
                <a:gd name="T53" fmla="*/ 1994 h 2005"/>
                <a:gd name="T54" fmla="*/ 2128 w 2673"/>
                <a:gd name="T55" fmla="*/ 1783 h 2005"/>
                <a:gd name="T56" fmla="*/ 2160 w 2673"/>
                <a:gd name="T57" fmla="*/ 1762 h 2005"/>
                <a:gd name="T58" fmla="*/ 2160 w 2673"/>
                <a:gd name="T59" fmla="*/ 1174 h 2005"/>
                <a:gd name="T60" fmla="*/ 2052 w 2673"/>
                <a:gd name="T61" fmla="*/ 1174 h 2005"/>
                <a:gd name="T62" fmla="*/ 2052 w 2673"/>
                <a:gd name="T63" fmla="*/ 1661 h 2005"/>
                <a:gd name="T64" fmla="*/ 2052 w 2673"/>
                <a:gd name="T65" fmla="*/ 1661 h 2005"/>
                <a:gd name="T66" fmla="*/ 2052 w 2673"/>
                <a:gd name="T67" fmla="*/ 1661 h 2005"/>
                <a:gd name="T68" fmla="*/ 2052 w 2673"/>
                <a:gd name="T69" fmla="*/ 1661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73" h="2005">
                  <a:moveTo>
                    <a:pt x="2673" y="637"/>
                  </a:moveTo>
                  <a:cubicBezTo>
                    <a:pt x="1341" y="0"/>
                    <a:pt x="1341" y="0"/>
                    <a:pt x="1341" y="0"/>
                  </a:cubicBezTo>
                  <a:cubicBezTo>
                    <a:pt x="0" y="637"/>
                    <a:pt x="0" y="637"/>
                    <a:pt x="0" y="637"/>
                  </a:cubicBezTo>
                  <a:cubicBezTo>
                    <a:pt x="1341" y="1273"/>
                    <a:pt x="1341" y="1273"/>
                    <a:pt x="1341" y="1273"/>
                  </a:cubicBezTo>
                  <a:cubicBezTo>
                    <a:pt x="2388" y="773"/>
                    <a:pt x="2388" y="773"/>
                    <a:pt x="2388" y="773"/>
                  </a:cubicBezTo>
                  <a:cubicBezTo>
                    <a:pt x="2388" y="1514"/>
                    <a:pt x="2388" y="1514"/>
                    <a:pt x="2388" y="1514"/>
                  </a:cubicBezTo>
                  <a:cubicBezTo>
                    <a:pt x="2497" y="1514"/>
                    <a:pt x="2497" y="1514"/>
                    <a:pt x="2497" y="1514"/>
                  </a:cubicBezTo>
                  <a:cubicBezTo>
                    <a:pt x="2497" y="721"/>
                    <a:pt x="2497" y="721"/>
                    <a:pt x="2497" y="721"/>
                  </a:cubicBezTo>
                  <a:cubicBezTo>
                    <a:pt x="2673" y="637"/>
                    <a:pt x="2673" y="637"/>
                    <a:pt x="2673" y="637"/>
                  </a:cubicBezTo>
                  <a:cubicBezTo>
                    <a:pt x="2673" y="637"/>
                    <a:pt x="2673" y="637"/>
                    <a:pt x="2673" y="637"/>
                  </a:cubicBezTo>
                  <a:close/>
                  <a:moveTo>
                    <a:pt x="1341" y="1110"/>
                  </a:moveTo>
                  <a:cubicBezTo>
                    <a:pt x="343" y="637"/>
                    <a:pt x="343" y="637"/>
                    <a:pt x="343" y="637"/>
                  </a:cubicBezTo>
                  <a:cubicBezTo>
                    <a:pt x="1341" y="163"/>
                    <a:pt x="1341" y="163"/>
                    <a:pt x="1341" y="163"/>
                  </a:cubicBezTo>
                  <a:cubicBezTo>
                    <a:pt x="2332" y="637"/>
                    <a:pt x="2332" y="637"/>
                    <a:pt x="2332" y="637"/>
                  </a:cubicBezTo>
                  <a:cubicBezTo>
                    <a:pt x="1341" y="1110"/>
                    <a:pt x="1341" y="1110"/>
                    <a:pt x="1341" y="1110"/>
                  </a:cubicBezTo>
                  <a:cubicBezTo>
                    <a:pt x="1341" y="1110"/>
                    <a:pt x="1341" y="1110"/>
                    <a:pt x="1341" y="1110"/>
                  </a:cubicBezTo>
                  <a:close/>
                  <a:moveTo>
                    <a:pt x="2052" y="1661"/>
                  </a:moveTo>
                  <a:cubicBezTo>
                    <a:pt x="1891" y="1757"/>
                    <a:pt x="1719" y="1817"/>
                    <a:pt x="1539" y="1840"/>
                  </a:cubicBezTo>
                  <a:cubicBezTo>
                    <a:pt x="1385" y="1859"/>
                    <a:pt x="1225" y="1852"/>
                    <a:pt x="1063" y="1818"/>
                  </a:cubicBezTo>
                  <a:cubicBezTo>
                    <a:pt x="872" y="1778"/>
                    <a:pt x="711" y="1706"/>
                    <a:pt x="630" y="1661"/>
                  </a:cubicBezTo>
                  <a:cubicBezTo>
                    <a:pt x="630" y="1174"/>
                    <a:pt x="630" y="1174"/>
                    <a:pt x="630" y="1174"/>
                  </a:cubicBezTo>
                  <a:cubicBezTo>
                    <a:pt x="521" y="1174"/>
                    <a:pt x="521" y="1174"/>
                    <a:pt x="521" y="1174"/>
                  </a:cubicBezTo>
                  <a:cubicBezTo>
                    <a:pt x="521" y="1762"/>
                    <a:pt x="521" y="1762"/>
                    <a:pt x="521" y="1762"/>
                  </a:cubicBezTo>
                  <a:cubicBezTo>
                    <a:pt x="553" y="1783"/>
                    <a:pt x="553" y="1783"/>
                    <a:pt x="553" y="1783"/>
                  </a:cubicBezTo>
                  <a:cubicBezTo>
                    <a:pt x="561" y="1788"/>
                    <a:pt x="753" y="1909"/>
                    <a:pt x="1044" y="1970"/>
                  </a:cubicBezTo>
                  <a:cubicBezTo>
                    <a:pt x="1152" y="1993"/>
                    <a:pt x="1260" y="2005"/>
                    <a:pt x="1367" y="2005"/>
                  </a:cubicBezTo>
                  <a:cubicBezTo>
                    <a:pt x="1427" y="2005"/>
                    <a:pt x="1487" y="2001"/>
                    <a:pt x="1547" y="1994"/>
                  </a:cubicBezTo>
                  <a:cubicBezTo>
                    <a:pt x="1751" y="1968"/>
                    <a:pt x="1947" y="1897"/>
                    <a:pt x="2128" y="1783"/>
                  </a:cubicBezTo>
                  <a:cubicBezTo>
                    <a:pt x="2160" y="1762"/>
                    <a:pt x="2160" y="1762"/>
                    <a:pt x="2160" y="1762"/>
                  </a:cubicBezTo>
                  <a:cubicBezTo>
                    <a:pt x="2160" y="1174"/>
                    <a:pt x="2160" y="1174"/>
                    <a:pt x="2160" y="1174"/>
                  </a:cubicBezTo>
                  <a:cubicBezTo>
                    <a:pt x="2052" y="1174"/>
                    <a:pt x="2052" y="1174"/>
                    <a:pt x="2052" y="1174"/>
                  </a:cubicBezTo>
                  <a:cubicBezTo>
                    <a:pt x="2052" y="1661"/>
                    <a:pt x="2052" y="1661"/>
                    <a:pt x="2052" y="1661"/>
                  </a:cubicBezTo>
                  <a:cubicBezTo>
                    <a:pt x="2052" y="1661"/>
                    <a:pt x="2052" y="1661"/>
                    <a:pt x="2052" y="1661"/>
                  </a:cubicBezTo>
                  <a:close/>
                  <a:moveTo>
                    <a:pt x="2052" y="1661"/>
                  </a:moveTo>
                  <a:cubicBezTo>
                    <a:pt x="2052" y="1661"/>
                    <a:pt x="2052" y="1661"/>
                    <a:pt x="2052" y="1661"/>
                  </a:cubicBezTo>
                </a:path>
              </a:pathLst>
            </a:custGeom>
            <a:solidFill>
              <a:srgbClr val="284760"/>
            </a:solidFill>
            <a:ln>
              <a:noFill/>
            </a:ln>
          </p:spPr>
          <p:txBody>
            <a:bodyPr vert="horz" wrap="square" lIns="114924" tIns="57463" rIns="114924" bIns="5746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5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D1F758C9-5E6E-4345-B72B-D0D027981B96}"/>
              </a:ext>
            </a:extLst>
          </p:cNvPr>
          <p:cNvSpPr txBox="1"/>
          <p:nvPr/>
        </p:nvSpPr>
        <p:spPr>
          <a:xfrm>
            <a:off x="9052561" y="3358065"/>
            <a:ext cx="2002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开题报告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B4C6D52-045A-4212-A44C-09A54A5ADE8F}"/>
              </a:ext>
            </a:extLst>
          </p:cNvPr>
          <p:cNvGrpSpPr/>
          <p:nvPr/>
        </p:nvGrpSpPr>
        <p:grpSpPr>
          <a:xfrm>
            <a:off x="5053558" y="4917929"/>
            <a:ext cx="5401435" cy="349720"/>
            <a:chOff x="3760651" y="4281508"/>
            <a:chExt cx="4477022" cy="349720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B9676AB4-BAB3-4310-A890-4527E5133E49}"/>
                </a:ext>
              </a:extLst>
            </p:cNvPr>
            <p:cNvGrpSpPr/>
            <p:nvPr/>
          </p:nvGrpSpPr>
          <p:grpSpPr>
            <a:xfrm>
              <a:off x="3760651" y="4287910"/>
              <a:ext cx="1821526" cy="343318"/>
              <a:chOff x="3760651" y="4292985"/>
              <a:chExt cx="1821526" cy="343318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42E27433-5DD4-47C8-99D0-0E14378AC6FF}"/>
                  </a:ext>
                </a:extLst>
              </p:cNvPr>
              <p:cNvSpPr/>
              <p:nvPr/>
            </p:nvSpPr>
            <p:spPr>
              <a:xfrm>
                <a:off x="3760651" y="4301023"/>
                <a:ext cx="1798320" cy="335280"/>
              </a:xfrm>
              <a:prstGeom prst="roundRect">
                <a:avLst>
                  <a:gd name="adj" fmla="val 50000"/>
                </a:avLst>
              </a:prstGeom>
              <a:solidFill>
                <a:srgbClr val="2847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2286B2D-BD91-46FA-8966-8EF8B0751E44}"/>
                  </a:ext>
                </a:extLst>
              </p:cNvPr>
              <p:cNvSpPr txBox="1"/>
              <p:nvPr/>
            </p:nvSpPr>
            <p:spPr>
              <a:xfrm>
                <a:off x="3783857" y="4292985"/>
                <a:ext cx="17983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班级：软件工程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162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班</a:t>
                </a: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540DD8FA-198C-41F2-A462-69B260E34EDF}"/>
                </a:ext>
              </a:extLst>
            </p:cNvPr>
            <p:cNvGrpSpPr/>
            <p:nvPr/>
          </p:nvGrpSpPr>
          <p:grpSpPr>
            <a:xfrm>
              <a:off x="6067835" y="4281508"/>
              <a:ext cx="2169838" cy="349720"/>
              <a:chOff x="3574892" y="4286583"/>
              <a:chExt cx="2169838" cy="349720"/>
            </a:xfrm>
          </p:grpSpPr>
          <p:sp>
            <p:nvSpPr>
              <p:cNvPr id="44" name="矩形: 圆角 43">
                <a:extLst>
                  <a:ext uri="{FF2B5EF4-FFF2-40B4-BE49-F238E27FC236}">
                    <a16:creationId xmlns:a16="http://schemas.microsoft.com/office/drawing/2014/main" id="{4A03CD16-6A9E-4389-A3A2-3F50D288C677}"/>
                  </a:ext>
                </a:extLst>
              </p:cNvPr>
              <p:cNvSpPr/>
              <p:nvPr/>
            </p:nvSpPr>
            <p:spPr>
              <a:xfrm>
                <a:off x="3760651" y="4301023"/>
                <a:ext cx="1798320" cy="335280"/>
              </a:xfrm>
              <a:prstGeom prst="roundRect">
                <a:avLst>
                  <a:gd name="adj" fmla="val 50000"/>
                </a:avLst>
              </a:prstGeom>
              <a:solidFill>
                <a:srgbClr val="2847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6F0534B-6793-44BC-A4B7-E758B2FA41C5}"/>
                  </a:ext>
                </a:extLst>
              </p:cNvPr>
              <p:cNvSpPr txBox="1"/>
              <p:nvPr/>
            </p:nvSpPr>
            <p:spPr>
              <a:xfrm>
                <a:off x="3574892" y="4286583"/>
                <a:ext cx="21698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指导老师：胡庆春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5431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112BAD-3C5C-401F-B567-58C57D4F03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4599AA1C-2988-42C4-B5A8-F5CD3CAD69AD}"/>
              </a:ext>
            </a:extLst>
          </p:cNvPr>
          <p:cNvSpPr/>
          <p:nvPr/>
        </p:nvSpPr>
        <p:spPr>
          <a:xfrm>
            <a:off x="0" y="1409701"/>
            <a:ext cx="12192000" cy="5448300"/>
          </a:xfrm>
          <a:custGeom>
            <a:avLst/>
            <a:gdLst>
              <a:gd name="connsiteX0" fmla="*/ 6096002 w 12192000"/>
              <a:gd name="connsiteY0" fmla="*/ 0 h 5448300"/>
              <a:gd name="connsiteX1" fmla="*/ 11725824 w 12192000"/>
              <a:gd name="connsiteY1" fmla="*/ 882906 h 5448300"/>
              <a:gd name="connsiteX2" fmla="*/ 12192000 w 12192000"/>
              <a:gd name="connsiteY2" fmla="*/ 1048921 h 5448300"/>
              <a:gd name="connsiteX3" fmla="*/ 12192000 w 12192000"/>
              <a:gd name="connsiteY3" fmla="*/ 5448300 h 5448300"/>
              <a:gd name="connsiteX4" fmla="*/ 0 w 12192000"/>
              <a:gd name="connsiteY4" fmla="*/ 5448300 h 5448300"/>
              <a:gd name="connsiteX5" fmla="*/ 0 w 12192000"/>
              <a:gd name="connsiteY5" fmla="*/ 1048921 h 5448300"/>
              <a:gd name="connsiteX6" fmla="*/ 466176 w 12192000"/>
              <a:gd name="connsiteY6" fmla="*/ 882905 h 5448300"/>
              <a:gd name="connsiteX7" fmla="*/ 6096002 w 12192000"/>
              <a:gd name="connsiteY7" fmla="*/ 0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448300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5448300"/>
                </a:lnTo>
                <a:lnTo>
                  <a:pt x="0" y="5448300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8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BED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2C59D06-1105-4392-A7F4-4678D101532F}"/>
              </a:ext>
            </a:extLst>
          </p:cNvPr>
          <p:cNvSpPr/>
          <p:nvPr/>
        </p:nvSpPr>
        <p:spPr>
          <a:xfrm>
            <a:off x="0" y="2397579"/>
            <a:ext cx="12192000" cy="4460423"/>
          </a:xfrm>
          <a:custGeom>
            <a:avLst/>
            <a:gdLst>
              <a:gd name="connsiteX0" fmla="*/ 6096002 w 12192000"/>
              <a:gd name="connsiteY0" fmla="*/ 0 h 4460422"/>
              <a:gd name="connsiteX1" fmla="*/ 11725824 w 12192000"/>
              <a:gd name="connsiteY1" fmla="*/ 882906 h 4460422"/>
              <a:gd name="connsiteX2" fmla="*/ 12192000 w 12192000"/>
              <a:gd name="connsiteY2" fmla="*/ 1048921 h 4460422"/>
              <a:gd name="connsiteX3" fmla="*/ 12192000 w 12192000"/>
              <a:gd name="connsiteY3" fmla="*/ 4460422 h 4460422"/>
              <a:gd name="connsiteX4" fmla="*/ 0 w 12192000"/>
              <a:gd name="connsiteY4" fmla="*/ 4460422 h 4460422"/>
              <a:gd name="connsiteX5" fmla="*/ 0 w 12192000"/>
              <a:gd name="connsiteY5" fmla="*/ 1048921 h 4460422"/>
              <a:gd name="connsiteX6" fmla="*/ 466176 w 12192000"/>
              <a:gd name="connsiteY6" fmla="*/ 882905 h 4460422"/>
              <a:gd name="connsiteX7" fmla="*/ 6096002 w 12192000"/>
              <a:gd name="connsiteY7" fmla="*/ 0 h 44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60422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4460422"/>
                </a:lnTo>
                <a:lnTo>
                  <a:pt x="0" y="4460422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7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0F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4EBDCF2-D65B-4C60-B1BC-079AE49DCC1D}"/>
              </a:ext>
            </a:extLst>
          </p:cNvPr>
          <p:cNvSpPr/>
          <p:nvPr/>
        </p:nvSpPr>
        <p:spPr>
          <a:xfrm>
            <a:off x="440728" y="433235"/>
            <a:ext cx="11310547" cy="5991532"/>
          </a:xfrm>
          <a:prstGeom prst="roundRect">
            <a:avLst>
              <a:gd name="adj" fmla="val 2436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srgbClr val="E6E6E6"/>
                </a:solidFill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D7CE04-1AB2-4828-B533-47D1204DA476}"/>
              </a:ext>
            </a:extLst>
          </p:cNvPr>
          <p:cNvGrpSpPr/>
          <p:nvPr/>
        </p:nvGrpSpPr>
        <p:grpSpPr>
          <a:xfrm>
            <a:off x="743123" y="568863"/>
            <a:ext cx="521243" cy="521243"/>
            <a:chOff x="-1422943" y="2124099"/>
            <a:chExt cx="521243" cy="521243"/>
          </a:xfrm>
        </p:grpSpPr>
        <p:sp>
          <p:nvSpPr>
            <p:cNvPr id="60" name="出自【趣你的PPT】(微信:qunideppt)：最优质的PPT资源库">
              <a:extLst>
                <a:ext uri="{FF2B5EF4-FFF2-40B4-BE49-F238E27FC236}">
                  <a16:creationId xmlns:a16="http://schemas.microsoft.com/office/drawing/2014/main" id="{7FF5F954-AB89-40D2-BECC-F6BA5F7F9D1D}"/>
                </a:ext>
              </a:extLst>
            </p:cNvPr>
            <p:cNvSpPr/>
            <p:nvPr/>
          </p:nvSpPr>
          <p:spPr>
            <a:xfrm>
              <a:off x="-1422943" y="2124099"/>
              <a:ext cx="521243" cy="521243"/>
            </a:xfrm>
            <a:prstGeom prst="ellipse">
              <a:avLst/>
            </a:prstGeom>
            <a:noFill/>
            <a:ln w="31750">
              <a:solidFill>
                <a:srgbClr val="2847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出自【趣你的PPT】(微信:qunideppt)：最优质的PPT资源库">
              <a:extLst>
                <a:ext uri="{FF2B5EF4-FFF2-40B4-BE49-F238E27FC236}">
                  <a16:creationId xmlns:a16="http://schemas.microsoft.com/office/drawing/2014/main" id="{2C4FF030-A402-40F6-B547-8985DC623C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79924" y="2221227"/>
              <a:ext cx="435205" cy="326986"/>
            </a:xfrm>
            <a:custGeom>
              <a:avLst/>
              <a:gdLst>
                <a:gd name="T0" fmla="*/ 2673 w 2673"/>
                <a:gd name="T1" fmla="*/ 637 h 2005"/>
                <a:gd name="T2" fmla="*/ 1341 w 2673"/>
                <a:gd name="T3" fmla="*/ 0 h 2005"/>
                <a:gd name="T4" fmla="*/ 0 w 2673"/>
                <a:gd name="T5" fmla="*/ 637 h 2005"/>
                <a:gd name="T6" fmla="*/ 1341 w 2673"/>
                <a:gd name="T7" fmla="*/ 1273 h 2005"/>
                <a:gd name="T8" fmla="*/ 2388 w 2673"/>
                <a:gd name="T9" fmla="*/ 773 h 2005"/>
                <a:gd name="T10" fmla="*/ 2388 w 2673"/>
                <a:gd name="T11" fmla="*/ 1514 h 2005"/>
                <a:gd name="T12" fmla="*/ 2497 w 2673"/>
                <a:gd name="T13" fmla="*/ 1514 h 2005"/>
                <a:gd name="T14" fmla="*/ 2497 w 2673"/>
                <a:gd name="T15" fmla="*/ 721 h 2005"/>
                <a:gd name="T16" fmla="*/ 2673 w 2673"/>
                <a:gd name="T17" fmla="*/ 637 h 2005"/>
                <a:gd name="T18" fmla="*/ 2673 w 2673"/>
                <a:gd name="T19" fmla="*/ 637 h 2005"/>
                <a:gd name="T20" fmla="*/ 1341 w 2673"/>
                <a:gd name="T21" fmla="*/ 1110 h 2005"/>
                <a:gd name="T22" fmla="*/ 343 w 2673"/>
                <a:gd name="T23" fmla="*/ 637 h 2005"/>
                <a:gd name="T24" fmla="*/ 1341 w 2673"/>
                <a:gd name="T25" fmla="*/ 163 h 2005"/>
                <a:gd name="T26" fmla="*/ 2332 w 2673"/>
                <a:gd name="T27" fmla="*/ 637 h 2005"/>
                <a:gd name="T28" fmla="*/ 1341 w 2673"/>
                <a:gd name="T29" fmla="*/ 1110 h 2005"/>
                <a:gd name="T30" fmla="*/ 1341 w 2673"/>
                <a:gd name="T31" fmla="*/ 1110 h 2005"/>
                <a:gd name="T32" fmla="*/ 2052 w 2673"/>
                <a:gd name="T33" fmla="*/ 1661 h 2005"/>
                <a:gd name="T34" fmla="*/ 1539 w 2673"/>
                <a:gd name="T35" fmla="*/ 1840 h 2005"/>
                <a:gd name="T36" fmla="*/ 1063 w 2673"/>
                <a:gd name="T37" fmla="*/ 1818 h 2005"/>
                <a:gd name="T38" fmla="*/ 630 w 2673"/>
                <a:gd name="T39" fmla="*/ 1661 h 2005"/>
                <a:gd name="T40" fmla="*/ 630 w 2673"/>
                <a:gd name="T41" fmla="*/ 1174 h 2005"/>
                <a:gd name="T42" fmla="*/ 521 w 2673"/>
                <a:gd name="T43" fmla="*/ 1174 h 2005"/>
                <a:gd name="T44" fmla="*/ 521 w 2673"/>
                <a:gd name="T45" fmla="*/ 1762 h 2005"/>
                <a:gd name="T46" fmla="*/ 553 w 2673"/>
                <a:gd name="T47" fmla="*/ 1783 h 2005"/>
                <a:gd name="T48" fmla="*/ 1044 w 2673"/>
                <a:gd name="T49" fmla="*/ 1970 h 2005"/>
                <a:gd name="T50" fmla="*/ 1367 w 2673"/>
                <a:gd name="T51" fmla="*/ 2005 h 2005"/>
                <a:gd name="T52" fmla="*/ 1547 w 2673"/>
                <a:gd name="T53" fmla="*/ 1994 h 2005"/>
                <a:gd name="T54" fmla="*/ 2128 w 2673"/>
                <a:gd name="T55" fmla="*/ 1783 h 2005"/>
                <a:gd name="T56" fmla="*/ 2160 w 2673"/>
                <a:gd name="T57" fmla="*/ 1762 h 2005"/>
                <a:gd name="T58" fmla="*/ 2160 w 2673"/>
                <a:gd name="T59" fmla="*/ 1174 h 2005"/>
                <a:gd name="T60" fmla="*/ 2052 w 2673"/>
                <a:gd name="T61" fmla="*/ 1174 h 2005"/>
                <a:gd name="T62" fmla="*/ 2052 w 2673"/>
                <a:gd name="T63" fmla="*/ 1661 h 2005"/>
                <a:gd name="T64" fmla="*/ 2052 w 2673"/>
                <a:gd name="T65" fmla="*/ 1661 h 2005"/>
                <a:gd name="T66" fmla="*/ 2052 w 2673"/>
                <a:gd name="T67" fmla="*/ 1661 h 2005"/>
                <a:gd name="T68" fmla="*/ 2052 w 2673"/>
                <a:gd name="T69" fmla="*/ 1661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73" h="2005">
                  <a:moveTo>
                    <a:pt x="2673" y="637"/>
                  </a:moveTo>
                  <a:cubicBezTo>
                    <a:pt x="1341" y="0"/>
                    <a:pt x="1341" y="0"/>
                    <a:pt x="1341" y="0"/>
                  </a:cubicBezTo>
                  <a:cubicBezTo>
                    <a:pt x="0" y="637"/>
                    <a:pt x="0" y="637"/>
                    <a:pt x="0" y="637"/>
                  </a:cubicBezTo>
                  <a:cubicBezTo>
                    <a:pt x="1341" y="1273"/>
                    <a:pt x="1341" y="1273"/>
                    <a:pt x="1341" y="1273"/>
                  </a:cubicBezTo>
                  <a:cubicBezTo>
                    <a:pt x="2388" y="773"/>
                    <a:pt x="2388" y="773"/>
                    <a:pt x="2388" y="773"/>
                  </a:cubicBezTo>
                  <a:cubicBezTo>
                    <a:pt x="2388" y="1514"/>
                    <a:pt x="2388" y="1514"/>
                    <a:pt x="2388" y="1514"/>
                  </a:cubicBezTo>
                  <a:cubicBezTo>
                    <a:pt x="2497" y="1514"/>
                    <a:pt x="2497" y="1514"/>
                    <a:pt x="2497" y="1514"/>
                  </a:cubicBezTo>
                  <a:cubicBezTo>
                    <a:pt x="2497" y="721"/>
                    <a:pt x="2497" y="721"/>
                    <a:pt x="2497" y="721"/>
                  </a:cubicBezTo>
                  <a:cubicBezTo>
                    <a:pt x="2673" y="637"/>
                    <a:pt x="2673" y="637"/>
                    <a:pt x="2673" y="637"/>
                  </a:cubicBezTo>
                  <a:cubicBezTo>
                    <a:pt x="2673" y="637"/>
                    <a:pt x="2673" y="637"/>
                    <a:pt x="2673" y="637"/>
                  </a:cubicBezTo>
                  <a:close/>
                  <a:moveTo>
                    <a:pt x="1341" y="1110"/>
                  </a:moveTo>
                  <a:cubicBezTo>
                    <a:pt x="343" y="637"/>
                    <a:pt x="343" y="637"/>
                    <a:pt x="343" y="637"/>
                  </a:cubicBezTo>
                  <a:cubicBezTo>
                    <a:pt x="1341" y="163"/>
                    <a:pt x="1341" y="163"/>
                    <a:pt x="1341" y="163"/>
                  </a:cubicBezTo>
                  <a:cubicBezTo>
                    <a:pt x="2332" y="637"/>
                    <a:pt x="2332" y="637"/>
                    <a:pt x="2332" y="637"/>
                  </a:cubicBezTo>
                  <a:cubicBezTo>
                    <a:pt x="1341" y="1110"/>
                    <a:pt x="1341" y="1110"/>
                    <a:pt x="1341" y="1110"/>
                  </a:cubicBezTo>
                  <a:cubicBezTo>
                    <a:pt x="1341" y="1110"/>
                    <a:pt x="1341" y="1110"/>
                    <a:pt x="1341" y="1110"/>
                  </a:cubicBezTo>
                  <a:close/>
                  <a:moveTo>
                    <a:pt x="2052" y="1661"/>
                  </a:moveTo>
                  <a:cubicBezTo>
                    <a:pt x="1891" y="1757"/>
                    <a:pt x="1719" y="1817"/>
                    <a:pt x="1539" y="1840"/>
                  </a:cubicBezTo>
                  <a:cubicBezTo>
                    <a:pt x="1385" y="1859"/>
                    <a:pt x="1225" y="1852"/>
                    <a:pt x="1063" y="1818"/>
                  </a:cubicBezTo>
                  <a:cubicBezTo>
                    <a:pt x="872" y="1778"/>
                    <a:pt x="711" y="1706"/>
                    <a:pt x="630" y="1661"/>
                  </a:cubicBezTo>
                  <a:cubicBezTo>
                    <a:pt x="630" y="1174"/>
                    <a:pt x="630" y="1174"/>
                    <a:pt x="630" y="1174"/>
                  </a:cubicBezTo>
                  <a:cubicBezTo>
                    <a:pt x="521" y="1174"/>
                    <a:pt x="521" y="1174"/>
                    <a:pt x="521" y="1174"/>
                  </a:cubicBezTo>
                  <a:cubicBezTo>
                    <a:pt x="521" y="1762"/>
                    <a:pt x="521" y="1762"/>
                    <a:pt x="521" y="1762"/>
                  </a:cubicBezTo>
                  <a:cubicBezTo>
                    <a:pt x="553" y="1783"/>
                    <a:pt x="553" y="1783"/>
                    <a:pt x="553" y="1783"/>
                  </a:cubicBezTo>
                  <a:cubicBezTo>
                    <a:pt x="561" y="1788"/>
                    <a:pt x="753" y="1909"/>
                    <a:pt x="1044" y="1970"/>
                  </a:cubicBezTo>
                  <a:cubicBezTo>
                    <a:pt x="1152" y="1993"/>
                    <a:pt x="1260" y="2005"/>
                    <a:pt x="1367" y="2005"/>
                  </a:cubicBezTo>
                  <a:cubicBezTo>
                    <a:pt x="1427" y="2005"/>
                    <a:pt x="1487" y="2001"/>
                    <a:pt x="1547" y="1994"/>
                  </a:cubicBezTo>
                  <a:cubicBezTo>
                    <a:pt x="1751" y="1968"/>
                    <a:pt x="1947" y="1897"/>
                    <a:pt x="2128" y="1783"/>
                  </a:cubicBezTo>
                  <a:cubicBezTo>
                    <a:pt x="2160" y="1762"/>
                    <a:pt x="2160" y="1762"/>
                    <a:pt x="2160" y="1762"/>
                  </a:cubicBezTo>
                  <a:cubicBezTo>
                    <a:pt x="2160" y="1174"/>
                    <a:pt x="2160" y="1174"/>
                    <a:pt x="2160" y="1174"/>
                  </a:cubicBezTo>
                  <a:cubicBezTo>
                    <a:pt x="2052" y="1174"/>
                    <a:pt x="2052" y="1174"/>
                    <a:pt x="2052" y="1174"/>
                  </a:cubicBezTo>
                  <a:cubicBezTo>
                    <a:pt x="2052" y="1661"/>
                    <a:pt x="2052" y="1661"/>
                    <a:pt x="2052" y="1661"/>
                  </a:cubicBezTo>
                  <a:cubicBezTo>
                    <a:pt x="2052" y="1661"/>
                    <a:pt x="2052" y="1661"/>
                    <a:pt x="2052" y="1661"/>
                  </a:cubicBezTo>
                  <a:close/>
                  <a:moveTo>
                    <a:pt x="2052" y="1661"/>
                  </a:moveTo>
                  <a:cubicBezTo>
                    <a:pt x="2052" y="1661"/>
                    <a:pt x="2052" y="1661"/>
                    <a:pt x="2052" y="1661"/>
                  </a:cubicBezTo>
                </a:path>
              </a:pathLst>
            </a:custGeom>
            <a:solidFill>
              <a:srgbClr val="284760"/>
            </a:solidFill>
            <a:ln>
              <a:solidFill>
                <a:srgbClr val="284760"/>
              </a:solidFill>
            </a:ln>
          </p:spPr>
          <p:txBody>
            <a:bodyPr vert="horz" wrap="square" lIns="114924" tIns="57463" rIns="114924" bIns="5746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5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5B84BC7-93B7-4268-86DE-5EA1847EBEFB}"/>
              </a:ext>
            </a:extLst>
          </p:cNvPr>
          <p:cNvCxnSpPr>
            <a:cxnSpLocks/>
          </p:cNvCxnSpPr>
          <p:nvPr/>
        </p:nvCxnSpPr>
        <p:spPr>
          <a:xfrm>
            <a:off x="590723" y="1225732"/>
            <a:ext cx="110105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出自【趣你的PPT】(微信:qunideppt)：最优质的PPT资源库">
            <a:extLst>
              <a:ext uri="{FF2B5EF4-FFF2-40B4-BE49-F238E27FC236}">
                <a16:creationId xmlns:a16="http://schemas.microsoft.com/office/drawing/2014/main" id="{CABA2593-2FD9-43ED-A868-1EE2B7C29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7385" y="567874"/>
            <a:ext cx="32532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文献综述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0A2F27-5215-4DCD-9615-99ADFE4D42FC}"/>
              </a:ext>
            </a:extLst>
          </p:cNvPr>
          <p:cNvSpPr txBox="1"/>
          <p:nvPr/>
        </p:nvSpPr>
        <p:spPr>
          <a:xfrm>
            <a:off x="1003743" y="1392871"/>
            <a:ext cx="4489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自适应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3CF051-A166-4BE2-A2DF-6758CAFC896E}"/>
              </a:ext>
            </a:extLst>
          </p:cNvPr>
          <p:cNvSpPr txBox="1"/>
          <p:nvPr/>
        </p:nvSpPr>
        <p:spPr>
          <a:xfrm>
            <a:off x="1264366" y="2662989"/>
            <a:ext cx="80400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自适应：无需用户接入，系统自动进行推荐系统模型的训练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可配置：可输入不同的参数到同一个推荐算法模型进行训练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时效性：实时计算。如浏览记录，点击记录等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智能：预留、动态分配、实时释放系统资源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重设计而不重开发：分离算法层和程序代码层</a:t>
            </a:r>
          </a:p>
        </p:txBody>
      </p:sp>
    </p:spTree>
    <p:extLst>
      <p:ext uri="{BB962C8B-B14F-4D97-AF65-F5344CB8AC3E}">
        <p14:creationId xmlns:p14="http://schemas.microsoft.com/office/powerpoint/2010/main" val="7807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97E4461-F0B0-4053-9A52-00EEBABC8BC3}"/>
              </a:ext>
            </a:extLst>
          </p:cNvPr>
          <p:cNvGrpSpPr/>
          <p:nvPr/>
        </p:nvGrpSpPr>
        <p:grpSpPr>
          <a:xfrm rot="5400000">
            <a:off x="-704856" y="704851"/>
            <a:ext cx="6858007" cy="5448303"/>
            <a:chOff x="-2" y="1409699"/>
            <a:chExt cx="12192002" cy="5448302"/>
          </a:xfrm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599AA1C-2988-42C4-B5A8-F5CD3CAD69AD}"/>
                </a:ext>
              </a:extLst>
            </p:cNvPr>
            <p:cNvSpPr/>
            <p:nvPr/>
          </p:nvSpPr>
          <p:spPr>
            <a:xfrm>
              <a:off x="0" y="1409700"/>
              <a:ext cx="12192000" cy="5448300"/>
            </a:xfrm>
            <a:custGeom>
              <a:avLst/>
              <a:gdLst>
                <a:gd name="connsiteX0" fmla="*/ 6096002 w 12192000"/>
                <a:gd name="connsiteY0" fmla="*/ 0 h 5448300"/>
                <a:gd name="connsiteX1" fmla="*/ 11725824 w 12192000"/>
                <a:gd name="connsiteY1" fmla="*/ 882906 h 5448300"/>
                <a:gd name="connsiteX2" fmla="*/ 12192000 w 12192000"/>
                <a:gd name="connsiteY2" fmla="*/ 1048921 h 5448300"/>
                <a:gd name="connsiteX3" fmla="*/ 12192000 w 12192000"/>
                <a:gd name="connsiteY3" fmla="*/ 5448300 h 5448300"/>
                <a:gd name="connsiteX4" fmla="*/ 0 w 12192000"/>
                <a:gd name="connsiteY4" fmla="*/ 5448300 h 5448300"/>
                <a:gd name="connsiteX5" fmla="*/ 0 w 12192000"/>
                <a:gd name="connsiteY5" fmla="*/ 1048921 h 5448300"/>
                <a:gd name="connsiteX6" fmla="*/ 466176 w 12192000"/>
                <a:gd name="connsiteY6" fmla="*/ 882905 h 5448300"/>
                <a:gd name="connsiteX7" fmla="*/ 6096002 w 12192000"/>
                <a:gd name="connsiteY7" fmla="*/ 0 h 544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5448300">
                  <a:moveTo>
                    <a:pt x="6096002" y="0"/>
                  </a:moveTo>
                  <a:cubicBezTo>
                    <a:pt x="8134449" y="0"/>
                    <a:pt x="10052285" y="319837"/>
                    <a:pt x="11725824" y="882906"/>
                  </a:cubicBezTo>
                  <a:lnTo>
                    <a:pt x="12192000" y="1048921"/>
                  </a:lnTo>
                  <a:lnTo>
                    <a:pt x="12192000" y="5448300"/>
                  </a:lnTo>
                  <a:lnTo>
                    <a:pt x="0" y="5448300"/>
                  </a:lnTo>
                  <a:lnTo>
                    <a:pt x="0" y="1048921"/>
                  </a:lnTo>
                  <a:lnTo>
                    <a:pt x="466176" y="882905"/>
                  </a:lnTo>
                  <a:cubicBezTo>
                    <a:pt x="2139718" y="319837"/>
                    <a:pt x="4057553" y="0"/>
                    <a:pt x="6096002" y="0"/>
                  </a:cubicBezTo>
                  <a:close/>
                </a:path>
              </a:pathLst>
            </a:custGeom>
            <a:solidFill>
              <a:srgbClr val="BED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62C59D06-1105-4392-A7F4-4678D101532F}"/>
                </a:ext>
              </a:extLst>
            </p:cNvPr>
            <p:cNvSpPr/>
            <p:nvPr/>
          </p:nvSpPr>
          <p:spPr>
            <a:xfrm>
              <a:off x="0" y="2397579"/>
              <a:ext cx="12192000" cy="4460422"/>
            </a:xfrm>
            <a:custGeom>
              <a:avLst/>
              <a:gdLst>
                <a:gd name="connsiteX0" fmla="*/ 6096002 w 12192000"/>
                <a:gd name="connsiteY0" fmla="*/ 0 h 4460422"/>
                <a:gd name="connsiteX1" fmla="*/ 11725824 w 12192000"/>
                <a:gd name="connsiteY1" fmla="*/ 882906 h 4460422"/>
                <a:gd name="connsiteX2" fmla="*/ 12192000 w 12192000"/>
                <a:gd name="connsiteY2" fmla="*/ 1048921 h 4460422"/>
                <a:gd name="connsiteX3" fmla="*/ 12192000 w 12192000"/>
                <a:gd name="connsiteY3" fmla="*/ 4460422 h 4460422"/>
                <a:gd name="connsiteX4" fmla="*/ 0 w 12192000"/>
                <a:gd name="connsiteY4" fmla="*/ 4460422 h 4460422"/>
                <a:gd name="connsiteX5" fmla="*/ 0 w 12192000"/>
                <a:gd name="connsiteY5" fmla="*/ 1048921 h 4460422"/>
                <a:gd name="connsiteX6" fmla="*/ 466176 w 12192000"/>
                <a:gd name="connsiteY6" fmla="*/ 882905 h 4460422"/>
                <a:gd name="connsiteX7" fmla="*/ 6096002 w 12192000"/>
                <a:gd name="connsiteY7" fmla="*/ 0 h 4460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4460422">
                  <a:moveTo>
                    <a:pt x="6096002" y="0"/>
                  </a:moveTo>
                  <a:cubicBezTo>
                    <a:pt x="8134449" y="0"/>
                    <a:pt x="10052285" y="319837"/>
                    <a:pt x="11725824" y="882906"/>
                  </a:cubicBezTo>
                  <a:lnTo>
                    <a:pt x="12192000" y="1048921"/>
                  </a:lnTo>
                  <a:lnTo>
                    <a:pt x="12192000" y="4460422"/>
                  </a:lnTo>
                  <a:lnTo>
                    <a:pt x="0" y="4460422"/>
                  </a:lnTo>
                  <a:lnTo>
                    <a:pt x="0" y="1048921"/>
                  </a:lnTo>
                  <a:lnTo>
                    <a:pt x="466176" y="882905"/>
                  </a:lnTo>
                  <a:cubicBezTo>
                    <a:pt x="2139717" y="319837"/>
                    <a:pt x="4057553" y="0"/>
                    <a:pt x="6096002" y="0"/>
                  </a:cubicBezTo>
                  <a:close/>
                </a:path>
              </a:pathLst>
            </a:custGeom>
            <a:solidFill>
              <a:srgbClr val="0F4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5" name="出自【趣你的PPT】(微信:qunideppt)：最优质的PPT资源库">
            <a:extLst>
              <a:ext uri="{FF2B5EF4-FFF2-40B4-BE49-F238E27FC236}">
                <a16:creationId xmlns:a16="http://schemas.microsoft.com/office/drawing/2014/main" id="{9DFD2C85-8E67-4F25-BE95-118BC2A94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277" y="3611923"/>
            <a:ext cx="325326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03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0852CB2-5501-45B6-B761-59A47773DE49}"/>
              </a:ext>
            </a:extLst>
          </p:cNvPr>
          <p:cNvGrpSpPr/>
          <p:nvPr/>
        </p:nvGrpSpPr>
        <p:grpSpPr>
          <a:xfrm>
            <a:off x="6373397" y="2704528"/>
            <a:ext cx="3593564" cy="1169552"/>
            <a:chOff x="6208295" y="2739030"/>
            <a:chExt cx="4658627" cy="1169551"/>
          </a:xfrm>
        </p:grpSpPr>
        <p:sp>
          <p:nvSpPr>
            <p:cNvPr id="24" name="出自【趣你的PPT】(微信:qunideppt)：最优质的PPT资源库">
              <a:extLst>
                <a:ext uri="{FF2B5EF4-FFF2-40B4-BE49-F238E27FC236}">
                  <a16:creationId xmlns:a16="http://schemas.microsoft.com/office/drawing/2014/main" id="{74E4C262-4C36-4D95-9F5B-DB223CCD9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8295" y="2739030"/>
              <a:ext cx="465862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dist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2847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技术路线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CD65A0D-36A8-4587-823E-8B815E5F12C9}"/>
                </a:ext>
              </a:extLst>
            </p:cNvPr>
            <p:cNvSpPr txBox="1"/>
            <p:nvPr/>
          </p:nvSpPr>
          <p:spPr>
            <a:xfrm>
              <a:off x="6248139" y="3570027"/>
              <a:ext cx="45789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847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Technical route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432F289-C0AE-4049-B7B4-819E6BDE6D6C}"/>
                </a:ext>
              </a:extLst>
            </p:cNvPr>
            <p:cNvCxnSpPr>
              <a:cxnSpLocks/>
            </p:cNvCxnSpPr>
            <p:nvPr/>
          </p:nvCxnSpPr>
          <p:spPr>
            <a:xfrm>
              <a:off x="6334303" y="3570027"/>
              <a:ext cx="4406610" cy="0"/>
            </a:xfrm>
            <a:prstGeom prst="line">
              <a:avLst/>
            </a:prstGeom>
            <a:ln>
              <a:solidFill>
                <a:srgbClr val="284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A16B62B-A16E-4684-9336-27EFF991E920}"/>
              </a:ext>
            </a:extLst>
          </p:cNvPr>
          <p:cNvGrpSpPr/>
          <p:nvPr/>
        </p:nvGrpSpPr>
        <p:grpSpPr>
          <a:xfrm>
            <a:off x="7673291" y="3980054"/>
            <a:ext cx="993775" cy="139700"/>
            <a:chOff x="7696200" y="3987800"/>
            <a:chExt cx="993775" cy="13970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6CA1DD1-6528-4A32-91FD-D4523DF114CC}"/>
                </a:ext>
              </a:extLst>
            </p:cNvPr>
            <p:cNvSpPr/>
            <p:nvPr/>
          </p:nvSpPr>
          <p:spPr>
            <a:xfrm>
              <a:off x="7696200" y="3987800"/>
              <a:ext cx="139700" cy="139700"/>
            </a:xfrm>
            <a:prstGeom prst="ellipse">
              <a:avLst/>
            </a:prstGeom>
            <a:solidFill>
              <a:srgbClr val="284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24C6069-D240-4145-8CD8-DFF39BBB1D6F}"/>
                </a:ext>
              </a:extLst>
            </p:cNvPr>
            <p:cNvSpPr/>
            <p:nvPr/>
          </p:nvSpPr>
          <p:spPr>
            <a:xfrm>
              <a:off x="8123238" y="3987800"/>
              <a:ext cx="139700" cy="139700"/>
            </a:xfrm>
            <a:prstGeom prst="ellipse">
              <a:avLst/>
            </a:prstGeom>
            <a:solidFill>
              <a:srgbClr val="284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88294E21-7FFD-4660-977D-7F1C69A2F091}"/>
                </a:ext>
              </a:extLst>
            </p:cNvPr>
            <p:cNvSpPr/>
            <p:nvPr/>
          </p:nvSpPr>
          <p:spPr>
            <a:xfrm>
              <a:off x="8550275" y="3987800"/>
              <a:ext cx="139700" cy="139700"/>
            </a:xfrm>
            <a:prstGeom prst="ellipse">
              <a:avLst/>
            </a:prstGeom>
            <a:solidFill>
              <a:srgbClr val="284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743C8C8-00D9-4945-BA98-DC1F0D30E0E7}"/>
              </a:ext>
            </a:extLst>
          </p:cNvPr>
          <p:cNvGrpSpPr/>
          <p:nvPr/>
        </p:nvGrpSpPr>
        <p:grpSpPr>
          <a:xfrm>
            <a:off x="1344022" y="2038083"/>
            <a:ext cx="1463186" cy="1443190"/>
            <a:chOff x="9009063" y="3759201"/>
            <a:chExt cx="455613" cy="458788"/>
          </a:xfrm>
          <a:solidFill>
            <a:srgbClr val="284760"/>
          </a:solidFill>
        </p:grpSpPr>
        <p:sp>
          <p:nvSpPr>
            <p:cNvPr id="45" name="Rectangle 140">
              <a:extLst>
                <a:ext uri="{FF2B5EF4-FFF2-40B4-BE49-F238E27FC236}">
                  <a16:creationId xmlns:a16="http://schemas.microsoft.com/office/drawing/2014/main" id="{EA6F0915-3341-46B1-9846-750E1CCB6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9550" y="4033838"/>
              <a:ext cx="269875" cy="23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141">
              <a:extLst>
                <a:ext uri="{FF2B5EF4-FFF2-40B4-BE49-F238E27FC236}">
                  <a16:creationId xmlns:a16="http://schemas.microsoft.com/office/drawing/2014/main" id="{8758950A-F04D-4D29-A6E4-509C59B1E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9550" y="3944938"/>
              <a:ext cx="52388" cy="77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142">
              <a:extLst>
                <a:ext uri="{FF2B5EF4-FFF2-40B4-BE49-F238E27FC236}">
                  <a16:creationId xmlns:a16="http://schemas.microsoft.com/office/drawing/2014/main" id="{D8C3ED38-019D-44F7-B9BB-096316D04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4163" y="3906838"/>
              <a:ext cx="52388" cy="115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143">
              <a:extLst>
                <a:ext uri="{FF2B5EF4-FFF2-40B4-BE49-F238E27FC236}">
                  <a16:creationId xmlns:a16="http://schemas.microsoft.com/office/drawing/2014/main" id="{78C28093-1DD3-487E-BE0B-A6C5776B0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600" y="3860801"/>
              <a:ext cx="52388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144">
              <a:extLst>
                <a:ext uri="{FF2B5EF4-FFF2-40B4-BE49-F238E27FC236}">
                  <a16:creationId xmlns:a16="http://schemas.microsoft.com/office/drawing/2014/main" id="{D52DEEED-5DCB-44C8-BAB5-9FA815768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3921126"/>
              <a:ext cx="52388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145">
              <a:extLst>
                <a:ext uri="{FF2B5EF4-FFF2-40B4-BE49-F238E27FC236}">
                  <a16:creationId xmlns:a16="http://schemas.microsoft.com/office/drawing/2014/main" id="{C3F3383F-86B8-437C-9E1A-8E60C0E789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9063" y="3759201"/>
              <a:ext cx="455613" cy="365125"/>
            </a:xfrm>
            <a:custGeom>
              <a:avLst/>
              <a:gdLst>
                <a:gd name="T0" fmla="*/ 105 w 121"/>
                <a:gd name="T1" fmla="*/ 6 h 97"/>
                <a:gd name="T2" fmla="*/ 81 w 121"/>
                <a:gd name="T3" fmla="*/ 6 h 97"/>
                <a:gd name="T4" fmla="*/ 73 w 121"/>
                <a:gd name="T5" fmla="*/ 0 h 97"/>
                <a:gd name="T6" fmla="*/ 48 w 121"/>
                <a:gd name="T7" fmla="*/ 0 h 97"/>
                <a:gd name="T8" fmla="*/ 40 w 121"/>
                <a:gd name="T9" fmla="*/ 6 h 97"/>
                <a:gd name="T10" fmla="*/ 16 w 121"/>
                <a:gd name="T11" fmla="*/ 6 h 97"/>
                <a:gd name="T12" fmla="*/ 0 w 121"/>
                <a:gd name="T13" fmla="*/ 23 h 97"/>
                <a:gd name="T14" fmla="*/ 0 w 121"/>
                <a:gd name="T15" fmla="*/ 81 h 97"/>
                <a:gd name="T16" fmla="*/ 16 w 121"/>
                <a:gd name="T17" fmla="*/ 97 h 97"/>
                <a:gd name="T18" fmla="*/ 105 w 121"/>
                <a:gd name="T19" fmla="*/ 97 h 97"/>
                <a:gd name="T20" fmla="*/ 121 w 121"/>
                <a:gd name="T21" fmla="*/ 81 h 97"/>
                <a:gd name="T22" fmla="*/ 121 w 121"/>
                <a:gd name="T23" fmla="*/ 23 h 97"/>
                <a:gd name="T24" fmla="*/ 105 w 121"/>
                <a:gd name="T25" fmla="*/ 6 h 97"/>
                <a:gd name="T26" fmla="*/ 111 w 121"/>
                <a:gd name="T27" fmla="*/ 81 h 97"/>
                <a:gd name="T28" fmla="*/ 105 w 121"/>
                <a:gd name="T29" fmla="*/ 87 h 97"/>
                <a:gd name="T30" fmla="*/ 16 w 121"/>
                <a:gd name="T31" fmla="*/ 87 h 97"/>
                <a:gd name="T32" fmla="*/ 10 w 121"/>
                <a:gd name="T33" fmla="*/ 81 h 97"/>
                <a:gd name="T34" fmla="*/ 10 w 121"/>
                <a:gd name="T35" fmla="*/ 23 h 97"/>
                <a:gd name="T36" fmla="*/ 16 w 121"/>
                <a:gd name="T37" fmla="*/ 17 h 97"/>
                <a:gd name="T38" fmla="*/ 105 w 121"/>
                <a:gd name="T39" fmla="*/ 17 h 97"/>
                <a:gd name="T40" fmla="*/ 111 w 121"/>
                <a:gd name="T41" fmla="*/ 23 h 97"/>
                <a:gd name="T42" fmla="*/ 111 w 121"/>
                <a:gd name="T43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1" h="97">
                  <a:moveTo>
                    <a:pt x="105" y="6"/>
                  </a:moveTo>
                  <a:cubicBezTo>
                    <a:pt x="81" y="6"/>
                    <a:pt x="81" y="6"/>
                    <a:pt x="81" y="6"/>
                  </a:cubicBezTo>
                  <a:cubicBezTo>
                    <a:pt x="81" y="2"/>
                    <a:pt x="77" y="0"/>
                    <a:pt x="7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4" y="0"/>
                    <a:pt x="40" y="2"/>
                    <a:pt x="40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7" y="6"/>
                    <a:pt x="0" y="14"/>
                    <a:pt x="0" y="23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90"/>
                    <a:pt x="7" y="97"/>
                    <a:pt x="16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14" y="97"/>
                    <a:pt x="121" y="90"/>
                    <a:pt x="121" y="81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21" y="14"/>
                    <a:pt x="114" y="6"/>
                    <a:pt x="105" y="6"/>
                  </a:cubicBezTo>
                  <a:close/>
                  <a:moveTo>
                    <a:pt x="111" y="81"/>
                  </a:moveTo>
                  <a:cubicBezTo>
                    <a:pt x="111" y="84"/>
                    <a:pt x="108" y="87"/>
                    <a:pt x="105" y="87"/>
                  </a:cubicBezTo>
                  <a:cubicBezTo>
                    <a:pt x="16" y="87"/>
                    <a:pt x="16" y="87"/>
                    <a:pt x="16" y="87"/>
                  </a:cubicBezTo>
                  <a:cubicBezTo>
                    <a:pt x="13" y="87"/>
                    <a:pt x="10" y="84"/>
                    <a:pt x="10" y="81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0"/>
                    <a:pt x="13" y="17"/>
                    <a:pt x="1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8" y="17"/>
                    <a:pt x="111" y="20"/>
                    <a:pt x="111" y="23"/>
                  </a:cubicBezTo>
                  <a:lnTo>
                    <a:pt x="111" y="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146">
              <a:extLst>
                <a:ext uri="{FF2B5EF4-FFF2-40B4-BE49-F238E27FC236}">
                  <a16:creationId xmlns:a16="http://schemas.microsoft.com/office/drawing/2014/main" id="{C14B2FE4-6F45-498E-8412-0F2532EF1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9388" y="4143376"/>
              <a:ext cx="79375" cy="74613"/>
            </a:xfrm>
            <a:custGeom>
              <a:avLst/>
              <a:gdLst>
                <a:gd name="T0" fmla="*/ 2 w 21"/>
                <a:gd name="T1" fmla="*/ 13 h 20"/>
                <a:gd name="T2" fmla="*/ 4 w 21"/>
                <a:gd name="T3" fmla="*/ 20 h 20"/>
                <a:gd name="T4" fmla="*/ 6 w 21"/>
                <a:gd name="T5" fmla="*/ 20 h 20"/>
                <a:gd name="T6" fmla="*/ 11 w 21"/>
                <a:gd name="T7" fmla="*/ 18 h 20"/>
                <a:gd name="T8" fmla="*/ 21 w 21"/>
                <a:gd name="T9" fmla="*/ 0 h 20"/>
                <a:gd name="T10" fmla="*/ 9 w 21"/>
                <a:gd name="T11" fmla="*/ 0 h 20"/>
                <a:gd name="T12" fmla="*/ 2 w 21"/>
                <a:gd name="T13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0">
                  <a:moveTo>
                    <a:pt x="2" y="13"/>
                  </a:moveTo>
                  <a:cubicBezTo>
                    <a:pt x="0" y="15"/>
                    <a:pt x="1" y="18"/>
                    <a:pt x="4" y="20"/>
                  </a:cubicBezTo>
                  <a:cubicBezTo>
                    <a:pt x="4" y="20"/>
                    <a:pt x="5" y="20"/>
                    <a:pt x="6" y="20"/>
                  </a:cubicBezTo>
                  <a:cubicBezTo>
                    <a:pt x="8" y="20"/>
                    <a:pt x="10" y="19"/>
                    <a:pt x="11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2" y="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147">
              <a:extLst>
                <a:ext uri="{FF2B5EF4-FFF2-40B4-BE49-F238E27FC236}">
                  <a16:creationId xmlns:a16="http://schemas.microsoft.com/office/drawing/2014/main" id="{318EC2BC-C446-43DC-9A6F-684B05A77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975" y="4143376"/>
              <a:ext cx="79375" cy="74613"/>
            </a:xfrm>
            <a:custGeom>
              <a:avLst/>
              <a:gdLst>
                <a:gd name="T0" fmla="*/ 12 w 21"/>
                <a:gd name="T1" fmla="*/ 0 h 20"/>
                <a:gd name="T2" fmla="*/ 0 w 21"/>
                <a:gd name="T3" fmla="*/ 0 h 20"/>
                <a:gd name="T4" fmla="*/ 10 w 21"/>
                <a:gd name="T5" fmla="*/ 18 h 20"/>
                <a:gd name="T6" fmla="*/ 15 w 21"/>
                <a:gd name="T7" fmla="*/ 20 h 20"/>
                <a:gd name="T8" fmla="*/ 17 w 21"/>
                <a:gd name="T9" fmla="*/ 20 h 20"/>
                <a:gd name="T10" fmla="*/ 19 w 21"/>
                <a:gd name="T11" fmla="*/ 13 h 20"/>
                <a:gd name="T12" fmla="*/ 12 w 21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0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9"/>
                    <a:pt x="13" y="20"/>
                    <a:pt x="15" y="20"/>
                  </a:cubicBezTo>
                  <a:cubicBezTo>
                    <a:pt x="16" y="20"/>
                    <a:pt x="17" y="20"/>
                    <a:pt x="17" y="20"/>
                  </a:cubicBezTo>
                  <a:cubicBezTo>
                    <a:pt x="20" y="18"/>
                    <a:pt x="21" y="15"/>
                    <a:pt x="19" y="13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978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112BAD-3C5C-401F-B567-58C57D4F03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4599AA1C-2988-42C4-B5A8-F5CD3CAD69AD}"/>
              </a:ext>
            </a:extLst>
          </p:cNvPr>
          <p:cNvSpPr/>
          <p:nvPr/>
        </p:nvSpPr>
        <p:spPr>
          <a:xfrm>
            <a:off x="0" y="1409701"/>
            <a:ext cx="12192000" cy="5448300"/>
          </a:xfrm>
          <a:custGeom>
            <a:avLst/>
            <a:gdLst>
              <a:gd name="connsiteX0" fmla="*/ 6096002 w 12192000"/>
              <a:gd name="connsiteY0" fmla="*/ 0 h 5448300"/>
              <a:gd name="connsiteX1" fmla="*/ 11725824 w 12192000"/>
              <a:gd name="connsiteY1" fmla="*/ 882906 h 5448300"/>
              <a:gd name="connsiteX2" fmla="*/ 12192000 w 12192000"/>
              <a:gd name="connsiteY2" fmla="*/ 1048921 h 5448300"/>
              <a:gd name="connsiteX3" fmla="*/ 12192000 w 12192000"/>
              <a:gd name="connsiteY3" fmla="*/ 5448300 h 5448300"/>
              <a:gd name="connsiteX4" fmla="*/ 0 w 12192000"/>
              <a:gd name="connsiteY4" fmla="*/ 5448300 h 5448300"/>
              <a:gd name="connsiteX5" fmla="*/ 0 w 12192000"/>
              <a:gd name="connsiteY5" fmla="*/ 1048921 h 5448300"/>
              <a:gd name="connsiteX6" fmla="*/ 466176 w 12192000"/>
              <a:gd name="connsiteY6" fmla="*/ 882905 h 5448300"/>
              <a:gd name="connsiteX7" fmla="*/ 6096002 w 12192000"/>
              <a:gd name="connsiteY7" fmla="*/ 0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448300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5448300"/>
                </a:lnTo>
                <a:lnTo>
                  <a:pt x="0" y="5448300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8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BED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2C59D06-1105-4392-A7F4-4678D101532F}"/>
              </a:ext>
            </a:extLst>
          </p:cNvPr>
          <p:cNvSpPr/>
          <p:nvPr/>
        </p:nvSpPr>
        <p:spPr>
          <a:xfrm>
            <a:off x="0" y="2397579"/>
            <a:ext cx="12192000" cy="4460423"/>
          </a:xfrm>
          <a:custGeom>
            <a:avLst/>
            <a:gdLst>
              <a:gd name="connsiteX0" fmla="*/ 6096002 w 12192000"/>
              <a:gd name="connsiteY0" fmla="*/ 0 h 4460422"/>
              <a:gd name="connsiteX1" fmla="*/ 11725824 w 12192000"/>
              <a:gd name="connsiteY1" fmla="*/ 882906 h 4460422"/>
              <a:gd name="connsiteX2" fmla="*/ 12192000 w 12192000"/>
              <a:gd name="connsiteY2" fmla="*/ 1048921 h 4460422"/>
              <a:gd name="connsiteX3" fmla="*/ 12192000 w 12192000"/>
              <a:gd name="connsiteY3" fmla="*/ 4460422 h 4460422"/>
              <a:gd name="connsiteX4" fmla="*/ 0 w 12192000"/>
              <a:gd name="connsiteY4" fmla="*/ 4460422 h 4460422"/>
              <a:gd name="connsiteX5" fmla="*/ 0 w 12192000"/>
              <a:gd name="connsiteY5" fmla="*/ 1048921 h 4460422"/>
              <a:gd name="connsiteX6" fmla="*/ 466176 w 12192000"/>
              <a:gd name="connsiteY6" fmla="*/ 882905 h 4460422"/>
              <a:gd name="connsiteX7" fmla="*/ 6096002 w 12192000"/>
              <a:gd name="connsiteY7" fmla="*/ 0 h 44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60422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4460422"/>
                </a:lnTo>
                <a:lnTo>
                  <a:pt x="0" y="4460422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7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0F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4EBDCF2-D65B-4C60-B1BC-079AE49DCC1D}"/>
              </a:ext>
            </a:extLst>
          </p:cNvPr>
          <p:cNvSpPr/>
          <p:nvPr/>
        </p:nvSpPr>
        <p:spPr>
          <a:xfrm>
            <a:off x="440728" y="433235"/>
            <a:ext cx="11310547" cy="5991532"/>
          </a:xfrm>
          <a:prstGeom prst="roundRect">
            <a:avLst>
              <a:gd name="adj" fmla="val 2436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srgbClr val="E6E6E6"/>
                </a:solidFill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D7CE04-1AB2-4828-B533-47D1204DA476}"/>
              </a:ext>
            </a:extLst>
          </p:cNvPr>
          <p:cNvGrpSpPr/>
          <p:nvPr/>
        </p:nvGrpSpPr>
        <p:grpSpPr>
          <a:xfrm>
            <a:off x="743123" y="568863"/>
            <a:ext cx="521243" cy="521243"/>
            <a:chOff x="-1422943" y="2124099"/>
            <a:chExt cx="521243" cy="521243"/>
          </a:xfrm>
        </p:grpSpPr>
        <p:sp>
          <p:nvSpPr>
            <p:cNvPr id="60" name="出自【趣你的PPT】(微信:qunideppt)：最优质的PPT资源库">
              <a:extLst>
                <a:ext uri="{FF2B5EF4-FFF2-40B4-BE49-F238E27FC236}">
                  <a16:creationId xmlns:a16="http://schemas.microsoft.com/office/drawing/2014/main" id="{7FF5F954-AB89-40D2-BECC-F6BA5F7F9D1D}"/>
                </a:ext>
              </a:extLst>
            </p:cNvPr>
            <p:cNvSpPr/>
            <p:nvPr/>
          </p:nvSpPr>
          <p:spPr>
            <a:xfrm>
              <a:off x="-1422943" y="2124099"/>
              <a:ext cx="521243" cy="521243"/>
            </a:xfrm>
            <a:prstGeom prst="ellipse">
              <a:avLst/>
            </a:prstGeom>
            <a:noFill/>
            <a:ln w="31750">
              <a:solidFill>
                <a:srgbClr val="2847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出自【趣你的PPT】(微信:qunideppt)：最优质的PPT资源库">
              <a:extLst>
                <a:ext uri="{FF2B5EF4-FFF2-40B4-BE49-F238E27FC236}">
                  <a16:creationId xmlns:a16="http://schemas.microsoft.com/office/drawing/2014/main" id="{2C4FF030-A402-40F6-B547-8985DC623C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79924" y="2221227"/>
              <a:ext cx="435205" cy="326986"/>
            </a:xfrm>
            <a:custGeom>
              <a:avLst/>
              <a:gdLst>
                <a:gd name="T0" fmla="*/ 2673 w 2673"/>
                <a:gd name="T1" fmla="*/ 637 h 2005"/>
                <a:gd name="T2" fmla="*/ 1341 w 2673"/>
                <a:gd name="T3" fmla="*/ 0 h 2005"/>
                <a:gd name="T4" fmla="*/ 0 w 2673"/>
                <a:gd name="T5" fmla="*/ 637 h 2005"/>
                <a:gd name="T6" fmla="*/ 1341 w 2673"/>
                <a:gd name="T7" fmla="*/ 1273 h 2005"/>
                <a:gd name="T8" fmla="*/ 2388 w 2673"/>
                <a:gd name="T9" fmla="*/ 773 h 2005"/>
                <a:gd name="T10" fmla="*/ 2388 w 2673"/>
                <a:gd name="T11" fmla="*/ 1514 h 2005"/>
                <a:gd name="T12" fmla="*/ 2497 w 2673"/>
                <a:gd name="T13" fmla="*/ 1514 h 2005"/>
                <a:gd name="T14" fmla="*/ 2497 w 2673"/>
                <a:gd name="T15" fmla="*/ 721 h 2005"/>
                <a:gd name="T16" fmla="*/ 2673 w 2673"/>
                <a:gd name="T17" fmla="*/ 637 h 2005"/>
                <a:gd name="T18" fmla="*/ 2673 w 2673"/>
                <a:gd name="T19" fmla="*/ 637 h 2005"/>
                <a:gd name="T20" fmla="*/ 1341 w 2673"/>
                <a:gd name="T21" fmla="*/ 1110 h 2005"/>
                <a:gd name="T22" fmla="*/ 343 w 2673"/>
                <a:gd name="T23" fmla="*/ 637 h 2005"/>
                <a:gd name="T24" fmla="*/ 1341 w 2673"/>
                <a:gd name="T25" fmla="*/ 163 h 2005"/>
                <a:gd name="T26" fmla="*/ 2332 w 2673"/>
                <a:gd name="T27" fmla="*/ 637 h 2005"/>
                <a:gd name="T28" fmla="*/ 1341 w 2673"/>
                <a:gd name="T29" fmla="*/ 1110 h 2005"/>
                <a:gd name="T30" fmla="*/ 1341 w 2673"/>
                <a:gd name="T31" fmla="*/ 1110 h 2005"/>
                <a:gd name="T32" fmla="*/ 2052 w 2673"/>
                <a:gd name="T33" fmla="*/ 1661 h 2005"/>
                <a:gd name="T34" fmla="*/ 1539 w 2673"/>
                <a:gd name="T35" fmla="*/ 1840 h 2005"/>
                <a:gd name="T36" fmla="*/ 1063 w 2673"/>
                <a:gd name="T37" fmla="*/ 1818 h 2005"/>
                <a:gd name="T38" fmla="*/ 630 w 2673"/>
                <a:gd name="T39" fmla="*/ 1661 h 2005"/>
                <a:gd name="T40" fmla="*/ 630 w 2673"/>
                <a:gd name="T41" fmla="*/ 1174 h 2005"/>
                <a:gd name="T42" fmla="*/ 521 w 2673"/>
                <a:gd name="T43" fmla="*/ 1174 h 2005"/>
                <a:gd name="T44" fmla="*/ 521 w 2673"/>
                <a:gd name="T45" fmla="*/ 1762 h 2005"/>
                <a:gd name="T46" fmla="*/ 553 w 2673"/>
                <a:gd name="T47" fmla="*/ 1783 h 2005"/>
                <a:gd name="T48" fmla="*/ 1044 w 2673"/>
                <a:gd name="T49" fmla="*/ 1970 h 2005"/>
                <a:gd name="T50" fmla="*/ 1367 w 2673"/>
                <a:gd name="T51" fmla="*/ 2005 h 2005"/>
                <a:gd name="T52" fmla="*/ 1547 w 2673"/>
                <a:gd name="T53" fmla="*/ 1994 h 2005"/>
                <a:gd name="T54" fmla="*/ 2128 w 2673"/>
                <a:gd name="T55" fmla="*/ 1783 h 2005"/>
                <a:gd name="T56" fmla="*/ 2160 w 2673"/>
                <a:gd name="T57" fmla="*/ 1762 h 2005"/>
                <a:gd name="T58" fmla="*/ 2160 w 2673"/>
                <a:gd name="T59" fmla="*/ 1174 h 2005"/>
                <a:gd name="T60" fmla="*/ 2052 w 2673"/>
                <a:gd name="T61" fmla="*/ 1174 h 2005"/>
                <a:gd name="T62" fmla="*/ 2052 w 2673"/>
                <a:gd name="T63" fmla="*/ 1661 h 2005"/>
                <a:gd name="T64" fmla="*/ 2052 w 2673"/>
                <a:gd name="T65" fmla="*/ 1661 h 2005"/>
                <a:gd name="T66" fmla="*/ 2052 w 2673"/>
                <a:gd name="T67" fmla="*/ 1661 h 2005"/>
                <a:gd name="T68" fmla="*/ 2052 w 2673"/>
                <a:gd name="T69" fmla="*/ 1661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73" h="2005">
                  <a:moveTo>
                    <a:pt x="2673" y="637"/>
                  </a:moveTo>
                  <a:cubicBezTo>
                    <a:pt x="1341" y="0"/>
                    <a:pt x="1341" y="0"/>
                    <a:pt x="1341" y="0"/>
                  </a:cubicBezTo>
                  <a:cubicBezTo>
                    <a:pt x="0" y="637"/>
                    <a:pt x="0" y="637"/>
                    <a:pt x="0" y="637"/>
                  </a:cubicBezTo>
                  <a:cubicBezTo>
                    <a:pt x="1341" y="1273"/>
                    <a:pt x="1341" y="1273"/>
                    <a:pt x="1341" y="1273"/>
                  </a:cubicBezTo>
                  <a:cubicBezTo>
                    <a:pt x="2388" y="773"/>
                    <a:pt x="2388" y="773"/>
                    <a:pt x="2388" y="773"/>
                  </a:cubicBezTo>
                  <a:cubicBezTo>
                    <a:pt x="2388" y="1514"/>
                    <a:pt x="2388" y="1514"/>
                    <a:pt x="2388" y="1514"/>
                  </a:cubicBezTo>
                  <a:cubicBezTo>
                    <a:pt x="2497" y="1514"/>
                    <a:pt x="2497" y="1514"/>
                    <a:pt x="2497" y="1514"/>
                  </a:cubicBezTo>
                  <a:cubicBezTo>
                    <a:pt x="2497" y="721"/>
                    <a:pt x="2497" y="721"/>
                    <a:pt x="2497" y="721"/>
                  </a:cubicBezTo>
                  <a:cubicBezTo>
                    <a:pt x="2673" y="637"/>
                    <a:pt x="2673" y="637"/>
                    <a:pt x="2673" y="637"/>
                  </a:cubicBezTo>
                  <a:cubicBezTo>
                    <a:pt x="2673" y="637"/>
                    <a:pt x="2673" y="637"/>
                    <a:pt x="2673" y="637"/>
                  </a:cubicBezTo>
                  <a:close/>
                  <a:moveTo>
                    <a:pt x="1341" y="1110"/>
                  </a:moveTo>
                  <a:cubicBezTo>
                    <a:pt x="343" y="637"/>
                    <a:pt x="343" y="637"/>
                    <a:pt x="343" y="637"/>
                  </a:cubicBezTo>
                  <a:cubicBezTo>
                    <a:pt x="1341" y="163"/>
                    <a:pt x="1341" y="163"/>
                    <a:pt x="1341" y="163"/>
                  </a:cubicBezTo>
                  <a:cubicBezTo>
                    <a:pt x="2332" y="637"/>
                    <a:pt x="2332" y="637"/>
                    <a:pt x="2332" y="637"/>
                  </a:cubicBezTo>
                  <a:cubicBezTo>
                    <a:pt x="1341" y="1110"/>
                    <a:pt x="1341" y="1110"/>
                    <a:pt x="1341" y="1110"/>
                  </a:cubicBezTo>
                  <a:cubicBezTo>
                    <a:pt x="1341" y="1110"/>
                    <a:pt x="1341" y="1110"/>
                    <a:pt x="1341" y="1110"/>
                  </a:cubicBezTo>
                  <a:close/>
                  <a:moveTo>
                    <a:pt x="2052" y="1661"/>
                  </a:moveTo>
                  <a:cubicBezTo>
                    <a:pt x="1891" y="1757"/>
                    <a:pt x="1719" y="1817"/>
                    <a:pt x="1539" y="1840"/>
                  </a:cubicBezTo>
                  <a:cubicBezTo>
                    <a:pt x="1385" y="1859"/>
                    <a:pt x="1225" y="1852"/>
                    <a:pt x="1063" y="1818"/>
                  </a:cubicBezTo>
                  <a:cubicBezTo>
                    <a:pt x="872" y="1778"/>
                    <a:pt x="711" y="1706"/>
                    <a:pt x="630" y="1661"/>
                  </a:cubicBezTo>
                  <a:cubicBezTo>
                    <a:pt x="630" y="1174"/>
                    <a:pt x="630" y="1174"/>
                    <a:pt x="630" y="1174"/>
                  </a:cubicBezTo>
                  <a:cubicBezTo>
                    <a:pt x="521" y="1174"/>
                    <a:pt x="521" y="1174"/>
                    <a:pt x="521" y="1174"/>
                  </a:cubicBezTo>
                  <a:cubicBezTo>
                    <a:pt x="521" y="1762"/>
                    <a:pt x="521" y="1762"/>
                    <a:pt x="521" y="1762"/>
                  </a:cubicBezTo>
                  <a:cubicBezTo>
                    <a:pt x="553" y="1783"/>
                    <a:pt x="553" y="1783"/>
                    <a:pt x="553" y="1783"/>
                  </a:cubicBezTo>
                  <a:cubicBezTo>
                    <a:pt x="561" y="1788"/>
                    <a:pt x="753" y="1909"/>
                    <a:pt x="1044" y="1970"/>
                  </a:cubicBezTo>
                  <a:cubicBezTo>
                    <a:pt x="1152" y="1993"/>
                    <a:pt x="1260" y="2005"/>
                    <a:pt x="1367" y="2005"/>
                  </a:cubicBezTo>
                  <a:cubicBezTo>
                    <a:pt x="1427" y="2005"/>
                    <a:pt x="1487" y="2001"/>
                    <a:pt x="1547" y="1994"/>
                  </a:cubicBezTo>
                  <a:cubicBezTo>
                    <a:pt x="1751" y="1968"/>
                    <a:pt x="1947" y="1897"/>
                    <a:pt x="2128" y="1783"/>
                  </a:cubicBezTo>
                  <a:cubicBezTo>
                    <a:pt x="2160" y="1762"/>
                    <a:pt x="2160" y="1762"/>
                    <a:pt x="2160" y="1762"/>
                  </a:cubicBezTo>
                  <a:cubicBezTo>
                    <a:pt x="2160" y="1174"/>
                    <a:pt x="2160" y="1174"/>
                    <a:pt x="2160" y="1174"/>
                  </a:cubicBezTo>
                  <a:cubicBezTo>
                    <a:pt x="2052" y="1174"/>
                    <a:pt x="2052" y="1174"/>
                    <a:pt x="2052" y="1174"/>
                  </a:cubicBezTo>
                  <a:cubicBezTo>
                    <a:pt x="2052" y="1661"/>
                    <a:pt x="2052" y="1661"/>
                    <a:pt x="2052" y="1661"/>
                  </a:cubicBezTo>
                  <a:cubicBezTo>
                    <a:pt x="2052" y="1661"/>
                    <a:pt x="2052" y="1661"/>
                    <a:pt x="2052" y="1661"/>
                  </a:cubicBezTo>
                  <a:close/>
                  <a:moveTo>
                    <a:pt x="2052" y="1661"/>
                  </a:moveTo>
                  <a:cubicBezTo>
                    <a:pt x="2052" y="1661"/>
                    <a:pt x="2052" y="1661"/>
                    <a:pt x="2052" y="1661"/>
                  </a:cubicBezTo>
                </a:path>
              </a:pathLst>
            </a:custGeom>
            <a:solidFill>
              <a:srgbClr val="284760"/>
            </a:solidFill>
            <a:ln>
              <a:solidFill>
                <a:srgbClr val="284760"/>
              </a:solidFill>
            </a:ln>
          </p:spPr>
          <p:txBody>
            <a:bodyPr vert="horz" wrap="square" lIns="114924" tIns="57463" rIns="114924" bIns="5746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5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5B84BC7-93B7-4268-86DE-5EA1847EBEFB}"/>
              </a:ext>
            </a:extLst>
          </p:cNvPr>
          <p:cNvCxnSpPr>
            <a:cxnSpLocks/>
          </p:cNvCxnSpPr>
          <p:nvPr/>
        </p:nvCxnSpPr>
        <p:spPr>
          <a:xfrm>
            <a:off x="590723" y="1225732"/>
            <a:ext cx="110105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出自【趣你的PPT】(微信:qunideppt)：最优质的PPT资源库">
            <a:extLst>
              <a:ext uri="{FF2B5EF4-FFF2-40B4-BE49-F238E27FC236}">
                <a16:creationId xmlns:a16="http://schemas.microsoft.com/office/drawing/2014/main" id="{CABA2593-2FD9-43ED-A868-1EE2B7C29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7385" y="567874"/>
            <a:ext cx="32532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技术路线</a:t>
            </a: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A4898E25-D585-4555-B91F-D3C46DFDC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3" y="1360371"/>
            <a:ext cx="107061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9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97E4461-F0B0-4053-9A52-00EEBABC8BC3}"/>
              </a:ext>
            </a:extLst>
          </p:cNvPr>
          <p:cNvGrpSpPr/>
          <p:nvPr/>
        </p:nvGrpSpPr>
        <p:grpSpPr>
          <a:xfrm rot="5400000">
            <a:off x="-704856" y="704851"/>
            <a:ext cx="6858007" cy="5448303"/>
            <a:chOff x="-2" y="1409699"/>
            <a:chExt cx="12192002" cy="5448302"/>
          </a:xfrm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599AA1C-2988-42C4-B5A8-F5CD3CAD69AD}"/>
                </a:ext>
              </a:extLst>
            </p:cNvPr>
            <p:cNvSpPr/>
            <p:nvPr/>
          </p:nvSpPr>
          <p:spPr>
            <a:xfrm>
              <a:off x="0" y="1409700"/>
              <a:ext cx="12192000" cy="5448300"/>
            </a:xfrm>
            <a:custGeom>
              <a:avLst/>
              <a:gdLst>
                <a:gd name="connsiteX0" fmla="*/ 6096002 w 12192000"/>
                <a:gd name="connsiteY0" fmla="*/ 0 h 5448300"/>
                <a:gd name="connsiteX1" fmla="*/ 11725824 w 12192000"/>
                <a:gd name="connsiteY1" fmla="*/ 882906 h 5448300"/>
                <a:gd name="connsiteX2" fmla="*/ 12192000 w 12192000"/>
                <a:gd name="connsiteY2" fmla="*/ 1048921 h 5448300"/>
                <a:gd name="connsiteX3" fmla="*/ 12192000 w 12192000"/>
                <a:gd name="connsiteY3" fmla="*/ 5448300 h 5448300"/>
                <a:gd name="connsiteX4" fmla="*/ 0 w 12192000"/>
                <a:gd name="connsiteY4" fmla="*/ 5448300 h 5448300"/>
                <a:gd name="connsiteX5" fmla="*/ 0 w 12192000"/>
                <a:gd name="connsiteY5" fmla="*/ 1048921 h 5448300"/>
                <a:gd name="connsiteX6" fmla="*/ 466176 w 12192000"/>
                <a:gd name="connsiteY6" fmla="*/ 882905 h 5448300"/>
                <a:gd name="connsiteX7" fmla="*/ 6096002 w 12192000"/>
                <a:gd name="connsiteY7" fmla="*/ 0 h 544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5448300">
                  <a:moveTo>
                    <a:pt x="6096002" y="0"/>
                  </a:moveTo>
                  <a:cubicBezTo>
                    <a:pt x="8134449" y="0"/>
                    <a:pt x="10052285" y="319837"/>
                    <a:pt x="11725824" y="882906"/>
                  </a:cubicBezTo>
                  <a:lnTo>
                    <a:pt x="12192000" y="1048921"/>
                  </a:lnTo>
                  <a:lnTo>
                    <a:pt x="12192000" y="5448300"/>
                  </a:lnTo>
                  <a:lnTo>
                    <a:pt x="0" y="5448300"/>
                  </a:lnTo>
                  <a:lnTo>
                    <a:pt x="0" y="1048921"/>
                  </a:lnTo>
                  <a:lnTo>
                    <a:pt x="466176" y="882905"/>
                  </a:lnTo>
                  <a:cubicBezTo>
                    <a:pt x="2139718" y="319837"/>
                    <a:pt x="4057553" y="0"/>
                    <a:pt x="6096002" y="0"/>
                  </a:cubicBezTo>
                  <a:close/>
                </a:path>
              </a:pathLst>
            </a:custGeom>
            <a:solidFill>
              <a:srgbClr val="BED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62C59D06-1105-4392-A7F4-4678D101532F}"/>
                </a:ext>
              </a:extLst>
            </p:cNvPr>
            <p:cNvSpPr/>
            <p:nvPr/>
          </p:nvSpPr>
          <p:spPr>
            <a:xfrm>
              <a:off x="0" y="2397579"/>
              <a:ext cx="12192000" cy="4460422"/>
            </a:xfrm>
            <a:custGeom>
              <a:avLst/>
              <a:gdLst>
                <a:gd name="connsiteX0" fmla="*/ 6096002 w 12192000"/>
                <a:gd name="connsiteY0" fmla="*/ 0 h 4460422"/>
                <a:gd name="connsiteX1" fmla="*/ 11725824 w 12192000"/>
                <a:gd name="connsiteY1" fmla="*/ 882906 h 4460422"/>
                <a:gd name="connsiteX2" fmla="*/ 12192000 w 12192000"/>
                <a:gd name="connsiteY2" fmla="*/ 1048921 h 4460422"/>
                <a:gd name="connsiteX3" fmla="*/ 12192000 w 12192000"/>
                <a:gd name="connsiteY3" fmla="*/ 4460422 h 4460422"/>
                <a:gd name="connsiteX4" fmla="*/ 0 w 12192000"/>
                <a:gd name="connsiteY4" fmla="*/ 4460422 h 4460422"/>
                <a:gd name="connsiteX5" fmla="*/ 0 w 12192000"/>
                <a:gd name="connsiteY5" fmla="*/ 1048921 h 4460422"/>
                <a:gd name="connsiteX6" fmla="*/ 466176 w 12192000"/>
                <a:gd name="connsiteY6" fmla="*/ 882905 h 4460422"/>
                <a:gd name="connsiteX7" fmla="*/ 6096002 w 12192000"/>
                <a:gd name="connsiteY7" fmla="*/ 0 h 4460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4460422">
                  <a:moveTo>
                    <a:pt x="6096002" y="0"/>
                  </a:moveTo>
                  <a:cubicBezTo>
                    <a:pt x="8134449" y="0"/>
                    <a:pt x="10052285" y="319837"/>
                    <a:pt x="11725824" y="882906"/>
                  </a:cubicBezTo>
                  <a:lnTo>
                    <a:pt x="12192000" y="1048921"/>
                  </a:lnTo>
                  <a:lnTo>
                    <a:pt x="12192000" y="4460422"/>
                  </a:lnTo>
                  <a:lnTo>
                    <a:pt x="0" y="4460422"/>
                  </a:lnTo>
                  <a:lnTo>
                    <a:pt x="0" y="1048921"/>
                  </a:lnTo>
                  <a:lnTo>
                    <a:pt x="466176" y="882905"/>
                  </a:lnTo>
                  <a:cubicBezTo>
                    <a:pt x="2139717" y="319837"/>
                    <a:pt x="4057553" y="0"/>
                    <a:pt x="6096002" y="0"/>
                  </a:cubicBezTo>
                  <a:close/>
                </a:path>
              </a:pathLst>
            </a:custGeom>
            <a:solidFill>
              <a:srgbClr val="0F4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5" name="出自【趣你的PPT】(微信:qunideppt)：最优质的PPT资源库">
            <a:extLst>
              <a:ext uri="{FF2B5EF4-FFF2-40B4-BE49-F238E27FC236}">
                <a16:creationId xmlns:a16="http://schemas.microsoft.com/office/drawing/2014/main" id="{9DFD2C85-8E67-4F25-BE95-118BC2A94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277" y="3611923"/>
            <a:ext cx="325326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04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0852CB2-5501-45B6-B761-59A47773DE49}"/>
              </a:ext>
            </a:extLst>
          </p:cNvPr>
          <p:cNvGrpSpPr/>
          <p:nvPr/>
        </p:nvGrpSpPr>
        <p:grpSpPr>
          <a:xfrm>
            <a:off x="6373397" y="2704528"/>
            <a:ext cx="3648428" cy="1169552"/>
            <a:chOff x="6208295" y="2739030"/>
            <a:chExt cx="4658627" cy="1169551"/>
          </a:xfrm>
        </p:grpSpPr>
        <p:sp>
          <p:nvSpPr>
            <p:cNvPr id="24" name="出自【趣你的PPT】(微信:qunideppt)：最优质的PPT资源库">
              <a:extLst>
                <a:ext uri="{FF2B5EF4-FFF2-40B4-BE49-F238E27FC236}">
                  <a16:creationId xmlns:a16="http://schemas.microsoft.com/office/drawing/2014/main" id="{74E4C262-4C36-4D95-9F5B-DB223CCD9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8295" y="2739030"/>
              <a:ext cx="465862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dist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4800" b="1" dirty="0">
                  <a:solidFill>
                    <a:srgbClr val="2847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进度安排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CD65A0D-36A8-4587-823E-8B815E5F12C9}"/>
                </a:ext>
              </a:extLst>
            </p:cNvPr>
            <p:cNvSpPr txBox="1"/>
            <p:nvPr/>
          </p:nvSpPr>
          <p:spPr>
            <a:xfrm>
              <a:off x="6248139" y="3570027"/>
              <a:ext cx="45789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847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scheduling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432F289-C0AE-4049-B7B4-819E6BDE6D6C}"/>
                </a:ext>
              </a:extLst>
            </p:cNvPr>
            <p:cNvCxnSpPr>
              <a:cxnSpLocks/>
            </p:cNvCxnSpPr>
            <p:nvPr/>
          </p:nvCxnSpPr>
          <p:spPr>
            <a:xfrm>
              <a:off x="6334303" y="3570027"/>
              <a:ext cx="4406610" cy="0"/>
            </a:xfrm>
            <a:prstGeom prst="line">
              <a:avLst/>
            </a:prstGeom>
            <a:ln>
              <a:solidFill>
                <a:srgbClr val="284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A16B62B-A16E-4684-9336-27EFF991E920}"/>
              </a:ext>
            </a:extLst>
          </p:cNvPr>
          <p:cNvGrpSpPr/>
          <p:nvPr/>
        </p:nvGrpSpPr>
        <p:grpSpPr>
          <a:xfrm>
            <a:off x="7700722" y="3973506"/>
            <a:ext cx="993775" cy="139700"/>
            <a:chOff x="7696200" y="3987800"/>
            <a:chExt cx="993775" cy="13970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6CA1DD1-6528-4A32-91FD-D4523DF114CC}"/>
                </a:ext>
              </a:extLst>
            </p:cNvPr>
            <p:cNvSpPr/>
            <p:nvPr/>
          </p:nvSpPr>
          <p:spPr>
            <a:xfrm>
              <a:off x="7696200" y="3987800"/>
              <a:ext cx="139700" cy="139700"/>
            </a:xfrm>
            <a:prstGeom prst="ellipse">
              <a:avLst/>
            </a:prstGeom>
            <a:solidFill>
              <a:srgbClr val="284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24C6069-D240-4145-8CD8-DFF39BBB1D6F}"/>
                </a:ext>
              </a:extLst>
            </p:cNvPr>
            <p:cNvSpPr/>
            <p:nvPr/>
          </p:nvSpPr>
          <p:spPr>
            <a:xfrm>
              <a:off x="8123238" y="3987800"/>
              <a:ext cx="139700" cy="139700"/>
            </a:xfrm>
            <a:prstGeom prst="ellipse">
              <a:avLst/>
            </a:prstGeom>
            <a:solidFill>
              <a:srgbClr val="284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88294E21-7FFD-4660-977D-7F1C69A2F091}"/>
                </a:ext>
              </a:extLst>
            </p:cNvPr>
            <p:cNvSpPr/>
            <p:nvPr/>
          </p:nvSpPr>
          <p:spPr>
            <a:xfrm>
              <a:off x="8550275" y="3987800"/>
              <a:ext cx="139700" cy="139700"/>
            </a:xfrm>
            <a:prstGeom prst="ellipse">
              <a:avLst/>
            </a:prstGeom>
            <a:solidFill>
              <a:srgbClr val="284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1E62341-419D-4EA9-A59B-8A176BF2E978}"/>
              </a:ext>
            </a:extLst>
          </p:cNvPr>
          <p:cNvGrpSpPr/>
          <p:nvPr/>
        </p:nvGrpSpPr>
        <p:grpSpPr>
          <a:xfrm>
            <a:off x="1589247" y="2017793"/>
            <a:ext cx="1391697" cy="1517733"/>
            <a:chOff x="7907338" y="4873626"/>
            <a:chExt cx="436563" cy="454025"/>
          </a:xfrm>
          <a:solidFill>
            <a:srgbClr val="284760"/>
          </a:solidFill>
        </p:grpSpPr>
        <p:sp>
          <p:nvSpPr>
            <p:cNvPr id="45" name="Freeform 152">
              <a:extLst>
                <a:ext uri="{FF2B5EF4-FFF2-40B4-BE49-F238E27FC236}">
                  <a16:creationId xmlns:a16="http://schemas.microsoft.com/office/drawing/2014/main" id="{D07F3B7E-C00E-4E7D-87C9-2901234C7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7338" y="5137151"/>
              <a:ext cx="173038" cy="171450"/>
            </a:xfrm>
            <a:custGeom>
              <a:avLst/>
              <a:gdLst>
                <a:gd name="T0" fmla="*/ 109 w 109"/>
                <a:gd name="T1" fmla="*/ 56 h 108"/>
                <a:gd name="T2" fmla="*/ 0 w 109"/>
                <a:gd name="T3" fmla="*/ 108 h 108"/>
                <a:gd name="T4" fmla="*/ 52 w 109"/>
                <a:gd name="T5" fmla="*/ 0 h 108"/>
                <a:gd name="T6" fmla="*/ 109 w 109"/>
                <a:gd name="T7" fmla="*/ 5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08">
                  <a:moveTo>
                    <a:pt x="109" y="56"/>
                  </a:moveTo>
                  <a:lnTo>
                    <a:pt x="0" y="108"/>
                  </a:lnTo>
                  <a:lnTo>
                    <a:pt x="52" y="0"/>
                  </a:lnTo>
                  <a:lnTo>
                    <a:pt x="109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153">
              <a:extLst>
                <a:ext uri="{FF2B5EF4-FFF2-40B4-BE49-F238E27FC236}">
                  <a16:creationId xmlns:a16="http://schemas.microsoft.com/office/drawing/2014/main" id="{5FC5BDD1-5C80-4664-B876-E545110CA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5313" y="4873626"/>
              <a:ext cx="128588" cy="127000"/>
            </a:xfrm>
            <a:custGeom>
              <a:avLst/>
              <a:gdLst>
                <a:gd name="T0" fmla="*/ 24 w 34"/>
                <a:gd name="T1" fmla="*/ 34 h 34"/>
                <a:gd name="T2" fmla="*/ 0 w 34"/>
                <a:gd name="T3" fmla="*/ 10 h 34"/>
                <a:gd name="T4" fmla="*/ 7 w 34"/>
                <a:gd name="T5" fmla="*/ 3 h 34"/>
                <a:gd name="T6" fmla="*/ 18 w 34"/>
                <a:gd name="T7" fmla="*/ 3 h 34"/>
                <a:gd name="T8" fmla="*/ 31 w 34"/>
                <a:gd name="T9" fmla="*/ 16 h 34"/>
                <a:gd name="T10" fmla="*/ 31 w 34"/>
                <a:gd name="T11" fmla="*/ 27 h 34"/>
                <a:gd name="T12" fmla="*/ 24 w 34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4">
                  <a:moveTo>
                    <a:pt x="24" y="34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0" y="0"/>
                    <a:pt x="15" y="0"/>
                    <a:pt x="18" y="3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9"/>
                    <a:pt x="34" y="24"/>
                    <a:pt x="31" y="27"/>
                  </a:cubicBezTo>
                  <a:lnTo>
                    <a:pt x="24" y="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154">
              <a:extLst>
                <a:ext uri="{FF2B5EF4-FFF2-40B4-BE49-F238E27FC236}">
                  <a16:creationId xmlns:a16="http://schemas.microsoft.com/office/drawing/2014/main" id="{F6B92D48-9271-402C-B8C2-1B1562876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7338" y="5308601"/>
              <a:ext cx="431800" cy="19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155">
              <a:extLst>
                <a:ext uri="{FF2B5EF4-FFF2-40B4-BE49-F238E27FC236}">
                  <a16:creationId xmlns:a16="http://schemas.microsoft.com/office/drawing/2014/main" id="{2FA83AA0-96D2-4059-A477-2342B0224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4175" y="4933951"/>
              <a:ext cx="279400" cy="277813"/>
            </a:xfrm>
            <a:custGeom>
              <a:avLst/>
              <a:gdLst>
                <a:gd name="T0" fmla="*/ 36 w 74"/>
                <a:gd name="T1" fmla="*/ 50 h 74"/>
                <a:gd name="T2" fmla="*/ 36 w 74"/>
                <a:gd name="T3" fmla="*/ 44 h 74"/>
                <a:gd name="T4" fmla="*/ 65 w 74"/>
                <a:gd name="T5" fmla="*/ 15 h 74"/>
                <a:gd name="T6" fmla="*/ 50 w 74"/>
                <a:gd name="T7" fmla="*/ 0 h 74"/>
                <a:gd name="T8" fmla="*/ 0 w 74"/>
                <a:gd name="T9" fmla="*/ 50 h 74"/>
                <a:gd name="T10" fmla="*/ 24 w 74"/>
                <a:gd name="T11" fmla="*/ 74 h 74"/>
                <a:gd name="T12" fmla="*/ 74 w 74"/>
                <a:gd name="T13" fmla="*/ 24 h 74"/>
                <a:gd name="T14" fmla="*/ 71 w 74"/>
                <a:gd name="T15" fmla="*/ 21 h 74"/>
                <a:gd name="T16" fmla="*/ 42 w 74"/>
                <a:gd name="T17" fmla="*/ 50 h 74"/>
                <a:gd name="T18" fmla="*/ 36 w 74"/>
                <a:gd name="T19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74">
                  <a:moveTo>
                    <a:pt x="36" y="50"/>
                  </a:moveTo>
                  <a:cubicBezTo>
                    <a:pt x="35" y="49"/>
                    <a:pt x="35" y="46"/>
                    <a:pt x="36" y="44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4" y="74"/>
                    <a:pt x="24" y="74"/>
                    <a:pt x="24" y="7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1" y="52"/>
                    <a:pt x="38" y="52"/>
                    <a:pt x="36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4085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112BAD-3C5C-401F-B567-58C57D4F03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4599AA1C-2988-42C4-B5A8-F5CD3CAD69AD}"/>
              </a:ext>
            </a:extLst>
          </p:cNvPr>
          <p:cNvSpPr/>
          <p:nvPr/>
        </p:nvSpPr>
        <p:spPr>
          <a:xfrm>
            <a:off x="0" y="1409701"/>
            <a:ext cx="12192000" cy="5448300"/>
          </a:xfrm>
          <a:custGeom>
            <a:avLst/>
            <a:gdLst>
              <a:gd name="connsiteX0" fmla="*/ 6096002 w 12192000"/>
              <a:gd name="connsiteY0" fmla="*/ 0 h 5448300"/>
              <a:gd name="connsiteX1" fmla="*/ 11725824 w 12192000"/>
              <a:gd name="connsiteY1" fmla="*/ 882906 h 5448300"/>
              <a:gd name="connsiteX2" fmla="*/ 12192000 w 12192000"/>
              <a:gd name="connsiteY2" fmla="*/ 1048921 h 5448300"/>
              <a:gd name="connsiteX3" fmla="*/ 12192000 w 12192000"/>
              <a:gd name="connsiteY3" fmla="*/ 5448300 h 5448300"/>
              <a:gd name="connsiteX4" fmla="*/ 0 w 12192000"/>
              <a:gd name="connsiteY4" fmla="*/ 5448300 h 5448300"/>
              <a:gd name="connsiteX5" fmla="*/ 0 w 12192000"/>
              <a:gd name="connsiteY5" fmla="*/ 1048921 h 5448300"/>
              <a:gd name="connsiteX6" fmla="*/ 466176 w 12192000"/>
              <a:gd name="connsiteY6" fmla="*/ 882905 h 5448300"/>
              <a:gd name="connsiteX7" fmla="*/ 6096002 w 12192000"/>
              <a:gd name="connsiteY7" fmla="*/ 0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448300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5448300"/>
                </a:lnTo>
                <a:lnTo>
                  <a:pt x="0" y="5448300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8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BED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2C59D06-1105-4392-A7F4-4678D101532F}"/>
              </a:ext>
            </a:extLst>
          </p:cNvPr>
          <p:cNvSpPr/>
          <p:nvPr/>
        </p:nvSpPr>
        <p:spPr>
          <a:xfrm>
            <a:off x="0" y="2397579"/>
            <a:ext cx="12192000" cy="4460423"/>
          </a:xfrm>
          <a:custGeom>
            <a:avLst/>
            <a:gdLst>
              <a:gd name="connsiteX0" fmla="*/ 6096002 w 12192000"/>
              <a:gd name="connsiteY0" fmla="*/ 0 h 4460422"/>
              <a:gd name="connsiteX1" fmla="*/ 11725824 w 12192000"/>
              <a:gd name="connsiteY1" fmla="*/ 882906 h 4460422"/>
              <a:gd name="connsiteX2" fmla="*/ 12192000 w 12192000"/>
              <a:gd name="connsiteY2" fmla="*/ 1048921 h 4460422"/>
              <a:gd name="connsiteX3" fmla="*/ 12192000 w 12192000"/>
              <a:gd name="connsiteY3" fmla="*/ 4460422 h 4460422"/>
              <a:gd name="connsiteX4" fmla="*/ 0 w 12192000"/>
              <a:gd name="connsiteY4" fmla="*/ 4460422 h 4460422"/>
              <a:gd name="connsiteX5" fmla="*/ 0 w 12192000"/>
              <a:gd name="connsiteY5" fmla="*/ 1048921 h 4460422"/>
              <a:gd name="connsiteX6" fmla="*/ 466176 w 12192000"/>
              <a:gd name="connsiteY6" fmla="*/ 882905 h 4460422"/>
              <a:gd name="connsiteX7" fmla="*/ 6096002 w 12192000"/>
              <a:gd name="connsiteY7" fmla="*/ 0 h 44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60422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4460422"/>
                </a:lnTo>
                <a:lnTo>
                  <a:pt x="0" y="4460422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7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0F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4EBDCF2-D65B-4C60-B1BC-079AE49DCC1D}"/>
              </a:ext>
            </a:extLst>
          </p:cNvPr>
          <p:cNvSpPr/>
          <p:nvPr/>
        </p:nvSpPr>
        <p:spPr>
          <a:xfrm>
            <a:off x="440728" y="433235"/>
            <a:ext cx="11310547" cy="5991532"/>
          </a:xfrm>
          <a:prstGeom prst="roundRect">
            <a:avLst>
              <a:gd name="adj" fmla="val 2436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srgbClr val="E6E6E6"/>
                </a:solidFill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D7CE04-1AB2-4828-B533-47D1204DA476}"/>
              </a:ext>
            </a:extLst>
          </p:cNvPr>
          <p:cNvGrpSpPr/>
          <p:nvPr/>
        </p:nvGrpSpPr>
        <p:grpSpPr>
          <a:xfrm>
            <a:off x="743123" y="568863"/>
            <a:ext cx="521243" cy="521243"/>
            <a:chOff x="-1422943" y="2124099"/>
            <a:chExt cx="521243" cy="521243"/>
          </a:xfrm>
        </p:grpSpPr>
        <p:sp>
          <p:nvSpPr>
            <p:cNvPr id="60" name="出自【趣你的PPT】(微信:qunideppt)：最优质的PPT资源库">
              <a:extLst>
                <a:ext uri="{FF2B5EF4-FFF2-40B4-BE49-F238E27FC236}">
                  <a16:creationId xmlns:a16="http://schemas.microsoft.com/office/drawing/2014/main" id="{7FF5F954-AB89-40D2-BECC-F6BA5F7F9D1D}"/>
                </a:ext>
              </a:extLst>
            </p:cNvPr>
            <p:cNvSpPr/>
            <p:nvPr/>
          </p:nvSpPr>
          <p:spPr>
            <a:xfrm>
              <a:off x="-1422943" y="2124099"/>
              <a:ext cx="521243" cy="521243"/>
            </a:xfrm>
            <a:prstGeom prst="ellipse">
              <a:avLst/>
            </a:prstGeom>
            <a:noFill/>
            <a:ln w="31750">
              <a:solidFill>
                <a:srgbClr val="2847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出自【趣你的PPT】(微信:qunideppt)：最优质的PPT资源库">
              <a:extLst>
                <a:ext uri="{FF2B5EF4-FFF2-40B4-BE49-F238E27FC236}">
                  <a16:creationId xmlns:a16="http://schemas.microsoft.com/office/drawing/2014/main" id="{2C4FF030-A402-40F6-B547-8985DC623C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79924" y="2221227"/>
              <a:ext cx="435205" cy="326986"/>
            </a:xfrm>
            <a:custGeom>
              <a:avLst/>
              <a:gdLst>
                <a:gd name="T0" fmla="*/ 2673 w 2673"/>
                <a:gd name="T1" fmla="*/ 637 h 2005"/>
                <a:gd name="T2" fmla="*/ 1341 w 2673"/>
                <a:gd name="T3" fmla="*/ 0 h 2005"/>
                <a:gd name="T4" fmla="*/ 0 w 2673"/>
                <a:gd name="T5" fmla="*/ 637 h 2005"/>
                <a:gd name="T6" fmla="*/ 1341 w 2673"/>
                <a:gd name="T7" fmla="*/ 1273 h 2005"/>
                <a:gd name="T8" fmla="*/ 2388 w 2673"/>
                <a:gd name="T9" fmla="*/ 773 h 2005"/>
                <a:gd name="T10" fmla="*/ 2388 w 2673"/>
                <a:gd name="T11" fmla="*/ 1514 h 2005"/>
                <a:gd name="T12" fmla="*/ 2497 w 2673"/>
                <a:gd name="T13" fmla="*/ 1514 h 2005"/>
                <a:gd name="T14" fmla="*/ 2497 w 2673"/>
                <a:gd name="T15" fmla="*/ 721 h 2005"/>
                <a:gd name="T16" fmla="*/ 2673 w 2673"/>
                <a:gd name="T17" fmla="*/ 637 h 2005"/>
                <a:gd name="T18" fmla="*/ 2673 w 2673"/>
                <a:gd name="T19" fmla="*/ 637 h 2005"/>
                <a:gd name="T20" fmla="*/ 1341 w 2673"/>
                <a:gd name="T21" fmla="*/ 1110 h 2005"/>
                <a:gd name="T22" fmla="*/ 343 w 2673"/>
                <a:gd name="T23" fmla="*/ 637 h 2005"/>
                <a:gd name="T24" fmla="*/ 1341 w 2673"/>
                <a:gd name="T25" fmla="*/ 163 h 2005"/>
                <a:gd name="T26" fmla="*/ 2332 w 2673"/>
                <a:gd name="T27" fmla="*/ 637 h 2005"/>
                <a:gd name="T28" fmla="*/ 1341 w 2673"/>
                <a:gd name="T29" fmla="*/ 1110 h 2005"/>
                <a:gd name="T30" fmla="*/ 1341 w 2673"/>
                <a:gd name="T31" fmla="*/ 1110 h 2005"/>
                <a:gd name="T32" fmla="*/ 2052 w 2673"/>
                <a:gd name="T33" fmla="*/ 1661 h 2005"/>
                <a:gd name="T34" fmla="*/ 1539 w 2673"/>
                <a:gd name="T35" fmla="*/ 1840 h 2005"/>
                <a:gd name="T36" fmla="*/ 1063 w 2673"/>
                <a:gd name="T37" fmla="*/ 1818 h 2005"/>
                <a:gd name="T38" fmla="*/ 630 w 2673"/>
                <a:gd name="T39" fmla="*/ 1661 h 2005"/>
                <a:gd name="T40" fmla="*/ 630 w 2673"/>
                <a:gd name="T41" fmla="*/ 1174 h 2005"/>
                <a:gd name="T42" fmla="*/ 521 w 2673"/>
                <a:gd name="T43" fmla="*/ 1174 h 2005"/>
                <a:gd name="T44" fmla="*/ 521 w 2673"/>
                <a:gd name="T45" fmla="*/ 1762 h 2005"/>
                <a:gd name="T46" fmla="*/ 553 w 2673"/>
                <a:gd name="T47" fmla="*/ 1783 h 2005"/>
                <a:gd name="T48" fmla="*/ 1044 w 2673"/>
                <a:gd name="T49" fmla="*/ 1970 h 2005"/>
                <a:gd name="T50" fmla="*/ 1367 w 2673"/>
                <a:gd name="T51" fmla="*/ 2005 h 2005"/>
                <a:gd name="T52" fmla="*/ 1547 w 2673"/>
                <a:gd name="T53" fmla="*/ 1994 h 2005"/>
                <a:gd name="T54" fmla="*/ 2128 w 2673"/>
                <a:gd name="T55" fmla="*/ 1783 h 2005"/>
                <a:gd name="T56" fmla="*/ 2160 w 2673"/>
                <a:gd name="T57" fmla="*/ 1762 h 2005"/>
                <a:gd name="T58" fmla="*/ 2160 w 2673"/>
                <a:gd name="T59" fmla="*/ 1174 h 2005"/>
                <a:gd name="T60" fmla="*/ 2052 w 2673"/>
                <a:gd name="T61" fmla="*/ 1174 h 2005"/>
                <a:gd name="T62" fmla="*/ 2052 w 2673"/>
                <a:gd name="T63" fmla="*/ 1661 h 2005"/>
                <a:gd name="T64" fmla="*/ 2052 w 2673"/>
                <a:gd name="T65" fmla="*/ 1661 h 2005"/>
                <a:gd name="T66" fmla="*/ 2052 w 2673"/>
                <a:gd name="T67" fmla="*/ 1661 h 2005"/>
                <a:gd name="T68" fmla="*/ 2052 w 2673"/>
                <a:gd name="T69" fmla="*/ 1661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73" h="2005">
                  <a:moveTo>
                    <a:pt x="2673" y="637"/>
                  </a:moveTo>
                  <a:cubicBezTo>
                    <a:pt x="1341" y="0"/>
                    <a:pt x="1341" y="0"/>
                    <a:pt x="1341" y="0"/>
                  </a:cubicBezTo>
                  <a:cubicBezTo>
                    <a:pt x="0" y="637"/>
                    <a:pt x="0" y="637"/>
                    <a:pt x="0" y="637"/>
                  </a:cubicBezTo>
                  <a:cubicBezTo>
                    <a:pt x="1341" y="1273"/>
                    <a:pt x="1341" y="1273"/>
                    <a:pt x="1341" y="1273"/>
                  </a:cubicBezTo>
                  <a:cubicBezTo>
                    <a:pt x="2388" y="773"/>
                    <a:pt x="2388" y="773"/>
                    <a:pt x="2388" y="773"/>
                  </a:cubicBezTo>
                  <a:cubicBezTo>
                    <a:pt x="2388" y="1514"/>
                    <a:pt x="2388" y="1514"/>
                    <a:pt x="2388" y="1514"/>
                  </a:cubicBezTo>
                  <a:cubicBezTo>
                    <a:pt x="2497" y="1514"/>
                    <a:pt x="2497" y="1514"/>
                    <a:pt x="2497" y="1514"/>
                  </a:cubicBezTo>
                  <a:cubicBezTo>
                    <a:pt x="2497" y="721"/>
                    <a:pt x="2497" y="721"/>
                    <a:pt x="2497" y="721"/>
                  </a:cubicBezTo>
                  <a:cubicBezTo>
                    <a:pt x="2673" y="637"/>
                    <a:pt x="2673" y="637"/>
                    <a:pt x="2673" y="637"/>
                  </a:cubicBezTo>
                  <a:cubicBezTo>
                    <a:pt x="2673" y="637"/>
                    <a:pt x="2673" y="637"/>
                    <a:pt x="2673" y="637"/>
                  </a:cubicBezTo>
                  <a:close/>
                  <a:moveTo>
                    <a:pt x="1341" y="1110"/>
                  </a:moveTo>
                  <a:cubicBezTo>
                    <a:pt x="343" y="637"/>
                    <a:pt x="343" y="637"/>
                    <a:pt x="343" y="637"/>
                  </a:cubicBezTo>
                  <a:cubicBezTo>
                    <a:pt x="1341" y="163"/>
                    <a:pt x="1341" y="163"/>
                    <a:pt x="1341" y="163"/>
                  </a:cubicBezTo>
                  <a:cubicBezTo>
                    <a:pt x="2332" y="637"/>
                    <a:pt x="2332" y="637"/>
                    <a:pt x="2332" y="637"/>
                  </a:cubicBezTo>
                  <a:cubicBezTo>
                    <a:pt x="1341" y="1110"/>
                    <a:pt x="1341" y="1110"/>
                    <a:pt x="1341" y="1110"/>
                  </a:cubicBezTo>
                  <a:cubicBezTo>
                    <a:pt x="1341" y="1110"/>
                    <a:pt x="1341" y="1110"/>
                    <a:pt x="1341" y="1110"/>
                  </a:cubicBezTo>
                  <a:close/>
                  <a:moveTo>
                    <a:pt x="2052" y="1661"/>
                  </a:moveTo>
                  <a:cubicBezTo>
                    <a:pt x="1891" y="1757"/>
                    <a:pt x="1719" y="1817"/>
                    <a:pt x="1539" y="1840"/>
                  </a:cubicBezTo>
                  <a:cubicBezTo>
                    <a:pt x="1385" y="1859"/>
                    <a:pt x="1225" y="1852"/>
                    <a:pt x="1063" y="1818"/>
                  </a:cubicBezTo>
                  <a:cubicBezTo>
                    <a:pt x="872" y="1778"/>
                    <a:pt x="711" y="1706"/>
                    <a:pt x="630" y="1661"/>
                  </a:cubicBezTo>
                  <a:cubicBezTo>
                    <a:pt x="630" y="1174"/>
                    <a:pt x="630" y="1174"/>
                    <a:pt x="630" y="1174"/>
                  </a:cubicBezTo>
                  <a:cubicBezTo>
                    <a:pt x="521" y="1174"/>
                    <a:pt x="521" y="1174"/>
                    <a:pt x="521" y="1174"/>
                  </a:cubicBezTo>
                  <a:cubicBezTo>
                    <a:pt x="521" y="1762"/>
                    <a:pt x="521" y="1762"/>
                    <a:pt x="521" y="1762"/>
                  </a:cubicBezTo>
                  <a:cubicBezTo>
                    <a:pt x="553" y="1783"/>
                    <a:pt x="553" y="1783"/>
                    <a:pt x="553" y="1783"/>
                  </a:cubicBezTo>
                  <a:cubicBezTo>
                    <a:pt x="561" y="1788"/>
                    <a:pt x="753" y="1909"/>
                    <a:pt x="1044" y="1970"/>
                  </a:cubicBezTo>
                  <a:cubicBezTo>
                    <a:pt x="1152" y="1993"/>
                    <a:pt x="1260" y="2005"/>
                    <a:pt x="1367" y="2005"/>
                  </a:cubicBezTo>
                  <a:cubicBezTo>
                    <a:pt x="1427" y="2005"/>
                    <a:pt x="1487" y="2001"/>
                    <a:pt x="1547" y="1994"/>
                  </a:cubicBezTo>
                  <a:cubicBezTo>
                    <a:pt x="1751" y="1968"/>
                    <a:pt x="1947" y="1897"/>
                    <a:pt x="2128" y="1783"/>
                  </a:cubicBezTo>
                  <a:cubicBezTo>
                    <a:pt x="2160" y="1762"/>
                    <a:pt x="2160" y="1762"/>
                    <a:pt x="2160" y="1762"/>
                  </a:cubicBezTo>
                  <a:cubicBezTo>
                    <a:pt x="2160" y="1174"/>
                    <a:pt x="2160" y="1174"/>
                    <a:pt x="2160" y="1174"/>
                  </a:cubicBezTo>
                  <a:cubicBezTo>
                    <a:pt x="2052" y="1174"/>
                    <a:pt x="2052" y="1174"/>
                    <a:pt x="2052" y="1174"/>
                  </a:cubicBezTo>
                  <a:cubicBezTo>
                    <a:pt x="2052" y="1661"/>
                    <a:pt x="2052" y="1661"/>
                    <a:pt x="2052" y="1661"/>
                  </a:cubicBezTo>
                  <a:cubicBezTo>
                    <a:pt x="2052" y="1661"/>
                    <a:pt x="2052" y="1661"/>
                    <a:pt x="2052" y="1661"/>
                  </a:cubicBezTo>
                  <a:close/>
                  <a:moveTo>
                    <a:pt x="2052" y="1661"/>
                  </a:moveTo>
                  <a:cubicBezTo>
                    <a:pt x="2052" y="1661"/>
                    <a:pt x="2052" y="1661"/>
                    <a:pt x="2052" y="1661"/>
                  </a:cubicBezTo>
                </a:path>
              </a:pathLst>
            </a:custGeom>
            <a:solidFill>
              <a:srgbClr val="284760"/>
            </a:solidFill>
            <a:ln>
              <a:solidFill>
                <a:srgbClr val="284760"/>
              </a:solidFill>
            </a:ln>
          </p:spPr>
          <p:txBody>
            <a:bodyPr vert="horz" wrap="square" lIns="114924" tIns="57463" rIns="114924" bIns="5746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5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5B84BC7-93B7-4268-86DE-5EA1847EBEFB}"/>
              </a:ext>
            </a:extLst>
          </p:cNvPr>
          <p:cNvCxnSpPr>
            <a:cxnSpLocks/>
          </p:cNvCxnSpPr>
          <p:nvPr/>
        </p:nvCxnSpPr>
        <p:spPr>
          <a:xfrm>
            <a:off x="590723" y="1225732"/>
            <a:ext cx="110105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出自【趣你的PPT】(微信:qunideppt)：最优质的PPT资源库">
            <a:extLst>
              <a:ext uri="{FF2B5EF4-FFF2-40B4-BE49-F238E27FC236}">
                <a16:creationId xmlns:a16="http://schemas.microsoft.com/office/drawing/2014/main" id="{CABA2593-2FD9-43ED-A868-1EE2B7C29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7385" y="567874"/>
            <a:ext cx="32532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进度安排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6FB215A5-4721-4DE2-A3E3-66A8F05F0F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6505261"/>
              </p:ext>
            </p:extLst>
          </p:nvPr>
        </p:nvGraphicFramePr>
        <p:xfrm>
          <a:off x="1903984" y="1524329"/>
          <a:ext cx="8364728" cy="4647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39886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112BAD-3C5C-401F-B567-58C57D4F03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4599AA1C-2988-42C4-B5A8-F5CD3CAD69AD}"/>
              </a:ext>
            </a:extLst>
          </p:cNvPr>
          <p:cNvSpPr/>
          <p:nvPr/>
        </p:nvSpPr>
        <p:spPr>
          <a:xfrm>
            <a:off x="0" y="1409701"/>
            <a:ext cx="12192000" cy="5448300"/>
          </a:xfrm>
          <a:custGeom>
            <a:avLst/>
            <a:gdLst>
              <a:gd name="connsiteX0" fmla="*/ 6096002 w 12192000"/>
              <a:gd name="connsiteY0" fmla="*/ 0 h 5448300"/>
              <a:gd name="connsiteX1" fmla="*/ 11725824 w 12192000"/>
              <a:gd name="connsiteY1" fmla="*/ 882906 h 5448300"/>
              <a:gd name="connsiteX2" fmla="*/ 12192000 w 12192000"/>
              <a:gd name="connsiteY2" fmla="*/ 1048921 h 5448300"/>
              <a:gd name="connsiteX3" fmla="*/ 12192000 w 12192000"/>
              <a:gd name="connsiteY3" fmla="*/ 5448300 h 5448300"/>
              <a:gd name="connsiteX4" fmla="*/ 0 w 12192000"/>
              <a:gd name="connsiteY4" fmla="*/ 5448300 h 5448300"/>
              <a:gd name="connsiteX5" fmla="*/ 0 w 12192000"/>
              <a:gd name="connsiteY5" fmla="*/ 1048921 h 5448300"/>
              <a:gd name="connsiteX6" fmla="*/ 466176 w 12192000"/>
              <a:gd name="connsiteY6" fmla="*/ 882905 h 5448300"/>
              <a:gd name="connsiteX7" fmla="*/ 6096002 w 12192000"/>
              <a:gd name="connsiteY7" fmla="*/ 0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448300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5448300"/>
                </a:lnTo>
                <a:lnTo>
                  <a:pt x="0" y="5448300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8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BED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2C59D06-1105-4392-A7F4-4678D101532F}"/>
              </a:ext>
            </a:extLst>
          </p:cNvPr>
          <p:cNvSpPr/>
          <p:nvPr/>
        </p:nvSpPr>
        <p:spPr>
          <a:xfrm>
            <a:off x="0" y="2397579"/>
            <a:ext cx="12192000" cy="4460423"/>
          </a:xfrm>
          <a:custGeom>
            <a:avLst/>
            <a:gdLst>
              <a:gd name="connsiteX0" fmla="*/ 6096002 w 12192000"/>
              <a:gd name="connsiteY0" fmla="*/ 0 h 4460422"/>
              <a:gd name="connsiteX1" fmla="*/ 11725824 w 12192000"/>
              <a:gd name="connsiteY1" fmla="*/ 882906 h 4460422"/>
              <a:gd name="connsiteX2" fmla="*/ 12192000 w 12192000"/>
              <a:gd name="connsiteY2" fmla="*/ 1048921 h 4460422"/>
              <a:gd name="connsiteX3" fmla="*/ 12192000 w 12192000"/>
              <a:gd name="connsiteY3" fmla="*/ 4460422 h 4460422"/>
              <a:gd name="connsiteX4" fmla="*/ 0 w 12192000"/>
              <a:gd name="connsiteY4" fmla="*/ 4460422 h 4460422"/>
              <a:gd name="connsiteX5" fmla="*/ 0 w 12192000"/>
              <a:gd name="connsiteY5" fmla="*/ 1048921 h 4460422"/>
              <a:gd name="connsiteX6" fmla="*/ 466176 w 12192000"/>
              <a:gd name="connsiteY6" fmla="*/ 882905 h 4460422"/>
              <a:gd name="connsiteX7" fmla="*/ 6096002 w 12192000"/>
              <a:gd name="connsiteY7" fmla="*/ 0 h 44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60422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4460422"/>
                </a:lnTo>
                <a:lnTo>
                  <a:pt x="0" y="4460422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7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0F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4EBDCF2-D65B-4C60-B1BC-079AE49DCC1D}"/>
              </a:ext>
            </a:extLst>
          </p:cNvPr>
          <p:cNvSpPr/>
          <p:nvPr/>
        </p:nvSpPr>
        <p:spPr>
          <a:xfrm>
            <a:off x="440726" y="433234"/>
            <a:ext cx="11310547" cy="5991532"/>
          </a:xfrm>
          <a:prstGeom prst="roundRect">
            <a:avLst>
              <a:gd name="adj" fmla="val 2436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srgbClr val="E6E6E6"/>
                </a:solidFill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D7CE04-1AB2-4828-B533-47D1204DA476}"/>
              </a:ext>
            </a:extLst>
          </p:cNvPr>
          <p:cNvGrpSpPr/>
          <p:nvPr/>
        </p:nvGrpSpPr>
        <p:grpSpPr>
          <a:xfrm>
            <a:off x="743123" y="568863"/>
            <a:ext cx="521243" cy="521243"/>
            <a:chOff x="-1422943" y="2124099"/>
            <a:chExt cx="521243" cy="521243"/>
          </a:xfrm>
        </p:grpSpPr>
        <p:sp>
          <p:nvSpPr>
            <p:cNvPr id="60" name="出自【趣你的PPT】(微信:qunideppt)：最优质的PPT资源库">
              <a:extLst>
                <a:ext uri="{FF2B5EF4-FFF2-40B4-BE49-F238E27FC236}">
                  <a16:creationId xmlns:a16="http://schemas.microsoft.com/office/drawing/2014/main" id="{7FF5F954-AB89-40D2-BECC-F6BA5F7F9D1D}"/>
                </a:ext>
              </a:extLst>
            </p:cNvPr>
            <p:cNvSpPr/>
            <p:nvPr/>
          </p:nvSpPr>
          <p:spPr>
            <a:xfrm>
              <a:off x="-1422943" y="2124099"/>
              <a:ext cx="521243" cy="521243"/>
            </a:xfrm>
            <a:prstGeom prst="ellipse">
              <a:avLst/>
            </a:prstGeom>
            <a:noFill/>
            <a:ln w="31750">
              <a:solidFill>
                <a:srgbClr val="2847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出自【趣你的PPT】(微信:qunideppt)：最优质的PPT资源库">
              <a:extLst>
                <a:ext uri="{FF2B5EF4-FFF2-40B4-BE49-F238E27FC236}">
                  <a16:creationId xmlns:a16="http://schemas.microsoft.com/office/drawing/2014/main" id="{2C4FF030-A402-40F6-B547-8985DC623C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79924" y="2221227"/>
              <a:ext cx="435205" cy="326986"/>
            </a:xfrm>
            <a:custGeom>
              <a:avLst/>
              <a:gdLst>
                <a:gd name="T0" fmla="*/ 2673 w 2673"/>
                <a:gd name="T1" fmla="*/ 637 h 2005"/>
                <a:gd name="T2" fmla="*/ 1341 w 2673"/>
                <a:gd name="T3" fmla="*/ 0 h 2005"/>
                <a:gd name="T4" fmla="*/ 0 w 2673"/>
                <a:gd name="T5" fmla="*/ 637 h 2005"/>
                <a:gd name="T6" fmla="*/ 1341 w 2673"/>
                <a:gd name="T7" fmla="*/ 1273 h 2005"/>
                <a:gd name="T8" fmla="*/ 2388 w 2673"/>
                <a:gd name="T9" fmla="*/ 773 h 2005"/>
                <a:gd name="T10" fmla="*/ 2388 w 2673"/>
                <a:gd name="T11" fmla="*/ 1514 h 2005"/>
                <a:gd name="T12" fmla="*/ 2497 w 2673"/>
                <a:gd name="T13" fmla="*/ 1514 h 2005"/>
                <a:gd name="T14" fmla="*/ 2497 w 2673"/>
                <a:gd name="T15" fmla="*/ 721 h 2005"/>
                <a:gd name="T16" fmla="*/ 2673 w 2673"/>
                <a:gd name="T17" fmla="*/ 637 h 2005"/>
                <a:gd name="T18" fmla="*/ 2673 w 2673"/>
                <a:gd name="T19" fmla="*/ 637 h 2005"/>
                <a:gd name="T20" fmla="*/ 1341 w 2673"/>
                <a:gd name="T21" fmla="*/ 1110 h 2005"/>
                <a:gd name="T22" fmla="*/ 343 w 2673"/>
                <a:gd name="T23" fmla="*/ 637 h 2005"/>
                <a:gd name="T24" fmla="*/ 1341 w 2673"/>
                <a:gd name="T25" fmla="*/ 163 h 2005"/>
                <a:gd name="T26" fmla="*/ 2332 w 2673"/>
                <a:gd name="T27" fmla="*/ 637 h 2005"/>
                <a:gd name="T28" fmla="*/ 1341 w 2673"/>
                <a:gd name="T29" fmla="*/ 1110 h 2005"/>
                <a:gd name="T30" fmla="*/ 1341 w 2673"/>
                <a:gd name="T31" fmla="*/ 1110 h 2005"/>
                <a:gd name="T32" fmla="*/ 2052 w 2673"/>
                <a:gd name="T33" fmla="*/ 1661 h 2005"/>
                <a:gd name="T34" fmla="*/ 1539 w 2673"/>
                <a:gd name="T35" fmla="*/ 1840 h 2005"/>
                <a:gd name="T36" fmla="*/ 1063 w 2673"/>
                <a:gd name="T37" fmla="*/ 1818 h 2005"/>
                <a:gd name="T38" fmla="*/ 630 w 2673"/>
                <a:gd name="T39" fmla="*/ 1661 h 2005"/>
                <a:gd name="T40" fmla="*/ 630 w 2673"/>
                <a:gd name="T41" fmla="*/ 1174 h 2005"/>
                <a:gd name="T42" fmla="*/ 521 w 2673"/>
                <a:gd name="T43" fmla="*/ 1174 h 2005"/>
                <a:gd name="T44" fmla="*/ 521 w 2673"/>
                <a:gd name="T45" fmla="*/ 1762 h 2005"/>
                <a:gd name="T46" fmla="*/ 553 w 2673"/>
                <a:gd name="T47" fmla="*/ 1783 h 2005"/>
                <a:gd name="T48" fmla="*/ 1044 w 2673"/>
                <a:gd name="T49" fmla="*/ 1970 h 2005"/>
                <a:gd name="T50" fmla="*/ 1367 w 2673"/>
                <a:gd name="T51" fmla="*/ 2005 h 2005"/>
                <a:gd name="T52" fmla="*/ 1547 w 2673"/>
                <a:gd name="T53" fmla="*/ 1994 h 2005"/>
                <a:gd name="T54" fmla="*/ 2128 w 2673"/>
                <a:gd name="T55" fmla="*/ 1783 h 2005"/>
                <a:gd name="T56" fmla="*/ 2160 w 2673"/>
                <a:gd name="T57" fmla="*/ 1762 h 2005"/>
                <a:gd name="T58" fmla="*/ 2160 w 2673"/>
                <a:gd name="T59" fmla="*/ 1174 h 2005"/>
                <a:gd name="T60" fmla="*/ 2052 w 2673"/>
                <a:gd name="T61" fmla="*/ 1174 h 2005"/>
                <a:gd name="T62" fmla="*/ 2052 w 2673"/>
                <a:gd name="T63" fmla="*/ 1661 h 2005"/>
                <a:gd name="T64" fmla="*/ 2052 w 2673"/>
                <a:gd name="T65" fmla="*/ 1661 h 2005"/>
                <a:gd name="T66" fmla="*/ 2052 w 2673"/>
                <a:gd name="T67" fmla="*/ 1661 h 2005"/>
                <a:gd name="T68" fmla="*/ 2052 w 2673"/>
                <a:gd name="T69" fmla="*/ 1661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73" h="2005">
                  <a:moveTo>
                    <a:pt x="2673" y="637"/>
                  </a:moveTo>
                  <a:cubicBezTo>
                    <a:pt x="1341" y="0"/>
                    <a:pt x="1341" y="0"/>
                    <a:pt x="1341" y="0"/>
                  </a:cubicBezTo>
                  <a:cubicBezTo>
                    <a:pt x="0" y="637"/>
                    <a:pt x="0" y="637"/>
                    <a:pt x="0" y="637"/>
                  </a:cubicBezTo>
                  <a:cubicBezTo>
                    <a:pt x="1341" y="1273"/>
                    <a:pt x="1341" y="1273"/>
                    <a:pt x="1341" y="1273"/>
                  </a:cubicBezTo>
                  <a:cubicBezTo>
                    <a:pt x="2388" y="773"/>
                    <a:pt x="2388" y="773"/>
                    <a:pt x="2388" y="773"/>
                  </a:cubicBezTo>
                  <a:cubicBezTo>
                    <a:pt x="2388" y="1514"/>
                    <a:pt x="2388" y="1514"/>
                    <a:pt x="2388" y="1514"/>
                  </a:cubicBezTo>
                  <a:cubicBezTo>
                    <a:pt x="2497" y="1514"/>
                    <a:pt x="2497" y="1514"/>
                    <a:pt x="2497" y="1514"/>
                  </a:cubicBezTo>
                  <a:cubicBezTo>
                    <a:pt x="2497" y="721"/>
                    <a:pt x="2497" y="721"/>
                    <a:pt x="2497" y="721"/>
                  </a:cubicBezTo>
                  <a:cubicBezTo>
                    <a:pt x="2673" y="637"/>
                    <a:pt x="2673" y="637"/>
                    <a:pt x="2673" y="637"/>
                  </a:cubicBezTo>
                  <a:cubicBezTo>
                    <a:pt x="2673" y="637"/>
                    <a:pt x="2673" y="637"/>
                    <a:pt x="2673" y="637"/>
                  </a:cubicBezTo>
                  <a:close/>
                  <a:moveTo>
                    <a:pt x="1341" y="1110"/>
                  </a:moveTo>
                  <a:cubicBezTo>
                    <a:pt x="343" y="637"/>
                    <a:pt x="343" y="637"/>
                    <a:pt x="343" y="637"/>
                  </a:cubicBezTo>
                  <a:cubicBezTo>
                    <a:pt x="1341" y="163"/>
                    <a:pt x="1341" y="163"/>
                    <a:pt x="1341" y="163"/>
                  </a:cubicBezTo>
                  <a:cubicBezTo>
                    <a:pt x="2332" y="637"/>
                    <a:pt x="2332" y="637"/>
                    <a:pt x="2332" y="637"/>
                  </a:cubicBezTo>
                  <a:cubicBezTo>
                    <a:pt x="1341" y="1110"/>
                    <a:pt x="1341" y="1110"/>
                    <a:pt x="1341" y="1110"/>
                  </a:cubicBezTo>
                  <a:cubicBezTo>
                    <a:pt x="1341" y="1110"/>
                    <a:pt x="1341" y="1110"/>
                    <a:pt x="1341" y="1110"/>
                  </a:cubicBezTo>
                  <a:close/>
                  <a:moveTo>
                    <a:pt x="2052" y="1661"/>
                  </a:moveTo>
                  <a:cubicBezTo>
                    <a:pt x="1891" y="1757"/>
                    <a:pt x="1719" y="1817"/>
                    <a:pt x="1539" y="1840"/>
                  </a:cubicBezTo>
                  <a:cubicBezTo>
                    <a:pt x="1385" y="1859"/>
                    <a:pt x="1225" y="1852"/>
                    <a:pt x="1063" y="1818"/>
                  </a:cubicBezTo>
                  <a:cubicBezTo>
                    <a:pt x="872" y="1778"/>
                    <a:pt x="711" y="1706"/>
                    <a:pt x="630" y="1661"/>
                  </a:cubicBezTo>
                  <a:cubicBezTo>
                    <a:pt x="630" y="1174"/>
                    <a:pt x="630" y="1174"/>
                    <a:pt x="630" y="1174"/>
                  </a:cubicBezTo>
                  <a:cubicBezTo>
                    <a:pt x="521" y="1174"/>
                    <a:pt x="521" y="1174"/>
                    <a:pt x="521" y="1174"/>
                  </a:cubicBezTo>
                  <a:cubicBezTo>
                    <a:pt x="521" y="1762"/>
                    <a:pt x="521" y="1762"/>
                    <a:pt x="521" y="1762"/>
                  </a:cubicBezTo>
                  <a:cubicBezTo>
                    <a:pt x="553" y="1783"/>
                    <a:pt x="553" y="1783"/>
                    <a:pt x="553" y="1783"/>
                  </a:cubicBezTo>
                  <a:cubicBezTo>
                    <a:pt x="561" y="1788"/>
                    <a:pt x="753" y="1909"/>
                    <a:pt x="1044" y="1970"/>
                  </a:cubicBezTo>
                  <a:cubicBezTo>
                    <a:pt x="1152" y="1993"/>
                    <a:pt x="1260" y="2005"/>
                    <a:pt x="1367" y="2005"/>
                  </a:cubicBezTo>
                  <a:cubicBezTo>
                    <a:pt x="1427" y="2005"/>
                    <a:pt x="1487" y="2001"/>
                    <a:pt x="1547" y="1994"/>
                  </a:cubicBezTo>
                  <a:cubicBezTo>
                    <a:pt x="1751" y="1968"/>
                    <a:pt x="1947" y="1897"/>
                    <a:pt x="2128" y="1783"/>
                  </a:cubicBezTo>
                  <a:cubicBezTo>
                    <a:pt x="2160" y="1762"/>
                    <a:pt x="2160" y="1762"/>
                    <a:pt x="2160" y="1762"/>
                  </a:cubicBezTo>
                  <a:cubicBezTo>
                    <a:pt x="2160" y="1174"/>
                    <a:pt x="2160" y="1174"/>
                    <a:pt x="2160" y="1174"/>
                  </a:cubicBezTo>
                  <a:cubicBezTo>
                    <a:pt x="2052" y="1174"/>
                    <a:pt x="2052" y="1174"/>
                    <a:pt x="2052" y="1174"/>
                  </a:cubicBezTo>
                  <a:cubicBezTo>
                    <a:pt x="2052" y="1661"/>
                    <a:pt x="2052" y="1661"/>
                    <a:pt x="2052" y="1661"/>
                  </a:cubicBezTo>
                  <a:cubicBezTo>
                    <a:pt x="2052" y="1661"/>
                    <a:pt x="2052" y="1661"/>
                    <a:pt x="2052" y="1661"/>
                  </a:cubicBezTo>
                  <a:close/>
                  <a:moveTo>
                    <a:pt x="2052" y="1661"/>
                  </a:moveTo>
                  <a:cubicBezTo>
                    <a:pt x="2052" y="1661"/>
                    <a:pt x="2052" y="1661"/>
                    <a:pt x="2052" y="1661"/>
                  </a:cubicBezTo>
                </a:path>
              </a:pathLst>
            </a:custGeom>
            <a:solidFill>
              <a:srgbClr val="284760"/>
            </a:solidFill>
            <a:ln>
              <a:solidFill>
                <a:srgbClr val="284760"/>
              </a:solidFill>
            </a:ln>
          </p:spPr>
          <p:txBody>
            <a:bodyPr vert="horz" wrap="square" lIns="114924" tIns="57463" rIns="114924" bIns="5746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5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5B84BC7-93B7-4268-86DE-5EA1847EBEFB}"/>
              </a:ext>
            </a:extLst>
          </p:cNvPr>
          <p:cNvCxnSpPr>
            <a:cxnSpLocks/>
          </p:cNvCxnSpPr>
          <p:nvPr/>
        </p:nvCxnSpPr>
        <p:spPr>
          <a:xfrm>
            <a:off x="590723" y="1225732"/>
            <a:ext cx="110105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出自【趣你的PPT】(微信:qunideppt)：最优质的PPT资源库">
            <a:extLst>
              <a:ext uri="{FF2B5EF4-FFF2-40B4-BE49-F238E27FC236}">
                <a16:creationId xmlns:a16="http://schemas.microsoft.com/office/drawing/2014/main" id="{CABA2593-2FD9-43ED-A868-1EE2B7C29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7385" y="567874"/>
            <a:ext cx="32532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其他问题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E3A9C6-D4A1-4EA7-B639-EDA0F21308AA}"/>
              </a:ext>
            </a:extLst>
          </p:cNvPr>
          <p:cNvSpPr txBox="1"/>
          <p:nvPr/>
        </p:nvSpPr>
        <p:spPr>
          <a:xfrm>
            <a:off x="1003744" y="2635434"/>
            <a:ext cx="95575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经济问题：将系统搭建到本地无经济消耗，部署到外网将购买服务器、域名以及</a:t>
            </a:r>
            <a:r>
              <a:rPr lang="en-US" altLang="zh-CN" sz="2000" dirty="0"/>
              <a:t>CDN</a:t>
            </a:r>
            <a:r>
              <a:rPr lang="zh-CN" altLang="en-US" sz="2000" dirty="0"/>
              <a:t>服务，费用不超过一千元。</a:t>
            </a:r>
            <a:endParaRPr lang="en-US" altLang="zh-CN" sz="2000" dirty="0"/>
          </a:p>
          <a:p>
            <a:r>
              <a:rPr lang="zh-CN" altLang="en-US" sz="2000" dirty="0"/>
              <a:t>隐私问题：所有日志数据不对外公开，初始数据由爬取公开数据得到。</a:t>
            </a:r>
            <a:endParaRPr lang="en-US" altLang="zh-CN" sz="2000" dirty="0"/>
          </a:p>
          <a:p>
            <a:r>
              <a:rPr lang="zh-CN" altLang="en-US" sz="2000" dirty="0"/>
              <a:t>可持续发展问题：推荐系统是当前研究热门领域，具有持续的研究价值，结合商业领域具有很高的研究热点。</a:t>
            </a:r>
          </a:p>
        </p:txBody>
      </p:sp>
    </p:spTree>
    <p:extLst>
      <p:ext uri="{BB962C8B-B14F-4D97-AF65-F5344CB8AC3E}">
        <p14:creationId xmlns:p14="http://schemas.microsoft.com/office/powerpoint/2010/main" val="2439167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112BAD-3C5C-401F-B567-58C57D4F03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4599AA1C-2988-42C4-B5A8-F5CD3CAD69AD}"/>
              </a:ext>
            </a:extLst>
          </p:cNvPr>
          <p:cNvSpPr/>
          <p:nvPr/>
        </p:nvSpPr>
        <p:spPr>
          <a:xfrm>
            <a:off x="0" y="1409701"/>
            <a:ext cx="12192000" cy="5448300"/>
          </a:xfrm>
          <a:custGeom>
            <a:avLst/>
            <a:gdLst>
              <a:gd name="connsiteX0" fmla="*/ 6096002 w 12192000"/>
              <a:gd name="connsiteY0" fmla="*/ 0 h 5448300"/>
              <a:gd name="connsiteX1" fmla="*/ 11725824 w 12192000"/>
              <a:gd name="connsiteY1" fmla="*/ 882906 h 5448300"/>
              <a:gd name="connsiteX2" fmla="*/ 12192000 w 12192000"/>
              <a:gd name="connsiteY2" fmla="*/ 1048921 h 5448300"/>
              <a:gd name="connsiteX3" fmla="*/ 12192000 w 12192000"/>
              <a:gd name="connsiteY3" fmla="*/ 5448300 h 5448300"/>
              <a:gd name="connsiteX4" fmla="*/ 0 w 12192000"/>
              <a:gd name="connsiteY4" fmla="*/ 5448300 h 5448300"/>
              <a:gd name="connsiteX5" fmla="*/ 0 w 12192000"/>
              <a:gd name="connsiteY5" fmla="*/ 1048921 h 5448300"/>
              <a:gd name="connsiteX6" fmla="*/ 466176 w 12192000"/>
              <a:gd name="connsiteY6" fmla="*/ 882905 h 5448300"/>
              <a:gd name="connsiteX7" fmla="*/ 6096002 w 12192000"/>
              <a:gd name="connsiteY7" fmla="*/ 0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448300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5448300"/>
                </a:lnTo>
                <a:lnTo>
                  <a:pt x="0" y="5448300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8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BED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2C59D06-1105-4392-A7F4-4678D101532F}"/>
              </a:ext>
            </a:extLst>
          </p:cNvPr>
          <p:cNvSpPr/>
          <p:nvPr/>
        </p:nvSpPr>
        <p:spPr>
          <a:xfrm>
            <a:off x="0" y="2397579"/>
            <a:ext cx="12192000" cy="4460423"/>
          </a:xfrm>
          <a:custGeom>
            <a:avLst/>
            <a:gdLst>
              <a:gd name="connsiteX0" fmla="*/ 6096002 w 12192000"/>
              <a:gd name="connsiteY0" fmla="*/ 0 h 4460422"/>
              <a:gd name="connsiteX1" fmla="*/ 11725824 w 12192000"/>
              <a:gd name="connsiteY1" fmla="*/ 882906 h 4460422"/>
              <a:gd name="connsiteX2" fmla="*/ 12192000 w 12192000"/>
              <a:gd name="connsiteY2" fmla="*/ 1048921 h 4460422"/>
              <a:gd name="connsiteX3" fmla="*/ 12192000 w 12192000"/>
              <a:gd name="connsiteY3" fmla="*/ 4460422 h 4460422"/>
              <a:gd name="connsiteX4" fmla="*/ 0 w 12192000"/>
              <a:gd name="connsiteY4" fmla="*/ 4460422 h 4460422"/>
              <a:gd name="connsiteX5" fmla="*/ 0 w 12192000"/>
              <a:gd name="connsiteY5" fmla="*/ 1048921 h 4460422"/>
              <a:gd name="connsiteX6" fmla="*/ 466176 w 12192000"/>
              <a:gd name="connsiteY6" fmla="*/ 882905 h 4460422"/>
              <a:gd name="connsiteX7" fmla="*/ 6096002 w 12192000"/>
              <a:gd name="connsiteY7" fmla="*/ 0 h 44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60422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4460422"/>
                </a:lnTo>
                <a:lnTo>
                  <a:pt x="0" y="4460422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7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0F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4EBDCF2-D65B-4C60-B1BC-079AE49DCC1D}"/>
              </a:ext>
            </a:extLst>
          </p:cNvPr>
          <p:cNvSpPr/>
          <p:nvPr/>
        </p:nvSpPr>
        <p:spPr>
          <a:xfrm>
            <a:off x="440728" y="433235"/>
            <a:ext cx="11310547" cy="5991532"/>
          </a:xfrm>
          <a:prstGeom prst="roundRect">
            <a:avLst>
              <a:gd name="adj" fmla="val 6463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srgbClr val="E6E6E6"/>
                </a:solidFill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610DC08-9E46-4620-A877-59F3470A8DEE}"/>
              </a:ext>
            </a:extLst>
          </p:cNvPr>
          <p:cNvSpPr txBox="1"/>
          <p:nvPr/>
        </p:nvSpPr>
        <p:spPr>
          <a:xfrm>
            <a:off x="1521953" y="2968258"/>
            <a:ext cx="9148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2847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2847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2D7E0E9-4C3C-4576-AE9C-AB1FB5119158}"/>
              </a:ext>
            </a:extLst>
          </p:cNvPr>
          <p:cNvSpPr txBox="1"/>
          <p:nvPr/>
        </p:nvSpPr>
        <p:spPr>
          <a:xfrm>
            <a:off x="5325935" y="3925942"/>
            <a:ext cx="1635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  YOU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847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D475A6F-AA18-4C16-9101-09B217570B65}"/>
              </a:ext>
            </a:extLst>
          </p:cNvPr>
          <p:cNvGrpSpPr/>
          <p:nvPr/>
        </p:nvGrpSpPr>
        <p:grpSpPr>
          <a:xfrm>
            <a:off x="5196840" y="4787133"/>
            <a:ext cx="1798320" cy="338554"/>
            <a:chOff x="3760651" y="4299386"/>
            <a:chExt cx="1798320" cy="338554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1FE06193-2BE8-48D8-A388-7135860F77FE}"/>
                </a:ext>
              </a:extLst>
            </p:cNvPr>
            <p:cNvSpPr/>
            <p:nvPr/>
          </p:nvSpPr>
          <p:spPr>
            <a:xfrm>
              <a:off x="3760651" y="4301023"/>
              <a:ext cx="1798320" cy="335280"/>
            </a:xfrm>
            <a:prstGeom prst="roundRect">
              <a:avLst>
                <a:gd name="adj" fmla="val 50000"/>
              </a:avLst>
            </a:prstGeom>
            <a:solidFill>
              <a:srgbClr val="2847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50D21CC-807E-49D9-8847-149CC4E6150F}"/>
                </a:ext>
              </a:extLst>
            </p:cNvPr>
            <p:cNvSpPr txBox="1"/>
            <p:nvPr/>
          </p:nvSpPr>
          <p:spPr>
            <a:xfrm>
              <a:off x="3839754" y="4299386"/>
              <a:ext cx="16401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姓名：唐稳稳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7CDEF38-4114-4BB2-8F19-33CC3426B5BC}"/>
              </a:ext>
            </a:extLst>
          </p:cNvPr>
          <p:cNvGrpSpPr/>
          <p:nvPr/>
        </p:nvGrpSpPr>
        <p:grpSpPr>
          <a:xfrm>
            <a:off x="5422358" y="1104991"/>
            <a:ext cx="1355815" cy="1355815"/>
            <a:chOff x="6556718" y="953111"/>
            <a:chExt cx="913176" cy="913176"/>
          </a:xfrm>
        </p:grpSpPr>
        <p:sp>
          <p:nvSpPr>
            <p:cNvPr id="60" name="出自【趣你的PPT】(微信:qunideppt)：最优质的PPT资源库">
              <a:extLst>
                <a:ext uri="{FF2B5EF4-FFF2-40B4-BE49-F238E27FC236}">
                  <a16:creationId xmlns:a16="http://schemas.microsoft.com/office/drawing/2014/main" id="{7FF5F954-AB89-40D2-BECC-F6BA5F7F9D1D}"/>
                </a:ext>
              </a:extLst>
            </p:cNvPr>
            <p:cNvSpPr/>
            <p:nvPr/>
          </p:nvSpPr>
          <p:spPr>
            <a:xfrm>
              <a:off x="6556718" y="953111"/>
              <a:ext cx="913176" cy="913176"/>
            </a:xfrm>
            <a:prstGeom prst="ellipse">
              <a:avLst/>
            </a:prstGeom>
            <a:noFill/>
            <a:ln w="34925">
              <a:solidFill>
                <a:srgbClr val="2847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出自【趣你的PPT】(微信:qunideppt)：最优质的PPT资源库">
              <a:extLst>
                <a:ext uri="{FF2B5EF4-FFF2-40B4-BE49-F238E27FC236}">
                  <a16:creationId xmlns:a16="http://schemas.microsoft.com/office/drawing/2014/main" id="{2C4FF030-A402-40F6-B547-8985DC623C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0205" y="1174454"/>
              <a:ext cx="626203" cy="470490"/>
            </a:xfrm>
            <a:custGeom>
              <a:avLst/>
              <a:gdLst>
                <a:gd name="T0" fmla="*/ 2673 w 2673"/>
                <a:gd name="T1" fmla="*/ 637 h 2005"/>
                <a:gd name="T2" fmla="*/ 1341 w 2673"/>
                <a:gd name="T3" fmla="*/ 0 h 2005"/>
                <a:gd name="T4" fmla="*/ 0 w 2673"/>
                <a:gd name="T5" fmla="*/ 637 h 2005"/>
                <a:gd name="T6" fmla="*/ 1341 w 2673"/>
                <a:gd name="T7" fmla="*/ 1273 h 2005"/>
                <a:gd name="T8" fmla="*/ 2388 w 2673"/>
                <a:gd name="T9" fmla="*/ 773 h 2005"/>
                <a:gd name="T10" fmla="*/ 2388 w 2673"/>
                <a:gd name="T11" fmla="*/ 1514 h 2005"/>
                <a:gd name="T12" fmla="*/ 2497 w 2673"/>
                <a:gd name="T13" fmla="*/ 1514 h 2005"/>
                <a:gd name="T14" fmla="*/ 2497 w 2673"/>
                <a:gd name="T15" fmla="*/ 721 h 2005"/>
                <a:gd name="T16" fmla="*/ 2673 w 2673"/>
                <a:gd name="T17" fmla="*/ 637 h 2005"/>
                <a:gd name="T18" fmla="*/ 2673 w 2673"/>
                <a:gd name="T19" fmla="*/ 637 h 2005"/>
                <a:gd name="T20" fmla="*/ 1341 w 2673"/>
                <a:gd name="T21" fmla="*/ 1110 h 2005"/>
                <a:gd name="T22" fmla="*/ 343 w 2673"/>
                <a:gd name="T23" fmla="*/ 637 h 2005"/>
                <a:gd name="T24" fmla="*/ 1341 w 2673"/>
                <a:gd name="T25" fmla="*/ 163 h 2005"/>
                <a:gd name="T26" fmla="*/ 2332 w 2673"/>
                <a:gd name="T27" fmla="*/ 637 h 2005"/>
                <a:gd name="T28" fmla="*/ 1341 w 2673"/>
                <a:gd name="T29" fmla="*/ 1110 h 2005"/>
                <a:gd name="T30" fmla="*/ 1341 w 2673"/>
                <a:gd name="T31" fmla="*/ 1110 h 2005"/>
                <a:gd name="T32" fmla="*/ 2052 w 2673"/>
                <a:gd name="T33" fmla="*/ 1661 h 2005"/>
                <a:gd name="T34" fmla="*/ 1539 w 2673"/>
                <a:gd name="T35" fmla="*/ 1840 h 2005"/>
                <a:gd name="T36" fmla="*/ 1063 w 2673"/>
                <a:gd name="T37" fmla="*/ 1818 h 2005"/>
                <a:gd name="T38" fmla="*/ 630 w 2673"/>
                <a:gd name="T39" fmla="*/ 1661 h 2005"/>
                <a:gd name="T40" fmla="*/ 630 w 2673"/>
                <a:gd name="T41" fmla="*/ 1174 h 2005"/>
                <a:gd name="T42" fmla="*/ 521 w 2673"/>
                <a:gd name="T43" fmla="*/ 1174 h 2005"/>
                <a:gd name="T44" fmla="*/ 521 w 2673"/>
                <a:gd name="T45" fmla="*/ 1762 h 2005"/>
                <a:gd name="T46" fmla="*/ 553 w 2673"/>
                <a:gd name="T47" fmla="*/ 1783 h 2005"/>
                <a:gd name="T48" fmla="*/ 1044 w 2673"/>
                <a:gd name="T49" fmla="*/ 1970 h 2005"/>
                <a:gd name="T50" fmla="*/ 1367 w 2673"/>
                <a:gd name="T51" fmla="*/ 2005 h 2005"/>
                <a:gd name="T52" fmla="*/ 1547 w 2673"/>
                <a:gd name="T53" fmla="*/ 1994 h 2005"/>
                <a:gd name="T54" fmla="*/ 2128 w 2673"/>
                <a:gd name="T55" fmla="*/ 1783 h 2005"/>
                <a:gd name="T56" fmla="*/ 2160 w 2673"/>
                <a:gd name="T57" fmla="*/ 1762 h 2005"/>
                <a:gd name="T58" fmla="*/ 2160 w 2673"/>
                <a:gd name="T59" fmla="*/ 1174 h 2005"/>
                <a:gd name="T60" fmla="*/ 2052 w 2673"/>
                <a:gd name="T61" fmla="*/ 1174 h 2005"/>
                <a:gd name="T62" fmla="*/ 2052 w 2673"/>
                <a:gd name="T63" fmla="*/ 1661 h 2005"/>
                <a:gd name="T64" fmla="*/ 2052 w 2673"/>
                <a:gd name="T65" fmla="*/ 1661 h 2005"/>
                <a:gd name="T66" fmla="*/ 2052 w 2673"/>
                <a:gd name="T67" fmla="*/ 1661 h 2005"/>
                <a:gd name="T68" fmla="*/ 2052 w 2673"/>
                <a:gd name="T69" fmla="*/ 1661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73" h="2005">
                  <a:moveTo>
                    <a:pt x="2673" y="637"/>
                  </a:moveTo>
                  <a:cubicBezTo>
                    <a:pt x="1341" y="0"/>
                    <a:pt x="1341" y="0"/>
                    <a:pt x="1341" y="0"/>
                  </a:cubicBezTo>
                  <a:cubicBezTo>
                    <a:pt x="0" y="637"/>
                    <a:pt x="0" y="637"/>
                    <a:pt x="0" y="637"/>
                  </a:cubicBezTo>
                  <a:cubicBezTo>
                    <a:pt x="1341" y="1273"/>
                    <a:pt x="1341" y="1273"/>
                    <a:pt x="1341" y="1273"/>
                  </a:cubicBezTo>
                  <a:cubicBezTo>
                    <a:pt x="2388" y="773"/>
                    <a:pt x="2388" y="773"/>
                    <a:pt x="2388" y="773"/>
                  </a:cubicBezTo>
                  <a:cubicBezTo>
                    <a:pt x="2388" y="1514"/>
                    <a:pt x="2388" y="1514"/>
                    <a:pt x="2388" y="1514"/>
                  </a:cubicBezTo>
                  <a:cubicBezTo>
                    <a:pt x="2497" y="1514"/>
                    <a:pt x="2497" y="1514"/>
                    <a:pt x="2497" y="1514"/>
                  </a:cubicBezTo>
                  <a:cubicBezTo>
                    <a:pt x="2497" y="721"/>
                    <a:pt x="2497" y="721"/>
                    <a:pt x="2497" y="721"/>
                  </a:cubicBezTo>
                  <a:cubicBezTo>
                    <a:pt x="2673" y="637"/>
                    <a:pt x="2673" y="637"/>
                    <a:pt x="2673" y="637"/>
                  </a:cubicBezTo>
                  <a:cubicBezTo>
                    <a:pt x="2673" y="637"/>
                    <a:pt x="2673" y="637"/>
                    <a:pt x="2673" y="637"/>
                  </a:cubicBezTo>
                  <a:close/>
                  <a:moveTo>
                    <a:pt x="1341" y="1110"/>
                  </a:moveTo>
                  <a:cubicBezTo>
                    <a:pt x="343" y="637"/>
                    <a:pt x="343" y="637"/>
                    <a:pt x="343" y="637"/>
                  </a:cubicBezTo>
                  <a:cubicBezTo>
                    <a:pt x="1341" y="163"/>
                    <a:pt x="1341" y="163"/>
                    <a:pt x="1341" y="163"/>
                  </a:cubicBezTo>
                  <a:cubicBezTo>
                    <a:pt x="2332" y="637"/>
                    <a:pt x="2332" y="637"/>
                    <a:pt x="2332" y="637"/>
                  </a:cubicBezTo>
                  <a:cubicBezTo>
                    <a:pt x="1341" y="1110"/>
                    <a:pt x="1341" y="1110"/>
                    <a:pt x="1341" y="1110"/>
                  </a:cubicBezTo>
                  <a:cubicBezTo>
                    <a:pt x="1341" y="1110"/>
                    <a:pt x="1341" y="1110"/>
                    <a:pt x="1341" y="1110"/>
                  </a:cubicBezTo>
                  <a:close/>
                  <a:moveTo>
                    <a:pt x="2052" y="1661"/>
                  </a:moveTo>
                  <a:cubicBezTo>
                    <a:pt x="1891" y="1757"/>
                    <a:pt x="1719" y="1817"/>
                    <a:pt x="1539" y="1840"/>
                  </a:cubicBezTo>
                  <a:cubicBezTo>
                    <a:pt x="1385" y="1859"/>
                    <a:pt x="1225" y="1852"/>
                    <a:pt x="1063" y="1818"/>
                  </a:cubicBezTo>
                  <a:cubicBezTo>
                    <a:pt x="872" y="1778"/>
                    <a:pt x="711" y="1706"/>
                    <a:pt x="630" y="1661"/>
                  </a:cubicBezTo>
                  <a:cubicBezTo>
                    <a:pt x="630" y="1174"/>
                    <a:pt x="630" y="1174"/>
                    <a:pt x="630" y="1174"/>
                  </a:cubicBezTo>
                  <a:cubicBezTo>
                    <a:pt x="521" y="1174"/>
                    <a:pt x="521" y="1174"/>
                    <a:pt x="521" y="1174"/>
                  </a:cubicBezTo>
                  <a:cubicBezTo>
                    <a:pt x="521" y="1762"/>
                    <a:pt x="521" y="1762"/>
                    <a:pt x="521" y="1762"/>
                  </a:cubicBezTo>
                  <a:cubicBezTo>
                    <a:pt x="553" y="1783"/>
                    <a:pt x="553" y="1783"/>
                    <a:pt x="553" y="1783"/>
                  </a:cubicBezTo>
                  <a:cubicBezTo>
                    <a:pt x="561" y="1788"/>
                    <a:pt x="753" y="1909"/>
                    <a:pt x="1044" y="1970"/>
                  </a:cubicBezTo>
                  <a:cubicBezTo>
                    <a:pt x="1152" y="1993"/>
                    <a:pt x="1260" y="2005"/>
                    <a:pt x="1367" y="2005"/>
                  </a:cubicBezTo>
                  <a:cubicBezTo>
                    <a:pt x="1427" y="2005"/>
                    <a:pt x="1487" y="2001"/>
                    <a:pt x="1547" y="1994"/>
                  </a:cubicBezTo>
                  <a:cubicBezTo>
                    <a:pt x="1751" y="1968"/>
                    <a:pt x="1947" y="1897"/>
                    <a:pt x="2128" y="1783"/>
                  </a:cubicBezTo>
                  <a:cubicBezTo>
                    <a:pt x="2160" y="1762"/>
                    <a:pt x="2160" y="1762"/>
                    <a:pt x="2160" y="1762"/>
                  </a:cubicBezTo>
                  <a:cubicBezTo>
                    <a:pt x="2160" y="1174"/>
                    <a:pt x="2160" y="1174"/>
                    <a:pt x="2160" y="1174"/>
                  </a:cubicBezTo>
                  <a:cubicBezTo>
                    <a:pt x="2052" y="1174"/>
                    <a:pt x="2052" y="1174"/>
                    <a:pt x="2052" y="1174"/>
                  </a:cubicBezTo>
                  <a:cubicBezTo>
                    <a:pt x="2052" y="1661"/>
                    <a:pt x="2052" y="1661"/>
                    <a:pt x="2052" y="1661"/>
                  </a:cubicBezTo>
                  <a:cubicBezTo>
                    <a:pt x="2052" y="1661"/>
                    <a:pt x="2052" y="1661"/>
                    <a:pt x="2052" y="1661"/>
                  </a:cubicBezTo>
                  <a:close/>
                  <a:moveTo>
                    <a:pt x="2052" y="1661"/>
                  </a:moveTo>
                  <a:cubicBezTo>
                    <a:pt x="2052" y="1661"/>
                    <a:pt x="2052" y="1661"/>
                    <a:pt x="2052" y="1661"/>
                  </a:cubicBezTo>
                </a:path>
              </a:pathLst>
            </a:custGeom>
            <a:solidFill>
              <a:srgbClr val="284760"/>
            </a:solidFill>
            <a:ln>
              <a:noFill/>
            </a:ln>
          </p:spPr>
          <p:txBody>
            <a:bodyPr vert="horz" wrap="square" lIns="114924" tIns="57463" rIns="114924" bIns="5746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5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32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2A43629-C877-4F5B-AE54-0A37BE9F0483}"/>
              </a:ext>
            </a:extLst>
          </p:cNvPr>
          <p:cNvGrpSpPr/>
          <p:nvPr/>
        </p:nvGrpSpPr>
        <p:grpSpPr>
          <a:xfrm flipV="1">
            <a:off x="0" y="1"/>
            <a:ext cx="12192000" cy="6858001"/>
            <a:chOff x="0" y="0"/>
            <a:chExt cx="12192000" cy="685800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D112BAD-3C5C-401F-B567-58C57D4F03A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A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599AA1C-2988-42C4-B5A8-F5CD3CAD69AD}"/>
                </a:ext>
              </a:extLst>
            </p:cNvPr>
            <p:cNvSpPr/>
            <p:nvPr/>
          </p:nvSpPr>
          <p:spPr>
            <a:xfrm>
              <a:off x="0" y="1409700"/>
              <a:ext cx="12192000" cy="5448300"/>
            </a:xfrm>
            <a:custGeom>
              <a:avLst/>
              <a:gdLst>
                <a:gd name="connsiteX0" fmla="*/ 6096002 w 12192000"/>
                <a:gd name="connsiteY0" fmla="*/ 0 h 5448300"/>
                <a:gd name="connsiteX1" fmla="*/ 11725824 w 12192000"/>
                <a:gd name="connsiteY1" fmla="*/ 882906 h 5448300"/>
                <a:gd name="connsiteX2" fmla="*/ 12192000 w 12192000"/>
                <a:gd name="connsiteY2" fmla="*/ 1048921 h 5448300"/>
                <a:gd name="connsiteX3" fmla="*/ 12192000 w 12192000"/>
                <a:gd name="connsiteY3" fmla="*/ 5448300 h 5448300"/>
                <a:gd name="connsiteX4" fmla="*/ 0 w 12192000"/>
                <a:gd name="connsiteY4" fmla="*/ 5448300 h 5448300"/>
                <a:gd name="connsiteX5" fmla="*/ 0 w 12192000"/>
                <a:gd name="connsiteY5" fmla="*/ 1048921 h 5448300"/>
                <a:gd name="connsiteX6" fmla="*/ 466176 w 12192000"/>
                <a:gd name="connsiteY6" fmla="*/ 882905 h 5448300"/>
                <a:gd name="connsiteX7" fmla="*/ 6096002 w 12192000"/>
                <a:gd name="connsiteY7" fmla="*/ 0 h 544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5448300">
                  <a:moveTo>
                    <a:pt x="6096002" y="0"/>
                  </a:moveTo>
                  <a:cubicBezTo>
                    <a:pt x="8134449" y="0"/>
                    <a:pt x="10052285" y="319837"/>
                    <a:pt x="11725824" y="882906"/>
                  </a:cubicBezTo>
                  <a:lnTo>
                    <a:pt x="12192000" y="1048921"/>
                  </a:lnTo>
                  <a:lnTo>
                    <a:pt x="12192000" y="5448300"/>
                  </a:lnTo>
                  <a:lnTo>
                    <a:pt x="0" y="5448300"/>
                  </a:lnTo>
                  <a:lnTo>
                    <a:pt x="0" y="1048921"/>
                  </a:lnTo>
                  <a:lnTo>
                    <a:pt x="466176" y="882905"/>
                  </a:lnTo>
                  <a:cubicBezTo>
                    <a:pt x="2139718" y="319837"/>
                    <a:pt x="4057553" y="0"/>
                    <a:pt x="6096002" y="0"/>
                  </a:cubicBezTo>
                  <a:close/>
                </a:path>
              </a:pathLst>
            </a:custGeom>
            <a:solidFill>
              <a:srgbClr val="BED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62C59D06-1105-4392-A7F4-4678D101532F}"/>
                </a:ext>
              </a:extLst>
            </p:cNvPr>
            <p:cNvSpPr/>
            <p:nvPr/>
          </p:nvSpPr>
          <p:spPr>
            <a:xfrm>
              <a:off x="0" y="2397579"/>
              <a:ext cx="12192000" cy="4460422"/>
            </a:xfrm>
            <a:custGeom>
              <a:avLst/>
              <a:gdLst>
                <a:gd name="connsiteX0" fmla="*/ 6096002 w 12192000"/>
                <a:gd name="connsiteY0" fmla="*/ 0 h 4460422"/>
                <a:gd name="connsiteX1" fmla="*/ 11725824 w 12192000"/>
                <a:gd name="connsiteY1" fmla="*/ 882906 h 4460422"/>
                <a:gd name="connsiteX2" fmla="*/ 12192000 w 12192000"/>
                <a:gd name="connsiteY2" fmla="*/ 1048921 h 4460422"/>
                <a:gd name="connsiteX3" fmla="*/ 12192000 w 12192000"/>
                <a:gd name="connsiteY3" fmla="*/ 4460422 h 4460422"/>
                <a:gd name="connsiteX4" fmla="*/ 0 w 12192000"/>
                <a:gd name="connsiteY4" fmla="*/ 4460422 h 4460422"/>
                <a:gd name="connsiteX5" fmla="*/ 0 w 12192000"/>
                <a:gd name="connsiteY5" fmla="*/ 1048921 h 4460422"/>
                <a:gd name="connsiteX6" fmla="*/ 466176 w 12192000"/>
                <a:gd name="connsiteY6" fmla="*/ 882905 h 4460422"/>
                <a:gd name="connsiteX7" fmla="*/ 6096002 w 12192000"/>
                <a:gd name="connsiteY7" fmla="*/ 0 h 4460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4460422">
                  <a:moveTo>
                    <a:pt x="6096002" y="0"/>
                  </a:moveTo>
                  <a:cubicBezTo>
                    <a:pt x="8134449" y="0"/>
                    <a:pt x="10052285" y="319837"/>
                    <a:pt x="11725824" y="882906"/>
                  </a:cubicBezTo>
                  <a:lnTo>
                    <a:pt x="12192000" y="1048921"/>
                  </a:lnTo>
                  <a:lnTo>
                    <a:pt x="12192000" y="4460422"/>
                  </a:lnTo>
                  <a:lnTo>
                    <a:pt x="0" y="4460422"/>
                  </a:lnTo>
                  <a:lnTo>
                    <a:pt x="0" y="1048921"/>
                  </a:lnTo>
                  <a:lnTo>
                    <a:pt x="466176" y="882905"/>
                  </a:lnTo>
                  <a:cubicBezTo>
                    <a:pt x="2139717" y="319837"/>
                    <a:pt x="4057553" y="0"/>
                    <a:pt x="6096002" y="0"/>
                  </a:cubicBezTo>
                  <a:close/>
                </a:path>
              </a:pathLst>
            </a:custGeom>
            <a:solidFill>
              <a:srgbClr val="0F4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4EBDCF2-D65B-4C60-B1BC-079AE49DCC1D}"/>
              </a:ext>
            </a:extLst>
          </p:cNvPr>
          <p:cNvSpPr/>
          <p:nvPr/>
        </p:nvSpPr>
        <p:spPr>
          <a:xfrm>
            <a:off x="546101" y="685800"/>
            <a:ext cx="11099800" cy="5486400"/>
          </a:xfrm>
          <a:prstGeom prst="roundRect">
            <a:avLst>
              <a:gd name="adj" fmla="val 6463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solidFill>
                  <a:srgbClr val="E6E6E6"/>
                </a:solidFill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E9640C39-D4E6-4A51-80D4-DFB72A672797}"/>
              </a:ext>
            </a:extLst>
          </p:cNvPr>
          <p:cNvSpPr/>
          <p:nvPr/>
        </p:nvSpPr>
        <p:spPr>
          <a:xfrm>
            <a:off x="3886200" y="457795"/>
            <a:ext cx="4419600" cy="951904"/>
          </a:xfrm>
          <a:custGeom>
            <a:avLst/>
            <a:gdLst>
              <a:gd name="connsiteX0" fmla="*/ 2406 w 4419600"/>
              <a:gd name="connsiteY0" fmla="*/ 0 h 1393356"/>
              <a:gd name="connsiteX1" fmla="*/ 4419600 w 4419600"/>
              <a:gd name="connsiteY1" fmla="*/ 0 h 1393356"/>
              <a:gd name="connsiteX2" fmla="*/ 4419600 w 4419600"/>
              <a:gd name="connsiteY2" fmla="*/ 263604 h 1393356"/>
              <a:gd name="connsiteX3" fmla="*/ 4419600 w 4419600"/>
              <a:gd name="connsiteY3" fmla="*/ 433137 h 1393356"/>
              <a:gd name="connsiteX4" fmla="*/ 4419600 w 4419600"/>
              <a:gd name="connsiteY4" fmla="*/ 1167400 h 1393356"/>
              <a:gd name="connsiteX5" fmla="*/ 4193644 w 4419600"/>
              <a:gd name="connsiteY5" fmla="*/ 1393356 h 1393356"/>
              <a:gd name="connsiteX6" fmla="*/ 225956 w 4419600"/>
              <a:gd name="connsiteY6" fmla="*/ 1393356 h 1393356"/>
              <a:gd name="connsiteX7" fmla="*/ 0 w 4419600"/>
              <a:gd name="connsiteY7" fmla="*/ 1167400 h 1393356"/>
              <a:gd name="connsiteX8" fmla="*/ 0 w 4419600"/>
              <a:gd name="connsiteY8" fmla="*/ 263604 h 1393356"/>
              <a:gd name="connsiteX9" fmla="*/ 2406 w 4419600"/>
              <a:gd name="connsiteY9" fmla="*/ 251687 h 139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9600" h="1393356">
                <a:moveTo>
                  <a:pt x="2406" y="0"/>
                </a:moveTo>
                <a:lnTo>
                  <a:pt x="4419600" y="0"/>
                </a:lnTo>
                <a:lnTo>
                  <a:pt x="4419600" y="263604"/>
                </a:lnTo>
                <a:lnTo>
                  <a:pt x="4419600" y="433137"/>
                </a:lnTo>
                <a:lnTo>
                  <a:pt x="4419600" y="1167400"/>
                </a:lnTo>
                <a:cubicBezTo>
                  <a:pt x="4419600" y="1292192"/>
                  <a:pt x="4318436" y="1393356"/>
                  <a:pt x="4193644" y="1393356"/>
                </a:cubicBezTo>
                <a:lnTo>
                  <a:pt x="225956" y="1393356"/>
                </a:lnTo>
                <a:cubicBezTo>
                  <a:pt x="101164" y="1393356"/>
                  <a:pt x="0" y="1292192"/>
                  <a:pt x="0" y="1167400"/>
                </a:cubicBezTo>
                <a:lnTo>
                  <a:pt x="0" y="263604"/>
                </a:lnTo>
                <a:lnTo>
                  <a:pt x="2406" y="251687"/>
                </a:lnTo>
                <a:close/>
              </a:path>
            </a:pathLst>
          </a:custGeom>
          <a:solidFill>
            <a:srgbClr val="284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600D9887-203D-43A5-A330-956722E3CC20}"/>
              </a:ext>
            </a:extLst>
          </p:cNvPr>
          <p:cNvSpPr/>
          <p:nvPr/>
        </p:nvSpPr>
        <p:spPr>
          <a:xfrm>
            <a:off x="8305800" y="457795"/>
            <a:ext cx="328061" cy="245252"/>
          </a:xfrm>
          <a:prstGeom prst="triangle">
            <a:avLst>
              <a:gd name="adj" fmla="val 0"/>
            </a:avLst>
          </a:prstGeom>
          <a:solidFill>
            <a:srgbClr val="BED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2" name="等腰三角形 101">
            <a:extLst>
              <a:ext uri="{FF2B5EF4-FFF2-40B4-BE49-F238E27FC236}">
                <a16:creationId xmlns:a16="http://schemas.microsoft.com/office/drawing/2014/main" id="{D6A417E7-65AE-44B8-A220-405CB77691B4}"/>
              </a:ext>
            </a:extLst>
          </p:cNvPr>
          <p:cNvSpPr/>
          <p:nvPr/>
        </p:nvSpPr>
        <p:spPr>
          <a:xfrm flipH="1">
            <a:off x="3558140" y="456239"/>
            <a:ext cx="328061" cy="245252"/>
          </a:xfrm>
          <a:prstGeom prst="triangle">
            <a:avLst>
              <a:gd name="adj" fmla="val 0"/>
            </a:avLst>
          </a:prstGeom>
          <a:solidFill>
            <a:srgbClr val="BED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DE9E5A-F0E1-4E4B-AFFC-8F385776FAC8}"/>
              </a:ext>
            </a:extLst>
          </p:cNvPr>
          <p:cNvSpPr txBox="1"/>
          <p:nvPr/>
        </p:nvSpPr>
        <p:spPr>
          <a:xfrm>
            <a:off x="4036866" y="614202"/>
            <a:ext cx="4118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blipFill>
                  <a:blip r:embed="rId3"/>
                  <a:stretch>
                    <a:fillRect/>
                  </a:stretch>
                </a:blip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主要内容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D7203E2-3281-4300-B336-A753C23A5DD3}"/>
              </a:ext>
            </a:extLst>
          </p:cNvPr>
          <p:cNvGrpSpPr/>
          <p:nvPr/>
        </p:nvGrpSpPr>
        <p:grpSpPr>
          <a:xfrm>
            <a:off x="1837817" y="2655211"/>
            <a:ext cx="802840" cy="994696"/>
            <a:chOff x="4459288" y="1546225"/>
            <a:chExt cx="431800" cy="534988"/>
          </a:xfrm>
          <a:solidFill>
            <a:srgbClr val="284760"/>
          </a:solidFill>
        </p:grpSpPr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FF81770F-70D7-46E5-A6AA-DD9D4199B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563" y="1546225"/>
              <a:ext cx="390525" cy="485775"/>
            </a:xfrm>
            <a:custGeom>
              <a:avLst/>
              <a:gdLst>
                <a:gd name="T0" fmla="*/ 91 w 104"/>
                <a:gd name="T1" fmla="*/ 0 h 129"/>
                <a:gd name="T2" fmla="*/ 12 w 104"/>
                <a:gd name="T3" fmla="*/ 0 h 129"/>
                <a:gd name="T4" fmla="*/ 0 w 104"/>
                <a:gd name="T5" fmla="*/ 8 h 129"/>
                <a:gd name="T6" fmla="*/ 2 w 104"/>
                <a:gd name="T7" fmla="*/ 8 h 129"/>
                <a:gd name="T8" fmla="*/ 81 w 104"/>
                <a:gd name="T9" fmla="*/ 8 h 129"/>
                <a:gd name="T10" fmla="*/ 97 w 104"/>
                <a:gd name="T11" fmla="*/ 24 h 129"/>
                <a:gd name="T12" fmla="*/ 97 w 104"/>
                <a:gd name="T13" fmla="*/ 129 h 129"/>
                <a:gd name="T14" fmla="*/ 104 w 104"/>
                <a:gd name="T15" fmla="*/ 118 h 129"/>
                <a:gd name="T16" fmla="*/ 104 w 104"/>
                <a:gd name="T17" fmla="*/ 13 h 129"/>
                <a:gd name="T18" fmla="*/ 91 w 104"/>
                <a:gd name="T1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29">
                  <a:moveTo>
                    <a:pt x="9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2" y="4"/>
                    <a:pt x="0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90" y="8"/>
                    <a:pt x="97" y="15"/>
                    <a:pt x="97" y="24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101" y="127"/>
                    <a:pt x="104" y="123"/>
                    <a:pt x="104" y="118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6"/>
                    <a:pt x="9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B43A9EF0-01AA-4ABF-848D-21A8724A5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1743075"/>
              <a:ext cx="38100" cy="25400"/>
            </a:xfrm>
            <a:custGeom>
              <a:avLst/>
              <a:gdLst>
                <a:gd name="T0" fmla="*/ 0 w 10"/>
                <a:gd name="T1" fmla="*/ 7 h 7"/>
                <a:gd name="T2" fmla="*/ 10 w 10"/>
                <a:gd name="T3" fmla="*/ 7 h 7"/>
                <a:gd name="T4" fmla="*/ 10 w 10"/>
                <a:gd name="T5" fmla="*/ 2 h 7"/>
                <a:gd name="T6" fmla="*/ 1 w 10"/>
                <a:gd name="T7" fmla="*/ 0 h 7"/>
                <a:gd name="T8" fmla="*/ 0 w 1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0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2"/>
                    <a:pt x="4" y="1"/>
                    <a:pt x="1" y="0"/>
                  </a:cubicBezTo>
                  <a:cubicBezTo>
                    <a:pt x="0" y="2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A833A3EB-F1A4-4499-9D39-524F95D70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1787525"/>
              <a:ext cx="38100" cy="30163"/>
            </a:xfrm>
            <a:custGeom>
              <a:avLst/>
              <a:gdLst>
                <a:gd name="T0" fmla="*/ 1 w 10"/>
                <a:gd name="T1" fmla="*/ 8 h 8"/>
                <a:gd name="T2" fmla="*/ 10 w 10"/>
                <a:gd name="T3" fmla="*/ 6 h 8"/>
                <a:gd name="T4" fmla="*/ 10 w 10"/>
                <a:gd name="T5" fmla="*/ 0 h 8"/>
                <a:gd name="T6" fmla="*/ 0 w 10"/>
                <a:gd name="T7" fmla="*/ 0 h 8"/>
                <a:gd name="T8" fmla="*/ 1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" y="8"/>
                  </a:moveTo>
                  <a:cubicBezTo>
                    <a:pt x="4" y="7"/>
                    <a:pt x="7" y="6"/>
                    <a:pt x="10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F67D3D0-6C68-4BFE-BC00-7DB341F03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6451" y="1682750"/>
              <a:ext cx="30163" cy="49213"/>
            </a:xfrm>
            <a:custGeom>
              <a:avLst/>
              <a:gdLst>
                <a:gd name="T0" fmla="*/ 8 w 8"/>
                <a:gd name="T1" fmla="*/ 0 h 13"/>
                <a:gd name="T2" fmla="*/ 0 w 8"/>
                <a:gd name="T3" fmla="*/ 11 h 13"/>
                <a:gd name="T4" fmla="*/ 8 w 8"/>
                <a:gd name="T5" fmla="*/ 13 h 13"/>
                <a:gd name="T6" fmla="*/ 8 w 8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8" y="0"/>
                  </a:moveTo>
                  <a:cubicBezTo>
                    <a:pt x="5" y="1"/>
                    <a:pt x="2" y="5"/>
                    <a:pt x="0" y="11"/>
                  </a:cubicBezTo>
                  <a:cubicBezTo>
                    <a:pt x="2" y="12"/>
                    <a:pt x="5" y="13"/>
                    <a:pt x="8" y="13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C8C8DDE9-69E0-4ABB-96AD-6DFC7411C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051" y="1724025"/>
              <a:ext cx="38100" cy="44450"/>
            </a:xfrm>
            <a:custGeom>
              <a:avLst/>
              <a:gdLst>
                <a:gd name="T0" fmla="*/ 1 w 10"/>
                <a:gd name="T1" fmla="*/ 12 h 12"/>
                <a:gd name="T2" fmla="*/ 10 w 10"/>
                <a:gd name="T3" fmla="*/ 12 h 12"/>
                <a:gd name="T4" fmla="*/ 5 w 10"/>
                <a:gd name="T5" fmla="*/ 0 h 12"/>
                <a:gd name="T6" fmla="*/ 0 w 10"/>
                <a:gd name="T7" fmla="*/ 3 h 12"/>
                <a:gd name="T8" fmla="*/ 1 w 1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9" y="8"/>
                    <a:pt x="7" y="3"/>
                    <a:pt x="5" y="0"/>
                  </a:cubicBezTo>
                  <a:cubicBezTo>
                    <a:pt x="3" y="1"/>
                    <a:pt x="1" y="2"/>
                    <a:pt x="0" y="3"/>
                  </a:cubicBezTo>
                  <a:cubicBezTo>
                    <a:pt x="0" y="6"/>
                    <a:pt x="1" y="9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C506DFEB-FBFE-442B-80C9-37B15F815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6288" y="1689100"/>
              <a:ext cx="26988" cy="26988"/>
            </a:xfrm>
            <a:custGeom>
              <a:avLst/>
              <a:gdLst>
                <a:gd name="T0" fmla="*/ 7 w 7"/>
                <a:gd name="T1" fmla="*/ 0 h 7"/>
                <a:gd name="T2" fmla="*/ 0 w 7"/>
                <a:gd name="T3" fmla="*/ 5 h 7"/>
                <a:gd name="T4" fmla="*/ 3 w 7"/>
                <a:gd name="T5" fmla="*/ 7 h 7"/>
                <a:gd name="T6" fmla="*/ 7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cubicBezTo>
                    <a:pt x="4" y="1"/>
                    <a:pt x="2" y="3"/>
                    <a:pt x="0" y="5"/>
                  </a:cubicBezTo>
                  <a:cubicBezTo>
                    <a:pt x="1" y="6"/>
                    <a:pt x="2" y="7"/>
                    <a:pt x="3" y="7"/>
                  </a:cubicBezTo>
                  <a:cubicBezTo>
                    <a:pt x="4" y="5"/>
                    <a:pt x="5" y="2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A108B7A9-0FB0-4D8C-992B-D721D0253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6451" y="1828800"/>
              <a:ext cx="30163" cy="49213"/>
            </a:xfrm>
            <a:custGeom>
              <a:avLst/>
              <a:gdLst>
                <a:gd name="T0" fmla="*/ 8 w 8"/>
                <a:gd name="T1" fmla="*/ 13 h 13"/>
                <a:gd name="T2" fmla="*/ 8 w 8"/>
                <a:gd name="T3" fmla="*/ 0 h 13"/>
                <a:gd name="T4" fmla="*/ 0 w 8"/>
                <a:gd name="T5" fmla="*/ 2 h 13"/>
                <a:gd name="T6" fmla="*/ 8 w 8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8" y="13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2" y="1"/>
                    <a:pt x="0" y="2"/>
                  </a:cubicBezTo>
                  <a:cubicBezTo>
                    <a:pt x="2" y="7"/>
                    <a:pt x="5" y="11"/>
                    <a:pt x="8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9BFD9876-55B1-4231-B4AB-9B3538ACD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1682750"/>
              <a:ext cx="30163" cy="49213"/>
            </a:xfrm>
            <a:custGeom>
              <a:avLst/>
              <a:gdLst>
                <a:gd name="T0" fmla="*/ 0 w 8"/>
                <a:gd name="T1" fmla="*/ 0 h 13"/>
                <a:gd name="T2" fmla="*/ 0 w 8"/>
                <a:gd name="T3" fmla="*/ 13 h 13"/>
                <a:gd name="T4" fmla="*/ 8 w 8"/>
                <a:gd name="T5" fmla="*/ 11 h 13"/>
                <a:gd name="T6" fmla="*/ 0 w 8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0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3" y="13"/>
                    <a:pt x="5" y="12"/>
                    <a:pt x="8" y="11"/>
                  </a:cubicBezTo>
                  <a:cubicBezTo>
                    <a:pt x="6" y="5"/>
                    <a:pt x="3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436239C9-8F4C-4266-A0D2-E60824256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26" y="1787525"/>
              <a:ext cx="38100" cy="49213"/>
            </a:xfrm>
            <a:custGeom>
              <a:avLst/>
              <a:gdLst>
                <a:gd name="T0" fmla="*/ 10 w 10"/>
                <a:gd name="T1" fmla="*/ 10 h 13"/>
                <a:gd name="T2" fmla="*/ 9 w 10"/>
                <a:gd name="T3" fmla="*/ 0 h 13"/>
                <a:gd name="T4" fmla="*/ 0 w 10"/>
                <a:gd name="T5" fmla="*/ 0 h 13"/>
                <a:gd name="T6" fmla="*/ 5 w 10"/>
                <a:gd name="T7" fmla="*/ 13 h 13"/>
                <a:gd name="T8" fmla="*/ 10 w 10"/>
                <a:gd name="T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">
                  <a:moveTo>
                    <a:pt x="10" y="10"/>
                  </a:moveTo>
                  <a:cubicBezTo>
                    <a:pt x="9" y="7"/>
                    <a:pt x="9" y="4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5"/>
                    <a:pt x="2" y="10"/>
                    <a:pt x="5" y="13"/>
                  </a:cubicBezTo>
                  <a:cubicBezTo>
                    <a:pt x="7" y="12"/>
                    <a:pt x="8" y="11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4974BA68-0A90-4636-B45F-9DC6B2469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1743075"/>
              <a:ext cx="38100" cy="25400"/>
            </a:xfrm>
            <a:custGeom>
              <a:avLst/>
              <a:gdLst>
                <a:gd name="T0" fmla="*/ 9 w 10"/>
                <a:gd name="T1" fmla="*/ 0 h 7"/>
                <a:gd name="T2" fmla="*/ 0 w 10"/>
                <a:gd name="T3" fmla="*/ 2 h 7"/>
                <a:gd name="T4" fmla="*/ 0 w 10"/>
                <a:gd name="T5" fmla="*/ 7 h 7"/>
                <a:gd name="T6" fmla="*/ 10 w 10"/>
                <a:gd name="T7" fmla="*/ 7 h 7"/>
                <a:gd name="T8" fmla="*/ 9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0"/>
                  </a:moveTo>
                  <a:cubicBezTo>
                    <a:pt x="6" y="1"/>
                    <a:pt x="3" y="2"/>
                    <a:pt x="0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5"/>
                    <a:pt x="10" y="2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34769CD6-07A4-48AF-B192-A595B54E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6288" y="1844675"/>
              <a:ext cx="26988" cy="25400"/>
            </a:xfrm>
            <a:custGeom>
              <a:avLst/>
              <a:gdLst>
                <a:gd name="T0" fmla="*/ 0 w 7"/>
                <a:gd name="T1" fmla="*/ 2 h 7"/>
                <a:gd name="T2" fmla="*/ 7 w 7"/>
                <a:gd name="T3" fmla="*/ 7 h 7"/>
                <a:gd name="T4" fmla="*/ 4 w 7"/>
                <a:gd name="T5" fmla="*/ 0 h 7"/>
                <a:gd name="T6" fmla="*/ 0 w 7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0" y="2"/>
                  </a:moveTo>
                  <a:cubicBezTo>
                    <a:pt x="2" y="4"/>
                    <a:pt x="4" y="5"/>
                    <a:pt x="7" y="7"/>
                  </a:cubicBezTo>
                  <a:cubicBezTo>
                    <a:pt x="6" y="5"/>
                    <a:pt x="4" y="2"/>
                    <a:pt x="4" y="0"/>
                  </a:cubicBezTo>
                  <a:cubicBezTo>
                    <a:pt x="2" y="1"/>
                    <a:pt x="1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0FBA3A9A-ED46-4709-BDE8-08AA420AD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001" y="1689100"/>
              <a:ext cx="26988" cy="26988"/>
            </a:xfrm>
            <a:custGeom>
              <a:avLst/>
              <a:gdLst>
                <a:gd name="T0" fmla="*/ 7 w 7"/>
                <a:gd name="T1" fmla="*/ 5 h 7"/>
                <a:gd name="T2" fmla="*/ 0 w 7"/>
                <a:gd name="T3" fmla="*/ 0 h 7"/>
                <a:gd name="T4" fmla="*/ 3 w 7"/>
                <a:gd name="T5" fmla="*/ 7 h 7"/>
                <a:gd name="T6" fmla="*/ 7 w 7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5"/>
                  </a:moveTo>
                  <a:cubicBezTo>
                    <a:pt x="5" y="3"/>
                    <a:pt x="2" y="1"/>
                    <a:pt x="0" y="0"/>
                  </a:cubicBezTo>
                  <a:cubicBezTo>
                    <a:pt x="1" y="2"/>
                    <a:pt x="2" y="5"/>
                    <a:pt x="3" y="7"/>
                  </a:cubicBezTo>
                  <a:cubicBezTo>
                    <a:pt x="4" y="7"/>
                    <a:pt x="5" y="6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26">
              <a:extLst>
                <a:ext uri="{FF2B5EF4-FFF2-40B4-BE49-F238E27FC236}">
                  <a16:creationId xmlns:a16="http://schemas.microsoft.com/office/drawing/2014/main" id="{BF1E389B-2FB8-4B0D-8342-FD9236206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1787525"/>
              <a:ext cx="38100" cy="30163"/>
            </a:xfrm>
            <a:custGeom>
              <a:avLst/>
              <a:gdLst>
                <a:gd name="T0" fmla="*/ 10 w 10"/>
                <a:gd name="T1" fmla="*/ 0 h 8"/>
                <a:gd name="T2" fmla="*/ 0 w 10"/>
                <a:gd name="T3" fmla="*/ 0 h 8"/>
                <a:gd name="T4" fmla="*/ 0 w 10"/>
                <a:gd name="T5" fmla="*/ 6 h 8"/>
                <a:gd name="T6" fmla="*/ 9 w 10"/>
                <a:gd name="T7" fmla="*/ 8 h 8"/>
                <a:gd name="T8" fmla="*/ 10 w 10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6"/>
                    <a:pt x="6" y="7"/>
                    <a:pt x="9" y="8"/>
                  </a:cubicBezTo>
                  <a:cubicBezTo>
                    <a:pt x="10" y="6"/>
                    <a:pt x="10" y="3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4CF8292A-41B2-49D5-876C-F4F0498B7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1828800"/>
              <a:ext cx="30163" cy="49213"/>
            </a:xfrm>
            <a:custGeom>
              <a:avLst/>
              <a:gdLst>
                <a:gd name="T0" fmla="*/ 8 w 8"/>
                <a:gd name="T1" fmla="*/ 2 h 13"/>
                <a:gd name="T2" fmla="*/ 0 w 8"/>
                <a:gd name="T3" fmla="*/ 0 h 13"/>
                <a:gd name="T4" fmla="*/ 0 w 8"/>
                <a:gd name="T5" fmla="*/ 13 h 13"/>
                <a:gd name="T6" fmla="*/ 8 w 8"/>
                <a:gd name="T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8" y="2"/>
                  </a:moveTo>
                  <a:cubicBezTo>
                    <a:pt x="5" y="1"/>
                    <a:pt x="3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11"/>
                    <a:pt x="6" y="7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4D8769CB-D19A-4556-8AAF-B0C2D9EA6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26" y="1724025"/>
              <a:ext cx="38100" cy="44450"/>
            </a:xfrm>
            <a:custGeom>
              <a:avLst/>
              <a:gdLst>
                <a:gd name="T0" fmla="*/ 10 w 10"/>
                <a:gd name="T1" fmla="*/ 3 h 12"/>
                <a:gd name="T2" fmla="*/ 5 w 10"/>
                <a:gd name="T3" fmla="*/ 0 h 12"/>
                <a:gd name="T4" fmla="*/ 0 w 10"/>
                <a:gd name="T5" fmla="*/ 12 h 12"/>
                <a:gd name="T6" fmla="*/ 9 w 10"/>
                <a:gd name="T7" fmla="*/ 12 h 12"/>
                <a:gd name="T8" fmla="*/ 10 w 10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3"/>
                  </a:moveTo>
                  <a:cubicBezTo>
                    <a:pt x="8" y="2"/>
                    <a:pt x="7" y="1"/>
                    <a:pt x="5" y="0"/>
                  </a:cubicBezTo>
                  <a:cubicBezTo>
                    <a:pt x="2" y="3"/>
                    <a:pt x="1" y="8"/>
                    <a:pt x="0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9"/>
                    <a:pt x="9" y="6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BB3F83CC-9EB7-49CF-8204-99A0BB25C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488" y="1971675"/>
              <a:ext cx="11113" cy="15875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0 h 4"/>
                <a:gd name="T4" fmla="*/ 0 w 3"/>
                <a:gd name="T5" fmla="*/ 3 h 4"/>
                <a:gd name="T6" fmla="*/ 1 w 3"/>
                <a:gd name="T7" fmla="*/ 4 h 4"/>
                <a:gd name="T8" fmla="*/ 3 w 3"/>
                <a:gd name="T9" fmla="*/ 2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5445F34A-BDD1-4ECF-B77F-D51CBFB465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9288" y="1592263"/>
              <a:ext cx="393700" cy="488950"/>
            </a:xfrm>
            <a:custGeom>
              <a:avLst/>
              <a:gdLst>
                <a:gd name="T0" fmla="*/ 13 w 105"/>
                <a:gd name="T1" fmla="*/ 0 h 130"/>
                <a:gd name="T2" fmla="*/ 0 w 105"/>
                <a:gd name="T3" fmla="*/ 117 h 130"/>
                <a:gd name="T4" fmla="*/ 92 w 105"/>
                <a:gd name="T5" fmla="*/ 130 h 130"/>
                <a:gd name="T6" fmla="*/ 105 w 105"/>
                <a:gd name="T7" fmla="*/ 12 h 130"/>
                <a:gd name="T8" fmla="*/ 52 w 105"/>
                <a:gd name="T9" fmla="*/ 19 h 130"/>
                <a:gd name="T10" fmla="*/ 52 w 105"/>
                <a:gd name="T11" fmla="*/ 81 h 130"/>
                <a:gd name="T12" fmla="*/ 52 w 105"/>
                <a:gd name="T13" fmla="*/ 19 h 130"/>
                <a:gd name="T14" fmla="*/ 17 w 105"/>
                <a:gd name="T15" fmla="*/ 106 h 130"/>
                <a:gd name="T16" fmla="*/ 15 w 105"/>
                <a:gd name="T17" fmla="*/ 110 h 130"/>
                <a:gd name="T18" fmla="*/ 18 w 105"/>
                <a:gd name="T19" fmla="*/ 99 h 130"/>
                <a:gd name="T20" fmla="*/ 23 w 105"/>
                <a:gd name="T21" fmla="*/ 103 h 130"/>
                <a:gd name="T22" fmla="*/ 18 w 105"/>
                <a:gd name="T23" fmla="*/ 106 h 130"/>
                <a:gd name="T24" fmla="*/ 29 w 105"/>
                <a:gd name="T25" fmla="*/ 108 h 130"/>
                <a:gd name="T26" fmla="*/ 25 w 105"/>
                <a:gd name="T27" fmla="*/ 110 h 130"/>
                <a:gd name="T28" fmla="*/ 26 w 105"/>
                <a:gd name="T29" fmla="*/ 99 h 130"/>
                <a:gd name="T30" fmla="*/ 33 w 105"/>
                <a:gd name="T31" fmla="*/ 110 h 130"/>
                <a:gd name="T32" fmla="*/ 37 w 105"/>
                <a:gd name="T33" fmla="*/ 111 h 130"/>
                <a:gd name="T34" fmla="*/ 34 w 105"/>
                <a:gd name="T35" fmla="*/ 108 h 130"/>
                <a:gd name="T36" fmla="*/ 39 w 105"/>
                <a:gd name="T37" fmla="*/ 107 h 130"/>
                <a:gd name="T38" fmla="*/ 34 w 105"/>
                <a:gd name="T39" fmla="*/ 102 h 130"/>
                <a:gd name="T40" fmla="*/ 41 w 105"/>
                <a:gd name="T41" fmla="*/ 100 h 130"/>
                <a:gd name="T42" fmla="*/ 38 w 105"/>
                <a:gd name="T43" fmla="*/ 101 h 130"/>
                <a:gd name="T44" fmla="*/ 38 w 105"/>
                <a:gd name="T45" fmla="*/ 104 h 130"/>
                <a:gd name="T46" fmla="*/ 37 w 105"/>
                <a:gd name="T47" fmla="*/ 111 h 130"/>
                <a:gd name="T48" fmla="*/ 43 w 105"/>
                <a:gd name="T49" fmla="*/ 110 h 130"/>
                <a:gd name="T50" fmla="*/ 46 w 105"/>
                <a:gd name="T51" fmla="*/ 108 h 130"/>
                <a:gd name="T52" fmla="*/ 46 w 105"/>
                <a:gd name="T53" fmla="*/ 106 h 130"/>
                <a:gd name="T54" fmla="*/ 47 w 105"/>
                <a:gd name="T55" fmla="*/ 99 h 130"/>
                <a:gd name="T56" fmla="*/ 49 w 105"/>
                <a:gd name="T57" fmla="*/ 102 h 130"/>
                <a:gd name="T58" fmla="*/ 45 w 105"/>
                <a:gd name="T59" fmla="*/ 102 h 130"/>
                <a:gd name="T60" fmla="*/ 50 w 105"/>
                <a:gd name="T61" fmla="*/ 107 h 130"/>
                <a:gd name="T62" fmla="*/ 59 w 105"/>
                <a:gd name="T63" fmla="*/ 105 h 130"/>
                <a:gd name="T64" fmla="*/ 54 w 105"/>
                <a:gd name="T65" fmla="*/ 106 h 130"/>
                <a:gd name="T66" fmla="*/ 52 w 105"/>
                <a:gd name="T67" fmla="*/ 110 h 130"/>
                <a:gd name="T68" fmla="*/ 55 w 105"/>
                <a:gd name="T69" fmla="*/ 99 h 130"/>
                <a:gd name="T70" fmla="*/ 60 w 105"/>
                <a:gd name="T71" fmla="*/ 103 h 130"/>
                <a:gd name="T72" fmla="*/ 66 w 105"/>
                <a:gd name="T73" fmla="*/ 111 h 130"/>
                <a:gd name="T74" fmla="*/ 66 w 105"/>
                <a:gd name="T75" fmla="*/ 99 h 130"/>
                <a:gd name="T76" fmla="*/ 66 w 105"/>
                <a:gd name="T77" fmla="*/ 111 h 130"/>
                <a:gd name="T78" fmla="*/ 78 w 105"/>
                <a:gd name="T79" fmla="*/ 108 h 130"/>
                <a:gd name="T80" fmla="*/ 76 w 105"/>
                <a:gd name="T81" fmla="*/ 106 h 130"/>
                <a:gd name="T82" fmla="*/ 73 w 105"/>
                <a:gd name="T83" fmla="*/ 110 h 130"/>
                <a:gd name="T84" fmla="*/ 77 w 105"/>
                <a:gd name="T85" fmla="*/ 99 h 130"/>
                <a:gd name="T86" fmla="*/ 81 w 105"/>
                <a:gd name="T87" fmla="*/ 102 h 130"/>
                <a:gd name="T88" fmla="*/ 79 w 105"/>
                <a:gd name="T89" fmla="*/ 105 h 130"/>
                <a:gd name="T90" fmla="*/ 82 w 105"/>
                <a:gd name="T91" fmla="*/ 110 h 130"/>
                <a:gd name="T92" fmla="*/ 91 w 105"/>
                <a:gd name="T93" fmla="*/ 101 h 130"/>
                <a:gd name="T94" fmla="*/ 88 w 105"/>
                <a:gd name="T95" fmla="*/ 110 h 130"/>
                <a:gd name="T96" fmla="*/ 85 w 105"/>
                <a:gd name="T97" fmla="*/ 101 h 130"/>
                <a:gd name="T98" fmla="*/ 82 w 105"/>
                <a:gd name="T99" fmla="*/ 99 h 130"/>
                <a:gd name="T100" fmla="*/ 91 w 105"/>
                <a:gd name="T101" fmla="*/ 10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5" h="130">
                  <a:moveTo>
                    <a:pt x="92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4"/>
                    <a:pt x="6" y="130"/>
                    <a:pt x="13" y="130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9" y="130"/>
                    <a:pt x="105" y="124"/>
                    <a:pt x="105" y="117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5" y="5"/>
                    <a:pt x="99" y="0"/>
                    <a:pt x="92" y="0"/>
                  </a:cubicBezTo>
                  <a:close/>
                  <a:moveTo>
                    <a:pt x="52" y="19"/>
                  </a:moveTo>
                  <a:cubicBezTo>
                    <a:pt x="69" y="19"/>
                    <a:pt x="83" y="33"/>
                    <a:pt x="83" y="50"/>
                  </a:cubicBezTo>
                  <a:cubicBezTo>
                    <a:pt x="83" y="67"/>
                    <a:pt x="69" y="81"/>
                    <a:pt x="52" y="81"/>
                  </a:cubicBezTo>
                  <a:cubicBezTo>
                    <a:pt x="35" y="81"/>
                    <a:pt x="21" y="67"/>
                    <a:pt x="21" y="50"/>
                  </a:cubicBezTo>
                  <a:cubicBezTo>
                    <a:pt x="21" y="33"/>
                    <a:pt x="35" y="19"/>
                    <a:pt x="52" y="19"/>
                  </a:cubicBezTo>
                  <a:close/>
                  <a:moveTo>
                    <a:pt x="18" y="106"/>
                  </a:moveTo>
                  <a:cubicBezTo>
                    <a:pt x="18" y="106"/>
                    <a:pt x="17" y="106"/>
                    <a:pt x="17" y="106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5" y="110"/>
                    <a:pt x="15" y="110"/>
                    <a:pt x="15" y="110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6" y="99"/>
                    <a:pt x="17" y="99"/>
                    <a:pt x="18" y="99"/>
                  </a:cubicBezTo>
                  <a:cubicBezTo>
                    <a:pt x="20" y="99"/>
                    <a:pt x="21" y="99"/>
                    <a:pt x="22" y="100"/>
                  </a:cubicBezTo>
                  <a:cubicBezTo>
                    <a:pt x="22" y="101"/>
                    <a:pt x="23" y="102"/>
                    <a:pt x="23" y="103"/>
                  </a:cubicBezTo>
                  <a:cubicBezTo>
                    <a:pt x="23" y="104"/>
                    <a:pt x="22" y="105"/>
                    <a:pt x="22" y="105"/>
                  </a:cubicBezTo>
                  <a:cubicBezTo>
                    <a:pt x="21" y="106"/>
                    <a:pt x="20" y="106"/>
                    <a:pt x="18" y="106"/>
                  </a:cubicBezTo>
                  <a:close/>
                  <a:moveTo>
                    <a:pt x="30" y="110"/>
                  </a:moveTo>
                  <a:cubicBezTo>
                    <a:pt x="29" y="108"/>
                    <a:pt x="29" y="108"/>
                    <a:pt x="29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33" y="110"/>
                    <a:pt x="33" y="110"/>
                    <a:pt x="33" y="110"/>
                  </a:cubicBezTo>
                  <a:lnTo>
                    <a:pt x="30" y="110"/>
                  </a:lnTo>
                  <a:close/>
                  <a:moveTo>
                    <a:pt x="37" y="111"/>
                  </a:moveTo>
                  <a:cubicBezTo>
                    <a:pt x="36" y="111"/>
                    <a:pt x="34" y="110"/>
                    <a:pt x="34" y="110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5" y="108"/>
                    <a:pt x="36" y="108"/>
                    <a:pt x="37" y="108"/>
                  </a:cubicBezTo>
                  <a:cubicBezTo>
                    <a:pt x="38" y="108"/>
                    <a:pt x="39" y="108"/>
                    <a:pt x="39" y="107"/>
                  </a:cubicBezTo>
                  <a:cubicBezTo>
                    <a:pt x="39" y="107"/>
                    <a:pt x="38" y="106"/>
                    <a:pt x="37" y="106"/>
                  </a:cubicBezTo>
                  <a:cubicBezTo>
                    <a:pt x="35" y="105"/>
                    <a:pt x="34" y="104"/>
                    <a:pt x="34" y="102"/>
                  </a:cubicBezTo>
                  <a:cubicBezTo>
                    <a:pt x="34" y="101"/>
                    <a:pt x="35" y="99"/>
                    <a:pt x="38" y="99"/>
                  </a:cubicBezTo>
                  <a:cubicBezTo>
                    <a:pt x="39" y="99"/>
                    <a:pt x="40" y="99"/>
                    <a:pt x="41" y="100"/>
                  </a:cubicBezTo>
                  <a:cubicBezTo>
                    <a:pt x="40" y="102"/>
                    <a:pt x="40" y="102"/>
                    <a:pt x="40" y="102"/>
                  </a:cubicBezTo>
                  <a:cubicBezTo>
                    <a:pt x="40" y="101"/>
                    <a:pt x="39" y="101"/>
                    <a:pt x="38" y="101"/>
                  </a:cubicBezTo>
                  <a:cubicBezTo>
                    <a:pt x="37" y="101"/>
                    <a:pt x="36" y="102"/>
                    <a:pt x="36" y="102"/>
                  </a:cubicBezTo>
                  <a:cubicBezTo>
                    <a:pt x="36" y="103"/>
                    <a:pt x="37" y="103"/>
                    <a:pt x="38" y="104"/>
                  </a:cubicBezTo>
                  <a:cubicBezTo>
                    <a:pt x="40" y="105"/>
                    <a:pt x="41" y="106"/>
                    <a:pt x="41" y="107"/>
                  </a:cubicBezTo>
                  <a:cubicBezTo>
                    <a:pt x="41" y="109"/>
                    <a:pt x="40" y="111"/>
                    <a:pt x="37" y="111"/>
                  </a:cubicBezTo>
                  <a:close/>
                  <a:moveTo>
                    <a:pt x="46" y="111"/>
                  </a:moveTo>
                  <a:cubicBezTo>
                    <a:pt x="44" y="111"/>
                    <a:pt x="43" y="110"/>
                    <a:pt x="43" y="110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4" y="108"/>
                    <a:pt x="45" y="108"/>
                    <a:pt x="46" y="108"/>
                  </a:cubicBezTo>
                  <a:cubicBezTo>
                    <a:pt x="47" y="108"/>
                    <a:pt x="48" y="108"/>
                    <a:pt x="48" y="107"/>
                  </a:cubicBezTo>
                  <a:cubicBezTo>
                    <a:pt x="48" y="107"/>
                    <a:pt x="47" y="106"/>
                    <a:pt x="46" y="106"/>
                  </a:cubicBezTo>
                  <a:cubicBezTo>
                    <a:pt x="44" y="105"/>
                    <a:pt x="43" y="104"/>
                    <a:pt x="43" y="102"/>
                  </a:cubicBezTo>
                  <a:cubicBezTo>
                    <a:pt x="43" y="101"/>
                    <a:pt x="44" y="99"/>
                    <a:pt x="47" y="99"/>
                  </a:cubicBezTo>
                  <a:cubicBezTo>
                    <a:pt x="48" y="99"/>
                    <a:pt x="49" y="99"/>
                    <a:pt x="50" y="100"/>
                  </a:cubicBezTo>
                  <a:cubicBezTo>
                    <a:pt x="49" y="102"/>
                    <a:pt x="49" y="102"/>
                    <a:pt x="49" y="102"/>
                  </a:cubicBezTo>
                  <a:cubicBezTo>
                    <a:pt x="49" y="101"/>
                    <a:pt x="48" y="101"/>
                    <a:pt x="47" y="101"/>
                  </a:cubicBezTo>
                  <a:cubicBezTo>
                    <a:pt x="46" y="101"/>
                    <a:pt x="45" y="102"/>
                    <a:pt x="45" y="102"/>
                  </a:cubicBezTo>
                  <a:cubicBezTo>
                    <a:pt x="45" y="103"/>
                    <a:pt x="46" y="103"/>
                    <a:pt x="47" y="104"/>
                  </a:cubicBezTo>
                  <a:cubicBezTo>
                    <a:pt x="49" y="105"/>
                    <a:pt x="50" y="106"/>
                    <a:pt x="50" y="107"/>
                  </a:cubicBezTo>
                  <a:cubicBezTo>
                    <a:pt x="50" y="109"/>
                    <a:pt x="49" y="111"/>
                    <a:pt x="46" y="111"/>
                  </a:cubicBezTo>
                  <a:close/>
                  <a:moveTo>
                    <a:pt x="59" y="105"/>
                  </a:moveTo>
                  <a:cubicBezTo>
                    <a:pt x="58" y="106"/>
                    <a:pt x="57" y="106"/>
                    <a:pt x="55" y="106"/>
                  </a:cubicBezTo>
                  <a:cubicBezTo>
                    <a:pt x="55" y="106"/>
                    <a:pt x="55" y="106"/>
                    <a:pt x="54" y="106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3" y="99"/>
                    <a:pt x="54" y="99"/>
                    <a:pt x="55" y="99"/>
                  </a:cubicBezTo>
                  <a:cubicBezTo>
                    <a:pt x="57" y="99"/>
                    <a:pt x="58" y="99"/>
                    <a:pt x="59" y="100"/>
                  </a:cubicBezTo>
                  <a:cubicBezTo>
                    <a:pt x="59" y="101"/>
                    <a:pt x="60" y="102"/>
                    <a:pt x="60" y="103"/>
                  </a:cubicBezTo>
                  <a:cubicBezTo>
                    <a:pt x="60" y="104"/>
                    <a:pt x="60" y="105"/>
                    <a:pt x="59" y="105"/>
                  </a:cubicBezTo>
                  <a:close/>
                  <a:moveTo>
                    <a:pt x="66" y="111"/>
                  </a:moveTo>
                  <a:cubicBezTo>
                    <a:pt x="63" y="111"/>
                    <a:pt x="61" y="108"/>
                    <a:pt x="61" y="105"/>
                  </a:cubicBezTo>
                  <a:cubicBezTo>
                    <a:pt x="61" y="102"/>
                    <a:pt x="63" y="99"/>
                    <a:pt x="66" y="99"/>
                  </a:cubicBezTo>
                  <a:cubicBezTo>
                    <a:pt x="70" y="99"/>
                    <a:pt x="72" y="102"/>
                    <a:pt x="72" y="105"/>
                  </a:cubicBezTo>
                  <a:cubicBezTo>
                    <a:pt x="72" y="108"/>
                    <a:pt x="69" y="111"/>
                    <a:pt x="66" y="111"/>
                  </a:cubicBezTo>
                  <a:close/>
                  <a:moveTo>
                    <a:pt x="79" y="110"/>
                  </a:moveTo>
                  <a:cubicBezTo>
                    <a:pt x="79" y="110"/>
                    <a:pt x="79" y="109"/>
                    <a:pt x="78" y="108"/>
                  </a:cubicBezTo>
                  <a:cubicBezTo>
                    <a:pt x="78" y="106"/>
                    <a:pt x="78" y="106"/>
                    <a:pt x="77" y="106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76" y="110"/>
                    <a:pt x="76" y="110"/>
                    <a:pt x="76" y="110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4" y="99"/>
                    <a:pt x="75" y="99"/>
                    <a:pt x="77" y="99"/>
                  </a:cubicBezTo>
                  <a:cubicBezTo>
                    <a:pt x="78" y="99"/>
                    <a:pt x="79" y="99"/>
                    <a:pt x="80" y="100"/>
                  </a:cubicBezTo>
                  <a:cubicBezTo>
                    <a:pt x="81" y="101"/>
                    <a:pt x="81" y="101"/>
                    <a:pt x="81" y="102"/>
                  </a:cubicBezTo>
                  <a:cubicBezTo>
                    <a:pt x="81" y="104"/>
                    <a:pt x="80" y="105"/>
                    <a:pt x="79" y="105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0" y="105"/>
                    <a:pt x="80" y="106"/>
                    <a:pt x="81" y="107"/>
                  </a:cubicBezTo>
                  <a:cubicBezTo>
                    <a:pt x="81" y="108"/>
                    <a:pt x="81" y="110"/>
                    <a:pt x="82" y="110"/>
                  </a:cubicBezTo>
                  <a:lnTo>
                    <a:pt x="79" y="110"/>
                  </a:lnTo>
                  <a:close/>
                  <a:moveTo>
                    <a:pt x="91" y="101"/>
                  </a:moveTo>
                  <a:cubicBezTo>
                    <a:pt x="88" y="101"/>
                    <a:pt x="88" y="101"/>
                    <a:pt x="88" y="101"/>
                  </a:cubicBezTo>
                  <a:cubicBezTo>
                    <a:pt x="88" y="110"/>
                    <a:pt x="88" y="110"/>
                    <a:pt x="88" y="110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2" y="101"/>
                    <a:pt x="82" y="101"/>
                    <a:pt x="82" y="101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91" y="99"/>
                    <a:pt x="91" y="99"/>
                    <a:pt x="91" y="99"/>
                  </a:cubicBezTo>
                  <a:lnTo>
                    <a:pt x="91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4A72DC70-702A-4311-9D05-13CC3B906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038" y="1971675"/>
              <a:ext cx="11113" cy="11113"/>
            </a:xfrm>
            <a:custGeom>
              <a:avLst/>
              <a:gdLst>
                <a:gd name="T0" fmla="*/ 1 w 3"/>
                <a:gd name="T1" fmla="*/ 0 h 3"/>
                <a:gd name="T2" fmla="*/ 0 w 3"/>
                <a:gd name="T3" fmla="*/ 0 h 3"/>
                <a:gd name="T4" fmla="*/ 0 w 3"/>
                <a:gd name="T5" fmla="*/ 3 h 3"/>
                <a:gd name="T6" fmla="*/ 1 w 3"/>
                <a:gd name="T7" fmla="*/ 3 h 3"/>
                <a:gd name="T8" fmla="*/ 3 w 3"/>
                <a:gd name="T9" fmla="*/ 2 h 3"/>
                <a:gd name="T10" fmla="*/ 1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32">
              <a:extLst>
                <a:ext uri="{FF2B5EF4-FFF2-40B4-BE49-F238E27FC236}">
                  <a16:creationId xmlns:a16="http://schemas.microsoft.com/office/drawing/2014/main" id="{DC9893FD-7334-4AD5-B691-8DFEC6CBD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9001" y="1971675"/>
              <a:ext cx="190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1C86631D-CEB6-4B1C-9A52-3268F030E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001" y="1844675"/>
              <a:ext cx="22225" cy="25400"/>
            </a:xfrm>
            <a:custGeom>
              <a:avLst/>
              <a:gdLst>
                <a:gd name="T0" fmla="*/ 0 w 6"/>
                <a:gd name="T1" fmla="*/ 7 h 7"/>
                <a:gd name="T2" fmla="*/ 6 w 6"/>
                <a:gd name="T3" fmla="*/ 2 h 7"/>
                <a:gd name="T4" fmla="*/ 3 w 6"/>
                <a:gd name="T5" fmla="*/ 0 h 7"/>
                <a:gd name="T6" fmla="*/ 0 w 6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cubicBezTo>
                    <a:pt x="2" y="5"/>
                    <a:pt x="4" y="4"/>
                    <a:pt x="6" y="2"/>
                  </a:cubicBezTo>
                  <a:cubicBezTo>
                    <a:pt x="5" y="1"/>
                    <a:pt x="4" y="1"/>
                    <a:pt x="3" y="0"/>
                  </a:cubicBezTo>
                  <a:cubicBezTo>
                    <a:pt x="2" y="2"/>
                    <a:pt x="1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C91F93AB-1DCB-44A1-889F-B4711388F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051" y="1787525"/>
              <a:ext cx="38100" cy="49213"/>
            </a:xfrm>
            <a:custGeom>
              <a:avLst/>
              <a:gdLst>
                <a:gd name="T0" fmla="*/ 0 w 10"/>
                <a:gd name="T1" fmla="*/ 10 h 13"/>
                <a:gd name="T2" fmla="*/ 5 w 10"/>
                <a:gd name="T3" fmla="*/ 13 h 13"/>
                <a:gd name="T4" fmla="*/ 10 w 10"/>
                <a:gd name="T5" fmla="*/ 0 h 13"/>
                <a:gd name="T6" fmla="*/ 1 w 10"/>
                <a:gd name="T7" fmla="*/ 0 h 13"/>
                <a:gd name="T8" fmla="*/ 0 w 10"/>
                <a:gd name="T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">
                  <a:moveTo>
                    <a:pt x="0" y="10"/>
                  </a:moveTo>
                  <a:cubicBezTo>
                    <a:pt x="1" y="11"/>
                    <a:pt x="3" y="12"/>
                    <a:pt x="5" y="13"/>
                  </a:cubicBezTo>
                  <a:cubicBezTo>
                    <a:pt x="7" y="10"/>
                    <a:pt x="9" y="5"/>
                    <a:pt x="1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0" y="7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35">
              <a:extLst>
                <a:ext uri="{FF2B5EF4-FFF2-40B4-BE49-F238E27FC236}">
                  <a16:creationId xmlns:a16="http://schemas.microsoft.com/office/drawing/2014/main" id="{64092C39-FB9C-4F7A-8233-180F47328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26" y="1971675"/>
              <a:ext cx="11113" cy="19050"/>
            </a:xfrm>
            <a:custGeom>
              <a:avLst/>
              <a:gdLst>
                <a:gd name="T0" fmla="*/ 2 w 3"/>
                <a:gd name="T1" fmla="*/ 0 h 5"/>
                <a:gd name="T2" fmla="*/ 1 w 3"/>
                <a:gd name="T3" fmla="*/ 0 h 5"/>
                <a:gd name="T4" fmla="*/ 1 w 3"/>
                <a:gd name="T5" fmla="*/ 2 h 5"/>
                <a:gd name="T6" fmla="*/ 0 w 3"/>
                <a:gd name="T7" fmla="*/ 5 h 5"/>
                <a:gd name="T8" fmla="*/ 3 w 3"/>
                <a:gd name="T9" fmla="*/ 5 h 5"/>
                <a:gd name="T10" fmla="*/ 2 w 3"/>
                <a:gd name="T11" fmla="*/ 2 h 5"/>
                <a:gd name="T12" fmla="*/ 2 w 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 36">
              <a:extLst>
                <a:ext uri="{FF2B5EF4-FFF2-40B4-BE49-F238E27FC236}">
                  <a16:creationId xmlns:a16="http://schemas.microsoft.com/office/drawing/2014/main" id="{2609648B-A93B-481E-AF41-F02734450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788" y="1971675"/>
              <a:ext cx="11113" cy="15875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0 h 4"/>
                <a:gd name="T4" fmla="*/ 0 w 3"/>
                <a:gd name="T5" fmla="*/ 3 h 4"/>
                <a:gd name="T6" fmla="*/ 1 w 3"/>
                <a:gd name="T7" fmla="*/ 4 h 4"/>
                <a:gd name="T8" fmla="*/ 3 w 3"/>
                <a:gd name="T9" fmla="*/ 2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A93B0D4E-C07E-4592-9640-FE0B879B9962}"/>
              </a:ext>
            </a:extLst>
          </p:cNvPr>
          <p:cNvGrpSpPr/>
          <p:nvPr/>
        </p:nvGrpSpPr>
        <p:grpSpPr>
          <a:xfrm>
            <a:off x="4343231" y="2633235"/>
            <a:ext cx="758752" cy="1038648"/>
            <a:chOff x="10171113" y="1519238"/>
            <a:chExt cx="357188" cy="488951"/>
          </a:xfrm>
          <a:solidFill>
            <a:srgbClr val="284760"/>
          </a:solidFill>
        </p:grpSpPr>
        <p:sp>
          <p:nvSpPr>
            <p:cNvPr id="76" name="Rectangle 112">
              <a:extLst>
                <a:ext uri="{FF2B5EF4-FFF2-40B4-BE49-F238E27FC236}">
                  <a16:creationId xmlns:a16="http://schemas.microsoft.com/office/drawing/2014/main" id="{05A615E1-54D5-46BD-A415-7C1183C61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6675" y="1616076"/>
              <a:ext cx="79375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113">
              <a:extLst>
                <a:ext uri="{FF2B5EF4-FFF2-40B4-BE49-F238E27FC236}">
                  <a16:creationId xmlns:a16="http://schemas.microsoft.com/office/drawing/2014/main" id="{0E0188FB-2D4C-4593-9C7D-E58724156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6675" y="1736726"/>
              <a:ext cx="203200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114">
              <a:extLst>
                <a:ext uri="{FF2B5EF4-FFF2-40B4-BE49-F238E27FC236}">
                  <a16:creationId xmlns:a16="http://schemas.microsoft.com/office/drawing/2014/main" id="{846D440F-641D-4AC8-8A7D-08826F08C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6675" y="1789113"/>
              <a:ext cx="203200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115">
              <a:extLst>
                <a:ext uri="{FF2B5EF4-FFF2-40B4-BE49-F238E27FC236}">
                  <a16:creationId xmlns:a16="http://schemas.microsoft.com/office/drawing/2014/main" id="{7A399011-2AEA-4272-AFD3-4CA453B8B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6675" y="1841501"/>
              <a:ext cx="114300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116">
              <a:extLst>
                <a:ext uri="{FF2B5EF4-FFF2-40B4-BE49-F238E27FC236}">
                  <a16:creationId xmlns:a16="http://schemas.microsoft.com/office/drawing/2014/main" id="{CD601D9F-9A26-451E-BDFA-097388C65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1113" y="1519238"/>
              <a:ext cx="357188" cy="458788"/>
            </a:xfrm>
            <a:custGeom>
              <a:avLst/>
              <a:gdLst>
                <a:gd name="T0" fmla="*/ 49 w 95"/>
                <a:gd name="T1" fmla="*/ 0 h 122"/>
                <a:gd name="T2" fmla="*/ 19 w 95"/>
                <a:gd name="T3" fmla="*/ 0 h 122"/>
                <a:gd name="T4" fmla="*/ 0 w 95"/>
                <a:gd name="T5" fmla="*/ 19 h 122"/>
                <a:gd name="T6" fmla="*/ 0 w 95"/>
                <a:gd name="T7" fmla="*/ 103 h 122"/>
                <a:gd name="T8" fmla="*/ 19 w 95"/>
                <a:gd name="T9" fmla="*/ 122 h 122"/>
                <a:gd name="T10" fmla="*/ 51 w 95"/>
                <a:gd name="T11" fmla="*/ 122 h 122"/>
                <a:gd name="T12" fmla="*/ 51 w 95"/>
                <a:gd name="T13" fmla="*/ 113 h 122"/>
                <a:gd name="T14" fmla="*/ 19 w 95"/>
                <a:gd name="T15" fmla="*/ 113 h 122"/>
                <a:gd name="T16" fmla="*/ 9 w 95"/>
                <a:gd name="T17" fmla="*/ 103 h 122"/>
                <a:gd name="T18" fmla="*/ 9 w 95"/>
                <a:gd name="T19" fmla="*/ 19 h 122"/>
                <a:gd name="T20" fmla="*/ 19 w 95"/>
                <a:gd name="T21" fmla="*/ 9 h 122"/>
                <a:gd name="T22" fmla="*/ 44 w 95"/>
                <a:gd name="T23" fmla="*/ 9 h 122"/>
                <a:gd name="T24" fmla="*/ 44 w 95"/>
                <a:gd name="T25" fmla="*/ 37 h 122"/>
                <a:gd name="T26" fmla="*/ 59 w 95"/>
                <a:gd name="T27" fmla="*/ 52 h 122"/>
                <a:gd name="T28" fmla="*/ 86 w 95"/>
                <a:gd name="T29" fmla="*/ 52 h 122"/>
                <a:gd name="T30" fmla="*/ 86 w 95"/>
                <a:gd name="T31" fmla="*/ 103 h 122"/>
                <a:gd name="T32" fmla="*/ 80 w 95"/>
                <a:gd name="T33" fmla="*/ 113 h 122"/>
                <a:gd name="T34" fmla="*/ 80 w 95"/>
                <a:gd name="T35" fmla="*/ 122 h 122"/>
                <a:gd name="T36" fmla="*/ 95 w 95"/>
                <a:gd name="T37" fmla="*/ 103 h 122"/>
                <a:gd name="T38" fmla="*/ 95 w 95"/>
                <a:gd name="T39" fmla="*/ 46 h 122"/>
                <a:gd name="T40" fmla="*/ 49 w 95"/>
                <a:gd name="T4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22">
                  <a:moveTo>
                    <a:pt x="4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4"/>
                    <a:pt x="8" y="122"/>
                    <a:pt x="19" y="122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13"/>
                    <a:pt x="51" y="113"/>
                    <a:pt x="51" y="113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13" y="113"/>
                    <a:pt x="9" y="109"/>
                    <a:pt x="9" y="103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4"/>
                    <a:pt x="13" y="9"/>
                    <a:pt x="19" y="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4" y="45"/>
                    <a:pt x="50" y="52"/>
                    <a:pt x="59" y="52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108"/>
                    <a:pt x="83" y="111"/>
                    <a:pt x="80" y="113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8" y="120"/>
                    <a:pt x="95" y="113"/>
                    <a:pt x="95" y="103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117">
              <a:extLst>
                <a:ext uri="{FF2B5EF4-FFF2-40B4-BE49-F238E27FC236}">
                  <a16:creationId xmlns:a16="http://schemas.microsoft.com/office/drawing/2014/main" id="{C45B3F0F-ECA3-4B19-9953-EB0AA54E5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0" y="1939926"/>
              <a:ext cx="71438" cy="68263"/>
            </a:xfrm>
            <a:custGeom>
              <a:avLst/>
              <a:gdLst>
                <a:gd name="T0" fmla="*/ 18 w 19"/>
                <a:gd name="T1" fmla="*/ 0 h 18"/>
                <a:gd name="T2" fmla="*/ 17 w 19"/>
                <a:gd name="T3" fmla="*/ 1 h 18"/>
                <a:gd name="T4" fmla="*/ 14 w 19"/>
                <a:gd name="T5" fmla="*/ 4 h 18"/>
                <a:gd name="T6" fmla="*/ 13 w 19"/>
                <a:gd name="T7" fmla="*/ 4 h 18"/>
                <a:gd name="T8" fmla="*/ 10 w 19"/>
                <a:gd name="T9" fmla="*/ 3 h 18"/>
                <a:gd name="T10" fmla="*/ 9 w 19"/>
                <a:gd name="T11" fmla="*/ 3 h 18"/>
                <a:gd name="T12" fmla="*/ 8 w 19"/>
                <a:gd name="T13" fmla="*/ 3 h 18"/>
                <a:gd name="T14" fmla="*/ 5 w 19"/>
                <a:gd name="T15" fmla="*/ 4 h 18"/>
                <a:gd name="T16" fmla="*/ 5 w 19"/>
                <a:gd name="T17" fmla="*/ 4 h 18"/>
                <a:gd name="T18" fmla="*/ 4 w 19"/>
                <a:gd name="T19" fmla="*/ 4 h 18"/>
                <a:gd name="T20" fmla="*/ 1 w 19"/>
                <a:gd name="T21" fmla="*/ 1 h 18"/>
                <a:gd name="T22" fmla="*/ 1 w 19"/>
                <a:gd name="T23" fmla="*/ 0 h 18"/>
                <a:gd name="T24" fmla="*/ 0 w 19"/>
                <a:gd name="T25" fmla="*/ 0 h 18"/>
                <a:gd name="T26" fmla="*/ 0 w 19"/>
                <a:gd name="T27" fmla="*/ 0 h 18"/>
                <a:gd name="T28" fmla="*/ 0 w 19"/>
                <a:gd name="T29" fmla="*/ 18 h 18"/>
                <a:gd name="T30" fmla="*/ 9 w 19"/>
                <a:gd name="T31" fmla="*/ 12 h 18"/>
                <a:gd name="T32" fmla="*/ 19 w 19"/>
                <a:gd name="T33" fmla="*/ 18 h 18"/>
                <a:gd name="T34" fmla="*/ 19 w 19"/>
                <a:gd name="T35" fmla="*/ 0 h 18"/>
                <a:gd name="T36" fmla="*/ 18 w 19"/>
                <a:gd name="T37" fmla="*/ 0 h 18"/>
                <a:gd name="T38" fmla="*/ 18 w 19"/>
                <a:gd name="T3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18">
                  <a:moveTo>
                    <a:pt x="18" y="0"/>
                  </a:moveTo>
                  <a:cubicBezTo>
                    <a:pt x="17" y="0"/>
                    <a:pt x="17" y="1"/>
                    <a:pt x="17" y="1"/>
                  </a:cubicBezTo>
                  <a:cubicBezTo>
                    <a:pt x="17" y="2"/>
                    <a:pt x="16" y="4"/>
                    <a:pt x="14" y="4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2" y="4"/>
                    <a:pt x="11" y="4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8" y="4"/>
                    <a:pt x="7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3" y="4"/>
                    <a:pt x="2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118">
              <a:extLst>
                <a:ext uri="{FF2B5EF4-FFF2-40B4-BE49-F238E27FC236}">
                  <a16:creationId xmlns:a16="http://schemas.microsoft.com/office/drawing/2014/main" id="{2F8B5BEC-4125-4240-A312-D06D8632F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3363" y="1876426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 119">
              <a:extLst>
                <a:ext uri="{FF2B5EF4-FFF2-40B4-BE49-F238E27FC236}">
                  <a16:creationId xmlns:a16="http://schemas.microsoft.com/office/drawing/2014/main" id="{A914502F-B37D-4202-9F4D-32E7BC8C58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66375" y="1846263"/>
              <a:ext cx="101600" cy="101600"/>
            </a:xfrm>
            <a:custGeom>
              <a:avLst/>
              <a:gdLst>
                <a:gd name="T0" fmla="*/ 24 w 27"/>
                <a:gd name="T1" fmla="*/ 10 h 27"/>
                <a:gd name="T2" fmla="*/ 24 w 27"/>
                <a:gd name="T3" fmla="*/ 6 h 27"/>
                <a:gd name="T4" fmla="*/ 20 w 27"/>
                <a:gd name="T5" fmla="*/ 4 h 27"/>
                <a:gd name="T6" fmla="*/ 18 w 27"/>
                <a:gd name="T7" fmla="*/ 1 h 27"/>
                <a:gd name="T8" fmla="*/ 13 w 27"/>
                <a:gd name="T9" fmla="*/ 2 h 27"/>
                <a:gd name="T10" fmla="*/ 9 w 27"/>
                <a:gd name="T11" fmla="*/ 1 h 27"/>
                <a:gd name="T12" fmla="*/ 6 w 27"/>
                <a:gd name="T13" fmla="*/ 4 h 27"/>
                <a:gd name="T14" fmla="*/ 2 w 27"/>
                <a:gd name="T15" fmla="*/ 6 h 27"/>
                <a:gd name="T16" fmla="*/ 2 w 27"/>
                <a:gd name="T17" fmla="*/ 10 h 27"/>
                <a:gd name="T18" fmla="*/ 0 w 27"/>
                <a:gd name="T19" fmla="*/ 14 h 27"/>
                <a:gd name="T20" fmla="*/ 2 w 27"/>
                <a:gd name="T21" fmla="*/ 17 h 27"/>
                <a:gd name="T22" fmla="*/ 2 w 27"/>
                <a:gd name="T23" fmla="*/ 22 h 27"/>
                <a:gd name="T24" fmla="*/ 6 w 27"/>
                <a:gd name="T25" fmla="*/ 23 h 27"/>
                <a:gd name="T26" fmla="*/ 9 w 27"/>
                <a:gd name="T27" fmla="*/ 27 h 27"/>
                <a:gd name="T28" fmla="*/ 13 w 27"/>
                <a:gd name="T29" fmla="*/ 25 h 27"/>
                <a:gd name="T30" fmla="*/ 18 w 27"/>
                <a:gd name="T31" fmla="*/ 27 h 27"/>
                <a:gd name="T32" fmla="*/ 20 w 27"/>
                <a:gd name="T33" fmla="*/ 23 h 27"/>
                <a:gd name="T34" fmla="*/ 24 w 27"/>
                <a:gd name="T35" fmla="*/ 22 h 27"/>
                <a:gd name="T36" fmla="*/ 24 w 27"/>
                <a:gd name="T37" fmla="*/ 17 h 27"/>
                <a:gd name="T38" fmla="*/ 27 w 27"/>
                <a:gd name="T39" fmla="*/ 14 h 27"/>
                <a:gd name="T40" fmla="*/ 24 w 27"/>
                <a:gd name="T41" fmla="*/ 10 h 27"/>
                <a:gd name="T42" fmla="*/ 13 w 27"/>
                <a:gd name="T43" fmla="*/ 21 h 27"/>
                <a:gd name="T44" fmla="*/ 6 w 27"/>
                <a:gd name="T45" fmla="*/ 14 h 27"/>
                <a:gd name="T46" fmla="*/ 13 w 27"/>
                <a:gd name="T47" fmla="*/ 6 h 27"/>
                <a:gd name="T48" fmla="*/ 20 w 27"/>
                <a:gd name="T49" fmla="*/ 14 h 27"/>
                <a:gd name="T50" fmla="*/ 13 w 27"/>
                <a:gd name="T51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" h="27">
                  <a:moveTo>
                    <a:pt x="24" y="10"/>
                  </a:moveTo>
                  <a:cubicBezTo>
                    <a:pt x="24" y="9"/>
                    <a:pt x="25" y="7"/>
                    <a:pt x="24" y="6"/>
                  </a:cubicBezTo>
                  <a:cubicBezTo>
                    <a:pt x="24" y="4"/>
                    <a:pt x="21" y="5"/>
                    <a:pt x="20" y="4"/>
                  </a:cubicBezTo>
                  <a:cubicBezTo>
                    <a:pt x="19" y="3"/>
                    <a:pt x="19" y="1"/>
                    <a:pt x="18" y="1"/>
                  </a:cubicBezTo>
                  <a:cubicBezTo>
                    <a:pt x="16" y="0"/>
                    <a:pt x="15" y="2"/>
                    <a:pt x="13" y="2"/>
                  </a:cubicBezTo>
                  <a:cubicBezTo>
                    <a:pt x="12" y="2"/>
                    <a:pt x="10" y="0"/>
                    <a:pt x="9" y="1"/>
                  </a:cubicBezTo>
                  <a:cubicBezTo>
                    <a:pt x="8" y="1"/>
                    <a:pt x="7" y="3"/>
                    <a:pt x="6" y="4"/>
                  </a:cubicBezTo>
                  <a:cubicBezTo>
                    <a:pt x="5" y="5"/>
                    <a:pt x="3" y="4"/>
                    <a:pt x="2" y="6"/>
                  </a:cubicBezTo>
                  <a:cubicBezTo>
                    <a:pt x="1" y="7"/>
                    <a:pt x="3" y="9"/>
                    <a:pt x="2" y="10"/>
                  </a:cubicBezTo>
                  <a:cubicBezTo>
                    <a:pt x="2" y="11"/>
                    <a:pt x="0" y="12"/>
                    <a:pt x="0" y="14"/>
                  </a:cubicBezTo>
                  <a:cubicBezTo>
                    <a:pt x="0" y="15"/>
                    <a:pt x="2" y="16"/>
                    <a:pt x="2" y="17"/>
                  </a:cubicBezTo>
                  <a:cubicBezTo>
                    <a:pt x="3" y="18"/>
                    <a:pt x="1" y="21"/>
                    <a:pt x="2" y="22"/>
                  </a:cubicBezTo>
                  <a:cubicBezTo>
                    <a:pt x="3" y="23"/>
                    <a:pt x="5" y="22"/>
                    <a:pt x="6" y="23"/>
                  </a:cubicBezTo>
                  <a:cubicBezTo>
                    <a:pt x="7" y="24"/>
                    <a:pt x="8" y="26"/>
                    <a:pt x="9" y="27"/>
                  </a:cubicBezTo>
                  <a:cubicBezTo>
                    <a:pt x="10" y="27"/>
                    <a:pt x="12" y="25"/>
                    <a:pt x="13" y="25"/>
                  </a:cubicBezTo>
                  <a:cubicBezTo>
                    <a:pt x="15" y="25"/>
                    <a:pt x="16" y="27"/>
                    <a:pt x="18" y="27"/>
                  </a:cubicBezTo>
                  <a:cubicBezTo>
                    <a:pt x="19" y="26"/>
                    <a:pt x="19" y="24"/>
                    <a:pt x="20" y="23"/>
                  </a:cubicBezTo>
                  <a:cubicBezTo>
                    <a:pt x="21" y="22"/>
                    <a:pt x="24" y="23"/>
                    <a:pt x="24" y="22"/>
                  </a:cubicBezTo>
                  <a:cubicBezTo>
                    <a:pt x="25" y="21"/>
                    <a:pt x="24" y="18"/>
                    <a:pt x="24" y="17"/>
                  </a:cubicBezTo>
                  <a:cubicBezTo>
                    <a:pt x="25" y="16"/>
                    <a:pt x="27" y="15"/>
                    <a:pt x="27" y="14"/>
                  </a:cubicBezTo>
                  <a:cubicBezTo>
                    <a:pt x="27" y="12"/>
                    <a:pt x="25" y="11"/>
                    <a:pt x="24" y="10"/>
                  </a:cubicBezTo>
                  <a:close/>
                  <a:moveTo>
                    <a:pt x="13" y="21"/>
                  </a:moveTo>
                  <a:cubicBezTo>
                    <a:pt x="9" y="21"/>
                    <a:pt x="6" y="18"/>
                    <a:pt x="6" y="14"/>
                  </a:cubicBezTo>
                  <a:cubicBezTo>
                    <a:pt x="6" y="10"/>
                    <a:pt x="9" y="6"/>
                    <a:pt x="13" y="6"/>
                  </a:cubicBezTo>
                  <a:cubicBezTo>
                    <a:pt x="17" y="6"/>
                    <a:pt x="20" y="10"/>
                    <a:pt x="20" y="14"/>
                  </a:cubicBezTo>
                  <a:cubicBezTo>
                    <a:pt x="20" y="18"/>
                    <a:pt x="17" y="21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3B673674-0B0E-4886-BA23-DB2ECFD4B7B3}"/>
              </a:ext>
            </a:extLst>
          </p:cNvPr>
          <p:cNvGrpSpPr/>
          <p:nvPr/>
        </p:nvGrpSpPr>
        <p:grpSpPr>
          <a:xfrm>
            <a:off x="6757270" y="2680754"/>
            <a:ext cx="937085" cy="943615"/>
            <a:chOff x="9009063" y="3759201"/>
            <a:chExt cx="455613" cy="458788"/>
          </a:xfrm>
          <a:solidFill>
            <a:srgbClr val="284760"/>
          </a:solidFill>
        </p:grpSpPr>
        <p:sp>
          <p:nvSpPr>
            <p:cNvPr id="86" name="Rectangle 140">
              <a:extLst>
                <a:ext uri="{FF2B5EF4-FFF2-40B4-BE49-F238E27FC236}">
                  <a16:creationId xmlns:a16="http://schemas.microsoft.com/office/drawing/2014/main" id="{BE4818E5-EEEE-4579-9964-E60BDC557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9550" y="4033838"/>
              <a:ext cx="269875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7" name="Rectangle 141">
              <a:extLst>
                <a:ext uri="{FF2B5EF4-FFF2-40B4-BE49-F238E27FC236}">
                  <a16:creationId xmlns:a16="http://schemas.microsoft.com/office/drawing/2014/main" id="{B19E4EF1-BC37-49D6-89D8-AB1520075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9550" y="3944938"/>
              <a:ext cx="52388" cy="777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8" name="Rectangle 142">
              <a:extLst>
                <a:ext uri="{FF2B5EF4-FFF2-40B4-BE49-F238E27FC236}">
                  <a16:creationId xmlns:a16="http://schemas.microsoft.com/office/drawing/2014/main" id="{A5274B01-9A13-4E7A-84E8-65B19A7E1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4163" y="3906838"/>
              <a:ext cx="52388" cy="115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 143">
              <a:extLst>
                <a:ext uri="{FF2B5EF4-FFF2-40B4-BE49-F238E27FC236}">
                  <a16:creationId xmlns:a16="http://schemas.microsoft.com/office/drawing/2014/main" id="{89470BF7-874E-40C0-AFD8-AEFE571D9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600" y="3860801"/>
              <a:ext cx="52388" cy="161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0" name="Rectangle 144">
              <a:extLst>
                <a:ext uri="{FF2B5EF4-FFF2-40B4-BE49-F238E27FC236}">
                  <a16:creationId xmlns:a16="http://schemas.microsoft.com/office/drawing/2014/main" id="{6FA28829-D913-42E7-9231-DBB68BE5B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3921126"/>
              <a:ext cx="52388" cy="101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145">
              <a:extLst>
                <a:ext uri="{FF2B5EF4-FFF2-40B4-BE49-F238E27FC236}">
                  <a16:creationId xmlns:a16="http://schemas.microsoft.com/office/drawing/2014/main" id="{913AB95D-E9C3-4CC5-B465-E7EC9B51D1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9063" y="3759201"/>
              <a:ext cx="455613" cy="365125"/>
            </a:xfrm>
            <a:custGeom>
              <a:avLst/>
              <a:gdLst>
                <a:gd name="T0" fmla="*/ 105 w 121"/>
                <a:gd name="T1" fmla="*/ 6 h 97"/>
                <a:gd name="T2" fmla="*/ 81 w 121"/>
                <a:gd name="T3" fmla="*/ 6 h 97"/>
                <a:gd name="T4" fmla="*/ 73 w 121"/>
                <a:gd name="T5" fmla="*/ 0 h 97"/>
                <a:gd name="T6" fmla="*/ 48 w 121"/>
                <a:gd name="T7" fmla="*/ 0 h 97"/>
                <a:gd name="T8" fmla="*/ 40 w 121"/>
                <a:gd name="T9" fmla="*/ 6 h 97"/>
                <a:gd name="T10" fmla="*/ 16 w 121"/>
                <a:gd name="T11" fmla="*/ 6 h 97"/>
                <a:gd name="T12" fmla="*/ 0 w 121"/>
                <a:gd name="T13" fmla="*/ 23 h 97"/>
                <a:gd name="T14" fmla="*/ 0 w 121"/>
                <a:gd name="T15" fmla="*/ 81 h 97"/>
                <a:gd name="T16" fmla="*/ 16 w 121"/>
                <a:gd name="T17" fmla="*/ 97 h 97"/>
                <a:gd name="T18" fmla="*/ 105 w 121"/>
                <a:gd name="T19" fmla="*/ 97 h 97"/>
                <a:gd name="T20" fmla="*/ 121 w 121"/>
                <a:gd name="T21" fmla="*/ 81 h 97"/>
                <a:gd name="T22" fmla="*/ 121 w 121"/>
                <a:gd name="T23" fmla="*/ 23 h 97"/>
                <a:gd name="T24" fmla="*/ 105 w 121"/>
                <a:gd name="T25" fmla="*/ 6 h 97"/>
                <a:gd name="T26" fmla="*/ 111 w 121"/>
                <a:gd name="T27" fmla="*/ 81 h 97"/>
                <a:gd name="T28" fmla="*/ 105 w 121"/>
                <a:gd name="T29" fmla="*/ 87 h 97"/>
                <a:gd name="T30" fmla="*/ 16 w 121"/>
                <a:gd name="T31" fmla="*/ 87 h 97"/>
                <a:gd name="T32" fmla="*/ 10 w 121"/>
                <a:gd name="T33" fmla="*/ 81 h 97"/>
                <a:gd name="T34" fmla="*/ 10 w 121"/>
                <a:gd name="T35" fmla="*/ 23 h 97"/>
                <a:gd name="T36" fmla="*/ 16 w 121"/>
                <a:gd name="T37" fmla="*/ 17 h 97"/>
                <a:gd name="T38" fmla="*/ 105 w 121"/>
                <a:gd name="T39" fmla="*/ 17 h 97"/>
                <a:gd name="T40" fmla="*/ 111 w 121"/>
                <a:gd name="T41" fmla="*/ 23 h 97"/>
                <a:gd name="T42" fmla="*/ 111 w 121"/>
                <a:gd name="T43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1" h="97">
                  <a:moveTo>
                    <a:pt x="105" y="6"/>
                  </a:moveTo>
                  <a:cubicBezTo>
                    <a:pt x="81" y="6"/>
                    <a:pt x="81" y="6"/>
                    <a:pt x="81" y="6"/>
                  </a:cubicBezTo>
                  <a:cubicBezTo>
                    <a:pt x="81" y="2"/>
                    <a:pt x="77" y="0"/>
                    <a:pt x="7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4" y="0"/>
                    <a:pt x="40" y="2"/>
                    <a:pt x="40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7" y="6"/>
                    <a:pt x="0" y="14"/>
                    <a:pt x="0" y="23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90"/>
                    <a:pt x="7" y="97"/>
                    <a:pt x="16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14" y="97"/>
                    <a:pt x="121" y="90"/>
                    <a:pt x="121" y="81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21" y="14"/>
                    <a:pt x="114" y="6"/>
                    <a:pt x="105" y="6"/>
                  </a:cubicBezTo>
                  <a:close/>
                  <a:moveTo>
                    <a:pt x="111" y="81"/>
                  </a:moveTo>
                  <a:cubicBezTo>
                    <a:pt x="111" y="84"/>
                    <a:pt x="108" y="87"/>
                    <a:pt x="105" y="87"/>
                  </a:cubicBezTo>
                  <a:cubicBezTo>
                    <a:pt x="16" y="87"/>
                    <a:pt x="16" y="87"/>
                    <a:pt x="16" y="87"/>
                  </a:cubicBezTo>
                  <a:cubicBezTo>
                    <a:pt x="13" y="87"/>
                    <a:pt x="10" y="84"/>
                    <a:pt x="10" y="81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0"/>
                    <a:pt x="13" y="17"/>
                    <a:pt x="1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8" y="17"/>
                    <a:pt x="111" y="20"/>
                    <a:pt x="111" y="23"/>
                  </a:cubicBezTo>
                  <a:lnTo>
                    <a:pt x="11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146">
              <a:extLst>
                <a:ext uri="{FF2B5EF4-FFF2-40B4-BE49-F238E27FC236}">
                  <a16:creationId xmlns:a16="http://schemas.microsoft.com/office/drawing/2014/main" id="{0C1E9156-146F-47D4-94BD-D848F3BDF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9388" y="4143376"/>
              <a:ext cx="79375" cy="74613"/>
            </a:xfrm>
            <a:custGeom>
              <a:avLst/>
              <a:gdLst>
                <a:gd name="T0" fmla="*/ 2 w 21"/>
                <a:gd name="T1" fmla="*/ 13 h 20"/>
                <a:gd name="T2" fmla="*/ 4 w 21"/>
                <a:gd name="T3" fmla="*/ 20 h 20"/>
                <a:gd name="T4" fmla="*/ 6 w 21"/>
                <a:gd name="T5" fmla="*/ 20 h 20"/>
                <a:gd name="T6" fmla="*/ 11 w 21"/>
                <a:gd name="T7" fmla="*/ 18 h 20"/>
                <a:gd name="T8" fmla="*/ 21 w 21"/>
                <a:gd name="T9" fmla="*/ 0 h 20"/>
                <a:gd name="T10" fmla="*/ 9 w 21"/>
                <a:gd name="T11" fmla="*/ 0 h 20"/>
                <a:gd name="T12" fmla="*/ 2 w 21"/>
                <a:gd name="T13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0">
                  <a:moveTo>
                    <a:pt x="2" y="13"/>
                  </a:moveTo>
                  <a:cubicBezTo>
                    <a:pt x="0" y="15"/>
                    <a:pt x="1" y="18"/>
                    <a:pt x="4" y="20"/>
                  </a:cubicBezTo>
                  <a:cubicBezTo>
                    <a:pt x="4" y="20"/>
                    <a:pt x="5" y="20"/>
                    <a:pt x="6" y="20"/>
                  </a:cubicBezTo>
                  <a:cubicBezTo>
                    <a:pt x="8" y="20"/>
                    <a:pt x="10" y="19"/>
                    <a:pt x="11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47">
              <a:extLst>
                <a:ext uri="{FF2B5EF4-FFF2-40B4-BE49-F238E27FC236}">
                  <a16:creationId xmlns:a16="http://schemas.microsoft.com/office/drawing/2014/main" id="{D4CFE62C-15F3-4DB5-BE53-601CF1A11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975" y="4143376"/>
              <a:ext cx="79375" cy="74613"/>
            </a:xfrm>
            <a:custGeom>
              <a:avLst/>
              <a:gdLst>
                <a:gd name="T0" fmla="*/ 12 w 21"/>
                <a:gd name="T1" fmla="*/ 0 h 20"/>
                <a:gd name="T2" fmla="*/ 0 w 21"/>
                <a:gd name="T3" fmla="*/ 0 h 20"/>
                <a:gd name="T4" fmla="*/ 10 w 21"/>
                <a:gd name="T5" fmla="*/ 18 h 20"/>
                <a:gd name="T6" fmla="*/ 15 w 21"/>
                <a:gd name="T7" fmla="*/ 20 h 20"/>
                <a:gd name="T8" fmla="*/ 17 w 21"/>
                <a:gd name="T9" fmla="*/ 20 h 20"/>
                <a:gd name="T10" fmla="*/ 19 w 21"/>
                <a:gd name="T11" fmla="*/ 13 h 20"/>
                <a:gd name="T12" fmla="*/ 12 w 21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0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9"/>
                    <a:pt x="13" y="20"/>
                    <a:pt x="15" y="20"/>
                  </a:cubicBezTo>
                  <a:cubicBezTo>
                    <a:pt x="16" y="20"/>
                    <a:pt x="17" y="20"/>
                    <a:pt x="17" y="20"/>
                  </a:cubicBezTo>
                  <a:cubicBezTo>
                    <a:pt x="20" y="18"/>
                    <a:pt x="21" y="15"/>
                    <a:pt x="19" y="13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FBE119E7-E044-4615-8560-E7E70E78B568}"/>
              </a:ext>
            </a:extLst>
          </p:cNvPr>
          <p:cNvGrpSpPr/>
          <p:nvPr/>
        </p:nvGrpSpPr>
        <p:grpSpPr>
          <a:xfrm>
            <a:off x="9466510" y="2657873"/>
            <a:ext cx="951325" cy="989377"/>
            <a:chOff x="7907338" y="4873626"/>
            <a:chExt cx="436563" cy="454025"/>
          </a:xfrm>
          <a:solidFill>
            <a:srgbClr val="284760"/>
          </a:solidFill>
        </p:grpSpPr>
        <p:sp>
          <p:nvSpPr>
            <p:cNvPr id="96" name="Freeform 152">
              <a:extLst>
                <a:ext uri="{FF2B5EF4-FFF2-40B4-BE49-F238E27FC236}">
                  <a16:creationId xmlns:a16="http://schemas.microsoft.com/office/drawing/2014/main" id="{8899FF6F-96D7-4526-8A76-674C48EE9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7338" y="5137151"/>
              <a:ext cx="173038" cy="171450"/>
            </a:xfrm>
            <a:custGeom>
              <a:avLst/>
              <a:gdLst>
                <a:gd name="T0" fmla="*/ 109 w 109"/>
                <a:gd name="T1" fmla="*/ 56 h 108"/>
                <a:gd name="T2" fmla="*/ 0 w 109"/>
                <a:gd name="T3" fmla="*/ 108 h 108"/>
                <a:gd name="T4" fmla="*/ 52 w 109"/>
                <a:gd name="T5" fmla="*/ 0 h 108"/>
                <a:gd name="T6" fmla="*/ 109 w 109"/>
                <a:gd name="T7" fmla="*/ 5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08">
                  <a:moveTo>
                    <a:pt x="109" y="56"/>
                  </a:moveTo>
                  <a:lnTo>
                    <a:pt x="0" y="108"/>
                  </a:lnTo>
                  <a:lnTo>
                    <a:pt x="52" y="0"/>
                  </a:lnTo>
                  <a:lnTo>
                    <a:pt x="10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53">
              <a:extLst>
                <a:ext uri="{FF2B5EF4-FFF2-40B4-BE49-F238E27FC236}">
                  <a16:creationId xmlns:a16="http://schemas.microsoft.com/office/drawing/2014/main" id="{3B3848DF-BE79-43F9-B547-B04FCB025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5313" y="4873626"/>
              <a:ext cx="128588" cy="127000"/>
            </a:xfrm>
            <a:custGeom>
              <a:avLst/>
              <a:gdLst>
                <a:gd name="T0" fmla="*/ 24 w 34"/>
                <a:gd name="T1" fmla="*/ 34 h 34"/>
                <a:gd name="T2" fmla="*/ 0 w 34"/>
                <a:gd name="T3" fmla="*/ 10 h 34"/>
                <a:gd name="T4" fmla="*/ 7 w 34"/>
                <a:gd name="T5" fmla="*/ 3 h 34"/>
                <a:gd name="T6" fmla="*/ 18 w 34"/>
                <a:gd name="T7" fmla="*/ 3 h 34"/>
                <a:gd name="T8" fmla="*/ 31 w 34"/>
                <a:gd name="T9" fmla="*/ 16 h 34"/>
                <a:gd name="T10" fmla="*/ 31 w 34"/>
                <a:gd name="T11" fmla="*/ 27 h 34"/>
                <a:gd name="T12" fmla="*/ 24 w 34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4">
                  <a:moveTo>
                    <a:pt x="24" y="34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0" y="0"/>
                    <a:pt x="15" y="0"/>
                    <a:pt x="18" y="3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9"/>
                    <a:pt x="34" y="24"/>
                    <a:pt x="31" y="27"/>
                  </a:cubicBezTo>
                  <a:lnTo>
                    <a:pt x="2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8" name="Rectangle 154">
              <a:extLst>
                <a:ext uri="{FF2B5EF4-FFF2-40B4-BE49-F238E27FC236}">
                  <a16:creationId xmlns:a16="http://schemas.microsoft.com/office/drawing/2014/main" id="{379E40E1-8C45-4D96-B825-272D96B2F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7338" y="5308601"/>
              <a:ext cx="4318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155">
              <a:extLst>
                <a:ext uri="{FF2B5EF4-FFF2-40B4-BE49-F238E27FC236}">
                  <a16:creationId xmlns:a16="http://schemas.microsoft.com/office/drawing/2014/main" id="{54BDE2AE-C689-463B-9B83-5716FEC1B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4175" y="4933951"/>
              <a:ext cx="279400" cy="277813"/>
            </a:xfrm>
            <a:custGeom>
              <a:avLst/>
              <a:gdLst>
                <a:gd name="T0" fmla="*/ 36 w 74"/>
                <a:gd name="T1" fmla="*/ 50 h 74"/>
                <a:gd name="T2" fmla="*/ 36 w 74"/>
                <a:gd name="T3" fmla="*/ 44 h 74"/>
                <a:gd name="T4" fmla="*/ 65 w 74"/>
                <a:gd name="T5" fmla="*/ 15 h 74"/>
                <a:gd name="T6" fmla="*/ 50 w 74"/>
                <a:gd name="T7" fmla="*/ 0 h 74"/>
                <a:gd name="T8" fmla="*/ 0 w 74"/>
                <a:gd name="T9" fmla="*/ 50 h 74"/>
                <a:gd name="T10" fmla="*/ 24 w 74"/>
                <a:gd name="T11" fmla="*/ 74 h 74"/>
                <a:gd name="T12" fmla="*/ 74 w 74"/>
                <a:gd name="T13" fmla="*/ 24 h 74"/>
                <a:gd name="T14" fmla="*/ 71 w 74"/>
                <a:gd name="T15" fmla="*/ 21 h 74"/>
                <a:gd name="T16" fmla="*/ 42 w 74"/>
                <a:gd name="T17" fmla="*/ 50 h 74"/>
                <a:gd name="T18" fmla="*/ 36 w 74"/>
                <a:gd name="T19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74">
                  <a:moveTo>
                    <a:pt x="36" y="50"/>
                  </a:moveTo>
                  <a:cubicBezTo>
                    <a:pt x="35" y="49"/>
                    <a:pt x="35" y="46"/>
                    <a:pt x="36" y="44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4" y="74"/>
                    <a:pt x="24" y="74"/>
                    <a:pt x="24" y="7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1" y="52"/>
                    <a:pt x="38" y="52"/>
                    <a:pt x="3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74" name="出自【趣你的PPT】(微信:qunideppt)：最优质的PPT资源库">
            <a:extLst>
              <a:ext uri="{FF2B5EF4-FFF2-40B4-BE49-F238E27FC236}">
                <a16:creationId xmlns:a16="http://schemas.microsoft.com/office/drawing/2014/main" id="{4FAF4CF3-A2F1-434B-9D2B-02E186831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05" y="4276853"/>
            <a:ext cx="3253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选题背景与意义</a:t>
            </a:r>
          </a:p>
        </p:txBody>
      </p:sp>
      <p:sp>
        <p:nvSpPr>
          <p:cNvPr id="103" name="出自【趣你的PPT】(微信:qunideppt)：最优质的PPT资源库">
            <a:extLst>
              <a:ext uri="{FF2B5EF4-FFF2-40B4-BE49-F238E27FC236}">
                <a16:creationId xmlns:a16="http://schemas.microsoft.com/office/drawing/2014/main" id="{7E49247A-81F3-4BAB-B720-5A5FEA4F4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05" y="3781079"/>
            <a:ext cx="32532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2847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4" name="出自【趣你的PPT】(微信:qunideppt)：最优质的PPT资源库">
            <a:extLst>
              <a:ext uri="{FF2B5EF4-FFF2-40B4-BE49-F238E27FC236}">
                <a16:creationId xmlns:a16="http://schemas.microsoft.com/office/drawing/2014/main" id="{B0FD0733-9817-4835-8604-2E244EAF5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817" y="4276853"/>
            <a:ext cx="3253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1" dirty="0">
                <a:solidFill>
                  <a:srgbClr val="2847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文献综述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2847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" name="出自【趣你的PPT】(微信:qunideppt)：最优质的PPT资源库">
            <a:extLst>
              <a:ext uri="{FF2B5EF4-FFF2-40B4-BE49-F238E27FC236}">
                <a16:creationId xmlns:a16="http://schemas.microsoft.com/office/drawing/2014/main" id="{AAC33826-0A8D-4432-A894-283494323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817" y="3781079"/>
            <a:ext cx="32532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2847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4" name="出自【趣你的PPT】(微信:qunideppt)：最优质的PPT资源库">
            <a:extLst>
              <a:ext uri="{FF2B5EF4-FFF2-40B4-BE49-F238E27FC236}">
                <a16:creationId xmlns:a16="http://schemas.microsoft.com/office/drawing/2014/main" id="{96CAEA40-534C-42E1-971C-E784C62B5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5745" y="4276853"/>
            <a:ext cx="3253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技术路线</a:t>
            </a:r>
          </a:p>
        </p:txBody>
      </p:sp>
      <p:sp>
        <p:nvSpPr>
          <p:cNvPr id="105" name="出自【趣你的PPT】(微信:qunideppt)：最优质的PPT资源库">
            <a:extLst>
              <a:ext uri="{FF2B5EF4-FFF2-40B4-BE49-F238E27FC236}">
                <a16:creationId xmlns:a16="http://schemas.microsoft.com/office/drawing/2014/main" id="{61B12949-90F5-44FF-990C-A9DA6127C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5745" y="3781079"/>
            <a:ext cx="32532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2847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0" name="出自【趣你的PPT】(微信:qunideppt)：最优质的PPT资源库">
            <a:extLst>
              <a:ext uri="{FF2B5EF4-FFF2-40B4-BE49-F238E27FC236}">
                <a16:creationId xmlns:a16="http://schemas.microsoft.com/office/drawing/2014/main" id="{7A2396CF-EB8B-4DFA-8732-0E7F5651D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5539" y="4276853"/>
            <a:ext cx="3253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进度安排</a:t>
            </a:r>
          </a:p>
        </p:txBody>
      </p:sp>
      <p:sp>
        <p:nvSpPr>
          <p:cNvPr id="106" name="出自【趣你的PPT】(微信:qunideppt)：最优质的PPT资源库">
            <a:extLst>
              <a:ext uri="{FF2B5EF4-FFF2-40B4-BE49-F238E27FC236}">
                <a16:creationId xmlns:a16="http://schemas.microsoft.com/office/drawing/2014/main" id="{17346E91-3250-460C-8006-1AA604976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5539" y="3781079"/>
            <a:ext cx="32532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04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2847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52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97E4461-F0B0-4053-9A52-00EEBABC8BC3}"/>
              </a:ext>
            </a:extLst>
          </p:cNvPr>
          <p:cNvGrpSpPr/>
          <p:nvPr/>
        </p:nvGrpSpPr>
        <p:grpSpPr>
          <a:xfrm rot="5400000">
            <a:off x="-704856" y="704851"/>
            <a:ext cx="6858007" cy="5448303"/>
            <a:chOff x="-2" y="1409699"/>
            <a:chExt cx="12192002" cy="5448302"/>
          </a:xfrm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599AA1C-2988-42C4-B5A8-F5CD3CAD69AD}"/>
                </a:ext>
              </a:extLst>
            </p:cNvPr>
            <p:cNvSpPr/>
            <p:nvPr/>
          </p:nvSpPr>
          <p:spPr>
            <a:xfrm>
              <a:off x="0" y="1409700"/>
              <a:ext cx="12192000" cy="5448300"/>
            </a:xfrm>
            <a:custGeom>
              <a:avLst/>
              <a:gdLst>
                <a:gd name="connsiteX0" fmla="*/ 6096002 w 12192000"/>
                <a:gd name="connsiteY0" fmla="*/ 0 h 5448300"/>
                <a:gd name="connsiteX1" fmla="*/ 11725824 w 12192000"/>
                <a:gd name="connsiteY1" fmla="*/ 882906 h 5448300"/>
                <a:gd name="connsiteX2" fmla="*/ 12192000 w 12192000"/>
                <a:gd name="connsiteY2" fmla="*/ 1048921 h 5448300"/>
                <a:gd name="connsiteX3" fmla="*/ 12192000 w 12192000"/>
                <a:gd name="connsiteY3" fmla="*/ 5448300 h 5448300"/>
                <a:gd name="connsiteX4" fmla="*/ 0 w 12192000"/>
                <a:gd name="connsiteY4" fmla="*/ 5448300 h 5448300"/>
                <a:gd name="connsiteX5" fmla="*/ 0 w 12192000"/>
                <a:gd name="connsiteY5" fmla="*/ 1048921 h 5448300"/>
                <a:gd name="connsiteX6" fmla="*/ 466176 w 12192000"/>
                <a:gd name="connsiteY6" fmla="*/ 882905 h 5448300"/>
                <a:gd name="connsiteX7" fmla="*/ 6096002 w 12192000"/>
                <a:gd name="connsiteY7" fmla="*/ 0 h 544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5448300">
                  <a:moveTo>
                    <a:pt x="6096002" y="0"/>
                  </a:moveTo>
                  <a:cubicBezTo>
                    <a:pt x="8134449" y="0"/>
                    <a:pt x="10052285" y="319837"/>
                    <a:pt x="11725824" y="882906"/>
                  </a:cubicBezTo>
                  <a:lnTo>
                    <a:pt x="12192000" y="1048921"/>
                  </a:lnTo>
                  <a:lnTo>
                    <a:pt x="12192000" y="5448300"/>
                  </a:lnTo>
                  <a:lnTo>
                    <a:pt x="0" y="5448300"/>
                  </a:lnTo>
                  <a:lnTo>
                    <a:pt x="0" y="1048921"/>
                  </a:lnTo>
                  <a:lnTo>
                    <a:pt x="466176" y="882905"/>
                  </a:lnTo>
                  <a:cubicBezTo>
                    <a:pt x="2139718" y="319837"/>
                    <a:pt x="4057553" y="0"/>
                    <a:pt x="6096002" y="0"/>
                  </a:cubicBezTo>
                  <a:close/>
                </a:path>
              </a:pathLst>
            </a:custGeom>
            <a:solidFill>
              <a:srgbClr val="BED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62C59D06-1105-4392-A7F4-4678D101532F}"/>
                </a:ext>
              </a:extLst>
            </p:cNvPr>
            <p:cNvSpPr/>
            <p:nvPr/>
          </p:nvSpPr>
          <p:spPr>
            <a:xfrm>
              <a:off x="0" y="2397579"/>
              <a:ext cx="12192000" cy="4460422"/>
            </a:xfrm>
            <a:custGeom>
              <a:avLst/>
              <a:gdLst>
                <a:gd name="connsiteX0" fmla="*/ 6096002 w 12192000"/>
                <a:gd name="connsiteY0" fmla="*/ 0 h 4460422"/>
                <a:gd name="connsiteX1" fmla="*/ 11725824 w 12192000"/>
                <a:gd name="connsiteY1" fmla="*/ 882906 h 4460422"/>
                <a:gd name="connsiteX2" fmla="*/ 12192000 w 12192000"/>
                <a:gd name="connsiteY2" fmla="*/ 1048921 h 4460422"/>
                <a:gd name="connsiteX3" fmla="*/ 12192000 w 12192000"/>
                <a:gd name="connsiteY3" fmla="*/ 4460422 h 4460422"/>
                <a:gd name="connsiteX4" fmla="*/ 0 w 12192000"/>
                <a:gd name="connsiteY4" fmla="*/ 4460422 h 4460422"/>
                <a:gd name="connsiteX5" fmla="*/ 0 w 12192000"/>
                <a:gd name="connsiteY5" fmla="*/ 1048921 h 4460422"/>
                <a:gd name="connsiteX6" fmla="*/ 466176 w 12192000"/>
                <a:gd name="connsiteY6" fmla="*/ 882905 h 4460422"/>
                <a:gd name="connsiteX7" fmla="*/ 6096002 w 12192000"/>
                <a:gd name="connsiteY7" fmla="*/ 0 h 4460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4460422">
                  <a:moveTo>
                    <a:pt x="6096002" y="0"/>
                  </a:moveTo>
                  <a:cubicBezTo>
                    <a:pt x="8134449" y="0"/>
                    <a:pt x="10052285" y="319837"/>
                    <a:pt x="11725824" y="882906"/>
                  </a:cubicBezTo>
                  <a:lnTo>
                    <a:pt x="12192000" y="1048921"/>
                  </a:lnTo>
                  <a:lnTo>
                    <a:pt x="12192000" y="4460422"/>
                  </a:lnTo>
                  <a:lnTo>
                    <a:pt x="0" y="4460422"/>
                  </a:lnTo>
                  <a:lnTo>
                    <a:pt x="0" y="1048921"/>
                  </a:lnTo>
                  <a:lnTo>
                    <a:pt x="466176" y="882905"/>
                  </a:lnTo>
                  <a:cubicBezTo>
                    <a:pt x="2139717" y="319837"/>
                    <a:pt x="4057553" y="0"/>
                    <a:pt x="6096002" y="0"/>
                  </a:cubicBezTo>
                  <a:close/>
                </a:path>
              </a:pathLst>
            </a:custGeom>
            <a:solidFill>
              <a:srgbClr val="0F4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5" name="出自【趣你的PPT】(微信:qunideppt)：最优质的PPT资源库">
            <a:extLst>
              <a:ext uri="{FF2B5EF4-FFF2-40B4-BE49-F238E27FC236}">
                <a16:creationId xmlns:a16="http://schemas.microsoft.com/office/drawing/2014/main" id="{9DFD2C85-8E67-4F25-BE95-118BC2A94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277" y="3611923"/>
            <a:ext cx="325326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01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04F4AA2-45E2-4B8B-8847-45A87199C4F3}"/>
              </a:ext>
            </a:extLst>
          </p:cNvPr>
          <p:cNvGrpSpPr/>
          <p:nvPr/>
        </p:nvGrpSpPr>
        <p:grpSpPr>
          <a:xfrm>
            <a:off x="1486021" y="1849415"/>
            <a:ext cx="1157776" cy="1434452"/>
            <a:chOff x="4459288" y="1546225"/>
            <a:chExt cx="431800" cy="534988"/>
          </a:xfrm>
          <a:solidFill>
            <a:srgbClr val="FDFDFE"/>
          </a:solidFill>
        </p:grpSpPr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695900FB-20E9-47FE-A12F-8B143FC6B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563" y="1546225"/>
              <a:ext cx="390525" cy="485775"/>
            </a:xfrm>
            <a:custGeom>
              <a:avLst/>
              <a:gdLst>
                <a:gd name="T0" fmla="*/ 91 w 104"/>
                <a:gd name="T1" fmla="*/ 0 h 129"/>
                <a:gd name="T2" fmla="*/ 12 w 104"/>
                <a:gd name="T3" fmla="*/ 0 h 129"/>
                <a:gd name="T4" fmla="*/ 0 w 104"/>
                <a:gd name="T5" fmla="*/ 8 h 129"/>
                <a:gd name="T6" fmla="*/ 2 w 104"/>
                <a:gd name="T7" fmla="*/ 8 h 129"/>
                <a:gd name="T8" fmla="*/ 81 w 104"/>
                <a:gd name="T9" fmla="*/ 8 h 129"/>
                <a:gd name="T10" fmla="*/ 97 w 104"/>
                <a:gd name="T11" fmla="*/ 24 h 129"/>
                <a:gd name="T12" fmla="*/ 97 w 104"/>
                <a:gd name="T13" fmla="*/ 129 h 129"/>
                <a:gd name="T14" fmla="*/ 104 w 104"/>
                <a:gd name="T15" fmla="*/ 118 h 129"/>
                <a:gd name="T16" fmla="*/ 104 w 104"/>
                <a:gd name="T17" fmla="*/ 13 h 129"/>
                <a:gd name="T18" fmla="*/ 91 w 104"/>
                <a:gd name="T1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29">
                  <a:moveTo>
                    <a:pt x="9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2" y="4"/>
                    <a:pt x="0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90" y="8"/>
                    <a:pt x="97" y="15"/>
                    <a:pt x="97" y="24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101" y="127"/>
                    <a:pt x="104" y="123"/>
                    <a:pt x="104" y="118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6"/>
                    <a:pt x="9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2FFC268B-C34E-45AE-8062-68B629120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1743075"/>
              <a:ext cx="38100" cy="25400"/>
            </a:xfrm>
            <a:custGeom>
              <a:avLst/>
              <a:gdLst>
                <a:gd name="T0" fmla="*/ 0 w 10"/>
                <a:gd name="T1" fmla="*/ 7 h 7"/>
                <a:gd name="T2" fmla="*/ 10 w 10"/>
                <a:gd name="T3" fmla="*/ 7 h 7"/>
                <a:gd name="T4" fmla="*/ 10 w 10"/>
                <a:gd name="T5" fmla="*/ 2 h 7"/>
                <a:gd name="T6" fmla="*/ 1 w 10"/>
                <a:gd name="T7" fmla="*/ 0 h 7"/>
                <a:gd name="T8" fmla="*/ 0 w 1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0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2"/>
                    <a:pt x="4" y="1"/>
                    <a:pt x="1" y="0"/>
                  </a:cubicBezTo>
                  <a:cubicBezTo>
                    <a:pt x="0" y="2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02908E2F-090D-4E19-9F67-92D113400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1787525"/>
              <a:ext cx="38100" cy="30163"/>
            </a:xfrm>
            <a:custGeom>
              <a:avLst/>
              <a:gdLst>
                <a:gd name="T0" fmla="*/ 1 w 10"/>
                <a:gd name="T1" fmla="*/ 8 h 8"/>
                <a:gd name="T2" fmla="*/ 10 w 10"/>
                <a:gd name="T3" fmla="*/ 6 h 8"/>
                <a:gd name="T4" fmla="*/ 10 w 10"/>
                <a:gd name="T5" fmla="*/ 0 h 8"/>
                <a:gd name="T6" fmla="*/ 0 w 10"/>
                <a:gd name="T7" fmla="*/ 0 h 8"/>
                <a:gd name="T8" fmla="*/ 1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" y="8"/>
                  </a:moveTo>
                  <a:cubicBezTo>
                    <a:pt x="4" y="7"/>
                    <a:pt x="7" y="6"/>
                    <a:pt x="10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0F26B2EB-97BB-4F8D-A18B-15D760837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6451" y="1682750"/>
              <a:ext cx="30163" cy="49213"/>
            </a:xfrm>
            <a:custGeom>
              <a:avLst/>
              <a:gdLst>
                <a:gd name="T0" fmla="*/ 8 w 8"/>
                <a:gd name="T1" fmla="*/ 0 h 13"/>
                <a:gd name="T2" fmla="*/ 0 w 8"/>
                <a:gd name="T3" fmla="*/ 11 h 13"/>
                <a:gd name="T4" fmla="*/ 8 w 8"/>
                <a:gd name="T5" fmla="*/ 13 h 13"/>
                <a:gd name="T6" fmla="*/ 8 w 8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8" y="0"/>
                  </a:moveTo>
                  <a:cubicBezTo>
                    <a:pt x="5" y="1"/>
                    <a:pt x="2" y="5"/>
                    <a:pt x="0" y="11"/>
                  </a:cubicBezTo>
                  <a:cubicBezTo>
                    <a:pt x="2" y="12"/>
                    <a:pt x="5" y="13"/>
                    <a:pt x="8" y="13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F13BA204-5617-4DE8-84D6-2B426546A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051" y="1724025"/>
              <a:ext cx="38100" cy="44450"/>
            </a:xfrm>
            <a:custGeom>
              <a:avLst/>
              <a:gdLst>
                <a:gd name="T0" fmla="*/ 1 w 10"/>
                <a:gd name="T1" fmla="*/ 12 h 12"/>
                <a:gd name="T2" fmla="*/ 10 w 10"/>
                <a:gd name="T3" fmla="*/ 12 h 12"/>
                <a:gd name="T4" fmla="*/ 5 w 10"/>
                <a:gd name="T5" fmla="*/ 0 h 12"/>
                <a:gd name="T6" fmla="*/ 0 w 10"/>
                <a:gd name="T7" fmla="*/ 3 h 12"/>
                <a:gd name="T8" fmla="*/ 1 w 1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9" y="8"/>
                    <a:pt x="7" y="3"/>
                    <a:pt x="5" y="0"/>
                  </a:cubicBezTo>
                  <a:cubicBezTo>
                    <a:pt x="3" y="1"/>
                    <a:pt x="1" y="2"/>
                    <a:pt x="0" y="3"/>
                  </a:cubicBezTo>
                  <a:cubicBezTo>
                    <a:pt x="0" y="6"/>
                    <a:pt x="1" y="9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ED6007F7-F85F-4625-A101-5149805D4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6288" y="1689100"/>
              <a:ext cx="26988" cy="26988"/>
            </a:xfrm>
            <a:custGeom>
              <a:avLst/>
              <a:gdLst>
                <a:gd name="T0" fmla="*/ 7 w 7"/>
                <a:gd name="T1" fmla="*/ 0 h 7"/>
                <a:gd name="T2" fmla="*/ 0 w 7"/>
                <a:gd name="T3" fmla="*/ 5 h 7"/>
                <a:gd name="T4" fmla="*/ 3 w 7"/>
                <a:gd name="T5" fmla="*/ 7 h 7"/>
                <a:gd name="T6" fmla="*/ 7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cubicBezTo>
                    <a:pt x="4" y="1"/>
                    <a:pt x="2" y="3"/>
                    <a:pt x="0" y="5"/>
                  </a:cubicBezTo>
                  <a:cubicBezTo>
                    <a:pt x="1" y="6"/>
                    <a:pt x="2" y="7"/>
                    <a:pt x="3" y="7"/>
                  </a:cubicBezTo>
                  <a:cubicBezTo>
                    <a:pt x="4" y="5"/>
                    <a:pt x="5" y="2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D6B39BB2-29C5-4F56-97F3-908C3325E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6451" y="1828800"/>
              <a:ext cx="30163" cy="49213"/>
            </a:xfrm>
            <a:custGeom>
              <a:avLst/>
              <a:gdLst>
                <a:gd name="T0" fmla="*/ 8 w 8"/>
                <a:gd name="T1" fmla="*/ 13 h 13"/>
                <a:gd name="T2" fmla="*/ 8 w 8"/>
                <a:gd name="T3" fmla="*/ 0 h 13"/>
                <a:gd name="T4" fmla="*/ 0 w 8"/>
                <a:gd name="T5" fmla="*/ 2 h 13"/>
                <a:gd name="T6" fmla="*/ 8 w 8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8" y="13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2" y="1"/>
                    <a:pt x="0" y="2"/>
                  </a:cubicBezTo>
                  <a:cubicBezTo>
                    <a:pt x="2" y="7"/>
                    <a:pt x="5" y="11"/>
                    <a:pt x="8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B41F7383-BA31-470F-A5BB-6C9EE4FE0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1682750"/>
              <a:ext cx="30163" cy="49213"/>
            </a:xfrm>
            <a:custGeom>
              <a:avLst/>
              <a:gdLst>
                <a:gd name="T0" fmla="*/ 0 w 8"/>
                <a:gd name="T1" fmla="*/ 0 h 13"/>
                <a:gd name="T2" fmla="*/ 0 w 8"/>
                <a:gd name="T3" fmla="*/ 13 h 13"/>
                <a:gd name="T4" fmla="*/ 8 w 8"/>
                <a:gd name="T5" fmla="*/ 11 h 13"/>
                <a:gd name="T6" fmla="*/ 0 w 8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0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3" y="13"/>
                    <a:pt x="5" y="12"/>
                    <a:pt x="8" y="11"/>
                  </a:cubicBezTo>
                  <a:cubicBezTo>
                    <a:pt x="6" y="5"/>
                    <a:pt x="3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6BE33B4D-C44B-44C3-AEDE-9DCB1377D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26" y="1787525"/>
              <a:ext cx="38100" cy="49213"/>
            </a:xfrm>
            <a:custGeom>
              <a:avLst/>
              <a:gdLst>
                <a:gd name="T0" fmla="*/ 10 w 10"/>
                <a:gd name="T1" fmla="*/ 10 h 13"/>
                <a:gd name="T2" fmla="*/ 9 w 10"/>
                <a:gd name="T3" fmla="*/ 0 h 13"/>
                <a:gd name="T4" fmla="*/ 0 w 10"/>
                <a:gd name="T5" fmla="*/ 0 h 13"/>
                <a:gd name="T6" fmla="*/ 5 w 10"/>
                <a:gd name="T7" fmla="*/ 13 h 13"/>
                <a:gd name="T8" fmla="*/ 10 w 10"/>
                <a:gd name="T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">
                  <a:moveTo>
                    <a:pt x="10" y="10"/>
                  </a:moveTo>
                  <a:cubicBezTo>
                    <a:pt x="9" y="7"/>
                    <a:pt x="9" y="4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5"/>
                    <a:pt x="2" y="10"/>
                    <a:pt x="5" y="13"/>
                  </a:cubicBezTo>
                  <a:cubicBezTo>
                    <a:pt x="7" y="12"/>
                    <a:pt x="8" y="11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BBD02B13-6DB7-4865-8B00-4B8A428D3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1743075"/>
              <a:ext cx="38100" cy="25400"/>
            </a:xfrm>
            <a:custGeom>
              <a:avLst/>
              <a:gdLst>
                <a:gd name="T0" fmla="*/ 9 w 10"/>
                <a:gd name="T1" fmla="*/ 0 h 7"/>
                <a:gd name="T2" fmla="*/ 0 w 10"/>
                <a:gd name="T3" fmla="*/ 2 h 7"/>
                <a:gd name="T4" fmla="*/ 0 w 10"/>
                <a:gd name="T5" fmla="*/ 7 h 7"/>
                <a:gd name="T6" fmla="*/ 10 w 10"/>
                <a:gd name="T7" fmla="*/ 7 h 7"/>
                <a:gd name="T8" fmla="*/ 9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0"/>
                  </a:moveTo>
                  <a:cubicBezTo>
                    <a:pt x="6" y="1"/>
                    <a:pt x="3" y="2"/>
                    <a:pt x="0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5"/>
                    <a:pt x="10" y="2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FEDC114B-286E-4B1C-BBAA-FA8D53117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6288" y="1844675"/>
              <a:ext cx="26988" cy="25400"/>
            </a:xfrm>
            <a:custGeom>
              <a:avLst/>
              <a:gdLst>
                <a:gd name="T0" fmla="*/ 0 w 7"/>
                <a:gd name="T1" fmla="*/ 2 h 7"/>
                <a:gd name="T2" fmla="*/ 7 w 7"/>
                <a:gd name="T3" fmla="*/ 7 h 7"/>
                <a:gd name="T4" fmla="*/ 4 w 7"/>
                <a:gd name="T5" fmla="*/ 0 h 7"/>
                <a:gd name="T6" fmla="*/ 0 w 7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0" y="2"/>
                  </a:moveTo>
                  <a:cubicBezTo>
                    <a:pt x="2" y="4"/>
                    <a:pt x="4" y="5"/>
                    <a:pt x="7" y="7"/>
                  </a:cubicBezTo>
                  <a:cubicBezTo>
                    <a:pt x="6" y="5"/>
                    <a:pt x="4" y="2"/>
                    <a:pt x="4" y="0"/>
                  </a:cubicBezTo>
                  <a:cubicBezTo>
                    <a:pt x="2" y="1"/>
                    <a:pt x="1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E51CEF58-7B91-40F0-9758-1C37F5BC2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001" y="1689100"/>
              <a:ext cx="26988" cy="26988"/>
            </a:xfrm>
            <a:custGeom>
              <a:avLst/>
              <a:gdLst>
                <a:gd name="T0" fmla="*/ 7 w 7"/>
                <a:gd name="T1" fmla="*/ 5 h 7"/>
                <a:gd name="T2" fmla="*/ 0 w 7"/>
                <a:gd name="T3" fmla="*/ 0 h 7"/>
                <a:gd name="T4" fmla="*/ 3 w 7"/>
                <a:gd name="T5" fmla="*/ 7 h 7"/>
                <a:gd name="T6" fmla="*/ 7 w 7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5"/>
                  </a:moveTo>
                  <a:cubicBezTo>
                    <a:pt x="5" y="3"/>
                    <a:pt x="2" y="1"/>
                    <a:pt x="0" y="0"/>
                  </a:cubicBezTo>
                  <a:cubicBezTo>
                    <a:pt x="1" y="2"/>
                    <a:pt x="2" y="5"/>
                    <a:pt x="3" y="7"/>
                  </a:cubicBezTo>
                  <a:cubicBezTo>
                    <a:pt x="4" y="7"/>
                    <a:pt x="5" y="6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00129961-51DF-49B6-BF66-D0299F09E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1787525"/>
              <a:ext cx="38100" cy="30163"/>
            </a:xfrm>
            <a:custGeom>
              <a:avLst/>
              <a:gdLst>
                <a:gd name="T0" fmla="*/ 10 w 10"/>
                <a:gd name="T1" fmla="*/ 0 h 8"/>
                <a:gd name="T2" fmla="*/ 0 w 10"/>
                <a:gd name="T3" fmla="*/ 0 h 8"/>
                <a:gd name="T4" fmla="*/ 0 w 10"/>
                <a:gd name="T5" fmla="*/ 6 h 8"/>
                <a:gd name="T6" fmla="*/ 9 w 10"/>
                <a:gd name="T7" fmla="*/ 8 h 8"/>
                <a:gd name="T8" fmla="*/ 10 w 10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6"/>
                    <a:pt x="6" y="7"/>
                    <a:pt x="9" y="8"/>
                  </a:cubicBezTo>
                  <a:cubicBezTo>
                    <a:pt x="10" y="6"/>
                    <a:pt x="10" y="3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9DDF2EBF-06A4-4F6E-9CD9-A545879C0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1828800"/>
              <a:ext cx="30163" cy="49213"/>
            </a:xfrm>
            <a:custGeom>
              <a:avLst/>
              <a:gdLst>
                <a:gd name="T0" fmla="*/ 8 w 8"/>
                <a:gd name="T1" fmla="*/ 2 h 13"/>
                <a:gd name="T2" fmla="*/ 0 w 8"/>
                <a:gd name="T3" fmla="*/ 0 h 13"/>
                <a:gd name="T4" fmla="*/ 0 w 8"/>
                <a:gd name="T5" fmla="*/ 13 h 13"/>
                <a:gd name="T6" fmla="*/ 8 w 8"/>
                <a:gd name="T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8" y="2"/>
                  </a:moveTo>
                  <a:cubicBezTo>
                    <a:pt x="5" y="1"/>
                    <a:pt x="3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11"/>
                    <a:pt x="6" y="7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92E388C1-AD1D-4C61-BC1A-03E4618E8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26" y="1724025"/>
              <a:ext cx="38100" cy="44450"/>
            </a:xfrm>
            <a:custGeom>
              <a:avLst/>
              <a:gdLst>
                <a:gd name="T0" fmla="*/ 10 w 10"/>
                <a:gd name="T1" fmla="*/ 3 h 12"/>
                <a:gd name="T2" fmla="*/ 5 w 10"/>
                <a:gd name="T3" fmla="*/ 0 h 12"/>
                <a:gd name="T4" fmla="*/ 0 w 10"/>
                <a:gd name="T5" fmla="*/ 12 h 12"/>
                <a:gd name="T6" fmla="*/ 9 w 10"/>
                <a:gd name="T7" fmla="*/ 12 h 12"/>
                <a:gd name="T8" fmla="*/ 10 w 10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3"/>
                  </a:moveTo>
                  <a:cubicBezTo>
                    <a:pt x="8" y="2"/>
                    <a:pt x="7" y="1"/>
                    <a:pt x="5" y="0"/>
                  </a:cubicBezTo>
                  <a:cubicBezTo>
                    <a:pt x="2" y="3"/>
                    <a:pt x="1" y="8"/>
                    <a:pt x="0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9"/>
                    <a:pt x="9" y="6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6770E90B-F43E-45FF-8E90-C1A54FD04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488" y="1971675"/>
              <a:ext cx="11113" cy="15875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0 h 4"/>
                <a:gd name="T4" fmla="*/ 0 w 3"/>
                <a:gd name="T5" fmla="*/ 3 h 4"/>
                <a:gd name="T6" fmla="*/ 1 w 3"/>
                <a:gd name="T7" fmla="*/ 4 h 4"/>
                <a:gd name="T8" fmla="*/ 3 w 3"/>
                <a:gd name="T9" fmla="*/ 2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9F498B9D-A96B-41E6-B939-D558449138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9288" y="1592263"/>
              <a:ext cx="393700" cy="488950"/>
            </a:xfrm>
            <a:custGeom>
              <a:avLst/>
              <a:gdLst>
                <a:gd name="T0" fmla="*/ 13 w 105"/>
                <a:gd name="T1" fmla="*/ 0 h 130"/>
                <a:gd name="T2" fmla="*/ 0 w 105"/>
                <a:gd name="T3" fmla="*/ 117 h 130"/>
                <a:gd name="T4" fmla="*/ 92 w 105"/>
                <a:gd name="T5" fmla="*/ 130 h 130"/>
                <a:gd name="T6" fmla="*/ 105 w 105"/>
                <a:gd name="T7" fmla="*/ 12 h 130"/>
                <a:gd name="T8" fmla="*/ 52 w 105"/>
                <a:gd name="T9" fmla="*/ 19 h 130"/>
                <a:gd name="T10" fmla="*/ 52 w 105"/>
                <a:gd name="T11" fmla="*/ 81 h 130"/>
                <a:gd name="T12" fmla="*/ 52 w 105"/>
                <a:gd name="T13" fmla="*/ 19 h 130"/>
                <a:gd name="T14" fmla="*/ 17 w 105"/>
                <a:gd name="T15" fmla="*/ 106 h 130"/>
                <a:gd name="T16" fmla="*/ 15 w 105"/>
                <a:gd name="T17" fmla="*/ 110 h 130"/>
                <a:gd name="T18" fmla="*/ 18 w 105"/>
                <a:gd name="T19" fmla="*/ 99 h 130"/>
                <a:gd name="T20" fmla="*/ 23 w 105"/>
                <a:gd name="T21" fmla="*/ 103 h 130"/>
                <a:gd name="T22" fmla="*/ 18 w 105"/>
                <a:gd name="T23" fmla="*/ 106 h 130"/>
                <a:gd name="T24" fmla="*/ 29 w 105"/>
                <a:gd name="T25" fmla="*/ 108 h 130"/>
                <a:gd name="T26" fmla="*/ 25 w 105"/>
                <a:gd name="T27" fmla="*/ 110 h 130"/>
                <a:gd name="T28" fmla="*/ 26 w 105"/>
                <a:gd name="T29" fmla="*/ 99 h 130"/>
                <a:gd name="T30" fmla="*/ 33 w 105"/>
                <a:gd name="T31" fmla="*/ 110 h 130"/>
                <a:gd name="T32" fmla="*/ 37 w 105"/>
                <a:gd name="T33" fmla="*/ 111 h 130"/>
                <a:gd name="T34" fmla="*/ 34 w 105"/>
                <a:gd name="T35" fmla="*/ 108 h 130"/>
                <a:gd name="T36" fmla="*/ 39 w 105"/>
                <a:gd name="T37" fmla="*/ 107 h 130"/>
                <a:gd name="T38" fmla="*/ 34 w 105"/>
                <a:gd name="T39" fmla="*/ 102 h 130"/>
                <a:gd name="T40" fmla="*/ 41 w 105"/>
                <a:gd name="T41" fmla="*/ 100 h 130"/>
                <a:gd name="T42" fmla="*/ 38 w 105"/>
                <a:gd name="T43" fmla="*/ 101 h 130"/>
                <a:gd name="T44" fmla="*/ 38 w 105"/>
                <a:gd name="T45" fmla="*/ 104 h 130"/>
                <a:gd name="T46" fmla="*/ 37 w 105"/>
                <a:gd name="T47" fmla="*/ 111 h 130"/>
                <a:gd name="T48" fmla="*/ 43 w 105"/>
                <a:gd name="T49" fmla="*/ 110 h 130"/>
                <a:gd name="T50" fmla="*/ 46 w 105"/>
                <a:gd name="T51" fmla="*/ 108 h 130"/>
                <a:gd name="T52" fmla="*/ 46 w 105"/>
                <a:gd name="T53" fmla="*/ 106 h 130"/>
                <a:gd name="T54" fmla="*/ 47 w 105"/>
                <a:gd name="T55" fmla="*/ 99 h 130"/>
                <a:gd name="T56" fmla="*/ 49 w 105"/>
                <a:gd name="T57" fmla="*/ 102 h 130"/>
                <a:gd name="T58" fmla="*/ 45 w 105"/>
                <a:gd name="T59" fmla="*/ 102 h 130"/>
                <a:gd name="T60" fmla="*/ 50 w 105"/>
                <a:gd name="T61" fmla="*/ 107 h 130"/>
                <a:gd name="T62" fmla="*/ 59 w 105"/>
                <a:gd name="T63" fmla="*/ 105 h 130"/>
                <a:gd name="T64" fmla="*/ 54 w 105"/>
                <a:gd name="T65" fmla="*/ 106 h 130"/>
                <a:gd name="T66" fmla="*/ 52 w 105"/>
                <a:gd name="T67" fmla="*/ 110 h 130"/>
                <a:gd name="T68" fmla="*/ 55 w 105"/>
                <a:gd name="T69" fmla="*/ 99 h 130"/>
                <a:gd name="T70" fmla="*/ 60 w 105"/>
                <a:gd name="T71" fmla="*/ 103 h 130"/>
                <a:gd name="T72" fmla="*/ 66 w 105"/>
                <a:gd name="T73" fmla="*/ 111 h 130"/>
                <a:gd name="T74" fmla="*/ 66 w 105"/>
                <a:gd name="T75" fmla="*/ 99 h 130"/>
                <a:gd name="T76" fmla="*/ 66 w 105"/>
                <a:gd name="T77" fmla="*/ 111 h 130"/>
                <a:gd name="T78" fmla="*/ 78 w 105"/>
                <a:gd name="T79" fmla="*/ 108 h 130"/>
                <a:gd name="T80" fmla="*/ 76 w 105"/>
                <a:gd name="T81" fmla="*/ 106 h 130"/>
                <a:gd name="T82" fmla="*/ 73 w 105"/>
                <a:gd name="T83" fmla="*/ 110 h 130"/>
                <a:gd name="T84" fmla="*/ 77 w 105"/>
                <a:gd name="T85" fmla="*/ 99 h 130"/>
                <a:gd name="T86" fmla="*/ 81 w 105"/>
                <a:gd name="T87" fmla="*/ 102 h 130"/>
                <a:gd name="T88" fmla="*/ 79 w 105"/>
                <a:gd name="T89" fmla="*/ 105 h 130"/>
                <a:gd name="T90" fmla="*/ 82 w 105"/>
                <a:gd name="T91" fmla="*/ 110 h 130"/>
                <a:gd name="T92" fmla="*/ 91 w 105"/>
                <a:gd name="T93" fmla="*/ 101 h 130"/>
                <a:gd name="T94" fmla="*/ 88 w 105"/>
                <a:gd name="T95" fmla="*/ 110 h 130"/>
                <a:gd name="T96" fmla="*/ 85 w 105"/>
                <a:gd name="T97" fmla="*/ 101 h 130"/>
                <a:gd name="T98" fmla="*/ 82 w 105"/>
                <a:gd name="T99" fmla="*/ 99 h 130"/>
                <a:gd name="T100" fmla="*/ 91 w 105"/>
                <a:gd name="T101" fmla="*/ 10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5" h="130">
                  <a:moveTo>
                    <a:pt x="92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4"/>
                    <a:pt x="6" y="130"/>
                    <a:pt x="13" y="130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9" y="130"/>
                    <a:pt x="105" y="124"/>
                    <a:pt x="105" y="117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5" y="5"/>
                    <a:pt x="99" y="0"/>
                    <a:pt x="92" y="0"/>
                  </a:cubicBezTo>
                  <a:close/>
                  <a:moveTo>
                    <a:pt x="52" y="19"/>
                  </a:moveTo>
                  <a:cubicBezTo>
                    <a:pt x="69" y="19"/>
                    <a:pt x="83" y="33"/>
                    <a:pt x="83" y="50"/>
                  </a:cubicBezTo>
                  <a:cubicBezTo>
                    <a:pt x="83" y="67"/>
                    <a:pt x="69" y="81"/>
                    <a:pt x="52" y="81"/>
                  </a:cubicBezTo>
                  <a:cubicBezTo>
                    <a:pt x="35" y="81"/>
                    <a:pt x="21" y="67"/>
                    <a:pt x="21" y="50"/>
                  </a:cubicBezTo>
                  <a:cubicBezTo>
                    <a:pt x="21" y="33"/>
                    <a:pt x="35" y="19"/>
                    <a:pt x="52" y="19"/>
                  </a:cubicBezTo>
                  <a:close/>
                  <a:moveTo>
                    <a:pt x="18" y="106"/>
                  </a:moveTo>
                  <a:cubicBezTo>
                    <a:pt x="18" y="106"/>
                    <a:pt x="17" y="106"/>
                    <a:pt x="17" y="106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5" y="110"/>
                    <a:pt x="15" y="110"/>
                    <a:pt x="15" y="110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6" y="99"/>
                    <a:pt x="17" y="99"/>
                    <a:pt x="18" y="99"/>
                  </a:cubicBezTo>
                  <a:cubicBezTo>
                    <a:pt x="20" y="99"/>
                    <a:pt x="21" y="99"/>
                    <a:pt x="22" y="100"/>
                  </a:cubicBezTo>
                  <a:cubicBezTo>
                    <a:pt x="22" y="101"/>
                    <a:pt x="23" y="102"/>
                    <a:pt x="23" y="103"/>
                  </a:cubicBezTo>
                  <a:cubicBezTo>
                    <a:pt x="23" y="104"/>
                    <a:pt x="22" y="105"/>
                    <a:pt x="22" y="105"/>
                  </a:cubicBezTo>
                  <a:cubicBezTo>
                    <a:pt x="21" y="106"/>
                    <a:pt x="20" y="106"/>
                    <a:pt x="18" y="106"/>
                  </a:cubicBezTo>
                  <a:close/>
                  <a:moveTo>
                    <a:pt x="30" y="110"/>
                  </a:moveTo>
                  <a:cubicBezTo>
                    <a:pt x="29" y="108"/>
                    <a:pt x="29" y="108"/>
                    <a:pt x="29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33" y="110"/>
                    <a:pt x="33" y="110"/>
                    <a:pt x="33" y="110"/>
                  </a:cubicBezTo>
                  <a:lnTo>
                    <a:pt x="30" y="110"/>
                  </a:lnTo>
                  <a:close/>
                  <a:moveTo>
                    <a:pt x="37" y="111"/>
                  </a:moveTo>
                  <a:cubicBezTo>
                    <a:pt x="36" y="111"/>
                    <a:pt x="34" y="110"/>
                    <a:pt x="34" y="110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5" y="108"/>
                    <a:pt x="36" y="108"/>
                    <a:pt x="37" y="108"/>
                  </a:cubicBezTo>
                  <a:cubicBezTo>
                    <a:pt x="38" y="108"/>
                    <a:pt x="39" y="108"/>
                    <a:pt x="39" y="107"/>
                  </a:cubicBezTo>
                  <a:cubicBezTo>
                    <a:pt x="39" y="107"/>
                    <a:pt x="38" y="106"/>
                    <a:pt x="37" y="106"/>
                  </a:cubicBezTo>
                  <a:cubicBezTo>
                    <a:pt x="35" y="105"/>
                    <a:pt x="34" y="104"/>
                    <a:pt x="34" y="102"/>
                  </a:cubicBezTo>
                  <a:cubicBezTo>
                    <a:pt x="34" y="101"/>
                    <a:pt x="35" y="99"/>
                    <a:pt x="38" y="99"/>
                  </a:cubicBezTo>
                  <a:cubicBezTo>
                    <a:pt x="39" y="99"/>
                    <a:pt x="40" y="99"/>
                    <a:pt x="41" y="100"/>
                  </a:cubicBezTo>
                  <a:cubicBezTo>
                    <a:pt x="40" y="102"/>
                    <a:pt x="40" y="102"/>
                    <a:pt x="40" y="102"/>
                  </a:cubicBezTo>
                  <a:cubicBezTo>
                    <a:pt x="40" y="101"/>
                    <a:pt x="39" y="101"/>
                    <a:pt x="38" y="101"/>
                  </a:cubicBezTo>
                  <a:cubicBezTo>
                    <a:pt x="37" y="101"/>
                    <a:pt x="36" y="102"/>
                    <a:pt x="36" y="102"/>
                  </a:cubicBezTo>
                  <a:cubicBezTo>
                    <a:pt x="36" y="103"/>
                    <a:pt x="37" y="103"/>
                    <a:pt x="38" y="104"/>
                  </a:cubicBezTo>
                  <a:cubicBezTo>
                    <a:pt x="40" y="105"/>
                    <a:pt x="41" y="106"/>
                    <a:pt x="41" y="107"/>
                  </a:cubicBezTo>
                  <a:cubicBezTo>
                    <a:pt x="41" y="109"/>
                    <a:pt x="40" y="111"/>
                    <a:pt x="37" y="111"/>
                  </a:cubicBezTo>
                  <a:close/>
                  <a:moveTo>
                    <a:pt x="46" y="111"/>
                  </a:moveTo>
                  <a:cubicBezTo>
                    <a:pt x="44" y="111"/>
                    <a:pt x="43" y="110"/>
                    <a:pt x="43" y="110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4" y="108"/>
                    <a:pt x="45" y="108"/>
                    <a:pt x="46" y="108"/>
                  </a:cubicBezTo>
                  <a:cubicBezTo>
                    <a:pt x="47" y="108"/>
                    <a:pt x="48" y="108"/>
                    <a:pt x="48" y="107"/>
                  </a:cubicBezTo>
                  <a:cubicBezTo>
                    <a:pt x="48" y="107"/>
                    <a:pt x="47" y="106"/>
                    <a:pt x="46" y="106"/>
                  </a:cubicBezTo>
                  <a:cubicBezTo>
                    <a:pt x="44" y="105"/>
                    <a:pt x="43" y="104"/>
                    <a:pt x="43" y="102"/>
                  </a:cubicBezTo>
                  <a:cubicBezTo>
                    <a:pt x="43" y="101"/>
                    <a:pt x="44" y="99"/>
                    <a:pt x="47" y="99"/>
                  </a:cubicBezTo>
                  <a:cubicBezTo>
                    <a:pt x="48" y="99"/>
                    <a:pt x="49" y="99"/>
                    <a:pt x="50" y="100"/>
                  </a:cubicBezTo>
                  <a:cubicBezTo>
                    <a:pt x="49" y="102"/>
                    <a:pt x="49" y="102"/>
                    <a:pt x="49" y="102"/>
                  </a:cubicBezTo>
                  <a:cubicBezTo>
                    <a:pt x="49" y="101"/>
                    <a:pt x="48" y="101"/>
                    <a:pt x="47" y="101"/>
                  </a:cubicBezTo>
                  <a:cubicBezTo>
                    <a:pt x="46" y="101"/>
                    <a:pt x="45" y="102"/>
                    <a:pt x="45" y="102"/>
                  </a:cubicBezTo>
                  <a:cubicBezTo>
                    <a:pt x="45" y="103"/>
                    <a:pt x="46" y="103"/>
                    <a:pt x="47" y="104"/>
                  </a:cubicBezTo>
                  <a:cubicBezTo>
                    <a:pt x="49" y="105"/>
                    <a:pt x="50" y="106"/>
                    <a:pt x="50" y="107"/>
                  </a:cubicBezTo>
                  <a:cubicBezTo>
                    <a:pt x="50" y="109"/>
                    <a:pt x="49" y="111"/>
                    <a:pt x="46" y="111"/>
                  </a:cubicBezTo>
                  <a:close/>
                  <a:moveTo>
                    <a:pt x="59" y="105"/>
                  </a:moveTo>
                  <a:cubicBezTo>
                    <a:pt x="58" y="106"/>
                    <a:pt x="57" y="106"/>
                    <a:pt x="55" y="106"/>
                  </a:cubicBezTo>
                  <a:cubicBezTo>
                    <a:pt x="55" y="106"/>
                    <a:pt x="55" y="106"/>
                    <a:pt x="54" y="106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3" y="99"/>
                    <a:pt x="54" y="99"/>
                    <a:pt x="55" y="99"/>
                  </a:cubicBezTo>
                  <a:cubicBezTo>
                    <a:pt x="57" y="99"/>
                    <a:pt x="58" y="99"/>
                    <a:pt x="59" y="100"/>
                  </a:cubicBezTo>
                  <a:cubicBezTo>
                    <a:pt x="59" y="101"/>
                    <a:pt x="60" y="102"/>
                    <a:pt x="60" y="103"/>
                  </a:cubicBezTo>
                  <a:cubicBezTo>
                    <a:pt x="60" y="104"/>
                    <a:pt x="60" y="105"/>
                    <a:pt x="59" y="105"/>
                  </a:cubicBezTo>
                  <a:close/>
                  <a:moveTo>
                    <a:pt x="66" y="111"/>
                  </a:moveTo>
                  <a:cubicBezTo>
                    <a:pt x="63" y="111"/>
                    <a:pt x="61" y="108"/>
                    <a:pt x="61" y="105"/>
                  </a:cubicBezTo>
                  <a:cubicBezTo>
                    <a:pt x="61" y="102"/>
                    <a:pt x="63" y="99"/>
                    <a:pt x="66" y="99"/>
                  </a:cubicBezTo>
                  <a:cubicBezTo>
                    <a:pt x="70" y="99"/>
                    <a:pt x="72" y="102"/>
                    <a:pt x="72" y="105"/>
                  </a:cubicBezTo>
                  <a:cubicBezTo>
                    <a:pt x="72" y="108"/>
                    <a:pt x="69" y="111"/>
                    <a:pt x="66" y="111"/>
                  </a:cubicBezTo>
                  <a:close/>
                  <a:moveTo>
                    <a:pt x="79" y="110"/>
                  </a:moveTo>
                  <a:cubicBezTo>
                    <a:pt x="79" y="110"/>
                    <a:pt x="79" y="109"/>
                    <a:pt x="78" y="108"/>
                  </a:cubicBezTo>
                  <a:cubicBezTo>
                    <a:pt x="78" y="106"/>
                    <a:pt x="78" y="106"/>
                    <a:pt x="77" y="106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76" y="110"/>
                    <a:pt x="76" y="110"/>
                    <a:pt x="76" y="110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4" y="99"/>
                    <a:pt x="75" y="99"/>
                    <a:pt x="77" y="99"/>
                  </a:cubicBezTo>
                  <a:cubicBezTo>
                    <a:pt x="78" y="99"/>
                    <a:pt x="79" y="99"/>
                    <a:pt x="80" y="100"/>
                  </a:cubicBezTo>
                  <a:cubicBezTo>
                    <a:pt x="81" y="101"/>
                    <a:pt x="81" y="101"/>
                    <a:pt x="81" y="102"/>
                  </a:cubicBezTo>
                  <a:cubicBezTo>
                    <a:pt x="81" y="104"/>
                    <a:pt x="80" y="105"/>
                    <a:pt x="79" y="105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0" y="105"/>
                    <a:pt x="80" y="106"/>
                    <a:pt x="81" y="107"/>
                  </a:cubicBezTo>
                  <a:cubicBezTo>
                    <a:pt x="81" y="108"/>
                    <a:pt x="81" y="110"/>
                    <a:pt x="82" y="110"/>
                  </a:cubicBezTo>
                  <a:lnTo>
                    <a:pt x="79" y="110"/>
                  </a:lnTo>
                  <a:close/>
                  <a:moveTo>
                    <a:pt x="91" y="101"/>
                  </a:moveTo>
                  <a:cubicBezTo>
                    <a:pt x="88" y="101"/>
                    <a:pt x="88" y="101"/>
                    <a:pt x="88" y="101"/>
                  </a:cubicBezTo>
                  <a:cubicBezTo>
                    <a:pt x="88" y="110"/>
                    <a:pt x="88" y="110"/>
                    <a:pt x="88" y="110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2" y="101"/>
                    <a:pt x="82" y="101"/>
                    <a:pt x="82" y="101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91" y="99"/>
                    <a:pt x="91" y="99"/>
                    <a:pt x="91" y="99"/>
                  </a:cubicBezTo>
                  <a:lnTo>
                    <a:pt x="91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E0DB8218-4817-47A1-9929-872F3437B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038" y="1971675"/>
              <a:ext cx="11113" cy="11113"/>
            </a:xfrm>
            <a:custGeom>
              <a:avLst/>
              <a:gdLst>
                <a:gd name="T0" fmla="*/ 1 w 3"/>
                <a:gd name="T1" fmla="*/ 0 h 3"/>
                <a:gd name="T2" fmla="*/ 0 w 3"/>
                <a:gd name="T3" fmla="*/ 0 h 3"/>
                <a:gd name="T4" fmla="*/ 0 w 3"/>
                <a:gd name="T5" fmla="*/ 3 h 3"/>
                <a:gd name="T6" fmla="*/ 1 w 3"/>
                <a:gd name="T7" fmla="*/ 3 h 3"/>
                <a:gd name="T8" fmla="*/ 3 w 3"/>
                <a:gd name="T9" fmla="*/ 2 h 3"/>
                <a:gd name="T10" fmla="*/ 1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32">
              <a:extLst>
                <a:ext uri="{FF2B5EF4-FFF2-40B4-BE49-F238E27FC236}">
                  <a16:creationId xmlns:a16="http://schemas.microsoft.com/office/drawing/2014/main" id="{FDA79D29-29F2-485D-8707-F2B876A8E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9001" y="1971675"/>
              <a:ext cx="190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869AAF24-4EEB-450E-B4B7-A4CA54C61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001" y="1844675"/>
              <a:ext cx="22225" cy="25400"/>
            </a:xfrm>
            <a:custGeom>
              <a:avLst/>
              <a:gdLst>
                <a:gd name="T0" fmla="*/ 0 w 6"/>
                <a:gd name="T1" fmla="*/ 7 h 7"/>
                <a:gd name="T2" fmla="*/ 6 w 6"/>
                <a:gd name="T3" fmla="*/ 2 h 7"/>
                <a:gd name="T4" fmla="*/ 3 w 6"/>
                <a:gd name="T5" fmla="*/ 0 h 7"/>
                <a:gd name="T6" fmla="*/ 0 w 6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cubicBezTo>
                    <a:pt x="2" y="5"/>
                    <a:pt x="4" y="4"/>
                    <a:pt x="6" y="2"/>
                  </a:cubicBezTo>
                  <a:cubicBezTo>
                    <a:pt x="5" y="1"/>
                    <a:pt x="4" y="1"/>
                    <a:pt x="3" y="0"/>
                  </a:cubicBezTo>
                  <a:cubicBezTo>
                    <a:pt x="2" y="2"/>
                    <a:pt x="1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0C6191D6-D122-4BAC-93ED-1FE6B8DA8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051" y="1787525"/>
              <a:ext cx="38100" cy="49213"/>
            </a:xfrm>
            <a:custGeom>
              <a:avLst/>
              <a:gdLst>
                <a:gd name="T0" fmla="*/ 0 w 10"/>
                <a:gd name="T1" fmla="*/ 10 h 13"/>
                <a:gd name="T2" fmla="*/ 5 w 10"/>
                <a:gd name="T3" fmla="*/ 13 h 13"/>
                <a:gd name="T4" fmla="*/ 10 w 10"/>
                <a:gd name="T5" fmla="*/ 0 h 13"/>
                <a:gd name="T6" fmla="*/ 1 w 10"/>
                <a:gd name="T7" fmla="*/ 0 h 13"/>
                <a:gd name="T8" fmla="*/ 0 w 10"/>
                <a:gd name="T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">
                  <a:moveTo>
                    <a:pt x="0" y="10"/>
                  </a:moveTo>
                  <a:cubicBezTo>
                    <a:pt x="1" y="11"/>
                    <a:pt x="3" y="12"/>
                    <a:pt x="5" y="13"/>
                  </a:cubicBezTo>
                  <a:cubicBezTo>
                    <a:pt x="7" y="10"/>
                    <a:pt x="9" y="5"/>
                    <a:pt x="1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0" y="7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467F0238-8A8D-4F55-B476-CCF62BC80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26" y="1971675"/>
              <a:ext cx="11113" cy="19050"/>
            </a:xfrm>
            <a:custGeom>
              <a:avLst/>
              <a:gdLst>
                <a:gd name="T0" fmla="*/ 2 w 3"/>
                <a:gd name="T1" fmla="*/ 0 h 5"/>
                <a:gd name="T2" fmla="*/ 1 w 3"/>
                <a:gd name="T3" fmla="*/ 0 h 5"/>
                <a:gd name="T4" fmla="*/ 1 w 3"/>
                <a:gd name="T5" fmla="*/ 2 h 5"/>
                <a:gd name="T6" fmla="*/ 0 w 3"/>
                <a:gd name="T7" fmla="*/ 5 h 5"/>
                <a:gd name="T8" fmla="*/ 3 w 3"/>
                <a:gd name="T9" fmla="*/ 5 h 5"/>
                <a:gd name="T10" fmla="*/ 2 w 3"/>
                <a:gd name="T11" fmla="*/ 2 h 5"/>
                <a:gd name="T12" fmla="*/ 2 w 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9D0AC2EA-A1B3-4C7A-8586-2D4FA4419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788" y="1971675"/>
              <a:ext cx="11113" cy="15875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0 h 4"/>
                <a:gd name="T4" fmla="*/ 0 w 3"/>
                <a:gd name="T5" fmla="*/ 3 h 4"/>
                <a:gd name="T6" fmla="*/ 1 w 3"/>
                <a:gd name="T7" fmla="*/ 4 h 4"/>
                <a:gd name="T8" fmla="*/ 3 w 3"/>
                <a:gd name="T9" fmla="*/ 2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0852CB2-5501-45B6-B761-59A47773DE49}"/>
              </a:ext>
            </a:extLst>
          </p:cNvPr>
          <p:cNvGrpSpPr/>
          <p:nvPr/>
        </p:nvGrpSpPr>
        <p:grpSpPr>
          <a:xfrm>
            <a:off x="6373396" y="2704528"/>
            <a:ext cx="4699988" cy="1169552"/>
            <a:chOff x="6208295" y="2739030"/>
            <a:chExt cx="4658627" cy="1169551"/>
          </a:xfrm>
        </p:grpSpPr>
        <p:sp>
          <p:nvSpPr>
            <p:cNvPr id="24" name="出自【趣你的PPT】(微信:qunideppt)：最优质的PPT资源库">
              <a:extLst>
                <a:ext uri="{FF2B5EF4-FFF2-40B4-BE49-F238E27FC236}">
                  <a16:creationId xmlns:a16="http://schemas.microsoft.com/office/drawing/2014/main" id="{74E4C262-4C36-4D95-9F5B-DB223CCD9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8295" y="2739030"/>
              <a:ext cx="465862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dist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2847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选题背景与意义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CD65A0D-36A8-4587-823E-8B815E5F12C9}"/>
                </a:ext>
              </a:extLst>
            </p:cNvPr>
            <p:cNvSpPr txBox="1"/>
            <p:nvPr/>
          </p:nvSpPr>
          <p:spPr>
            <a:xfrm>
              <a:off x="6248139" y="3570027"/>
              <a:ext cx="45789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847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The Background And Significance Of Topics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432F289-C0AE-4049-B7B4-819E6BDE6D6C}"/>
                </a:ext>
              </a:extLst>
            </p:cNvPr>
            <p:cNvCxnSpPr>
              <a:cxnSpLocks/>
            </p:cNvCxnSpPr>
            <p:nvPr/>
          </p:nvCxnSpPr>
          <p:spPr>
            <a:xfrm>
              <a:off x="6334303" y="3570027"/>
              <a:ext cx="4406610" cy="0"/>
            </a:xfrm>
            <a:prstGeom prst="line">
              <a:avLst/>
            </a:prstGeom>
            <a:ln>
              <a:solidFill>
                <a:srgbClr val="284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A16B62B-A16E-4684-9336-27EFF991E920}"/>
              </a:ext>
            </a:extLst>
          </p:cNvPr>
          <p:cNvGrpSpPr/>
          <p:nvPr/>
        </p:nvGrpSpPr>
        <p:grpSpPr>
          <a:xfrm>
            <a:off x="8226501" y="4119754"/>
            <a:ext cx="993775" cy="139700"/>
            <a:chOff x="7696200" y="3987800"/>
            <a:chExt cx="993775" cy="13970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6CA1DD1-6528-4A32-91FD-D4523DF114CC}"/>
                </a:ext>
              </a:extLst>
            </p:cNvPr>
            <p:cNvSpPr/>
            <p:nvPr/>
          </p:nvSpPr>
          <p:spPr>
            <a:xfrm>
              <a:off x="7696200" y="3987800"/>
              <a:ext cx="139700" cy="139700"/>
            </a:xfrm>
            <a:prstGeom prst="ellipse">
              <a:avLst/>
            </a:prstGeom>
            <a:solidFill>
              <a:srgbClr val="284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24C6069-D240-4145-8CD8-DFF39BBB1D6F}"/>
                </a:ext>
              </a:extLst>
            </p:cNvPr>
            <p:cNvSpPr/>
            <p:nvPr/>
          </p:nvSpPr>
          <p:spPr>
            <a:xfrm>
              <a:off x="8123238" y="3987800"/>
              <a:ext cx="139700" cy="139700"/>
            </a:xfrm>
            <a:prstGeom prst="ellipse">
              <a:avLst/>
            </a:prstGeom>
            <a:solidFill>
              <a:srgbClr val="284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88294E21-7FFD-4660-977D-7F1C69A2F091}"/>
                </a:ext>
              </a:extLst>
            </p:cNvPr>
            <p:cNvSpPr/>
            <p:nvPr/>
          </p:nvSpPr>
          <p:spPr>
            <a:xfrm>
              <a:off x="8550275" y="3987800"/>
              <a:ext cx="139700" cy="139700"/>
            </a:xfrm>
            <a:prstGeom prst="ellipse">
              <a:avLst/>
            </a:prstGeom>
            <a:solidFill>
              <a:srgbClr val="284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750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112BAD-3C5C-401F-B567-58C57D4F03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4599AA1C-2988-42C4-B5A8-F5CD3CAD69AD}"/>
              </a:ext>
            </a:extLst>
          </p:cNvPr>
          <p:cNvSpPr/>
          <p:nvPr/>
        </p:nvSpPr>
        <p:spPr>
          <a:xfrm>
            <a:off x="0" y="1409701"/>
            <a:ext cx="12192000" cy="5448300"/>
          </a:xfrm>
          <a:custGeom>
            <a:avLst/>
            <a:gdLst>
              <a:gd name="connsiteX0" fmla="*/ 6096002 w 12192000"/>
              <a:gd name="connsiteY0" fmla="*/ 0 h 5448300"/>
              <a:gd name="connsiteX1" fmla="*/ 11725824 w 12192000"/>
              <a:gd name="connsiteY1" fmla="*/ 882906 h 5448300"/>
              <a:gd name="connsiteX2" fmla="*/ 12192000 w 12192000"/>
              <a:gd name="connsiteY2" fmla="*/ 1048921 h 5448300"/>
              <a:gd name="connsiteX3" fmla="*/ 12192000 w 12192000"/>
              <a:gd name="connsiteY3" fmla="*/ 5448300 h 5448300"/>
              <a:gd name="connsiteX4" fmla="*/ 0 w 12192000"/>
              <a:gd name="connsiteY4" fmla="*/ 5448300 h 5448300"/>
              <a:gd name="connsiteX5" fmla="*/ 0 w 12192000"/>
              <a:gd name="connsiteY5" fmla="*/ 1048921 h 5448300"/>
              <a:gd name="connsiteX6" fmla="*/ 466176 w 12192000"/>
              <a:gd name="connsiteY6" fmla="*/ 882905 h 5448300"/>
              <a:gd name="connsiteX7" fmla="*/ 6096002 w 12192000"/>
              <a:gd name="connsiteY7" fmla="*/ 0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448300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5448300"/>
                </a:lnTo>
                <a:lnTo>
                  <a:pt x="0" y="5448300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8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BED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2C59D06-1105-4392-A7F4-4678D101532F}"/>
              </a:ext>
            </a:extLst>
          </p:cNvPr>
          <p:cNvSpPr/>
          <p:nvPr/>
        </p:nvSpPr>
        <p:spPr>
          <a:xfrm>
            <a:off x="0" y="2397579"/>
            <a:ext cx="12192000" cy="4460423"/>
          </a:xfrm>
          <a:custGeom>
            <a:avLst/>
            <a:gdLst>
              <a:gd name="connsiteX0" fmla="*/ 6096002 w 12192000"/>
              <a:gd name="connsiteY0" fmla="*/ 0 h 4460422"/>
              <a:gd name="connsiteX1" fmla="*/ 11725824 w 12192000"/>
              <a:gd name="connsiteY1" fmla="*/ 882906 h 4460422"/>
              <a:gd name="connsiteX2" fmla="*/ 12192000 w 12192000"/>
              <a:gd name="connsiteY2" fmla="*/ 1048921 h 4460422"/>
              <a:gd name="connsiteX3" fmla="*/ 12192000 w 12192000"/>
              <a:gd name="connsiteY3" fmla="*/ 4460422 h 4460422"/>
              <a:gd name="connsiteX4" fmla="*/ 0 w 12192000"/>
              <a:gd name="connsiteY4" fmla="*/ 4460422 h 4460422"/>
              <a:gd name="connsiteX5" fmla="*/ 0 w 12192000"/>
              <a:gd name="connsiteY5" fmla="*/ 1048921 h 4460422"/>
              <a:gd name="connsiteX6" fmla="*/ 466176 w 12192000"/>
              <a:gd name="connsiteY6" fmla="*/ 882905 h 4460422"/>
              <a:gd name="connsiteX7" fmla="*/ 6096002 w 12192000"/>
              <a:gd name="connsiteY7" fmla="*/ 0 h 44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60422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4460422"/>
                </a:lnTo>
                <a:lnTo>
                  <a:pt x="0" y="4460422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7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0F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4EBDCF2-D65B-4C60-B1BC-079AE49DCC1D}"/>
              </a:ext>
            </a:extLst>
          </p:cNvPr>
          <p:cNvSpPr/>
          <p:nvPr/>
        </p:nvSpPr>
        <p:spPr>
          <a:xfrm>
            <a:off x="440728" y="433235"/>
            <a:ext cx="11310547" cy="5991532"/>
          </a:xfrm>
          <a:prstGeom prst="roundRect">
            <a:avLst>
              <a:gd name="adj" fmla="val 2436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srgbClr val="E6E6E6"/>
                </a:solidFill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D7CE04-1AB2-4828-B533-47D1204DA476}"/>
              </a:ext>
            </a:extLst>
          </p:cNvPr>
          <p:cNvGrpSpPr/>
          <p:nvPr/>
        </p:nvGrpSpPr>
        <p:grpSpPr>
          <a:xfrm>
            <a:off x="743123" y="568863"/>
            <a:ext cx="521243" cy="521243"/>
            <a:chOff x="-1422943" y="2124099"/>
            <a:chExt cx="521243" cy="521243"/>
          </a:xfrm>
        </p:grpSpPr>
        <p:sp>
          <p:nvSpPr>
            <p:cNvPr id="60" name="出自【趣你的PPT】(微信:qunideppt)：最优质的PPT资源库">
              <a:extLst>
                <a:ext uri="{FF2B5EF4-FFF2-40B4-BE49-F238E27FC236}">
                  <a16:creationId xmlns:a16="http://schemas.microsoft.com/office/drawing/2014/main" id="{7FF5F954-AB89-40D2-BECC-F6BA5F7F9D1D}"/>
                </a:ext>
              </a:extLst>
            </p:cNvPr>
            <p:cNvSpPr/>
            <p:nvPr/>
          </p:nvSpPr>
          <p:spPr>
            <a:xfrm>
              <a:off x="-1422943" y="2124099"/>
              <a:ext cx="521243" cy="521243"/>
            </a:xfrm>
            <a:prstGeom prst="ellipse">
              <a:avLst/>
            </a:prstGeom>
            <a:noFill/>
            <a:ln w="31750">
              <a:solidFill>
                <a:srgbClr val="2847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出自【趣你的PPT】(微信:qunideppt)：最优质的PPT资源库">
              <a:extLst>
                <a:ext uri="{FF2B5EF4-FFF2-40B4-BE49-F238E27FC236}">
                  <a16:creationId xmlns:a16="http://schemas.microsoft.com/office/drawing/2014/main" id="{2C4FF030-A402-40F6-B547-8985DC623C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79924" y="2221227"/>
              <a:ext cx="435205" cy="326986"/>
            </a:xfrm>
            <a:custGeom>
              <a:avLst/>
              <a:gdLst>
                <a:gd name="T0" fmla="*/ 2673 w 2673"/>
                <a:gd name="T1" fmla="*/ 637 h 2005"/>
                <a:gd name="T2" fmla="*/ 1341 w 2673"/>
                <a:gd name="T3" fmla="*/ 0 h 2005"/>
                <a:gd name="T4" fmla="*/ 0 w 2673"/>
                <a:gd name="T5" fmla="*/ 637 h 2005"/>
                <a:gd name="T6" fmla="*/ 1341 w 2673"/>
                <a:gd name="T7" fmla="*/ 1273 h 2005"/>
                <a:gd name="T8" fmla="*/ 2388 w 2673"/>
                <a:gd name="T9" fmla="*/ 773 h 2005"/>
                <a:gd name="T10" fmla="*/ 2388 w 2673"/>
                <a:gd name="T11" fmla="*/ 1514 h 2005"/>
                <a:gd name="T12" fmla="*/ 2497 w 2673"/>
                <a:gd name="T13" fmla="*/ 1514 h 2005"/>
                <a:gd name="T14" fmla="*/ 2497 w 2673"/>
                <a:gd name="T15" fmla="*/ 721 h 2005"/>
                <a:gd name="T16" fmla="*/ 2673 w 2673"/>
                <a:gd name="T17" fmla="*/ 637 h 2005"/>
                <a:gd name="T18" fmla="*/ 2673 w 2673"/>
                <a:gd name="T19" fmla="*/ 637 h 2005"/>
                <a:gd name="T20" fmla="*/ 1341 w 2673"/>
                <a:gd name="T21" fmla="*/ 1110 h 2005"/>
                <a:gd name="T22" fmla="*/ 343 w 2673"/>
                <a:gd name="T23" fmla="*/ 637 h 2005"/>
                <a:gd name="T24" fmla="*/ 1341 w 2673"/>
                <a:gd name="T25" fmla="*/ 163 h 2005"/>
                <a:gd name="T26" fmla="*/ 2332 w 2673"/>
                <a:gd name="T27" fmla="*/ 637 h 2005"/>
                <a:gd name="T28" fmla="*/ 1341 w 2673"/>
                <a:gd name="T29" fmla="*/ 1110 h 2005"/>
                <a:gd name="T30" fmla="*/ 1341 w 2673"/>
                <a:gd name="T31" fmla="*/ 1110 h 2005"/>
                <a:gd name="T32" fmla="*/ 2052 w 2673"/>
                <a:gd name="T33" fmla="*/ 1661 h 2005"/>
                <a:gd name="T34" fmla="*/ 1539 w 2673"/>
                <a:gd name="T35" fmla="*/ 1840 h 2005"/>
                <a:gd name="T36" fmla="*/ 1063 w 2673"/>
                <a:gd name="T37" fmla="*/ 1818 h 2005"/>
                <a:gd name="T38" fmla="*/ 630 w 2673"/>
                <a:gd name="T39" fmla="*/ 1661 h 2005"/>
                <a:gd name="T40" fmla="*/ 630 w 2673"/>
                <a:gd name="T41" fmla="*/ 1174 h 2005"/>
                <a:gd name="T42" fmla="*/ 521 w 2673"/>
                <a:gd name="T43" fmla="*/ 1174 h 2005"/>
                <a:gd name="T44" fmla="*/ 521 w 2673"/>
                <a:gd name="T45" fmla="*/ 1762 h 2005"/>
                <a:gd name="T46" fmla="*/ 553 w 2673"/>
                <a:gd name="T47" fmla="*/ 1783 h 2005"/>
                <a:gd name="T48" fmla="*/ 1044 w 2673"/>
                <a:gd name="T49" fmla="*/ 1970 h 2005"/>
                <a:gd name="T50" fmla="*/ 1367 w 2673"/>
                <a:gd name="T51" fmla="*/ 2005 h 2005"/>
                <a:gd name="T52" fmla="*/ 1547 w 2673"/>
                <a:gd name="T53" fmla="*/ 1994 h 2005"/>
                <a:gd name="T54" fmla="*/ 2128 w 2673"/>
                <a:gd name="T55" fmla="*/ 1783 h 2005"/>
                <a:gd name="T56" fmla="*/ 2160 w 2673"/>
                <a:gd name="T57" fmla="*/ 1762 h 2005"/>
                <a:gd name="T58" fmla="*/ 2160 w 2673"/>
                <a:gd name="T59" fmla="*/ 1174 h 2005"/>
                <a:gd name="T60" fmla="*/ 2052 w 2673"/>
                <a:gd name="T61" fmla="*/ 1174 h 2005"/>
                <a:gd name="T62" fmla="*/ 2052 w 2673"/>
                <a:gd name="T63" fmla="*/ 1661 h 2005"/>
                <a:gd name="T64" fmla="*/ 2052 w 2673"/>
                <a:gd name="T65" fmla="*/ 1661 h 2005"/>
                <a:gd name="T66" fmla="*/ 2052 w 2673"/>
                <a:gd name="T67" fmla="*/ 1661 h 2005"/>
                <a:gd name="T68" fmla="*/ 2052 w 2673"/>
                <a:gd name="T69" fmla="*/ 1661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73" h="2005">
                  <a:moveTo>
                    <a:pt x="2673" y="637"/>
                  </a:moveTo>
                  <a:cubicBezTo>
                    <a:pt x="1341" y="0"/>
                    <a:pt x="1341" y="0"/>
                    <a:pt x="1341" y="0"/>
                  </a:cubicBezTo>
                  <a:cubicBezTo>
                    <a:pt x="0" y="637"/>
                    <a:pt x="0" y="637"/>
                    <a:pt x="0" y="637"/>
                  </a:cubicBezTo>
                  <a:cubicBezTo>
                    <a:pt x="1341" y="1273"/>
                    <a:pt x="1341" y="1273"/>
                    <a:pt x="1341" y="1273"/>
                  </a:cubicBezTo>
                  <a:cubicBezTo>
                    <a:pt x="2388" y="773"/>
                    <a:pt x="2388" y="773"/>
                    <a:pt x="2388" y="773"/>
                  </a:cubicBezTo>
                  <a:cubicBezTo>
                    <a:pt x="2388" y="1514"/>
                    <a:pt x="2388" y="1514"/>
                    <a:pt x="2388" y="1514"/>
                  </a:cubicBezTo>
                  <a:cubicBezTo>
                    <a:pt x="2497" y="1514"/>
                    <a:pt x="2497" y="1514"/>
                    <a:pt x="2497" y="1514"/>
                  </a:cubicBezTo>
                  <a:cubicBezTo>
                    <a:pt x="2497" y="721"/>
                    <a:pt x="2497" y="721"/>
                    <a:pt x="2497" y="721"/>
                  </a:cubicBezTo>
                  <a:cubicBezTo>
                    <a:pt x="2673" y="637"/>
                    <a:pt x="2673" y="637"/>
                    <a:pt x="2673" y="637"/>
                  </a:cubicBezTo>
                  <a:cubicBezTo>
                    <a:pt x="2673" y="637"/>
                    <a:pt x="2673" y="637"/>
                    <a:pt x="2673" y="637"/>
                  </a:cubicBezTo>
                  <a:close/>
                  <a:moveTo>
                    <a:pt x="1341" y="1110"/>
                  </a:moveTo>
                  <a:cubicBezTo>
                    <a:pt x="343" y="637"/>
                    <a:pt x="343" y="637"/>
                    <a:pt x="343" y="637"/>
                  </a:cubicBezTo>
                  <a:cubicBezTo>
                    <a:pt x="1341" y="163"/>
                    <a:pt x="1341" y="163"/>
                    <a:pt x="1341" y="163"/>
                  </a:cubicBezTo>
                  <a:cubicBezTo>
                    <a:pt x="2332" y="637"/>
                    <a:pt x="2332" y="637"/>
                    <a:pt x="2332" y="637"/>
                  </a:cubicBezTo>
                  <a:cubicBezTo>
                    <a:pt x="1341" y="1110"/>
                    <a:pt x="1341" y="1110"/>
                    <a:pt x="1341" y="1110"/>
                  </a:cubicBezTo>
                  <a:cubicBezTo>
                    <a:pt x="1341" y="1110"/>
                    <a:pt x="1341" y="1110"/>
                    <a:pt x="1341" y="1110"/>
                  </a:cubicBezTo>
                  <a:close/>
                  <a:moveTo>
                    <a:pt x="2052" y="1661"/>
                  </a:moveTo>
                  <a:cubicBezTo>
                    <a:pt x="1891" y="1757"/>
                    <a:pt x="1719" y="1817"/>
                    <a:pt x="1539" y="1840"/>
                  </a:cubicBezTo>
                  <a:cubicBezTo>
                    <a:pt x="1385" y="1859"/>
                    <a:pt x="1225" y="1852"/>
                    <a:pt x="1063" y="1818"/>
                  </a:cubicBezTo>
                  <a:cubicBezTo>
                    <a:pt x="872" y="1778"/>
                    <a:pt x="711" y="1706"/>
                    <a:pt x="630" y="1661"/>
                  </a:cubicBezTo>
                  <a:cubicBezTo>
                    <a:pt x="630" y="1174"/>
                    <a:pt x="630" y="1174"/>
                    <a:pt x="630" y="1174"/>
                  </a:cubicBezTo>
                  <a:cubicBezTo>
                    <a:pt x="521" y="1174"/>
                    <a:pt x="521" y="1174"/>
                    <a:pt x="521" y="1174"/>
                  </a:cubicBezTo>
                  <a:cubicBezTo>
                    <a:pt x="521" y="1762"/>
                    <a:pt x="521" y="1762"/>
                    <a:pt x="521" y="1762"/>
                  </a:cubicBezTo>
                  <a:cubicBezTo>
                    <a:pt x="553" y="1783"/>
                    <a:pt x="553" y="1783"/>
                    <a:pt x="553" y="1783"/>
                  </a:cubicBezTo>
                  <a:cubicBezTo>
                    <a:pt x="561" y="1788"/>
                    <a:pt x="753" y="1909"/>
                    <a:pt x="1044" y="1970"/>
                  </a:cubicBezTo>
                  <a:cubicBezTo>
                    <a:pt x="1152" y="1993"/>
                    <a:pt x="1260" y="2005"/>
                    <a:pt x="1367" y="2005"/>
                  </a:cubicBezTo>
                  <a:cubicBezTo>
                    <a:pt x="1427" y="2005"/>
                    <a:pt x="1487" y="2001"/>
                    <a:pt x="1547" y="1994"/>
                  </a:cubicBezTo>
                  <a:cubicBezTo>
                    <a:pt x="1751" y="1968"/>
                    <a:pt x="1947" y="1897"/>
                    <a:pt x="2128" y="1783"/>
                  </a:cubicBezTo>
                  <a:cubicBezTo>
                    <a:pt x="2160" y="1762"/>
                    <a:pt x="2160" y="1762"/>
                    <a:pt x="2160" y="1762"/>
                  </a:cubicBezTo>
                  <a:cubicBezTo>
                    <a:pt x="2160" y="1174"/>
                    <a:pt x="2160" y="1174"/>
                    <a:pt x="2160" y="1174"/>
                  </a:cubicBezTo>
                  <a:cubicBezTo>
                    <a:pt x="2052" y="1174"/>
                    <a:pt x="2052" y="1174"/>
                    <a:pt x="2052" y="1174"/>
                  </a:cubicBezTo>
                  <a:cubicBezTo>
                    <a:pt x="2052" y="1661"/>
                    <a:pt x="2052" y="1661"/>
                    <a:pt x="2052" y="1661"/>
                  </a:cubicBezTo>
                  <a:cubicBezTo>
                    <a:pt x="2052" y="1661"/>
                    <a:pt x="2052" y="1661"/>
                    <a:pt x="2052" y="1661"/>
                  </a:cubicBezTo>
                  <a:close/>
                  <a:moveTo>
                    <a:pt x="2052" y="1661"/>
                  </a:moveTo>
                  <a:cubicBezTo>
                    <a:pt x="2052" y="1661"/>
                    <a:pt x="2052" y="1661"/>
                    <a:pt x="2052" y="1661"/>
                  </a:cubicBezTo>
                </a:path>
              </a:pathLst>
            </a:custGeom>
            <a:solidFill>
              <a:srgbClr val="284760"/>
            </a:solidFill>
            <a:ln>
              <a:solidFill>
                <a:srgbClr val="284760"/>
              </a:solidFill>
            </a:ln>
          </p:spPr>
          <p:txBody>
            <a:bodyPr vert="horz" wrap="square" lIns="114924" tIns="57463" rIns="114924" bIns="5746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5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5B84BC7-93B7-4268-86DE-5EA1847EBEFB}"/>
              </a:ext>
            </a:extLst>
          </p:cNvPr>
          <p:cNvCxnSpPr>
            <a:cxnSpLocks/>
          </p:cNvCxnSpPr>
          <p:nvPr/>
        </p:nvCxnSpPr>
        <p:spPr>
          <a:xfrm>
            <a:off x="590723" y="1225732"/>
            <a:ext cx="110105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出自【趣你的PPT】(微信:qunideppt)：最优质的PPT资源库">
            <a:extLst>
              <a:ext uri="{FF2B5EF4-FFF2-40B4-BE49-F238E27FC236}">
                <a16:creationId xmlns:a16="http://schemas.microsoft.com/office/drawing/2014/main" id="{CABA2593-2FD9-43ED-A868-1EE2B7C29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7385" y="567874"/>
            <a:ext cx="32532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选题背景与意义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0356D7FD-1162-433E-8E93-FB1C1519F3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8522614"/>
              </p:ext>
            </p:extLst>
          </p:nvPr>
        </p:nvGraphicFramePr>
        <p:xfrm>
          <a:off x="1612185" y="1225731"/>
          <a:ext cx="8128000" cy="4850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3361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97E4461-F0B0-4053-9A52-00EEBABC8BC3}"/>
              </a:ext>
            </a:extLst>
          </p:cNvPr>
          <p:cNvGrpSpPr/>
          <p:nvPr/>
        </p:nvGrpSpPr>
        <p:grpSpPr>
          <a:xfrm rot="5400000">
            <a:off x="-704856" y="704851"/>
            <a:ext cx="6858007" cy="5448303"/>
            <a:chOff x="-2" y="1409699"/>
            <a:chExt cx="12192002" cy="5448302"/>
          </a:xfrm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599AA1C-2988-42C4-B5A8-F5CD3CAD69AD}"/>
                </a:ext>
              </a:extLst>
            </p:cNvPr>
            <p:cNvSpPr/>
            <p:nvPr/>
          </p:nvSpPr>
          <p:spPr>
            <a:xfrm>
              <a:off x="0" y="1409700"/>
              <a:ext cx="12192000" cy="5448300"/>
            </a:xfrm>
            <a:custGeom>
              <a:avLst/>
              <a:gdLst>
                <a:gd name="connsiteX0" fmla="*/ 6096002 w 12192000"/>
                <a:gd name="connsiteY0" fmla="*/ 0 h 5448300"/>
                <a:gd name="connsiteX1" fmla="*/ 11725824 w 12192000"/>
                <a:gd name="connsiteY1" fmla="*/ 882906 h 5448300"/>
                <a:gd name="connsiteX2" fmla="*/ 12192000 w 12192000"/>
                <a:gd name="connsiteY2" fmla="*/ 1048921 h 5448300"/>
                <a:gd name="connsiteX3" fmla="*/ 12192000 w 12192000"/>
                <a:gd name="connsiteY3" fmla="*/ 5448300 h 5448300"/>
                <a:gd name="connsiteX4" fmla="*/ 0 w 12192000"/>
                <a:gd name="connsiteY4" fmla="*/ 5448300 h 5448300"/>
                <a:gd name="connsiteX5" fmla="*/ 0 w 12192000"/>
                <a:gd name="connsiteY5" fmla="*/ 1048921 h 5448300"/>
                <a:gd name="connsiteX6" fmla="*/ 466176 w 12192000"/>
                <a:gd name="connsiteY6" fmla="*/ 882905 h 5448300"/>
                <a:gd name="connsiteX7" fmla="*/ 6096002 w 12192000"/>
                <a:gd name="connsiteY7" fmla="*/ 0 h 544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5448300">
                  <a:moveTo>
                    <a:pt x="6096002" y="0"/>
                  </a:moveTo>
                  <a:cubicBezTo>
                    <a:pt x="8134449" y="0"/>
                    <a:pt x="10052285" y="319837"/>
                    <a:pt x="11725824" y="882906"/>
                  </a:cubicBezTo>
                  <a:lnTo>
                    <a:pt x="12192000" y="1048921"/>
                  </a:lnTo>
                  <a:lnTo>
                    <a:pt x="12192000" y="5448300"/>
                  </a:lnTo>
                  <a:lnTo>
                    <a:pt x="0" y="5448300"/>
                  </a:lnTo>
                  <a:lnTo>
                    <a:pt x="0" y="1048921"/>
                  </a:lnTo>
                  <a:lnTo>
                    <a:pt x="466176" y="882905"/>
                  </a:lnTo>
                  <a:cubicBezTo>
                    <a:pt x="2139718" y="319837"/>
                    <a:pt x="4057553" y="0"/>
                    <a:pt x="6096002" y="0"/>
                  </a:cubicBezTo>
                  <a:close/>
                </a:path>
              </a:pathLst>
            </a:custGeom>
            <a:solidFill>
              <a:srgbClr val="BED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62C59D06-1105-4392-A7F4-4678D101532F}"/>
                </a:ext>
              </a:extLst>
            </p:cNvPr>
            <p:cNvSpPr/>
            <p:nvPr/>
          </p:nvSpPr>
          <p:spPr>
            <a:xfrm>
              <a:off x="0" y="2397579"/>
              <a:ext cx="12192000" cy="4460422"/>
            </a:xfrm>
            <a:custGeom>
              <a:avLst/>
              <a:gdLst>
                <a:gd name="connsiteX0" fmla="*/ 6096002 w 12192000"/>
                <a:gd name="connsiteY0" fmla="*/ 0 h 4460422"/>
                <a:gd name="connsiteX1" fmla="*/ 11725824 w 12192000"/>
                <a:gd name="connsiteY1" fmla="*/ 882906 h 4460422"/>
                <a:gd name="connsiteX2" fmla="*/ 12192000 w 12192000"/>
                <a:gd name="connsiteY2" fmla="*/ 1048921 h 4460422"/>
                <a:gd name="connsiteX3" fmla="*/ 12192000 w 12192000"/>
                <a:gd name="connsiteY3" fmla="*/ 4460422 h 4460422"/>
                <a:gd name="connsiteX4" fmla="*/ 0 w 12192000"/>
                <a:gd name="connsiteY4" fmla="*/ 4460422 h 4460422"/>
                <a:gd name="connsiteX5" fmla="*/ 0 w 12192000"/>
                <a:gd name="connsiteY5" fmla="*/ 1048921 h 4460422"/>
                <a:gd name="connsiteX6" fmla="*/ 466176 w 12192000"/>
                <a:gd name="connsiteY6" fmla="*/ 882905 h 4460422"/>
                <a:gd name="connsiteX7" fmla="*/ 6096002 w 12192000"/>
                <a:gd name="connsiteY7" fmla="*/ 0 h 4460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4460422">
                  <a:moveTo>
                    <a:pt x="6096002" y="0"/>
                  </a:moveTo>
                  <a:cubicBezTo>
                    <a:pt x="8134449" y="0"/>
                    <a:pt x="10052285" y="319837"/>
                    <a:pt x="11725824" y="882906"/>
                  </a:cubicBezTo>
                  <a:lnTo>
                    <a:pt x="12192000" y="1048921"/>
                  </a:lnTo>
                  <a:lnTo>
                    <a:pt x="12192000" y="4460422"/>
                  </a:lnTo>
                  <a:lnTo>
                    <a:pt x="0" y="4460422"/>
                  </a:lnTo>
                  <a:lnTo>
                    <a:pt x="0" y="1048921"/>
                  </a:lnTo>
                  <a:lnTo>
                    <a:pt x="466176" y="882905"/>
                  </a:lnTo>
                  <a:cubicBezTo>
                    <a:pt x="2139717" y="319837"/>
                    <a:pt x="4057553" y="0"/>
                    <a:pt x="6096002" y="0"/>
                  </a:cubicBezTo>
                  <a:close/>
                </a:path>
              </a:pathLst>
            </a:custGeom>
            <a:solidFill>
              <a:srgbClr val="0F4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5" name="出自【趣你的PPT】(微信:qunideppt)：最优质的PPT资源库">
            <a:extLst>
              <a:ext uri="{FF2B5EF4-FFF2-40B4-BE49-F238E27FC236}">
                <a16:creationId xmlns:a16="http://schemas.microsoft.com/office/drawing/2014/main" id="{9DFD2C85-8E67-4F25-BE95-118BC2A94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277" y="3611923"/>
            <a:ext cx="325326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2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0852CB2-5501-45B6-B761-59A47773DE49}"/>
              </a:ext>
            </a:extLst>
          </p:cNvPr>
          <p:cNvGrpSpPr/>
          <p:nvPr/>
        </p:nvGrpSpPr>
        <p:grpSpPr>
          <a:xfrm>
            <a:off x="6373397" y="2704528"/>
            <a:ext cx="3450061" cy="1169552"/>
            <a:chOff x="6208295" y="2739030"/>
            <a:chExt cx="4658627" cy="1169551"/>
          </a:xfrm>
        </p:grpSpPr>
        <p:sp>
          <p:nvSpPr>
            <p:cNvPr id="24" name="出自【趣你的PPT】(微信:qunideppt)：最优质的PPT资源库">
              <a:extLst>
                <a:ext uri="{FF2B5EF4-FFF2-40B4-BE49-F238E27FC236}">
                  <a16:creationId xmlns:a16="http://schemas.microsoft.com/office/drawing/2014/main" id="{74E4C262-4C36-4D95-9F5B-DB223CCD9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8295" y="2739030"/>
              <a:ext cx="465862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dist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2847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文献综述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CD65A0D-36A8-4587-823E-8B815E5F12C9}"/>
                </a:ext>
              </a:extLst>
            </p:cNvPr>
            <p:cNvSpPr txBox="1"/>
            <p:nvPr/>
          </p:nvSpPr>
          <p:spPr>
            <a:xfrm>
              <a:off x="6248140" y="3570027"/>
              <a:ext cx="44066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847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Literature review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432F289-C0AE-4049-B7B4-819E6BDE6D6C}"/>
                </a:ext>
              </a:extLst>
            </p:cNvPr>
            <p:cNvCxnSpPr>
              <a:cxnSpLocks/>
            </p:cNvCxnSpPr>
            <p:nvPr/>
          </p:nvCxnSpPr>
          <p:spPr>
            <a:xfrm>
              <a:off x="6334303" y="3570027"/>
              <a:ext cx="4406610" cy="0"/>
            </a:xfrm>
            <a:prstGeom prst="line">
              <a:avLst/>
            </a:prstGeom>
            <a:ln>
              <a:solidFill>
                <a:srgbClr val="284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A16B62B-A16E-4684-9336-27EFF991E920}"/>
              </a:ext>
            </a:extLst>
          </p:cNvPr>
          <p:cNvGrpSpPr/>
          <p:nvPr/>
        </p:nvGrpSpPr>
        <p:grpSpPr>
          <a:xfrm>
            <a:off x="7601539" y="3980054"/>
            <a:ext cx="993775" cy="139700"/>
            <a:chOff x="7696200" y="3987800"/>
            <a:chExt cx="993775" cy="13970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6CA1DD1-6528-4A32-91FD-D4523DF114CC}"/>
                </a:ext>
              </a:extLst>
            </p:cNvPr>
            <p:cNvSpPr/>
            <p:nvPr/>
          </p:nvSpPr>
          <p:spPr>
            <a:xfrm>
              <a:off x="7696200" y="3987800"/>
              <a:ext cx="139700" cy="139700"/>
            </a:xfrm>
            <a:prstGeom prst="ellipse">
              <a:avLst/>
            </a:prstGeom>
            <a:solidFill>
              <a:srgbClr val="284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24C6069-D240-4145-8CD8-DFF39BBB1D6F}"/>
                </a:ext>
              </a:extLst>
            </p:cNvPr>
            <p:cNvSpPr/>
            <p:nvPr/>
          </p:nvSpPr>
          <p:spPr>
            <a:xfrm>
              <a:off x="8123238" y="3987800"/>
              <a:ext cx="139700" cy="139700"/>
            </a:xfrm>
            <a:prstGeom prst="ellipse">
              <a:avLst/>
            </a:prstGeom>
            <a:solidFill>
              <a:srgbClr val="284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88294E21-7FFD-4660-977D-7F1C69A2F091}"/>
                </a:ext>
              </a:extLst>
            </p:cNvPr>
            <p:cNvSpPr/>
            <p:nvPr/>
          </p:nvSpPr>
          <p:spPr>
            <a:xfrm>
              <a:off x="8550275" y="3987800"/>
              <a:ext cx="139700" cy="139700"/>
            </a:xfrm>
            <a:prstGeom prst="ellipse">
              <a:avLst/>
            </a:prstGeom>
            <a:solidFill>
              <a:srgbClr val="284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C5F291A-1620-4D19-B6CB-65401DAE3AEF}"/>
              </a:ext>
            </a:extLst>
          </p:cNvPr>
          <p:cNvGrpSpPr/>
          <p:nvPr/>
        </p:nvGrpSpPr>
        <p:grpSpPr>
          <a:xfrm>
            <a:off x="1588981" y="1522834"/>
            <a:ext cx="1318811" cy="1906166"/>
            <a:chOff x="10171113" y="1519238"/>
            <a:chExt cx="357188" cy="488951"/>
          </a:xfrm>
          <a:solidFill>
            <a:srgbClr val="284760"/>
          </a:solidFill>
        </p:grpSpPr>
        <p:sp>
          <p:nvSpPr>
            <p:cNvPr id="45" name="Rectangle 112">
              <a:extLst>
                <a:ext uri="{FF2B5EF4-FFF2-40B4-BE49-F238E27FC236}">
                  <a16:creationId xmlns:a16="http://schemas.microsoft.com/office/drawing/2014/main" id="{3F921DD0-830A-4F00-9C97-C813DBB3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6675" y="1616076"/>
              <a:ext cx="79375" cy="269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113">
              <a:extLst>
                <a:ext uri="{FF2B5EF4-FFF2-40B4-BE49-F238E27FC236}">
                  <a16:creationId xmlns:a16="http://schemas.microsoft.com/office/drawing/2014/main" id="{8CB0839E-156D-4D08-A8B3-8A31B5DED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6675" y="1736726"/>
              <a:ext cx="203200" cy="22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114">
              <a:extLst>
                <a:ext uri="{FF2B5EF4-FFF2-40B4-BE49-F238E27FC236}">
                  <a16:creationId xmlns:a16="http://schemas.microsoft.com/office/drawing/2014/main" id="{9B663608-F190-4700-A2F1-EC4166A76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6675" y="1789113"/>
              <a:ext cx="203200" cy="22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115">
              <a:extLst>
                <a:ext uri="{FF2B5EF4-FFF2-40B4-BE49-F238E27FC236}">
                  <a16:creationId xmlns:a16="http://schemas.microsoft.com/office/drawing/2014/main" id="{61519311-6C83-4202-B83C-386BCF53B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6675" y="1841501"/>
              <a:ext cx="114300" cy="23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116">
              <a:extLst>
                <a:ext uri="{FF2B5EF4-FFF2-40B4-BE49-F238E27FC236}">
                  <a16:creationId xmlns:a16="http://schemas.microsoft.com/office/drawing/2014/main" id="{5303B74D-F22D-4638-AD5A-5A8E040B2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1113" y="1519238"/>
              <a:ext cx="357188" cy="458788"/>
            </a:xfrm>
            <a:custGeom>
              <a:avLst/>
              <a:gdLst>
                <a:gd name="T0" fmla="*/ 49 w 95"/>
                <a:gd name="T1" fmla="*/ 0 h 122"/>
                <a:gd name="T2" fmla="*/ 19 w 95"/>
                <a:gd name="T3" fmla="*/ 0 h 122"/>
                <a:gd name="T4" fmla="*/ 0 w 95"/>
                <a:gd name="T5" fmla="*/ 19 h 122"/>
                <a:gd name="T6" fmla="*/ 0 w 95"/>
                <a:gd name="T7" fmla="*/ 103 h 122"/>
                <a:gd name="T8" fmla="*/ 19 w 95"/>
                <a:gd name="T9" fmla="*/ 122 h 122"/>
                <a:gd name="T10" fmla="*/ 51 w 95"/>
                <a:gd name="T11" fmla="*/ 122 h 122"/>
                <a:gd name="T12" fmla="*/ 51 w 95"/>
                <a:gd name="T13" fmla="*/ 113 h 122"/>
                <a:gd name="T14" fmla="*/ 19 w 95"/>
                <a:gd name="T15" fmla="*/ 113 h 122"/>
                <a:gd name="T16" fmla="*/ 9 w 95"/>
                <a:gd name="T17" fmla="*/ 103 h 122"/>
                <a:gd name="T18" fmla="*/ 9 w 95"/>
                <a:gd name="T19" fmla="*/ 19 h 122"/>
                <a:gd name="T20" fmla="*/ 19 w 95"/>
                <a:gd name="T21" fmla="*/ 9 h 122"/>
                <a:gd name="T22" fmla="*/ 44 w 95"/>
                <a:gd name="T23" fmla="*/ 9 h 122"/>
                <a:gd name="T24" fmla="*/ 44 w 95"/>
                <a:gd name="T25" fmla="*/ 37 h 122"/>
                <a:gd name="T26" fmla="*/ 59 w 95"/>
                <a:gd name="T27" fmla="*/ 52 h 122"/>
                <a:gd name="T28" fmla="*/ 86 w 95"/>
                <a:gd name="T29" fmla="*/ 52 h 122"/>
                <a:gd name="T30" fmla="*/ 86 w 95"/>
                <a:gd name="T31" fmla="*/ 103 h 122"/>
                <a:gd name="T32" fmla="*/ 80 w 95"/>
                <a:gd name="T33" fmla="*/ 113 h 122"/>
                <a:gd name="T34" fmla="*/ 80 w 95"/>
                <a:gd name="T35" fmla="*/ 122 h 122"/>
                <a:gd name="T36" fmla="*/ 95 w 95"/>
                <a:gd name="T37" fmla="*/ 103 h 122"/>
                <a:gd name="T38" fmla="*/ 95 w 95"/>
                <a:gd name="T39" fmla="*/ 46 h 122"/>
                <a:gd name="T40" fmla="*/ 49 w 95"/>
                <a:gd name="T4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22">
                  <a:moveTo>
                    <a:pt x="4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4"/>
                    <a:pt x="8" y="122"/>
                    <a:pt x="19" y="122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13"/>
                    <a:pt x="51" y="113"/>
                    <a:pt x="51" y="113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13" y="113"/>
                    <a:pt x="9" y="109"/>
                    <a:pt x="9" y="103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4"/>
                    <a:pt x="13" y="9"/>
                    <a:pt x="19" y="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4" y="45"/>
                    <a:pt x="50" y="52"/>
                    <a:pt x="59" y="52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108"/>
                    <a:pt x="83" y="111"/>
                    <a:pt x="80" y="113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8" y="120"/>
                    <a:pt x="95" y="113"/>
                    <a:pt x="95" y="103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117">
              <a:extLst>
                <a:ext uri="{FF2B5EF4-FFF2-40B4-BE49-F238E27FC236}">
                  <a16:creationId xmlns:a16="http://schemas.microsoft.com/office/drawing/2014/main" id="{A80960B7-FC39-4903-8A59-863DD5A4F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0" y="1939926"/>
              <a:ext cx="71438" cy="68263"/>
            </a:xfrm>
            <a:custGeom>
              <a:avLst/>
              <a:gdLst>
                <a:gd name="T0" fmla="*/ 18 w 19"/>
                <a:gd name="T1" fmla="*/ 0 h 18"/>
                <a:gd name="T2" fmla="*/ 17 w 19"/>
                <a:gd name="T3" fmla="*/ 1 h 18"/>
                <a:gd name="T4" fmla="*/ 14 w 19"/>
                <a:gd name="T5" fmla="*/ 4 h 18"/>
                <a:gd name="T6" fmla="*/ 13 w 19"/>
                <a:gd name="T7" fmla="*/ 4 h 18"/>
                <a:gd name="T8" fmla="*/ 10 w 19"/>
                <a:gd name="T9" fmla="*/ 3 h 18"/>
                <a:gd name="T10" fmla="*/ 9 w 19"/>
                <a:gd name="T11" fmla="*/ 3 h 18"/>
                <a:gd name="T12" fmla="*/ 8 w 19"/>
                <a:gd name="T13" fmla="*/ 3 h 18"/>
                <a:gd name="T14" fmla="*/ 5 w 19"/>
                <a:gd name="T15" fmla="*/ 4 h 18"/>
                <a:gd name="T16" fmla="*/ 5 w 19"/>
                <a:gd name="T17" fmla="*/ 4 h 18"/>
                <a:gd name="T18" fmla="*/ 4 w 19"/>
                <a:gd name="T19" fmla="*/ 4 h 18"/>
                <a:gd name="T20" fmla="*/ 1 w 19"/>
                <a:gd name="T21" fmla="*/ 1 h 18"/>
                <a:gd name="T22" fmla="*/ 1 w 19"/>
                <a:gd name="T23" fmla="*/ 0 h 18"/>
                <a:gd name="T24" fmla="*/ 0 w 19"/>
                <a:gd name="T25" fmla="*/ 0 h 18"/>
                <a:gd name="T26" fmla="*/ 0 w 19"/>
                <a:gd name="T27" fmla="*/ 0 h 18"/>
                <a:gd name="T28" fmla="*/ 0 w 19"/>
                <a:gd name="T29" fmla="*/ 18 h 18"/>
                <a:gd name="T30" fmla="*/ 9 w 19"/>
                <a:gd name="T31" fmla="*/ 12 h 18"/>
                <a:gd name="T32" fmla="*/ 19 w 19"/>
                <a:gd name="T33" fmla="*/ 18 h 18"/>
                <a:gd name="T34" fmla="*/ 19 w 19"/>
                <a:gd name="T35" fmla="*/ 0 h 18"/>
                <a:gd name="T36" fmla="*/ 18 w 19"/>
                <a:gd name="T37" fmla="*/ 0 h 18"/>
                <a:gd name="T38" fmla="*/ 18 w 19"/>
                <a:gd name="T3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18">
                  <a:moveTo>
                    <a:pt x="18" y="0"/>
                  </a:moveTo>
                  <a:cubicBezTo>
                    <a:pt x="17" y="0"/>
                    <a:pt x="17" y="1"/>
                    <a:pt x="17" y="1"/>
                  </a:cubicBezTo>
                  <a:cubicBezTo>
                    <a:pt x="17" y="2"/>
                    <a:pt x="16" y="4"/>
                    <a:pt x="14" y="4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2" y="4"/>
                    <a:pt x="11" y="4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8" y="4"/>
                    <a:pt x="7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3" y="4"/>
                    <a:pt x="2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118">
              <a:extLst>
                <a:ext uri="{FF2B5EF4-FFF2-40B4-BE49-F238E27FC236}">
                  <a16:creationId xmlns:a16="http://schemas.microsoft.com/office/drawing/2014/main" id="{FA57723A-2B53-451A-A1FD-701D82217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3363" y="1876426"/>
              <a:ext cx="44450" cy="412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119">
              <a:extLst>
                <a:ext uri="{FF2B5EF4-FFF2-40B4-BE49-F238E27FC236}">
                  <a16:creationId xmlns:a16="http://schemas.microsoft.com/office/drawing/2014/main" id="{44003777-5CA1-4A63-B237-6DD0E92BC7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66375" y="1846263"/>
              <a:ext cx="101600" cy="101600"/>
            </a:xfrm>
            <a:custGeom>
              <a:avLst/>
              <a:gdLst>
                <a:gd name="T0" fmla="*/ 24 w 27"/>
                <a:gd name="T1" fmla="*/ 10 h 27"/>
                <a:gd name="T2" fmla="*/ 24 w 27"/>
                <a:gd name="T3" fmla="*/ 6 h 27"/>
                <a:gd name="T4" fmla="*/ 20 w 27"/>
                <a:gd name="T5" fmla="*/ 4 h 27"/>
                <a:gd name="T6" fmla="*/ 18 w 27"/>
                <a:gd name="T7" fmla="*/ 1 h 27"/>
                <a:gd name="T8" fmla="*/ 13 w 27"/>
                <a:gd name="T9" fmla="*/ 2 h 27"/>
                <a:gd name="T10" fmla="*/ 9 w 27"/>
                <a:gd name="T11" fmla="*/ 1 h 27"/>
                <a:gd name="T12" fmla="*/ 6 w 27"/>
                <a:gd name="T13" fmla="*/ 4 h 27"/>
                <a:gd name="T14" fmla="*/ 2 w 27"/>
                <a:gd name="T15" fmla="*/ 6 h 27"/>
                <a:gd name="T16" fmla="*/ 2 w 27"/>
                <a:gd name="T17" fmla="*/ 10 h 27"/>
                <a:gd name="T18" fmla="*/ 0 w 27"/>
                <a:gd name="T19" fmla="*/ 14 h 27"/>
                <a:gd name="T20" fmla="*/ 2 w 27"/>
                <a:gd name="T21" fmla="*/ 17 h 27"/>
                <a:gd name="T22" fmla="*/ 2 w 27"/>
                <a:gd name="T23" fmla="*/ 22 h 27"/>
                <a:gd name="T24" fmla="*/ 6 w 27"/>
                <a:gd name="T25" fmla="*/ 23 h 27"/>
                <a:gd name="T26" fmla="*/ 9 w 27"/>
                <a:gd name="T27" fmla="*/ 27 h 27"/>
                <a:gd name="T28" fmla="*/ 13 w 27"/>
                <a:gd name="T29" fmla="*/ 25 h 27"/>
                <a:gd name="T30" fmla="*/ 18 w 27"/>
                <a:gd name="T31" fmla="*/ 27 h 27"/>
                <a:gd name="T32" fmla="*/ 20 w 27"/>
                <a:gd name="T33" fmla="*/ 23 h 27"/>
                <a:gd name="T34" fmla="*/ 24 w 27"/>
                <a:gd name="T35" fmla="*/ 22 h 27"/>
                <a:gd name="T36" fmla="*/ 24 w 27"/>
                <a:gd name="T37" fmla="*/ 17 h 27"/>
                <a:gd name="T38" fmla="*/ 27 w 27"/>
                <a:gd name="T39" fmla="*/ 14 h 27"/>
                <a:gd name="T40" fmla="*/ 24 w 27"/>
                <a:gd name="T41" fmla="*/ 10 h 27"/>
                <a:gd name="T42" fmla="*/ 13 w 27"/>
                <a:gd name="T43" fmla="*/ 21 h 27"/>
                <a:gd name="T44" fmla="*/ 6 w 27"/>
                <a:gd name="T45" fmla="*/ 14 h 27"/>
                <a:gd name="T46" fmla="*/ 13 w 27"/>
                <a:gd name="T47" fmla="*/ 6 h 27"/>
                <a:gd name="T48" fmla="*/ 20 w 27"/>
                <a:gd name="T49" fmla="*/ 14 h 27"/>
                <a:gd name="T50" fmla="*/ 13 w 27"/>
                <a:gd name="T51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" h="27">
                  <a:moveTo>
                    <a:pt x="24" y="10"/>
                  </a:moveTo>
                  <a:cubicBezTo>
                    <a:pt x="24" y="9"/>
                    <a:pt x="25" y="7"/>
                    <a:pt x="24" y="6"/>
                  </a:cubicBezTo>
                  <a:cubicBezTo>
                    <a:pt x="24" y="4"/>
                    <a:pt x="21" y="5"/>
                    <a:pt x="20" y="4"/>
                  </a:cubicBezTo>
                  <a:cubicBezTo>
                    <a:pt x="19" y="3"/>
                    <a:pt x="19" y="1"/>
                    <a:pt x="18" y="1"/>
                  </a:cubicBezTo>
                  <a:cubicBezTo>
                    <a:pt x="16" y="0"/>
                    <a:pt x="15" y="2"/>
                    <a:pt x="13" y="2"/>
                  </a:cubicBezTo>
                  <a:cubicBezTo>
                    <a:pt x="12" y="2"/>
                    <a:pt x="10" y="0"/>
                    <a:pt x="9" y="1"/>
                  </a:cubicBezTo>
                  <a:cubicBezTo>
                    <a:pt x="8" y="1"/>
                    <a:pt x="7" y="3"/>
                    <a:pt x="6" y="4"/>
                  </a:cubicBezTo>
                  <a:cubicBezTo>
                    <a:pt x="5" y="5"/>
                    <a:pt x="3" y="4"/>
                    <a:pt x="2" y="6"/>
                  </a:cubicBezTo>
                  <a:cubicBezTo>
                    <a:pt x="1" y="7"/>
                    <a:pt x="3" y="9"/>
                    <a:pt x="2" y="10"/>
                  </a:cubicBezTo>
                  <a:cubicBezTo>
                    <a:pt x="2" y="11"/>
                    <a:pt x="0" y="12"/>
                    <a:pt x="0" y="14"/>
                  </a:cubicBezTo>
                  <a:cubicBezTo>
                    <a:pt x="0" y="15"/>
                    <a:pt x="2" y="16"/>
                    <a:pt x="2" y="17"/>
                  </a:cubicBezTo>
                  <a:cubicBezTo>
                    <a:pt x="3" y="18"/>
                    <a:pt x="1" y="21"/>
                    <a:pt x="2" y="22"/>
                  </a:cubicBezTo>
                  <a:cubicBezTo>
                    <a:pt x="3" y="23"/>
                    <a:pt x="5" y="22"/>
                    <a:pt x="6" y="23"/>
                  </a:cubicBezTo>
                  <a:cubicBezTo>
                    <a:pt x="7" y="24"/>
                    <a:pt x="8" y="26"/>
                    <a:pt x="9" y="27"/>
                  </a:cubicBezTo>
                  <a:cubicBezTo>
                    <a:pt x="10" y="27"/>
                    <a:pt x="12" y="25"/>
                    <a:pt x="13" y="25"/>
                  </a:cubicBezTo>
                  <a:cubicBezTo>
                    <a:pt x="15" y="25"/>
                    <a:pt x="16" y="27"/>
                    <a:pt x="18" y="27"/>
                  </a:cubicBezTo>
                  <a:cubicBezTo>
                    <a:pt x="19" y="26"/>
                    <a:pt x="19" y="24"/>
                    <a:pt x="20" y="23"/>
                  </a:cubicBezTo>
                  <a:cubicBezTo>
                    <a:pt x="21" y="22"/>
                    <a:pt x="24" y="23"/>
                    <a:pt x="24" y="22"/>
                  </a:cubicBezTo>
                  <a:cubicBezTo>
                    <a:pt x="25" y="21"/>
                    <a:pt x="24" y="18"/>
                    <a:pt x="24" y="17"/>
                  </a:cubicBezTo>
                  <a:cubicBezTo>
                    <a:pt x="25" y="16"/>
                    <a:pt x="27" y="15"/>
                    <a:pt x="27" y="14"/>
                  </a:cubicBezTo>
                  <a:cubicBezTo>
                    <a:pt x="27" y="12"/>
                    <a:pt x="25" y="11"/>
                    <a:pt x="24" y="10"/>
                  </a:cubicBezTo>
                  <a:close/>
                  <a:moveTo>
                    <a:pt x="13" y="21"/>
                  </a:moveTo>
                  <a:cubicBezTo>
                    <a:pt x="9" y="21"/>
                    <a:pt x="6" y="18"/>
                    <a:pt x="6" y="14"/>
                  </a:cubicBezTo>
                  <a:cubicBezTo>
                    <a:pt x="6" y="10"/>
                    <a:pt x="9" y="6"/>
                    <a:pt x="13" y="6"/>
                  </a:cubicBezTo>
                  <a:cubicBezTo>
                    <a:pt x="17" y="6"/>
                    <a:pt x="20" y="10"/>
                    <a:pt x="20" y="14"/>
                  </a:cubicBezTo>
                  <a:cubicBezTo>
                    <a:pt x="20" y="18"/>
                    <a:pt x="17" y="21"/>
                    <a:pt x="13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123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112BAD-3C5C-401F-B567-58C57D4F03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4599AA1C-2988-42C4-B5A8-F5CD3CAD69AD}"/>
              </a:ext>
            </a:extLst>
          </p:cNvPr>
          <p:cNvSpPr/>
          <p:nvPr/>
        </p:nvSpPr>
        <p:spPr>
          <a:xfrm>
            <a:off x="0" y="1409701"/>
            <a:ext cx="12192000" cy="5448300"/>
          </a:xfrm>
          <a:custGeom>
            <a:avLst/>
            <a:gdLst>
              <a:gd name="connsiteX0" fmla="*/ 6096002 w 12192000"/>
              <a:gd name="connsiteY0" fmla="*/ 0 h 5448300"/>
              <a:gd name="connsiteX1" fmla="*/ 11725824 w 12192000"/>
              <a:gd name="connsiteY1" fmla="*/ 882906 h 5448300"/>
              <a:gd name="connsiteX2" fmla="*/ 12192000 w 12192000"/>
              <a:gd name="connsiteY2" fmla="*/ 1048921 h 5448300"/>
              <a:gd name="connsiteX3" fmla="*/ 12192000 w 12192000"/>
              <a:gd name="connsiteY3" fmla="*/ 5448300 h 5448300"/>
              <a:gd name="connsiteX4" fmla="*/ 0 w 12192000"/>
              <a:gd name="connsiteY4" fmla="*/ 5448300 h 5448300"/>
              <a:gd name="connsiteX5" fmla="*/ 0 w 12192000"/>
              <a:gd name="connsiteY5" fmla="*/ 1048921 h 5448300"/>
              <a:gd name="connsiteX6" fmla="*/ 466176 w 12192000"/>
              <a:gd name="connsiteY6" fmla="*/ 882905 h 5448300"/>
              <a:gd name="connsiteX7" fmla="*/ 6096002 w 12192000"/>
              <a:gd name="connsiteY7" fmla="*/ 0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448300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5448300"/>
                </a:lnTo>
                <a:lnTo>
                  <a:pt x="0" y="5448300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8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BED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2C59D06-1105-4392-A7F4-4678D101532F}"/>
              </a:ext>
            </a:extLst>
          </p:cNvPr>
          <p:cNvSpPr/>
          <p:nvPr/>
        </p:nvSpPr>
        <p:spPr>
          <a:xfrm>
            <a:off x="0" y="2397579"/>
            <a:ext cx="12192000" cy="4460423"/>
          </a:xfrm>
          <a:custGeom>
            <a:avLst/>
            <a:gdLst>
              <a:gd name="connsiteX0" fmla="*/ 6096002 w 12192000"/>
              <a:gd name="connsiteY0" fmla="*/ 0 h 4460422"/>
              <a:gd name="connsiteX1" fmla="*/ 11725824 w 12192000"/>
              <a:gd name="connsiteY1" fmla="*/ 882906 h 4460422"/>
              <a:gd name="connsiteX2" fmla="*/ 12192000 w 12192000"/>
              <a:gd name="connsiteY2" fmla="*/ 1048921 h 4460422"/>
              <a:gd name="connsiteX3" fmla="*/ 12192000 w 12192000"/>
              <a:gd name="connsiteY3" fmla="*/ 4460422 h 4460422"/>
              <a:gd name="connsiteX4" fmla="*/ 0 w 12192000"/>
              <a:gd name="connsiteY4" fmla="*/ 4460422 h 4460422"/>
              <a:gd name="connsiteX5" fmla="*/ 0 w 12192000"/>
              <a:gd name="connsiteY5" fmla="*/ 1048921 h 4460422"/>
              <a:gd name="connsiteX6" fmla="*/ 466176 w 12192000"/>
              <a:gd name="connsiteY6" fmla="*/ 882905 h 4460422"/>
              <a:gd name="connsiteX7" fmla="*/ 6096002 w 12192000"/>
              <a:gd name="connsiteY7" fmla="*/ 0 h 44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60422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4460422"/>
                </a:lnTo>
                <a:lnTo>
                  <a:pt x="0" y="4460422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7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0F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4EBDCF2-D65B-4C60-B1BC-079AE49DCC1D}"/>
              </a:ext>
            </a:extLst>
          </p:cNvPr>
          <p:cNvSpPr/>
          <p:nvPr/>
        </p:nvSpPr>
        <p:spPr>
          <a:xfrm>
            <a:off x="440728" y="433235"/>
            <a:ext cx="11310547" cy="5991532"/>
          </a:xfrm>
          <a:prstGeom prst="roundRect">
            <a:avLst>
              <a:gd name="adj" fmla="val 2436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srgbClr val="E6E6E6"/>
                </a:solidFill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D7CE04-1AB2-4828-B533-47D1204DA476}"/>
              </a:ext>
            </a:extLst>
          </p:cNvPr>
          <p:cNvGrpSpPr/>
          <p:nvPr/>
        </p:nvGrpSpPr>
        <p:grpSpPr>
          <a:xfrm>
            <a:off x="743123" y="568863"/>
            <a:ext cx="521243" cy="521243"/>
            <a:chOff x="-1422943" y="2124099"/>
            <a:chExt cx="521243" cy="521243"/>
          </a:xfrm>
        </p:grpSpPr>
        <p:sp>
          <p:nvSpPr>
            <p:cNvPr id="60" name="出自【趣你的PPT】(微信:qunideppt)：最优质的PPT资源库">
              <a:extLst>
                <a:ext uri="{FF2B5EF4-FFF2-40B4-BE49-F238E27FC236}">
                  <a16:creationId xmlns:a16="http://schemas.microsoft.com/office/drawing/2014/main" id="{7FF5F954-AB89-40D2-BECC-F6BA5F7F9D1D}"/>
                </a:ext>
              </a:extLst>
            </p:cNvPr>
            <p:cNvSpPr/>
            <p:nvPr/>
          </p:nvSpPr>
          <p:spPr>
            <a:xfrm>
              <a:off x="-1422943" y="2124099"/>
              <a:ext cx="521243" cy="521243"/>
            </a:xfrm>
            <a:prstGeom prst="ellipse">
              <a:avLst/>
            </a:prstGeom>
            <a:noFill/>
            <a:ln w="31750">
              <a:solidFill>
                <a:srgbClr val="2847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出自【趣你的PPT】(微信:qunideppt)：最优质的PPT资源库">
              <a:extLst>
                <a:ext uri="{FF2B5EF4-FFF2-40B4-BE49-F238E27FC236}">
                  <a16:creationId xmlns:a16="http://schemas.microsoft.com/office/drawing/2014/main" id="{2C4FF030-A402-40F6-B547-8985DC623C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79924" y="2221227"/>
              <a:ext cx="435205" cy="326986"/>
            </a:xfrm>
            <a:custGeom>
              <a:avLst/>
              <a:gdLst>
                <a:gd name="T0" fmla="*/ 2673 w 2673"/>
                <a:gd name="T1" fmla="*/ 637 h 2005"/>
                <a:gd name="T2" fmla="*/ 1341 w 2673"/>
                <a:gd name="T3" fmla="*/ 0 h 2005"/>
                <a:gd name="T4" fmla="*/ 0 w 2673"/>
                <a:gd name="T5" fmla="*/ 637 h 2005"/>
                <a:gd name="T6" fmla="*/ 1341 w 2673"/>
                <a:gd name="T7" fmla="*/ 1273 h 2005"/>
                <a:gd name="T8" fmla="*/ 2388 w 2673"/>
                <a:gd name="T9" fmla="*/ 773 h 2005"/>
                <a:gd name="T10" fmla="*/ 2388 w 2673"/>
                <a:gd name="T11" fmla="*/ 1514 h 2005"/>
                <a:gd name="T12" fmla="*/ 2497 w 2673"/>
                <a:gd name="T13" fmla="*/ 1514 h 2005"/>
                <a:gd name="T14" fmla="*/ 2497 w 2673"/>
                <a:gd name="T15" fmla="*/ 721 h 2005"/>
                <a:gd name="T16" fmla="*/ 2673 w 2673"/>
                <a:gd name="T17" fmla="*/ 637 h 2005"/>
                <a:gd name="T18" fmla="*/ 2673 w 2673"/>
                <a:gd name="T19" fmla="*/ 637 h 2005"/>
                <a:gd name="T20" fmla="*/ 1341 w 2673"/>
                <a:gd name="T21" fmla="*/ 1110 h 2005"/>
                <a:gd name="T22" fmla="*/ 343 w 2673"/>
                <a:gd name="T23" fmla="*/ 637 h 2005"/>
                <a:gd name="T24" fmla="*/ 1341 w 2673"/>
                <a:gd name="T25" fmla="*/ 163 h 2005"/>
                <a:gd name="T26" fmla="*/ 2332 w 2673"/>
                <a:gd name="T27" fmla="*/ 637 h 2005"/>
                <a:gd name="T28" fmla="*/ 1341 w 2673"/>
                <a:gd name="T29" fmla="*/ 1110 h 2005"/>
                <a:gd name="T30" fmla="*/ 1341 w 2673"/>
                <a:gd name="T31" fmla="*/ 1110 h 2005"/>
                <a:gd name="T32" fmla="*/ 2052 w 2673"/>
                <a:gd name="T33" fmla="*/ 1661 h 2005"/>
                <a:gd name="T34" fmla="*/ 1539 w 2673"/>
                <a:gd name="T35" fmla="*/ 1840 h 2005"/>
                <a:gd name="T36" fmla="*/ 1063 w 2673"/>
                <a:gd name="T37" fmla="*/ 1818 h 2005"/>
                <a:gd name="T38" fmla="*/ 630 w 2673"/>
                <a:gd name="T39" fmla="*/ 1661 h 2005"/>
                <a:gd name="T40" fmla="*/ 630 w 2673"/>
                <a:gd name="T41" fmla="*/ 1174 h 2005"/>
                <a:gd name="T42" fmla="*/ 521 w 2673"/>
                <a:gd name="T43" fmla="*/ 1174 h 2005"/>
                <a:gd name="T44" fmla="*/ 521 w 2673"/>
                <a:gd name="T45" fmla="*/ 1762 h 2005"/>
                <a:gd name="T46" fmla="*/ 553 w 2673"/>
                <a:gd name="T47" fmla="*/ 1783 h 2005"/>
                <a:gd name="T48" fmla="*/ 1044 w 2673"/>
                <a:gd name="T49" fmla="*/ 1970 h 2005"/>
                <a:gd name="T50" fmla="*/ 1367 w 2673"/>
                <a:gd name="T51" fmla="*/ 2005 h 2005"/>
                <a:gd name="T52" fmla="*/ 1547 w 2673"/>
                <a:gd name="T53" fmla="*/ 1994 h 2005"/>
                <a:gd name="T54" fmla="*/ 2128 w 2673"/>
                <a:gd name="T55" fmla="*/ 1783 h 2005"/>
                <a:gd name="T56" fmla="*/ 2160 w 2673"/>
                <a:gd name="T57" fmla="*/ 1762 h 2005"/>
                <a:gd name="T58" fmla="*/ 2160 w 2673"/>
                <a:gd name="T59" fmla="*/ 1174 h 2005"/>
                <a:gd name="T60" fmla="*/ 2052 w 2673"/>
                <a:gd name="T61" fmla="*/ 1174 h 2005"/>
                <a:gd name="T62" fmla="*/ 2052 w 2673"/>
                <a:gd name="T63" fmla="*/ 1661 h 2005"/>
                <a:gd name="T64" fmla="*/ 2052 w 2673"/>
                <a:gd name="T65" fmla="*/ 1661 h 2005"/>
                <a:gd name="T66" fmla="*/ 2052 w 2673"/>
                <a:gd name="T67" fmla="*/ 1661 h 2005"/>
                <a:gd name="T68" fmla="*/ 2052 w 2673"/>
                <a:gd name="T69" fmla="*/ 1661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73" h="2005">
                  <a:moveTo>
                    <a:pt x="2673" y="637"/>
                  </a:moveTo>
                  <a:cubicBezTo>
                    <a:pt x="1341" y="0"/>
                    <a:pt x="1341" y="0"/>
                    <a:pt x="1341" y="0"/>
                  </a:cubicBezTo>
                  <a:cubicBezTo>
                    <a:pt x="0" y="637"/>
                    <a:pt x="0" y="637"/>
                    <a:pt x="0" y="637"/>
                  </a:cubicBezTo>
                  <a:cubicBezTo>
                    <a:pt x="1341" y="1273"/>
                    <a:pt x="1341" y="1273"/>
                    <a:pt x="1341" y="1273"/>
                  </a:cubicBezTo>
                  <a:cubicBezTo>
                    <a:pt x="2388" y="773"/>
                    <a:pt x="2388" y="773"/>
                    <a:pt x="2388" y="773"/>
                  </a:cubicBezTo>
                  <a:cubicBezTo>
                    <a:pt x="2388" y="1514"/>
                    <a:pt x="2388" y="1514"/>
                    <a:pt x="2388" y="1514"/>
                  </a:cubicBezTo>
                  <a:cubicBezTo>
                    <a:pt x="2497" y="1514"/>
                    <a:pt x="2497" y="1514"/>
                    <a:pt x="2497" y="1514"/>
                  </a:cubicBezTo>
                  <a:cubicBezTo>
                    <a:pt x="2497" y="721"/>
                    <a:pt x="2497" y="721"/>
                    <a:pt x="2497" y="721"/>
                  </a:cubicBezTo>
                  <a:cubicBezTo>
                    <a:pt x="2673" y="637"/>
                    <a:pt x="2673" y="637"/>
                    <a:pt x="2673" y="637"/>
                  </a:cubicBezTo>
                  <a:cubicBezTo>
                    <a:pt x="2673" y="637"/>
                    <a:pt x="2673" y="637"/>
                    <a:pt x="2673" y="637"/>
                  </a:cubicBezTo>
                  <a:close/>
                  <a:moveTo>
                    <a:pt x="1341" y="1110"/>
                  </a:moveTo>
                  <a:cubicBezTo>
                    <a:pt x="343" y="637"/>
                    <a:pt x="343" y="637"/>
                    <a:pt x="343" y="637"/>
                  </a:cubicBezTo>
                  <a:cubicBezTo>
                    <a:pt x="1341" y="163"/>
                    <a:pt x="1341" y="163"/>
                    <a:pt x="1341" y="163"/>
                  </a:cubicBezTo>
                  <a:cubicBezTo>
                    <a:pt x="2332" y="637"/>
                    <a:pt x="2332" y="637"/>
                    <a:pt x="2332" y="637"/>
                  </a:cubicBezTo>
                  <a:cubicBezTo>
                    <a:pt x="1341" y="1110"/>
                    <a:pt x="1341" y="1110"/>
                    <a:pt x="1341" y="1110"/>
                  </a:cubicBezTo>
                  <a:cubicBezTo>
                    <a:pt x="1341" y="1110"/>
                    <a:pt x="1341" y="1110"/>
                    <a:pt x="1341" y="1110"/>
                  </a:cubicBezTo>
                  <a:close/>
                  <a:moveTo>
                    <a:pt x="2052" y="1661"/>
                  </a:moveTo>
                  <a:cubicBezTo>
                    <a:pt x="1891" y="1757"/>
                    <a:pt x="1719" y="1817"/>
                    <a:pt x="1539" y="1840"/>
                  </a:cubicBezTo>
                  <a:cubicBezTo>
                    <a:pt x="1385" y="1859"/>
                    <a:pt x="1225" y="1852"/>
                    <a:pt x="1063" y="1818"/>
                  </a:cubicBezTo>
                  <a:cubicBezTo>
                    <a:pt x="872" y="1778"/>
                    <a:pt x="711" y="1706"/>
                    <a:pt x="630" y="1661"/>
                  </a:cubicBezTo>
                  <a:cubicBezTo>
                    <a:pt x="630" y="1174"/>
                    <a:pt x="630" y="1174"/>
                    <a:pt x="630" y="1174"/>
                  </a:cubicBezTo>
                  <a:cubicBezTo>
                    <a:pt x="521" y="1174"/>
                    <a:pt x="521" y="1174"/>
                    <a:pt x="521" y="1174"/>
                  </a:cubicBezTo>
                  <a:cubicBezTo>
                    <a:pt x="521" y="1762"/>
                    <a:pt x="521" y="1762"/>
                    <a:pt x="521" y="1762"/>
                  </a:cubicBezTo>
                  <a:cubicBezTo>
                    <a:pt x="553" y="1783"/>
                    <a:pt x="553" y="1783"/>
                    <a:pt x="553" y="1783"/>
                  </a:cubicBezTo>
                  <a:cubicBezTo>
                    <a:pt x="561" y="1788"/>
                    <a:pt x="753" y="1909"/>
                    <a:pt x="1044" y="1970"/>
                  </a:cubicBezTo>
                  <a:cubicBezTo>
                    <a:pt x="1152" y="1993"/>
                    <a:pt x="1260" y="2005"/>
                    <a:pt x="1367" y="2005"/>
                  </a:cubicBezTo>
                  <a:cubicBezTo>
                    <a:pt x="1427" y="2005"/>
                    <a:pt x="1487" y="2001"/>
                    <a:pt x="1547" y="1994"/>
                  </a:cubicBezTo>
                  <a:cubicBezTo>
                    <a:pt x="1751" y="1968"/>
                    <a:pt x="1947" y="1897"/>
                    <a:pt x="2128" y="1783"/>
                  </a:cubicBezTo>
                  <a:cubicBezTo>
                    <a:pt x="2160" y="1762"/>
                    <a:pt x="2160" y="1762"/>
                    <a:pt x="2160" y="1762"/>
                  </a:cubicBezTo>
                  <a:cubicBezTo>
                    <a:pt x="2160" y="1174"/>
                    <a:pt x="2160" y="1174"/>
                    <a:pt x="2160" y="1174"/>
                  </a:cubicBezTo>
                  <a:cubicBezTo>
                    <a:pt x="2052" y="1174"/>
                    <a:pt x="2052" y="1174"/>
                    <a:pt x="2052" y="1174"/>
                  </a:cubicBezTo>
                  <a:cubicBezTo>
                    <a:pt x="2052" y="1661"/>
                    <a:pt x="2052" y="1661"/>
                    <a:pt x="2052" y="1661"/>
                  </a:cubicBezTo>
                  <a:cubicBezTo>
                    <a:pt x="2052" y="1661"/>
                    <a:pt x="2052" y="1661"/>
                    <a:pt x="2052" y="1661"/>
                  </a:cubicBezTo>
                  <a:close/>
                  <a:moveTo>
                    <a:pt x="2052" y="1661"/>
                  </a:moveTo>
                  <a:cubicBezTo>
                    <a:pt x="2052" y="1661"/>
                    <a:pt x="2052" y="1661"/>
                    <a:pt x="2052" y="1661"/>
                  </a:cubicBezTo>
                </a:path>
              </a:pathLst>
            </a:custGeom>
            <a:solidFill>
              <a:srgbClr val="284760"/>
            </a:solidFill>
            <a:ln>
              <a:solidFill>
                <a:srgbClr val="284760"/>
              </a:solidFill>
            </a:ln>
          </p:spPr>
          <p:txBody>
            <a:bodyPr vert="horz" wrap="square" lIns="114924" tIns="57463" rIns="114924" bIns="5746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5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5B84BC7-93B7-4268-86DE-5EA1847EBEFB}"/>
              </a:ext>
            </a:extLst>
          </p:cNvPr>
          <p:cNvCxnSpPr>
            <a:cxnSpLocks/>
          </p:cNvCxnSpPr>
          <p:nvPr/>
        </p:nvCxnSpPr>
        <p:spPr>
          <a:xfrm>
            <a:off x="590723" y="1225732"/>
            <a:ext cx="110105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出自【趣你的PPT】(微信:qunideppt)：最优质的PPT资源库">
            <a:extLst>
              <a:ext uri="{FF2B5EF4-FFF2-40B4-BE49-F238E27FC236}">
                <a16:creationId xmlns:a16="http://schemas.microsoft.com/office/drawing/2014/main" id="{CABA2593-2FD9-43ED-A868-1EE2B7C29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7385" y="567874"/>
            <a:ext cx="32532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文献综述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36F843-EF2F-4526-8F41-2848D8827499}"/>
              </a:ext>
            </a:extLst>
          </p:cNvPr>
          <p:cNvSpPr txBox="1"/>
          <p:nvPr/>
        </p:nvSpPr>
        <p:spPr>
          <a:xfrm>
            <a:off x="962526" y="1941094"/>
            <a:ext cx="9641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用户画像：</a:t>
            </a:r>
            <a:r>
              <a:rPr lang="zh-CN" altLang="zh-CN" sz="2400" dirty="0"/>
              <a:t>同一类型的用户</a:t>
            </a:r>
            <a:r>
              <a:rPr lang="zh-CN" altLang="en-US" sz="2400" dirty="0"/>
              <a:t>的</a:t>
            </a:r>
            <a:r>
              <a:rPr lang="zh-CN" altLang="zh-CN" sz="2400" dirty="0"/>
              <a:t>不同维度的刻画，从不同维度展现用户的信息全貌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zh-CN" sz="2400" dirty="0"/>
              <a:t>推荐系统可以根据用户画像得出较为准确的用户行为偏好，从而更好的为用户提供推送服务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6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112BAD-3C5C-401F-B567-58C57D4F03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4599AA1C-2988-42C4-B5A8-F5CD3CAD69AD}"/>
              </a:ext>
            </a:extLst>
          </p:cNvPr>
          <p:cNvSpPr/>
          <p:nvPr/>
        </p:nvSpPr>
        <p:spPr>
          <a:xfrm>
            <a:off x="0" y="1409701"/>
            <a:ext cx="12192000" cy="5448300"/>
          </a:xfrm>
          <a:custGeom>
            <a:avLst/>
            <a:gdLst>
              <a:gd name="connsiteX0" fmla="*/ 6096002 w 12192000"/>
              <a:gd name="connsiteY0" fmla="*/ 0 h 5448300"/>
              <a:gd name="connsiteX1" fmla="*/ 11725824 w 12192000"/>
              <a:gd name="connsiteY1" fmla="*/ 882906 h 5448300"/>
              <a:gd name="connsiteX2" fmla="*/ 12192000 w 12192000"/>
              <a:gd name="connsiteY2" fmla="*/ 1048921 h 5448300"/>
              <a:gd name="connsiteX3" fmla="*/ 12192000 w 12192000"/>
              <a:gd name="connsiteY3" fmla="*/ 5448300 h 5448300"/>
              <a:gd name="connsiteX4" fmla="*/ 0 w 12192000"/>
              <a:gd name="connsiteY4" fmla="*/ 5448300 h 5448300"/>
              <a:gd name="connsiteX5" fmla="*/ 0 w 12192000"/>
              <a:gd name="connsiteY5" fmla="*/ 1048921 h 5448300"/>
              <a:gd name="connsiteX6" fmla="*/ 466176 w 12192000"/>
              <a:gd name="connsiteY6" fmla="*/ 882905 h 5448300"/>
              <a:gd name="connsiteX7" fmla="*/ 6096002 w 12192000"/>
              <a:gd name="connsiteY7" fmla="*/ 0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448300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5448300"/>
                </a:lnTo>
                <a:lnTo>
                  <a:pt x="0" y="5448300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8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BED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2C59D06-1105-4392-A7F4-4678D101532F}"/>
              </a:ext>
            </a:extLst>
          </p:cNvPr>
          <p:cNvSpPr/>
          <p:nvPr/>
        </p:nvSpPr>
        <p:spPr>
          <a:xfrm>
            <a:off x="0" y="2397579"/>
            <a:ext cx="12192000" cy="4460423"/>
          </a:xfrm>
          <a:custGeom>
            <a:avLst/>
            <a:gdLst>
              <a:gd name="connsiteX0" fmla="*/ 6096002 w 12192000"/>
              <a:gd name="connsiteY0" fmla="*/ 0 h 4460422"/>
              <a:gd name="connsiteX1" fmla="*/ 11725824 w 12192000"/>
              <a:gd name="connsiteY1" fmla="*/ 882906 h 4460422"/>
              <a:gd name="connsiteX2" fmla="*/ 12192000 w 12192000"/>
              <a:gd name="connsiteY2" fmla="*/ 1048921 h 4460422"/>
              <a:gd name="connsiteX3" fmla="*/ 12192000 w 12192000"/>
              <a:gd name="connsiteY3" fmla="*/ 4460422 h 4460422"/>
              <a:gd name="connsiteX4" fmla="*/ 0 w 12192000"/>
              <a:gd name="connsiteY4" fmla="*/ 4460422 h 4460422"/>
              <a:gd name="connsiteX5" fmla="*/ 0 w 12192000"/>
              <a:gd name="connsiteY5" fmla="*/ 1048921 h 4460422"/>
              <a:gd name="connsiteX6" fmla="*/ 466176 w 12192000"/>
              <a:gd name="connsiteY6" fmla="*/ 882905 h 4460422"/>
              <a:gd name="connsiteX7" fmla="*/ 6096002 w 12192000"/>
              <a:gd name="connsiteY7" fmla="*/ 0 h 44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60422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4460422"/>
                </a:lnTo>
                <a:lnTo>
                  <a:pt x="0" y="4460422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7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0F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4EBDCF2-D65B-4C60-B1BC-079AE49DCC1D}"/>
              </a:ext>
            </a:extLst>
          </p:cNvPr>
          <p:cNvSpPr/>
          <p:nvPr/>
        </p:nvSpPr>
        <p:spPr>
          <a:xfrm>
            <a:off x="440728" y="433235"/>
            <a:ext cx="11310547" cy="5991532"/>
          </a:xfrm>
          <a:prstGeom prst="roundRect">
            <a:avLst>
              <a:gd name="adj" fmla="val 2436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srgbClr val="E6E6E6"/>
                </a:solidFill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D7CE04-1AB2-4828-B533-47D1204DA476}"/>
              </a:ext>
            </a:extLst>
          </p:cNvPr>
          <p:cNvGrpSpPr/>
          <p:nvPr/>
        </p:nvGrpSpPr>
        <p:grpSpPr>
          <a:xfrm>
            <a:off x="743123" y="568863"/>
            <a:ext cx="521243" cy="521243"/>
            <a:chOff x="-1422943" y="2124099"/>
            <a:chExt cx="521243" cy="521243"/>
          </a:xfrm>
        </p:grpSpPr>
        <p:sp>
          <p:nvSpPr>
            <p:cNvPr id="60" name="出自【趣你的PPT】(微信:qunideppt)：最优质的PPT资源库">
              <a:extLst>
                <a:ext uri="{FF2B5EF4-FFF2-40B4-BE49-F238E27FC236}">
                  <a16:creationId xmlns:a16="http://schemas.microsoft.com/office/drawing/2014/main" id="{7FF5F954-AB89-40D2-BECC-F6BA5F7F9D1D}"/>
                </a:ext>
              </a:extLst>
            </p:cNvPr>
            <p:cNvSpPr/>
            <p:nvPr/>
          </p:nvSpPr>
          <p:spPr>
            <a:xfrm>
              <a:off x="-1422943" y="2124099"/>
              <a:ext cx="521243" cy="521243"/>
            </a:xfrm>
            <a:prstGeom prst="ellipse">
              <a:avLst/>
            </a:prstGeom>
            <a:noFill/>
            <a:ln w="31750">
              <a:solidFill>
                <a:srgbClr val="2847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出自【趣你的PPT】(微信:qunideppt)：最优质的PPT资源库">
              <a:extLst>
                <a:ext uri="{FF2B5EF4-FFF2-40B4-BE49-F238E27FC236}">
                  <a16:creationId xmlns:a16="http://schemas.microsoft.com/office/drawing/2014/main" id="{2C4FF030-A402-40F6-B547-8985DC623C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79924" y="2221227"/>
              <a:ext cx="435205" cy="326986"/>
            </a:xfrm>
            <a:custGeom>
              <a:avLst/>
              <a:gdLst>
                <a:gd name="T0" fmla="*/ 2673 w 2673"/>
                <a:gd name="T1" fmla="*/ 637 h 2005"/>
                <a:gd name="T2" fmla="*/ 1341 w 2673"/>
                <a:gd name="T3" fmla="*/ 0 h 2005"/>
                <a:gd name="T4" fmla="*/ 0 w 2673"/>
                <a:gd name="T5" fmla="*/ 637 h 2005"/>
                <a:gd name="T6" fmla="*/ 1341 w 2673"/>
                <a:gd name="T7" fmla="*/ 1273 h 2005"/>
                <a:gd name="T8" fmla="*/ 2388 w 2673"/>
                <a:gd name="T9" fmla="*/ 773 h 2005"/>
                <a:gd name="T10" fmla="*/ 2388 w 2673"/>
                <a:gd name="T11" fmla="*/ 1514 h 2005"/>
                <a:gd name="T12" fmla="*/ 2497 w 2673"/>
                <a:gd name="T13" fmla="*/ 1514 h 2005"/>
                <a:gd name="T14" fmla="*/ 2497 w 2673"/>
                <a:gd name="T15" fmla="*/ 721 h 2005"/>
                <a:gd name="T16" fmla="*/ 2673 w 2673"/>
                <a:gd name="T17" fmla="*/ 637 h 2005"/>
                <a:gd name="T18" fmla="*/ 2673 w 2673"/>
                <a:gd name="T19" fmla="*/ 637 h 2005"/>
                <a:gd name="T20" fmla="*/ 1341 w 2673"/>
                <a:gd name="T21" fmla="*/ 1110 h 2005"/>
                <a:gd name="T22" fmla="*/ 343 w 2673"/>
                <a:gd name="T23" fmla="*/ 637 h 2005"/>
                <a:gd name="T24" fmla="*/ 1341 w 2673"/>
                <a:gd name="T25" fmla="*/ 163 h 2005"/>
                <a:gd name="T26" fmla="*/ 2332 w 2673"/>
                <a:gd name="T27" fmla="*/ 637 h 2005"/>
                <a:gd name="T28" fmla="*/ 1341 w 2673"/>
                <a:gd name="T29" fmla="*/ 1110 h 2005"/>
                <a:gd name="T30" fmla="*/ 1341 w 2673"/>
                <a:gd name="T31" fmla="*/ 1110 h 2005"/>
                <a:gd name="T32" fmla="*/ 2052 w 2673"/>
                <a:gd name="T33" fmla="*/ 1661 h 2005"/>
                <a:gd name="T34" fmla="*/ 1539 w 2673"/>
                <a:gd name="T35" fmla="*/ 1840 h 2005"/>
                <a:gd name="T36" fmla="*/ 1063 w 2673"/>
                <a:gd name="T37" fmla="*/ 1818 h 2005"/>
                <a:gd name="T38" fmla="*/ 630 w 2673"/>
                <a:gd name="T39" fmla="*/ 1661 h 2005"/>
                <a:gd name="T40" fmla="*/ 630 w 2673"/>
                <a:gd name="T41" fmla="*/ 1174 h 2005"/>
                <a:gd name="T42" fmla="*/ 521 w 2673"/>
                <a:gd name="T43" fmla="*/ 1174 h 2005"/>
                <a:gd name="T44" fmla="*/ 521 w 2673"/>
                <a:gd name="T45" fmla="*/ 1762 h 2005"/>
                <a:gd name="T46" fmla="*/ 553 w 2673"/>
                <a:gd name="T47" fmla="*/ 1783 h 2005"/>
                <a:gd name="T48" fmla="*/ 1044 w 2673"/>
                <a:gd name="T49" fmla="*/ 1970 h 2005"/>
                <a:gd name="T50" fmla="*/ 1367 w 2673"/>
                <a:gd name="T51" fmla="*/ 2005 h 2005"/>
                <a:gd name="T52" fmla="*/ 1547 w 2673"/>
                <a:gd name="T53" fmla="*/ 1994 h 2005"/>
                <a:gd name="T54" fmla="*/ 2128 w 2673"/>
                <a:gd name="T55" fmla="*/ 1783 h 2005"/>
                <a:gd name="T56" fmla="*/ 2160 w 2673"/>
                <a:gd name="T57" fmla="*/ 1762 h 2005"/>
                <a:gd name="T58" fmla="*/ 2160 w 2673"/>
                <a:gd name="T59" fmla="*/ 1174 h 2005"/>
                <a:gd name="T60" fmla="*/ 2052 w 2673"/>
                <a:gd name="T61" fmla="*/ 1174 h 2005"/>
                <a:gd name="T62" fmla="*/ 2052 w 2673"/>
                <a:gd name="T63" fmla="*/ 1661 h 2005"/>
                <a:gd name="T64" fmla="*/ 2052 w 2673"/>
                <a:gd name="T65" fmla="*/ 1661 h 2005"/>
                <a:gd name="T66" fmla="*/ 2052 w 2673"/>
                <a:gd name="T67" fmla="*/ 1661 h 2005"/>
                <a:gd name="T68" fmla="*/ 2052 w 2673"/>
                <a:gd name="T69" fmla="*/ 1661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73" h="2005">
                  <a:moveTo>
                    <a:pt x="2673" y="637"/>
                  </a:moveTo>
                  <a:cubicBezTo>
                    <a:pt x="1341" y="0"/>
                    <a:pt x="1341" y="0"/>
                    <a:pt x="1341" y="0"/>
                  </a:cubicBezTo>
                  <a:cubicBezTo>
                    <a:pt x="0" y="637"/>
                    <a:pt x="0" y="637"/>
                    <a:pt x="0" y="637"/>
                  </a:cubicBezTo>
                  <a:cubicBezTo>
                    <a:pt x="1341" y="1273"/>
                    <a:pt x="1341" y="1273"/>
                    <a:pt x="1341" y="1273"/>
                  </a:cubicBezTo>
                  <a:cubicBezTo>
                    <a:pt x="2388" y="773"/>
                    <a:pt x="2388" y="773"/>
                    <a:pt x="2388" y="773"/>
                  </a:cubicBezTo>
                  <a:cubicBezTo>
                    <a:pt x="2388" y="1514"/>
                    <a:pt x="2388" y="1514"/>
                    <a:pt x="2388" y="1514"/>
                  </a:cubicBezTo>
                  <a:cubicBezTo>
                    <a:pt x="2497" y="1514"/>
                    <a:pt x="2497" y="1514"/>
                    <a:pt x="2497" y="1514"/>
                  </a:cubicBezTo>
                  <a:cubicBezTo>
                    <a:pt x="2497" y="721"/>
                    <a:pt x="2497" y="721"/>
                    <a:pt x="2497" y="721"/>
                  </a:cubicBezTo>
                  <a:cubicBezTo>
                    <a:pt x="2673" y="637"/>
                    <a:pt x="2673" y="637"/>
                    <a:pt x="2673" y="637"/>
                  </a:cubicBezTo>
                  <a:cubicBezTo>
                    <a:pt x="2673" y="637"/>
                    <a:pt x="2673" y="637"/>
                    <a:pt x="2673" y="637"/>
                  </a:cubicBezTo>
                  <a:close/>
                  <a:moveTo>
                    <a:pt x="1341" y="1110"/>
                  </a:moveTo>
                  <a:cubicBezTo>
                    <a:pt x="343" y="637"/>
                    <a:pt x="343" y="637"/>
                    <a:pt x="343" y="637"/>
                  </a:cubicBezTo>
                  <a:cubicBezTo>
                    <a:pt x="1341" y="163"/>
                    <a:pt x="1341" y="163"/>
                    <a:pt x="1341" y="163"/>
                  </a:cubicBezTo>
                  <a:cubicBezTo>
                    <a:pt x="2332" y="637"/>
                    <a:pt x="2332" y="637"/>
                    <a:pt x="2332" y="637"/>
                  </a:cubicBezTo>
                  <a:cubicBezTo>
                    <a:pt x="1341" y="1110"/>
                    <a:pt x="1341" y="1110"/>
                    <a:pt x="1341" y="1110"/>
                  </a:cubicBezTo>
                  <a:cubicBezTo>
                    <a:pt x="1341" y="1110"/>
                    <a:pt x="1341" y="1110"/>
                    <a:pt x="1341" y="1110"/>
                  </a:cubicBezTo>
                  <a:close/>
                  <a:moveTo>
                    <a:pt x="2052" y="1661"/>
                  </a:moveTo>
                  <a:cubicBezTo>
                    <a:pt x="1891" y="1757"/>
                    <a:pt x="1719" y="1817"/>
                    <a:pt x="1539" y="1840"/>
                  </a:cubicBezTo>
                  <a:cubicBezTo>
                    <a:pt x="1385" y="1859"/>
                    <a:pt x="1225" y="1852"/>
                    <a:pt x="1063" y="1818"/>
                  </a:cubicBezTo>
                  <a:cubicBezTo>
                    <a:pt x="872" y="1778"/>
                    <a:pt x="711" y="1706"/>
                    <a:pt x="630" y="1661"/>
                  </a:cubicBezTo>
                  <a:cubicBezTo>
                    <a:pt x="630" y="1174"/>
                    <a:pt x="630" y="1174"/>
                    <a:pt x="630" y="1174"/>
                  </a:cubicBezTo>
                  <a:cubicBezTo>
                    <a:pt x="521" y="1174"/>
                    <a:pt x="521" y="1174"/>
                    <a:pt x="521" y="1174"/>
                  </a:cubicBezTo>
                  <a:cubicBezTo>
                    <a:pt x="521" y="1762"/>
                    <a:pt x="521" y="1762"/>
                    <a:pt x="521" y="1762"/>
                  </a:cubicBezTo>
                  <a:cubicBezTo>
                    <a:pt x="553" y="1783"/>
                    <a:pt x="553" y="1783"/>
                    <a:pt x="553" y="1783"/>
                  </a:cubicBezTo>
                  <a:cubicBezTo>
                    <a:pt x="561" y="1788"/>
                    <a:pt x="753" y="1909"/>
                    <a:pt x="1044" y="1970"/>
                  </a:cubicBezTo>
                  <a:cubicBezTo>
                    <a:pt x="1152" y="1993"/>
                    <a:pt x="1260" y="2005"/>
                    <a:pt x="1367" y="2005"/>
                  </a:cubicBezTo>
                  <a:cubicBezTo>
                    <a:pt x="1427" y="2005"/>
                    <a:pt x="1487" y="2001"/>
                    <a:pt x="1547" y="1994"/>
                  </a:cubicBezTo>
                  <a:cubicBezTo>
                    <a:pt x="1751" y="1968"/>
                    <a:pt x="1947" y="1897"/>
                    <a:pt x="2128" y="1783"/>
                  </a:cubicBezTo>
                  <a:cubicBezTo>
                    <a:pt x="2160" y="1762"/>
                    <a:pt x="2160" y="1762"/>
                    <a:pt x="2160" y="1762"/>
                  </a:cubicBezTo>
                  <a:cubicBezTo>
                    <a:pt x="2160" y="1174"/>
                    <a:pt x="2160" y="1174"/>
                    <a:pt x="2160" y="1174"/>
                  </a:cubicBezTo>
                  <a:cubicBezTo>
                    <a:pt x="2052" y="1174"/>
                    <a:pt x="2052" y="1174"/>
                    <a:pt x="2052" y="1174"/>
                  </a:cubicBezTo>
                  <a:cubicBezTo>
                    <a:pt x="2052" y="1661"/>
                    <a:pt x="2052" y="1661"/>
                    <a:pt x="2052" y="1661"/>
                  </a:cubicBezTo>
                  <a:cubicBezTo>
                    <a:pt x="2052" y="1661"/>
                    <a:pt x="2052" y="1661"/>
                    <a:pt x="2052" y="1661"/>
                  </a:cubicBezTo>
                  <a:close/>
                  <a:moveTo>
                    <a:pt x="2052" y="1661"/>
                  </a:moveTo>
                  <a:cubicBezTo>
                    <a:pt x="2052" y="1661"/>
                    <a:pt x="2052" y="1661"/>
                    <a:pt x="2052" y="1661"/>
                  </a:cubicBezTo>
                </a:path>
              </a:pathLst>
            </a:custGeom>
            <a:solidFill>
              <a:srgbClr val="284760"/>
            </a:solidFill>
            <a:ln>
              <a:solidFill>
                <a:srgbClr val="284760"/>
              </a:solidFill>
            </a:ln>
          </p:spPr>
          <p:txBody>
            <a:bodyPr vert="horz" wrap="square" lIns="114924" tIns="57463" rIns="114924" bIns="5746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5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5B84BC7-93B7-4268-86DE-5EA1847EBEFB}"/>
              </a:ext>
            </a:extLst>
          </p:cNvPr>
          <p:cNvCxnSpPr>
            <a:cxnSpLocks/>
          </p:cNvCxnSpPr>
          <p:nvPr/>
        </p:nvCxnSpPr>
        <p:spPr>
          <a:xfrm>
            <a:off x="590723" y="1225732"/>
            <a:ext cx="110105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出自【趣你的PPT】(微信:qunideppt)：最优质的PPT资源库">
            <a:extLst>
              <a:ext uri="{FF2B5EF4-FFF2-40B4-BE49-F238E27FC236}">
                <a16:creationId xmlns:a16="http://schemas.microsoft.com/office/drawing/2014/main" id="{CABA2593-2FD9-43ED-A868-1EE2B7C29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7385" y="567874"/>
            <a:ext cx="32532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文献综述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9DBBB9-076E-475C-9E68-A732A1951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942" y="1189839"/>
            <a:ext cx="6632408" cy="487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5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112BAD-3C5C-401F-B567-58C57D4F03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4599AA1C-2988-42C4-B5A8-F5CD3CAD69AD}"/>
              </a:ext>
            </a:extLst>
          </p:cNvPr>
          <p:cNvSpPr/>
          <p:nvPr/>
        </p:nvSpPr>
        <p:spPr>
          <a:xfrm>
            <a:off x="0" y="1409701"/>
            <a:ext cx="12192000" cy="5448300"/>
          </a:xfrm>
          <a:custGeom>
            <a:avLst/>
            <a:gdLst>
              <a:gd name="connsiteX0" fmla="*/ 6096002 w 12192000"/>
              <a:gd name="connsiteY0" fmla="*/ 0 h 5448300"/>
              <a:gd name="connsiteX1" fmla="*/ 11725824 w 12192000"/>
              <a:gd name="connsiteY1" fmla="*/ 882906 h 5448300"/>
              <a:gd name="connsiteX2" fmla="*/ 12192000 w 12192000"/>
              <a:gd name="connsiteY2" fmla="*/ 1048921 h 5448300"/>
              <a:gd name="connsiteX3" fmla="*/ 12192000 w 12192000"/>
              <a:gd name="connsiteY3" fmla="*/ 5448300 h 5448300"/>
              <a:gd name="connsiteX4" fmla="*/ 0 w 12192000"/>
              <a:gd name="connsiteY4" fmla="*/ 5448300 h 5448300"/>
              <a:gd name="connsiteX5" fmla="*/ 0 w 12192000"/>
              <a:gd name="connsiteY5" fmla="*/ 1048921 h 5448300"/>
              <a:gd name="connsiteX6" fmla="*/ 466176 w 12192000"/>
              <a:gd name="connsiteY6" fmla="*/ 882905 h 5448300"/>
              <a:gd name="connsiteX7" fmla="*/ 6096002 w 12192000"/>
              <a:gd name="connsiteY7" fmla="*/ 0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448300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5448300"/>
                </a:lnTo>
                <a:lnTo>
                  <a:pt x="0" y="5448300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8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BED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2C59D06-1105-4392-A7F4-4678D101532F}"/>
              </a:ext>
            </a:extLst>
          </p:cNvPr>
          <p:cNvSpPr/>
          <p:nvPr/>
        </p:nvSpPr>
        <p:spPr>
          <a:xfrm>
            <a:off x="0" y="2397579"/>
            <a:ext cx="12192000" cy="4460423"/>
          </a:xfrm>
          <a:custGeom>
            <a:avLst/>
            <a:gdLst>
              <a:gd name="connsiteX0" fmla="*/ 6096002 w 12192000"/>
              <a:gd name="connsiteY0" fmla="*/ 0 h 4460422"/>
              <a:gd name="connsiteX1" fmla="*/ 11725824 w 12192000"/>
              <a:gd name="connsiteY1" fmla="*/ 882906 h 4460422"/>
              <a:gd name="connsiteX2" fmla="*/ 12192000 w 12192000"/>
              <a:gd name="connsiteY2" fmla="*/ 1048921 h 4460422"/>
              <a:gd name="connsiteX3" fmla="*/ 12192000 w 12192000"/>
              <a:gd name="connsiteY3" fmla="*/ 4460422 h 4460422"/>
              <a:gd name="connsiteX4" fmla="*/ 0 w 12192000"/>
              <a:gd name="connsiteY4" fmla="*/ 4460422 h 4460422"/>
              <a:gd name="connsiteX5" fmla="*/ 0 w 12192000"/>
              <a:gd name="connsiteY5" fmla="*/ 1048921 h 4460422"/>
              <a:gd name="connsiteX6" fmla="*/ 466176 w 12192000"/>
              <a:gd name="connsiteY6" fmla="*/ 882905 h 4460422"/>
              <a:gd name="connsiteX7" fmla="*/ 6096002 w 12192000"/>
              <a:gd name="connsiteY7" fmla="*/ 0 h 44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60422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4460422"/>
                </a:lnTo>
                <a:lnTo>
                  <a:pt x="0" y="4460422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7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0F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4EBDCF2-D65B-4C60-B1BC-079AE49DCC1D}"/>
              </a:ext>
            </a:extLst>
          </p:cNvPr>
          <p:cNvSpPr/>
          <p:nvPr/>
        </p:nvSpPr>
        <p:spPr>
          <a:xfrm>
            <a:off x="440728" y="433235"/>
            <a:ext cx="11310547" cy="5991532"/>
          </a:xfrm>
          <a:prstGeom prst="roundRect">
            <a:avLst>
              <a:gd name="adj" fmla="val 2436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srgbClr val="E6E6E6"/>
                </a:solidFill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D7CE04-1AB2-4828-B533-47D1204DA476}"/>
              </a:ext>
            </a:extLst>
          </p:cNvPr>
          <p:cNvGrpSpPr/>
          <p:nvPr/>
        </p:nvGrpSpPr>
        <p:grpSpPr>
          <a:xfrm>
            <a:off x="743123" y="568863"/>
            <a:ext cx="521243" cy="521243"/>
            <a:chOff x="-1422943" y="2124099"/>
            <a:chExt cx="521243" cy="521243"/>
          </a:xfrm>
        </p:grpSpPr>
        <p:sp>
          <p:nvSpPr>
            <p:cNvPr id="60" name="出自【趣你的PPT】(微信:qunideppt)：最优质的PPT资源库">
              <a:extLst>
                <a:ext uri="{FF2B5EF4-FFF2-40B4-BE49-F238E27FC236}">
                  <a16:creationId xmlns:a16="http://schemas.microsoft.com/office/drawing/2014/main" id="{7FF5F954-AB89-40D2-BECC-F6BA5F7F9D1D}"/>
                </a:ext>
              </a:extLst>
            </p:cNvPr>
            <p:cNvSpPr/>
            <p:nvPr/>
          </p:nvSpPr>
          <p:spPr>
            <a:xfrm>
              <a:off x="-1422943" y="2124099"/>
              <a:ext cx="521243" cy="521243"/>
            </a:xfrm>
            <a:prstGeom prst="ellipse">
              <a:avLst/>
            </a:prstGeom>
            <a:noFill/>
            <a:ln w="31750">
              <a:solidFill>
                <a:srgbClr val="2847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出自【趣你的PPT】(微信:qunideppt)：最优质的PPT资源库">
              <a:extLst>
                <a:ext uri="{FF2B5EF4-FFF2-40B4-BE49-F238E27FC236}">
                  <a16:creationId xmlns:a16="http://schemas.microsoft.com/office/drawing/2014/main" id="{2C4FF030-A402-40F6-B547-8985DC623C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79924" y="2221227"/>
              <a:ext cx="435205" cy="326986"/>
            </a:xfrm>
            <a:custGeom>
              <a:avLst/>
              <a:gdLst>
                <a:gd name="T0" fmla="*/ 2673 w 2673"/>
                <a:gd name="T1" fmla="*/ 637 h 2005"/>
                <a:gd name="T2" fmla="*/ 1341 w 2673"/>
                <a:gd name="T3" fmla="*/ 0 h 2005"/>
                <a:gd name="T4" fmla="*/ 0 w 2673"/>
                <a:gd name="T5" fmla="*/ 637 h 2005"/>
                <a:gd name="T6" fmla="*/ 1341 w 2673"/>
                <a:gd name="T7" fmla="*/ 1273 h 2005"/>
                <a:gd name="T8" fmla="*/ 2388 w 2673"/>
                <a:gd name="T9" fmla="*/ 773 h 2005"/>
                <a:gd name="T10" fmla="*/ 2388 w 2673"/>
                <a:gd name="T11" fmla="*/ 1514 h 2005"/>
                <a:gd name="T12" fmla="*/ 2497 w 2673"/>
                <a:gd name="T13" fmla="*/ 1514 h 2005"/>
                <a:gd name="T14" fmla="*/ 2497 w 2673"/>
                <a:gd name="T15" fmla="*/ 721 h 2005"/>
                <a:gd name="T16" fmla="*/ 2673 w 2673"/>
                <a:gd name="T17" fmla="*/ 637 h 2005"/>
                <a:gd name="T18" fmla="*/ 2673 w 2673"/>
                <a:gd name="T19" fmla="*/ 637 h 2005"/>
                <a:gd name="T20" fmla="*/ 1341 w 2673"/>
                <a:gd name="T21" fmla="*/ 1110 h 2005"/>
                <a:gd name="T22" fmla="*/ 343 w 2673"/>
                <a:gd name="T23" fmla="*/ 637 h 2005"/>
                <a:gd name="T24" fmla="*/ 1341 w 2673"/>
                <a:gd name="T25" fmla="*/ 163 h 2005"/>
                <a:gd name="T26" fmla="*/ 2332 w 2673"/>
                <a:gd name="T27" fmla="*/ 637 h 2005"/>
                <a:gd name="T28" fmla="*/ 1341 w 2673"/>
                <a:gd name="T29" fmla="*/ 1110 h 2005"/>
                <a:gd name="T30" fmla="*/ 1341 w 2673"/>
                <a:gd name="T31" fmla="*/ 1110 h 2005"/>
                <a:gd name="T32" fmla="*/ 2052 w 2673"/>
                <a:gd name="T33" fmla="*/ 1661 h 2005"/>
                <a:gd name="T34" fmla="*/ 1539 w 2673"/>
                <a:gd name="T35" fmla="*/ 1840 h 2005"/>
                <a:gd name="T36" fmla="*/ 1063 w 2673"/>
                <a:gd name="T37" fmla="*/ 1818 h 2005"/>
                <a:gd name="T38" fmla="*/ 630 w 2673"/>
                <a:gd name="T39" fmla="*/ 1661 h 2005"/>
                <a:gd name="T40" fmla="*/ 630 w 2673"/>
                <a:gd name="T41" fmla="*/ 1174 h 2005"/>
                <a:gd name="T42" fmla="*/ 521 w 2673"/>
                <a:gd name="T43" fmla="*/ 1174 h 2005"/>
                <a:gd name="T44" fmla="*/ 521 w 2673"/>
                <a:gd name="T45" fmla="*/ 1762 h 2005"/>
                <a:gd name="T46" fmla="*/ 553 w 2673"/>
                <a:gd name="T47" fmla="*/ 1783 h 2005"/>
                <a:gd name="T48" fmla="*/ 1044 w 2673"/>
                <a:gd name="T49" fmla="*/ 1970 h 2005"/>
                <a:gd name="T50" fmla="*/ 1367 w 2673"/>
                <a:gd name="T51" fmla="*/ 2005 h 2005"/>
                <a:gd name="T52" fmla="*/ 1547 w 2673"/>
                <a:gd name="T53" fmla="*/ 1994 h 2005"/>
                <a:gd name="T54" fmla="*/ 2128 w 2673"/>
                <a:gd name="T55" fmla="*/ 1783 h 2005"/>
                <a:gd name="T56" fmla="*/ 2160 w 2673"/>
                <a:gd name="T57" fmla="*/ 1762 h 2005"/>
                <a:gd name="T58" fmla="*/ 2160 w 2673"/>
                <a:gd name="T59" fmla="*/ 1174 h 2005"/>
                <a:gd name="T60" fmla="*/ 2052 w 2673"/>
                <a:gd name="T61" fmla="*/ 1174 h 2005"/>
                <a:gd name="T62" fmla="*/ 2052 w 2673"/>
                <a:gd name="T63" fmla="*/ 1661 h 2005"/>
                <a:gd name="T64" fmla="*/ 2052 w 2673"/>
                <a:gd name="T65" fmla="*/ 1661 h 2005"/>
                <a:gd name="T66" fmla="*/ 2052 w 2673"/>
                <a:gd name="T67" fmla="*/ 1661 h 2005"/>
                <a:gd name="T68" fmla="*/ 2052 w 2673"/>
                <a:gd name="T69" fmla="*/ 1661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73" h="2005">
                  <a:moveTo>
                    <a:pt x="2673" y="637"/>
                  </a:moveTo>
                  <a:cubicBezTo>
                    <a:pt x="1341" y="0"/>
                    <a:pt x="1341" y="0"/>
                    <a:pt x="1341" y="0"/>
                  </a:cubicBezTo>
                  <a:cubicBezTo>
                    <a:pt x="0" y="637"/>
                    <a:pt x="0" y="637"/>
                    <a:pt x="0" y="637"/>
                  </a:cubicBezTo>
                  <a:cubicBezTo>
                    <a:pt x="1341" y="1273"/>
                    <a:pt x="1341" y="1273"/>
                    <a:pt x="1341" y="1273"/>
                  </a:cubicBezTo>
                  <a:cubicBezTo>
                    <a:pt x="2388" y="773"/>
                    <a:pt x="2388" y="773"/>
                    <a:pt x="2388" y="773"/>
                  </a:cubicBezTo>
                  <a:cubicBezTo>
                    <a:pt x="2388" y="1514"/>
                    <a:pt x="2388" y="1514"/>
                    <a:pt x="2388" y="1514"/>
                  </a:cubicBezTo>
                  <a:cubicBezTo>
                    <a:pt x="2497" y="1514"/>
                    <a:pt x="2497" y="1514"/>
                    <a:pt x="2497" y="1514"/>
                  </a:cubicBezTo>
                  <a:cubicBezTo>
                    <a:pt x="2497" y="721"/>
                    <a:pt x="2497" y="721"/>
                    <a:pt x="2497" y="721"/>
                  </a:cubicBezTo>
                  <a:cubicBezTo>
                    <a:pt x="2673" y="637"/>
                    <a:pt x="2673" y="637"/>
                    <a:pt x="2673" y="637"/>
                  </a:cubicBezTo>
                  <a:cubicBezTo>
                    <a:pt x="2673" y="637"/>
                    <a:pt x="2673" y="637"/>
                    <a:pt x="2673" y="637"/>
                  </a:cubicBezTo>
                  <a:close/>
                  <a:moveTo>
                    <a:pt x="1341" y="1110"/>
                  </a:moveTo>
                  <a:cubicBezTo>
                    <a:pt x="343" y="637"/>
                    <a:pt x="343" y="637"/>
                    <a:pt x="343" y="637"/>
                  </a:cubicBezTo>
                  <a:cubicBezTo>
                    <a:pt x="1341" y="163"/>
                    <a:pt x="1341" y="163"/>
                    <a:pt x="1341" y="163"/>
                  </a:cubicBezTo>
                  <a:cubicBezTo>
                    <a:pt x="2332" y="637"/>
                    <a:pt x="2332" y="637"/>
                    <a:pt x="2332" y="637"/>
                  </a:cubicBezTo>
                  <a:cubicBezTo>
                    <a:pt x="1341" y="1110"/>
                    <a:pt x="1341" y="1110"/>
                    <a:pt x="1341" y="1110"/>
                  </a:cubicBezTo>
                  <a:cubicBezTo>
                    <a:pt x="1341" y="1110"/>
                    <a:pt x="1341" y="1110"/>
                    <a:pt x="1341" y="1110"/>
                  </a:cubicBezTo>
                  <a:close/>
                  <a:moveTo>
                    <a:pt x="2052" y="1661"/>
                  </a:moveTo>
                  <a:cubicBezTo>
                    <a:pt x="1891" y="1757"/>
                    <a:pt x="1719" y="1817"/>
                    <a:pt x="1539" y="1840"/>
                  </a:cubicBezTo>
                  <a:cubicBezTo>
                    <a:pt x="1385" y="1859"/>
                    <a:pt x="1225" y="1852"/>
                    <a:pt x="1063" y="1818"/>
                  </a:cubicBezTo>
                  <a:cubicBezTo>
                    <a:pt x="872" y="1778"/>
                    <a:pt x="711" y="1706"/>
                    <a:pt x="630" y="1661"/>
                  </a:cubicBezTo>
                  <a:cubicBezTo>
                    <a:pt x="630" y="1174"/>
                    <a:pt x="630" y="1174"/>
                    <a:pt x="630" y="1174"/>
                  </a:cubicBezTo>
                  <a:cubicBezTo>
                    <a:pt x="521" y="1174"/>
                    <a:pt x="521" y="1174"/>
                    <a:pt x="521" y="1174"/>
                  </a:cubicBezTo>
                  <a:cubicBezTo>
                    <a:pt x="521" y="1762"/>
                    <a:pt x="521" y="1762"/>
                    <a:pt x="521" y="1762"/>
                  </a:cubicBezTo>
                  <a:cubicBezTo>
                    <a:pt x="553" y="1783"/>
                    <a:pt x="553" y="1783"/>
                    <a:pt x="553" y="1783"/>
                  </a:cubicBezTo>
                  <a:cubicBezTo>
                    <a:pt x="561" y="1788"/>
                    <a:pt x="753" y="1909"/>
                    <a:pt x="1044" y="1970"/>
                  </a:cubicBezTo>
                  <a:cubicBezTo>
                    <a:pt x="1152" y="1993"/>
                    <a:pt x="1260" y="2005"/>
                    <a:pt x="1367" y="2005"/>
                  </a:cubicBezTo>
                  <a:cubicBezTo>
                    <a:pt x="1427" y="2005"/>
                    <a:pt x="1487" y="2001"/>
                    <a:pt x="1547" y="1994"/>
                  </a:cubicBezTo>
                  <a:cubicBezTo>
                    <a:pt x="1751" y="1968"/>
                    <a:pt x="1947" y="1897"/>
                    <a:pt x="2128" y="1783"/>
                  </a:cubicBezTo>
                  <a:cubicBezTo>
                    <a:pt x="2160" y="1762"/>
                    <a:pt x="2160" y="1762"/>
                    <a:pt x="2160" y="1762"/>
                  </a:cubicBezTo>
                  <a:cubicBezTo>
                    <a:pt x="2160" y="1174"/>
                    <a:pt x="2160" y="1174"/>
                    <a:pt x="2160" y="1174"/>
                  </a:cubicBezTo>
                  <a:cubicBezTo>
                    <a:pt x="2052" y="1174"/>
                    <a:pt x="2052" y="1174"/>
                    <a:pt x="2052" y="1174"/>
                  </a:cubicBezTo>
                  <a:cubicBezTo>
                    <a:pt x="2052" y="1661"/>
                    <a:pt x="2052" y="1661"/>
                    <a:pt x="2052" y="1661"/>
                  </a:cubicBezTo>
                  <a:cubicBezTo>
                    <a:pt x="2052" y="1661"/>
                    <a:pt x="2052" y="1661"/>
                    <a:pt x="2052" y="1661"/>
                  </a:cubicBezTo>
                  <a:close/>
                  <a:moveTo>
                    <a:pt x="2052" y="1661"/>
                  </a:moveTo>
                  <a:cubicBezTo>
                    <a:pt x="2052" y="1661"/>
                    <a:pt x="2052" y="1661"/>
                    <a:pt x="2052" y="1661"/>
                  </a:cubicBezTo>
                </a:path>
              </a:pathLst>
            </a:custGeom>
            <a:solidFill>
              <a:srgbClr val="284760"/>
            </a:solidFill>
            <a:ln>
              <a:solidFill>
                <a:srgbClr val="284760"/>
              </a:solidFill>
            </a:ln>
          </p:spPr>
          <p:txBody>
            <a:bodyPr vert="horz" wrap="square" lIns="114924" tIns="57463" rIns="114924" bIns="5746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5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5B84BC7-93B7-4268-86DE-5EA1847EBEFB}"/>
              </a:ext>
            </a:extLst>
          </p:cNvPr>
          <p:cNvCxnSpPr>
            <a:cxnSpLocks/>
          </p:cNvCxnSpPr>
          <p:nvPr/>
        </p:nvCxnSpPr>
        <p:spPr>
          <a:xfrm>
            <a:off x="590723" y="1225732"/>
            <a:ext cx="110105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出自【趣你的PPT】(微信:qunideppt)：最优质的PPT资源库">
            <a:extLst>
              <a:ext uri="{FF2B5EF4-FFF2-40B4-BE49-F238E27FC236}">
                <a16:creationId xmlns:a16="http://schemas.microsoft.com/office/drawing/2014/main" id="{CABA2593-2FD9-43ED-A868-1EE2B7C29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7385" y="567874"/>
            <a:ext cx="32532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文献综述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BAC616-892E-4234-9E64-1A8407DD97BD}"/>
              </a:ext>
            </a:extLst>
          </p:cNvPr>
          <p:cNvSpPr txBox="1"/>
          <p:nvPr/>
        </p:nvSpPr>
        <p:spPr>
          <a:xfrm>
            <a:off x="1042737" y="1780674"/>
            <a:ext cx="924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推荐系统：</a:t>
            </a:r>
            <a:r>
              <a:rPr lang="zh-CN" altLang="zh-CN" sz="2000" dirty="0"/>
              <a:t>能够有效的解决信息超载的问题，能够在海量的数据上，结合用户之前的行为模式等信息用户信息，为用户推荐其感兴趣的内容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E09CCA-B2CB-4E84-893F-D64149AD38EA}"/>
              </a:ext>
            </a:extLst>
          </p:cNvPr>
          <p:cNvSpPr txBox="1"/>
          <p:nvPr/>
        </p:nvSpPr>
        <p:spPr>
          <a:xfrm>
            <a:off x="1003744" y="3080305"/>
            <a:ext cx="871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现阶段的推荐系统算法主要包括协同过滤推荐、基于内容的推荐、基于二部图的推荐、基于关联规则的推荐和基于社交网络的推荐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1256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112BAD-3C5C-401F-B567-58C57D4F03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4599AA1C-2988-42C4-B5A8-F5CD3CAD69AD}"/>
              </a:ext>
            </a:extLst>
          </p:cNvPr>
          <p:cNvSpPr/>
          <p:nvPr/>
        </p:nvSpPr>
        <p:spPr>
          <a:xfrm>
            <a:off x="0" y="1409701"/>
            <a:ext cx="12192000" cy="5448300"/>
          </a:xfrm>
          <a:custGeom>
            <a:avLst/>
            <a:gdLst>
              <a:gd name="connsiteX0" fmla="*/ 6096002 w 12192000"/>
              <a:gd name="connsiteY0" fmla="*/ 0 h 5448300"/>
              <a:gd name="connsiteX1" fmla="*/ 11725824 w 12192000"/>
              <a:gd name="connsiteY1" fmla="*/ 882906 h 5448300"/>
              <a:gd name="connsiteX2" fmla="*/ 12192000 w 12192000"/>
              <a:gd name="connsiteY2" fmla="*/ 1048921 h 5448300"/>
              <a:gd name="connsiteX3" fmla="*/ 12192000 w 12192000"/>
              <a:gd name="connsiteY3" fmla="*/ 5448300 h 5448300"/>
              <a:gd name="connsiteX4" fmla="*/ 0 w 12192000"/>
              <a:gd name="connsiteY4" fmla="*/ 5448300 h 5448300"/>
              <a:gd name="connsiteX5" fmla="*/ 0 w 12192000"/>
              <a:gd name="connsiteY5" fmla="*/ 1048921 h 5448300"/>
              <a:gd name="connsiteX6" fmla="*/ 466176 w 12192000"/>
              <a:gd name="connsiteY6" fmla="*/ 882905 h 5448300"/>
              <a:gd name="connsiteX7" fmla="*/ 6096002 w 12192000"/>
              <a:gd name="connsiteY7" fmla="*/ 0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448300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5448300"/>
                </a:lnTo>
                <a:lnTo>
                  <a:pt x="0" y="5448300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8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BED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2C59D06-1105-4392-A7F4-4678D101532F}"/>
              </a:ext>
            </a:extLst>
          </p:cNvPr>
          <p:cNvSpPr/>
          <p:nvPr/>
        </p:nvSpPr>
        <p:spPr>
          <a:xfrm>
            <a:off x="0" y="2397579"/>
            <a:ext cx="12192000" cy="4460423"/>
          </a:xfrm>
          <a:custGeom>
            <a:avLst/>
            <a:gdLst>
              <a:gd name="connsiteX0" fmla="*/ 6096002 w 12192000"/>
              <a:gd name="connsiteY0" fmla="*/ 0 h 4460422"/>
              <a:gd name="connsiteX1" fmla="*/ 11725824 w 12192000"/>
              <a:gd name="connsiteY1" fmla="*/ 882906 h 4460422"/>
              <a:gd name="connsiteX2" fmla="*/ 12192000 w 12192000"/>
              <a:gd name="connsiteY2" fmla="*/ 1048921 h 4460422"/>
              <a:gd name="connsiteX3" fmla="*/ 12192000 w 12192000"/>
              <a:gd name="connsiteY3" fmla="*/ 4460422 h 4460422"/>
              <a:gd name="connsiteX4" fmla="*/ 0 w 12192000"/>
              <a:gd name="connsiteY4" fmla="*/ 4460422 h 4460422"/>
              <a:gd name="connsiteX5" fmla="*/ 0 w 12192000"/>
              <a:gd name="connsiteY5" fmla="*/ 1048921 h 4460422"/>
              <a:gd name="connsiteX6" fmla="*/ 466176 w 12192000"/>
              <a:gd name="connsiteY6" fmla="*/ 882905 h 4460422"/>
              <a:gd name="connsiteX7" fmla="*/ 6096002 w 12192000"/>
              <a:gd name="connsiteY7" fmla="*/ 0 h 44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60422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4460422"/>
                </a:lnTo>
                <a:lnTo>
                  <a:pt x="0" y="4460422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7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0F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4EBDCF2-D65B-4C60-B1BC-079AE49DCC1D}"/>
              </a:ext>
            </a:extLst>
          </p:cNvPr>
          <p:cNvSpPr/>
          <p:nvPr/>
        </p:nvSpPr>
        <p:spPr>
          <a:xfrm>
            <a:off x="440728" y="433235"/>
            <a:ext cx="11310547" cy="5991532"/>
          </a:xfrm>
          <a:prstGeom prst="roundRect">
            <a:avLst>
              <a:gd name="adj" fmla="val 2436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srgbClr val="E6E6E6"/>
                </a:solidFill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D7CE04-1AB2-4828-B533-47D1204DA476}"/>
              </a:ext>
            </a:extLst>
          </p:cNvPr>
          <p:cNvGrpSpPr/>
          <p:nvPr/>
        </p:nvGrpSpPr>
        <p:grpSpPr>
          <a:xfrm>
            <a:off x="743123" y="568863"/>
            <a:ext cx="521243" cy="521243"/>
            <a:chOff x="-1422943" y="2124099"/>
            <a:chExt cx="521243" cy="521243"/>
          </a:xfrm>
        </p:grpSpPr>
        <p:sp>
          <p:nvSpPr>
            <p:cNvPr id="60" name="出自【趣你的PPT】(微信:qunideppt)：最优质的PPT资源库">
              <a:extLst>
                <a:ext uri="{FF2B5EF4-FFF2-40B4-BE49-F238E27FC236}">
                  <a16:creationId xmlns:a16="http://schemas.microsoft.com/office/drawing/2014/main" id="{7FF5F954-AB89-40D2-BECC-F6BA5F7F9D1D}"/>
                </a:ext>
              </a:extLst>
            </p:cNvPr>
            <p:cNvSpPr/>
            <p:nvPr/>
          </p:nvSpPr>
          <p:spPr>
            <a:xfrm>
              <a:off x="-1422943" y="2124099"/>
              <a:ext cx="521243" cy="521243"/>
            </a:xfrm>
            <a:prstGeom prst="ellipse">
              <a:avLst/>
            </a:prstGeom>
            <a:noFill/>
            <a:ln w="31750">
              <a:solidFill>
                <a:srgbClr val="2847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出自【趣你的PPT】(微信:qunideppt)：最优质的PPT资源库">
              <a:extLst>
                <a:ext uri="{FF2B5EF4-FFF2-40B4-BE49-F238E27FC236}">
                  <a16:creationId xmlns:a16="http://schemas.microsoft.com/office/drawing/2014/main" id="{2C4FF030-A402-40F6-B547-8985DC623C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79924" y="2221227"/>
              <a:ext cx="435205" cy="326986"/>
            </a:xfrm>
            <a:custGeom>
              <a:avLst/>
              <a:gdLst>
                <a:gd name="T0" fmla="*/ 2673 w 2673"/>
                <a:gd name="T1" fmla="*/ 637 h 2005"/>
                <a:gd name="T2" fmla="*/ 1341 w 2673"/>
                <a:gd name="T3" fmla="*/ 0 h 2005"/>
                <a:gd name="T4" fmla="*/ 0 w 2673"/>
                <a:gd name="T5" fmla="*/ 637 h 2005"/>
                <a:gd name="T6" fmla="*/ 1341 w 2673"/>
                <a:gd name="T7" fmla="*/ 1273 h 2005"/>
                <a:gd name="T8" fmla="*/ 2388 w 2673"/>
                <a:gd name="T9" fmla="*/ 773 h 2005"/>
                <a:gd name="T10" fmla="*/ 2388 w 2673"/>
                <a:gd name="T11" fmla="*/ 1514 h 2005"/>
                <a:gd name="T12" fmla="*/ 2497 w 2673"/>
                <a:gd name="T13" fmla="*/ 1514 h 2005"/>
                <a:gd name="T14" fmla="*/ 2497 w 2673"/>
                <a:gd name="T15" fmla="*/ 721 h 2005"/>
                <a:gd name="T16" fmla="*/ 2673 w 2673"/>
                <a:gd name="T17" fmla="*/ 637 h 2005"/>
                <a:gd name="T18" fmla="*/ 2673 w 2673"/>
                <a:gd name="T19" fmla="*/ 637 h 2005"/>
                <a:gd name="T20" fmla="*/ 1341 w 2673"/>
                <a:gd name="T21" fmla="*/ 1110 h 2005"/>
                <a:gd name="T22" fmla="*/ 343 w 2673"/>
                <a:gd name="T23" fmla="*/ 637 h 2005"/>
                <a:gd name="T24" fmla="*/ 1341 w 2673"/>
                <a:gd name="T25" fmla="*/ 163 h 2005"/>
                <a:gd name="T26" fmla="*/ 2332 w 2673"/>
                <a:gd name="T27" fmla="*/ 637 h 2005"/>
                <a:gd name="T28" fmla="*/ 1341 w 2673"/>
                <a:gd name="T29" fmla="*/ 1110 h 2005"/>
                <a:gd name="T30" fmla="*/ 1341 w 2673"/>
                <a:gd name="T31" fmla="*/ 1110 h 2005"/>
                <a:gd name="T32" fmla="*/ 2052 w 2673"/>
                <a:gd name="T33" fmla="*/ 1661 h 2005"/>
                <a:gd name="T34" fmla="*/ 1539 w 2673"/>
                <a:gd name="T35" fmla="*/ 1840 h 2005"/>
                <a:gd name="T36" fmla="*/ 1063 w 2673"/>
                <a:gd name="T37" fmla="*/ 1818 h 2005"/>
                <a:gd name="T38" fmla="*/ 630 w 2673"/>
                <a:gd name="T39" fmla="*/ 1661 h 2005"/>
                <a:gd name="T40" fmla="*/ 630 w 2673"/>
                <a:gd name="T41" fmla="*/ 1174 h 2005"/>
                <a:gd name="T42" fmla="*/ 521 w 2673"/>
                <a:gd name="T43" fmla="*/ 1174 h 2005"/>
                <a:gd name="T44" fmla="*/ 521 w 2673"/>
                <a:gd name="T45" fmla="*/ 1762 h 2005"/>
                <a:gd name="T46" fmla="*/ 553 w 2673"/>
                <a:gd name="T47" fmla="*/ 1783 h 2005"/>
                <a:gd name="T48" fmla="*/ 1044 w 2673"/>
                <a:gd name="T49" fmla="*/ 1970 h 2005"/>
                <a:gd name="T50" fmla="*/ 1367 w 2673"/>
                <a:gd name="T51" fmla="*/ 2005 h 2005"/>
                <a:gd name="T52" fmla="*/ 1547 w 2673"/>
                <a:gd name="T53" fmla="*/ 1994 h 2005"/>
                <a:gd name="T54" fmla="*/ 2128 w 2673"/>
                <a:gd name="T55" fmla="*/ 1783 h 2005"/>
                <a:gd name="T56" fmla="*/ 2160 w 2673"/>
                <a:gd name="T57" fmla="*/ 1762 h 2005"/>
                <a:gd name="T58" fmla="*/ 2160 w 2673"/>
                <a:gd name="T59" fmla="*/ 1174 h 2005"/>
                <a:gd name="T60" fmla="*/ 2052 w 2673"/>
                <a:gd name="T61" fmla="*/ 1174 h 2005"/>
                <a:gd name="T62" fmla="*/ 2052 w 2673"/>
                <a:gd name="T63" fmla="*/ 1661 h 2005"/>
                <a:gd name="T64" fmla="*/ 2052 w 2673"/>
                <a:gd name="T65" fmla="*/ 1661 h 2005"/>
                <a:gd name="T66" fmla="*/ 2052 w 2673"/>
                <a:gd name="T67" fmla="*/ 1661 h 2005"/>
                <a:gd name="T68" fmla="*/ 2052 w 2673"/>
                <a:gd name="T69" fmla="*/ 1661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73" h="2005">
                  <a:moveTo>
                    <a:pt x="2673" y="637"/>
                  </a:moveTo>
                  <a:cubicBezTo>
                    <a:pt x="1341" y="0"/>
                    <a:pt x="1341" y="0"/>
                    <a:pt x="1341" y="0"/>
                  </a:cubicBezTo>
                  <a:cubicBezTo>
                    <a:pt x="0" y="637"/>
                    <a:pt x="0" y="637"/>
                    <a:pt x="0" y="637"/>
                  </a:cubicBezTo>
                  <a:cubicBezTo>
                    <a:pt x="1341" y="1273"/>
                    <a:pt x="1341" y="1273"/>
                    <a:pt x="1341" y="1273"/>
                  </a:cubicBezTo>
                  <a:cubicBezTo>
                    <a:pt x="2388" y="773"/>
                    <a:pt x="2388" y="773"/>
                    <a:pt x="2388" y="773"/>
                  </a:cubicBezTo>
                  <a:cubicBezTo>
                    <a:pt x="2388" y="1514"/>
                    <a:pt x="2388" y="1514"/>
                    <a:pt x="2388" y="1514"/>
                  </a:cubicBezTo>
                  <a:cubicBezTo>
                    <a:pt x="2497" y="1514"/>
                    <a:pt x="2497" y="1514"/>
                    <a:pt x="2497" y="1514"/>
                  </a:cubicBezTo>
                  <a:cubicBezTo>
                    <a:pt x="2497" y="721"/>
                    <a:pt x="2497" y="721"/>
                    <a:pt x="2497" y="721"/>
                  </a:cubicBezTo>
                  <a:cubicBezTo>
                    <a:pt x="2673" y="637"/>
                    <a:pt x="2673" y="637"/>
                    <a:pt x="2673" y="637"/>
                  </a:cubicBezTo>
                  <a:cubicBezTo>
                    <a:pt x="2673" y="637"/>
                    <a:pt x="2673" y="637"/>
                    <a:pt x="2673" y="637"/>
                  </a:cubicBezTo>
                  <a:close/>
                  <a:moveTo>
                    <a:pt x="1341" y="1110"/>
                  </a:moveTo>
                  <a:cubicBezTo>
                    <a:pt x="343" y="637"/>
                    <a:pt x="343" y="637"/>
                    <a:pt x="343" y="637"/>
                  </a:cubicBezTo>
                  <a:cubicBezTo>
                    <a:pt x="1341" y="163"/>
                    <a:pt x="1341" y="163"/>
                    <a:pt x="1341" y="163"/>
                  </a:cubicBezTo>
                  <a:cubicBezTo>
                    <a:pt x="2332" y="637"/>
                    <a:pt x="2332" y="637"/>
                    <a:pt x="2332" y="637"/>
                  </a:cubicBezTo>
                  <a:cubicBezTo>
                    <a:pt x="1341" y="1110"/>
                    <a:pt x="1341" y="1110"/>
                    <a:pt x="1341" y="1110"/>
                  </a:cubicBezTo>
                  <a:cubicBezTo>
                    <a:pt x="1341" y="1110"/>
                    <a:pt x="1341" y="1110"/>
                    <a:pt x="1341" y="1110"/>
                  </a:cubicBezTo>
                  <a:close/>
                  <a:moveTo>
                    <a:pt x="2052" y="1661"/>
                  </a:moveTo>
                  <a:cubicBezTo>
                    <a:pt x="1891" y="1757"/>
                    <a:pt x="1719" y="1817"/>
                    <a:pt x="1539" y="1840"/>
                  </a:cubicBezTo>
                  <a:cubicBezTo>
                    <a:pt x="1385" y="1859"/>
                    <a:pt x="1225" y="1852"/>
                    <a:pt x="1063" y="1818"/>
                  </a:cubicBezTo>
                  <a:cubicBezTo>
                    <a:pt x="872" y="1778"/>
                    <a:pt x="711" y="1706"/>
                    <a:pt x="630" y="1661"/>
                  </a:cubicBezTo>
                  <a:cubicBezTo>
                    <a:pt x="630" y="1174"/>
                    <a:pt x="630" y="1174"/>
                    <a:pt x="630" y="1174"/>
                  </a:cubicBezTo>
                  <a:cubicBezTo>
                    <a:pt x="521" y="1174"/>
                    <a:pt x="521" y="1174"/>
                    <a:pt x="521" y="1174"/>
                  </a:cubicBezTo>
                  <a:cubicBezTo>
                    <a:pt x="521" y="1762"/>
                    <a:pt x="521" y="1762"/>
                    <a:pt x="521" y="1762"/>
                  </a:cubicBezTo>
                  <a:cubicBezTo>
                    <a:pt x="553" y="1783"/>
                    <a:pt x="553" y="1783"/>
                    <a:pt x="553" y="1783"/>
                  </a:cubicBezTo>
                  <a:cubicBezTo>
                    <a:pt x="561" y="1788"/>
                    <a:pt x="753" y="1909"/>
                    <a:pt x="1044" y="1970"/>
                  </a:cubicBezTo>
                  <a:cubicBezTo>
                    <a:pt x="1152" y="1993"/>
                    <a:pt x="1260" y="2005"/>
                    <a:pt x="1367" y="2005"/>
                  </a:cubicBezTo>
                  <a:cubicBezTo>
                    <a:pt x="1427" y="2005"/>
                    <a:pt x="1487" y="2001"/>
                    <a:pt x="1547" y="1994"/>
                  </a:cubicBezTo>
                  <a:cubicBezTo>
                    <a:pt x="1751" y="1968"/>
                    <a:pt x="1947" y="1897"/>
                    <a:pt x="2128" y="1783"/>
                  </a:cubicBezTo>
                  <a:cubicBezTo>
                    <a:pt x="2160" y="1762"/>
                    <a:pt x="2160" y="1762"/>
                    <a:pt x="2160" y="1762"/>
                  </a:cubicBezTo>
                  <a:cubicBezTo>
                    <a:pt x="2160" y="1174"/>
                    <a:pt x="2160" y="1174"/>
                    <a:pt x="2160" y="1174"/>
                  </a:cubicBezTo>
                  <a:cubicBezTo>
                    <a:pt x="2052" y="1174"/>
                    <a:pt x="2052" y="1174"/>
                    <a:pt x="2052" y="1174"/>
                  </a:cubicBezTo>
                  <a:cubicBezTo>
                    <a:pt x="2052" y="1661"/>
                    <a:pt x="2052" y="1661"/>
                    <a:pt x="2052" y="1661"/>
                  </a:cubicBezTo>
                  <a:cubicBezTo>
                    <a:pt x="2052" y="1661"/>
                    <a:pt x="2052" y="1661"/>
                    <a:pt x="2052" y="1661"/>
                  </a:cubicBezTo>
                  <a:close/>
                  <a:moveTo>
                    <a:pt x="2052" y="1661"/>
                  </a:moveTo>
                  <a:cubicBezTo>
                    <a:pt x="2052" y="1661"/>
                    <a:pt x="2052" y="1661"/>
                    <a:pt x="2052" y="1661"/>
                  </a:cubicBezTo>
                </a:path>
              </a:pathLst>
            </a:custGeom>
            <a:solidFill>
              <a:srgbClr val="284760"/>
            </a:solidFill>
            <a:ln>
              <a:solidFill>
                <a:srgbClr val="284760"/>
              </a:solidFill>
            </a:ln>
          </p:spPr>
          <p:txBody>
            <a:bodyPr vert="horz" wrap="square" lIns="114924" tIns="57463" rIns="114924" bIns="5746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5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5B84BC7-93B7-4268-86DE-5EA1847EBEFB}"/>
              </a:ext>
            </a:extLst>
          </p:cNvPr>
          <p:cNvCxnSpPr>
            <a:cxnSpLocks/>
          </p:cNvCxnSpPr>
          <p:nvPr/>
        </p:nvCxnSpPr>
        <p:spPr>
          <a:xfrm>
            <a:off x="590723" y="1225732"/>
            <a:ext cx="110105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出自【趣你的PPT】(微信:qunideppt)：最优质的PPT资源库">
            <a:extLst>
              <a:ext uri="{FF2B5EF4-FFF2-40B4-BE49-F238E27FC236}">
                <a16:creationId xmlns:a16="http://schemas.microsoft.com/office/drawing/2014/main" id="{CABA2593-2FD9-43ED-A868-1EE2B7C29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7385" y="567874"/>
            <a:ext cx="32532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文献综述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05FEBAC-48FB-4E64-B467-B3FFB40E539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2373830"/>
            <a:ext cx="4773380" cy="31569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0596B7BF-F382-41AA-B7AB-BFB9486EE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615575"/>
              </p:ext>
            </p:extLst>
          </p:nvPr>
        </p:nvGraphicFramePr>
        <p:xfrm>
          <a:off x="856277" y="1712644"/>
          <a:ext cx="4416926" cy="4479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40A2F27-5215-4DCD-9615-99ADFE4D42FC}"/>
              </a:ext>
            </a:extLst>
          </p:cNvPr>
          <p:cNvSpPr txBox="1"/>
          <p:nvPr/>
        </p:nvSpPr>
        <p:spPr>
          <a:xfrm>
            <a:off x="1003743" y="1392871"/>
            <a:ext cx="4489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协同过滤</a:t>
            </a:r>
          </a:p>
        </p:txBody>
      </p:sp>
    </p:spTree>
    <p:extLst>
      <p:ext uri="{BB962C8B-B14F-4D97-AF65-F5344CB8AC3E}">
        <p14:creationId xmlns:p14="http://schemas.microsoft.com/office/powerpoint/2010/main" val="32070823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478</Words>
  <Application>Microsoft Office PowerPoint</Application>
  <PresentationFormat>宽屏</PresentationFormat>
  <Paragraphs>84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FZL</dc:creator>
  <cp:lastModifiedBy>tang wenwen</cp:lastModifiedBy>
  <cp:revision>14</cp:revision>
  <dcterms:created xsi:type="dcterms:W3CDTF">2017-12-27T12:38:48Z</dcterms:created>
  <dcterms:modified xsi:type="dcterms:W3CDTF">2020-03-19T06:25:46Z</dcterms:modified>
</cp:coreProperties>
</file>