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63" r:id="rId4"/>
    <p:sldId id="264" r:id="rId5"/>
    <p:sldId id="265" r:id="rId6"/>
    <p:sldId id="266" r:id="rId7"/>
    <p:sldId id="262" r:id="rId8"/>
    <p:sldId id="269" r:id="rId9"/>
    <p:sldId id="268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 snapToGrid="0">
      <p:cViewPr varScale="1">
        <p:scale>
          <a:sx n="88" d="100"/>
          <a:sy n="88" d="100"/>
        </p:scale>
        <p:origin x="152" y="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96F7EC-BED2-4306-BC22-399EF910E1C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03514AB-67C5-46CA-8EE1-250990ADBAE5}">
      <dgm:prSet phldrT="[文本]"/>
      <dgm:spPr/>
      <dgm:t>
        <a:bodyPr/>
        <a:lstStyle/>
        <a:p>
          <a:r>
            <a:rPr lang="zh-CN" altLang="en-US" dirty="0"/>
            <a:t>用户画像的构建</a:t>
          </a:r>
        </a:p>
      </dgm:t>
    </dgm:pt>
    <dgm:pt modelId="{93944CFF-6358-422A-BA16-E662441CAB22}" type="parTrans" cxnId="{C9DC3D81-291F-4D8E-937A-D580F8B88663}">
      <dgm:prSet/>
      <dgm:spPr/>
      <dgm:t>
        <a:bodyPr/>
        <a:lstStyle/>
        <a:p>
          <a:endParaRPr lang="zh-CN" altLang="en-US"/>
        </a:p>
      </dgm:t>
    </dgm:pt>
    <dgm:pt modelId="{C2ADCF9D-A2BD-446B-BDAD-D38F54112B43}" type="sibTrans" cxnId="{C9DC3D81-291F-4D8E-937A-D580F8B88663}">
      <dgm:prSet/>
      <dgm:spPr/>
      <dgm:t>
        <a:bodyPr/>
        <a:lstStyle/>
        <a:p>
          <a:endParaRPr lang="zh-CN" altLang="en-US"/>
        </a:p>
      </dgm:t>
    </dgm:pt>
    <dgm:pt modelId="{4C5CE09C-F97B-47FC-9EC1-5BDA4F03B049}">
      <dgm:prSet phldrT="[文本]"/>
      <dgm:spPr/>
      <dgm:t>
        <a:bodyPr/>
        <a:lstStyle/>
        <a:p>
          <a:r>
            <a:rPr lang="zh-CN" altLang="en-US" dirty="0"/>
            <a:t>在</a:t>
          </a:r>
          <a:r>
            <a:rPr lang="en-US" altLang="zh-CN" dirty="0" err="1"/>
            <a:t>MovieLens</a:t>
          </a:r>
          <a:r>
            <a:rPr lang="zh-CN" altLang="en-US" dirty="0"/>
            <a:t>数据集的基础上构建用户画像</a:t>
          </a:r>
        </a:p>
      </dgm:t>
    </dgm:pt>
    <dgm:pt modelId="{8365CB89-9D18-4298-95DF-3298C02F99BA}" type="parTrans" cxnId="{E42A4102-6BC3-4EDA-8F75-4B17A95A8A80}">
      <dgm:prSet/>
      <dgm:spPr/>
      <dgm:t>
        <a:bodyPr/>
        <a:lstStyle/>
        <a:p>
          <a:endParaRPr lang="zh-CN" altLang="en-US"/>
        </a:p>
      </dgm:t>
    </dgm:pt>
    <dgm:pt modelId="{6CDB15CE-25E3-457A-A483-2E0CFED31A02}" type="sibTrans" cxnId="{E42A4102-6BC3-4EDA-8F75-4B17A95A8A80}">
      <dgm:prSet/>
      <dgm:spPr/>
      <dgm:t>
        <a:bodyPr/>
        <a:lstStyle/>
        <a:p>
          <a:endParaRPr lang="zh-CN" altLang="en-US"/>
        </a:p>
      </dgm:t>
    </dgm:pt>
    <dgm:pt modelId="{F60E39F1-E386-47D5-80ED-BFB646D6FC93}">
      <dgm:prSet phldrT="[文本]"/>
      <dgm:spPr/>
      <dgm:t>
        <a:bodyPr/>
        <a:lstStyle/>
        <a:p>
          <a:r>
            <a:rPr lang="zh-CN" altLang="en-US" dirty="0"/>
            <a:t>基于用户的协同过滤算法实现</a:t>
          </a:r>
        </a:p>
      </dgm:t>
    </dgm:pt>
    <dgm:pt modelId="{3F40D421-233C-488A-8191-CBB334FF38A5}" type="parTrans" cxnId="{ED141A98-1D42-41EA-A073-87412CB1D278}">
      <dgm:prSet/>
      <dgm:spPr/>
      <dgm:t>
        <a:bodyPr/>
        <a:lstStyle/>
        <a:p>
          <a:endParaRPr lang="zh-CN" altLang="en-US"/>
        </a:p>
      </dgm:t>
    </dgm:pt>
    <dgm:pt modelId="{DECCD2C6-27BF-4E87-858C-9B0255EDAFF1}" type="sibTrans" cxnId="{ED141A98-1D42-41EA-A073-87412CB1D278}">
      <dgm:prSet/>
      <dgm:spPr/>
      <dgm:t>
        <a:bodyPr/>
        <a:lstStyle/>
        <a:p>
          <a:endParaRPr lang="zh-CN" altLang="en-US"/>
        </a:p>
      </dgm:t>
    </dgm:pt>
    <dgm:pt modelId="{87FEC251-CBC6-4BBE-9110-F8C4F3A85711}">
      <dgm:prSet phldrT="[文本]"/>
      <dgm:spPr/>
      <dgm:t>
        <a:bodyPr/>
        <a:lstStyle/>
        <a:p>
          <a:r>
            <a:rPr lang="zh-CN" altLang="en-US" dirty="0"/>
            <a:t>实现了</a:t>
          </a:r>
          <a:r>
            <a:rPr lang="en-US" altLang="zh-CN" dirty="0" err="1"/>
            <a:t>USerCF</a:t>
          </a:r>
          <a:r>
            <a:rPr lang="zh-CN" altLang="en-US" dirty="0"/>
            <a:t>的</a:t>
          </a:r>
          <a:r>
            <a:rPr lang="en-US" altLang="zh-CN" dirty="0" err="1"/>
            <a:t>TopN</a:t>
          </a:r>
          <a:r>
            <a:rPr lang="zh-CN" altLang="en-US" dirty="0"/>
            <a:t>推荐</a:t>
          </a:r>
        </a:p>
      </dgm:t>
    </dgm:pt>
    <dgm:pt modelId="{5CC4C749-DE5D-4319-8892-98C3354BEDB3}" type="parTrans" cxnId="{8DCD71CD-3EBD-4921-9F75-7A9209B3D513}">
      <dgm:prSet/>
      <dgm:spPr/>
      <dgm:t>
        <a:bodyPr/>
        <a:lstStyle/>
        <a:p>
          <a:endParaRPr lang="zh-CN" altLang="en-US"/>
        </a:p>
      </dgm:t>
    </dgm:pt>
    <dgm:pt modelId="{C7FC0642-46C0-43FE-8F59-954F5068683C}" type="sibTrans" cxnId="{8DCD71CD-3EBD-4921-9F75-7A9209B3D513}">
      <dgm:prSet/>
      <dgm:spPr/>
      <dgm:t>
        <a:bodyPr/>
        <a:lstStyle/>
        <a:p>
          <a:endParaRPr lang="zh-CN" altLang="en-US"/>
        </a:p>
      </dgm:t>
    </dgm:pt>
    <dgm:pt modelId="{B82F9308-6CEB-4B19-9162-A920D15DD012}">
      <dgm:prSet phldrT="[文本]"/>
      <dgm:spPr/>
      <dgm:t>
        <a:bodyPr/>
        <a:lstStyle/>
        <a:p>
          <a:r>
            <a:rPr lang="zh-CN" altLang="en-US" dirty="0"/>
            <a:t>数据库</a:t>
          </a:r>
          <a:r>
            <a:rPr lang="en-US" altLang="zh-CN" dirty="0" err="1"/>
            <a:t>Mysql</a:t>
          </a:r>
          <a:r>
            <a:rPr lang="zh-CN" altLang="en-US" dirty="0"/>
            <a:t>、</a:t>
          </a:r>
          <a:r>
            <a:rPr lang="en-US" altLang="zh-CN" dirty="0" err="1"/>
            <a:t>Etcd</a:t>
          </a:r>
          <a:r>
            <a:rPr lang="zh-CN" altLang="en-US" dirty="0"/>
            <a:t>的搭建</a:t>
          </a:r>
        </a:p>
      </dgm:t>
    </dgm:pt>
    <dgm:pt modelId="{79F4730B-3A7C-4124-9966-7B058DFE3413}" type="parTrans" cxnId="{AB496E99-6BB4-4C08-AFC6-DCDCFA2ED196}">
      <dgm:prSet/>
      <dgm:spPr/>
      <dgm:t>
        <a:bodyPr/>
        <a:lstStyle/>
        <a:p>
          <a:endParaRPr lang="zh-CN" altLang="en-US"/>
        </a:p>
      </dgm:t>
    </dgm:pt>
    <dgm:pt modelId="{CFD61E82-EE19-4507-BF50-3F8F8EDA86A3}" type="sibTrans" cxnId="{AB496E99-6BB4-4C08-AFC6-DCDCFA2ED196}">
      <dgm:prSet/>
      <dgm:spPr/>
      <dgm:t>
        <a:bodyPr/>
        <a:lstStyle/>
        <a:p>
          <a:endParaRPr lang="zh-CN" altLang="en-US"/>
        </a:p>
      </dgm:t>
    </dgm:pt>
    <dgm:pt modelId="{9E069FE1-4EEC-401E-8DE9-2B858900195F}">
      <dgm:prSet phldrT="[文本]"/>
      <dgm:spPr/>
      <dgm:t>
        <a:bodyPr/>
        <a:lstStyle/>
        <a:p>
          <a:r>
            <a:rPr lang="zh-CN" altLang="en-US" dirty="0"/>
            <a:t>前后端的部分编码工作</a:t>
          </a:r>
        </a:p>
      </dgm:t>
    </dgm:pt>
    <dgm:pt modelId="{0FE228FA-234B-427E-A883-CC1487CBA539}" type="parTrans" cxnId="{4BF66DB0-A862-49F2-9B57-579D077AF1C9}">
      <dgm:prSet/>
      <dgm:spPr/>
      <dgm:t>
        <a:bodyPr/>
        <a:lstStyle/>
        <a:p>
          <a:endParaRPr lang="zh-CN" altLang="en-US"/>
        </a:p>
      </dgm:t>
    </dgm:pt>
    <dgm:pt modelId="{1FA21A2D-84D8-4BDA-A168-F5A692419B8F}" type="sibTrans" cxnId="{4BF66DB0-A862-49F2-9B57-579D077AF1C9}">
      <dgm:prSet/>
      <dgm:spPr/>
      <dgm:t>
        <a:bodyPr/>
        <a:lstStyle/>
        <a:p>
          <a:endParaRPr lang="zh-CN" altLang="en-US"/>
        </a:p>
      </dgm:t>
    </dgm:pt>
    <dgm:pt modelId="{DF21E66E-5CC3-49D7-87E7-4F6831FC8479}">
      <dgm:prSet phldrT="[文本]"/>
      <dgm:spPr/>
      <dgm:t>
        <a:bodyPr/>
        <a:lstStyle/>
        <a:p>
          <a:r>
            <a:rPr lang="zh-CN" altLang="en-US" dirty="0"/>
            <a:t>搭建了</a:t>
          </a:r>
          <a:r>
            <a:rPr lang="en-US" altLang="zh-CN" dirty="0" err="1"/>
            <a:t>Mysql+Etcd</a:t>
          </a:r>
          <a:r>
            <a:rPr lang="zh-CN" altLang="en-US" dirty="0"/>
            <a:t>的数据库</a:t>
          </a:r>
        </a:p>
      </dgm:t>
    </dgm:pt>
    <dgm:pt modelId="{58BDFB10-41B8-49C4-B88E-4BCD9586DA35}" type="parTrans" cxnId="{3F6F61DA-93A3-4E8F-92AE-4851CD8F3F2D}">
      <dgm:prSet/>
      <dgm:spPr/>
      <dgm:t>
        <a:bodyPr/>
        <a:lstStyle/>
        <a:p>
          <a:endParaRPr lang="zh-CN" altLang="en-US"/>
        </a:p>
      </dgm:t>
    </dgm:pt>
    <dgm:pt modelId="{5EE951EA-E019-4292-9103-753CDAD455A5}" type="sibTrans" cxnId="{3F6F61DA-93A3-4E8F-92AE-4851CD8F3F2D}">
      <dgm:prSet/>
      <dgm:spPr/>
      <dgm:t>
        <a:bodyPr/>
        <a:lstStyle/>
        <a:p>
          <a:endParaRPr lang="zh-CN" altLang="en-US"/>
        </a:p>
      </dgm:t>
    </dgm:pt>
    <dgm:pt modelId="{DA9C5CF0-3AC6-4683-8736-E4B1EDB1493F}">
      <dgm:prSet phldrT="[文本]"/>
      <dgm:spPr/>
      <dgm:t>
        <a:bodyPr/>
        <a:lstStyle/>
        <a:p>
          <a:r>
            <a:rPr lang="zh-CN" altLang="en-US" dirty="0"/>
            <a:t>完成了大部分的前后端编码</a:t>
          </a:r>
        </a:p>
      </dgm:t>
    </dgm:pt>
    <dgm:pt modelId="{64424FBA-22A7-4BE8-BBB6-9032034293A7}" type="parTrans" cxnId="{9631DCC3-1C7E-461E-9E76-9235659C336D}">
      <dgm:prSet/>
      <dgm:spPr/>
      <dgm:t>
        <a:bodyPr/>
        <a:lstStyle/>
        <a:p>
          <a:endParaRPr lang="zh-CN" altLang="en-US"/>
        </a:p>
      </dgm:t>
    </dgm:pt>
    <dgm:pt modelId="{DD89C58D-CBB3-41FC-8EA7-5E1D900BDAAC}" type="sibTrans" cxnId="{9631DCC3-1C7E-461E-9E76-9235659C336D}">
      <dgm:prSet/>
      <dgm:spPr/>
      <dgm:t>
        <a:bodyPr/>
        <a:lstStyle/>
        <a:p>
          <a:endParaRPr lang="zh-CN" altLang="en-US"/>
        </a:p>
      </dgm:t>
    </dgm:pt>
    <dgm:pt modelId="{1AA129AB-EADC-479E-923B-88BBA46ACBCC}" type="pres">
      <dgm:prSet presAssocID="{8F96F7EC-BED2-4306-BC22-399EF910E1C7}" presName="linear" presStyleCnt="0">
        <dgm:presLayoutVars>
          <dgm:animLvl val="lvl"/>
          <dgm:resizeHandles val="exact"/>
        </dgm:presLayoutVars>
      </dgm:prSet>
      <dgm:spPr/>
    </dgm:pt>
    <dgm:pt modelId="{1D179286-1890-4957-8125-1AF6BDFF622E}" type="pres">
      <dgm:prSet presAssocID="{503514AB-67C5-46CA-8EE1-250990ADBAE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A9B71FF-940A-43A6-A461-696EDABF67AF}" type="pres">
      <dgm:prSet presAssocID="{503514AB-67C5-46CA-8EE1-250990ADBAE5}" presName="childText" presStyleLbl="revTx" presStyleIdx="0" presStyleCnt="4">
        <dgm:presLayoutVars>
          <dgm:bulletEnabled val="1"/>
        </dgm:presLayoutVars>
      </dgm:prSet>
      <dgm:spPr/>
    </dgm:pt>
    <dgm:pt modelId="{263C294D-F7B5-44C6-9A59-39CC2CB6CF31}" type="pres">
      <dgm:prSet presAssocID="{F60E39F1-E386-47D5-80ED-BFB646D6FC9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7A7070E-6997-4089-9F5C-F7688F280115}" type="pres">
      <dgm:prSet presAssocID="{F60E39F1-E386-47D5-80ED-BFB646D6FC93}" presName="childText" presStyleLbl="revTx" presStyleIdx="1" presStyleCnt="4">
        <dgm:presLayoutVars>
          <dgm:bulletEnabled val="1"/>
        </dgm:presLayoutVars>
      </dgm:prSet>
      <dgm:spPr/>
    </dgm:pt>
    <dgm:pt modelId="{A938B13C-D0EF-4CED-A3AB-B1B512D6B23F}" type="pres">
      <dgm:prSet presAssocID="{B82F9308-6CEB-4B19-9162-A920D15DD01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A02CBDB-4C98-4C3B-B0A8-46E45D61AE98}" type="pres">
      <dgm:prSet presAssocID="{B82F9308-6CEB-4B19-9162-A920D15DD012}" presName="childText" presStyleLbl="revTx" presStyleIdx="2" presStyleCnt="4">
        <dgm:presLayoutVars>
          <dgm:bulletEnabled val="1"/>
        </dgm:presLayoutVars>
      </dgm:prSet>
      <dgm:spPr/>
    </dgm:pt>
    <dgm:pt modelId="{117F3750-FF1D-4513-BA9D-BAC5354E3610}" type="pres">
      <dgm:prSet presAssocID="{9E069FE1-4EEC-401E-8DE9-2B858900195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F0EC3D7-F527-4B7D-8B3B-F110A5D91903}" type="pres">
      <dgm:prSet presAssocID="{9E069FE1-4EEC-401E-8DE9-2B858900195F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E42A4102-6BC3-4EDA-8F75-4B17A95A8A80}" srcId="{503514AB-67C5-46CA-8EE1-250990ADBAE5}" destId="{4C5CE09C-F97B-47FC-9EC1-5BDA4F03B049}" srcOrd="0" destOrd="0" parTransId="{8365CB89-9D18-4298-95DF-3298C02F99BA}" sibTransId="{6CDB15CE-25E3-457A-A483-2E0CFED31A02}"/>
    <dgm:cxn modelId="{A6AD0618-A693-4563-B228-A5665AB3BE20}" type="presOf" srcId="{F60E39F1-E386-47D5-80ED-BFB646D6FC93}" destId="{263C294D-F7B5-44C6-9A59-39CC2CB6CF31}" srcOrd="0" destOrd="0" presId="urn:microsoft.com/office/officeart/2005/8/layout/vList2"/>
    <dgm:cxn modelId="{18B8A15B-E90F-4D6C-91A0-BA4606C6BD06}" type="presOf" srcId="{9E069FE1-4EEC-401E-8DE9-2B858900195F}" destId="{117F3750-FF1D-4513-BA9D-BAC5354E3610}" srcOrd="0" destOrd="0" presId="urn:microsoft.com/office/officeart/2005/8/layout/vList2"/>
    <dgm:cxn modelId="{A4920461-A2F8-44C1-98BD-AF118B4FA0DE}" type="presOf" srcId="{87FEC251-CBC6-4BBE-9110-F8C4F3A85711}" destId="{77A7070E-6997-4089-9F5C-F7688F280115}" srcOrd="0" destOrd="0" presId="urn:microsoft.com/office/officeart/2005/8/layout/vList2"/>
    <dgm:cxn modelId="{C9DC3D81-291F-4D8E-937A-D580F8B88663}" srcId="{8F96F7EC-BED2-4306-BC22-399EF910E1C7}" destId="{503514AB-67C5-46CA-8EE1-250990ADBAE5}" srcOrd="0" destOrd="0" parTransId="{93944CFF-6358-422A-BA16-E662441CAB22}" sibTransId="{C2ADCF9D-A2BD-446B-BDAD-D38F54112B43}"/>
    <dgm:cxn modelId="{EF6D2185-1258-4800-A17C-BF8CD9071043}" type="presOf" srcId="{503514AB-67C5-46CA-8EE1-250990ADBAE5}" destId="{1D179286-1890-4957-8125-1AF6BDFF622E}" srcOrd="0" destOrd="0" presId="urn:microsoft.com/office/officeart/2005/8/layout/vList2"/>
    <dgm:cxn modelId="{ED141A98-1D42-41EA-A073-87412CB1D278}" srcId="{8F96F7EC-BED2-4306-BC22-399EF910E1C7}" destId="{F60E39F1-E386-47D5-80ED-BFB646D6FC93}" srcOrd="1" destOrd="0" parTransId="{3F40D421-233C-488A-8191-CBB334FF38A5}" sibTransId="{DECCD2C6-27BF-4E87-858C-9B0255EDAFF1}"/>
    <dgm:cxn modelId="{AB496E99-6BB4-4C08-AFC6-DCDCFA2ED196}" srcId="{8F96F7EC-BED2-4306-BC22-399EF910E1C7}" destId="{B82F9308-6CEB-4B19-9162-A920D15DD012}" srcOrd="2" destOrd="0" parTransId="{79F4730B-3A7C-4124-9966-7B058DFE3413}" sibTransId="{CFD61E82-EE19-4507-BF50-3F8F8EDA86A3}"/>
    <dgm:cxn modelId="{4BF66DB0-A862-49F2-9B57-579D077AF1C9}" srcId="{8F96F7EC-BED2-4306-BC22-399EF910E1C7}" destId="{9E069FE1-4EEC-401E-8DE9-2B858900195F}" srcOrd="3" destOrd="0" parTransId="{0FE228FA-234B-427E-A883-CC1487CBA539}" sibTransId="{1FA21A2D-84D8-4BDA-A168-F5A692419B8F}"/>
    <dgm:cxn modelId="{FD68B9B1-4A49-4187-AC3F-F9AD2005DCB7}" type="presOf" srcId="{8F96F7EC-BED2-4306-BC22-399EF910E1C7}" destId="{1AA129AB-EADC-479E-923B-88BBA46ACBCC}" srcOrd="0" destOrd="0" presId="urn:microsoft.com/office/officeart/2005/8/layout/vList2"/>
    <dgm:cxn modelId="{9631DCC3-1C7E-461E-9E76-9235659C336D}" srcId="{9E069FE1-4EEC-401E-8DE9-2B858900195F}" destId="{DA9C5CF0-3AC6-4683-8736-E4B1EDB1493F}" srcOrd="0" destOrd="0" parTransId="{64424FBA-22A7-4BE8-BBB6-9032034293A7}" sibTransId="{DD89C58D-CBB3-41FC-8EA7-5E1D900BDAAC}"/>
    <dgm:cxn modelId="{8DCD71CD-3EBD-4921-9F75-7A9209B3D513}" srcId="{F60E39F1-E386-47D5-80ED-BFB646D6FC93}" destId="{87FEC251-CBC6-4BBE-9110-F8C4F3A85711}" srcOrd="0" destOrd="0" parTransId="{5CC4C749-DE5D-4319-8892-98C3354BEDB3}" sibTransId="{C7FC0642-46C0-43FE-8F59-954F5068683C}"/>
    <dgm:cxn modelId="{AC660ACF-DC17-4E76-8F6E-1201958E4C2C}" type="presOf" srcId="{B82F9308-6CEB-4B19-9162-A920D15DD012}" destId="{A938B13C-D0EF-4CED-A3AB-B1B512D6B23F}" srcOrd="0" destOrd="0" presId="urn:microsoft.com/office/officeart/2005/8/layout/vList2"/>
    <dgm:cxn modelId="{3F6F61DA-93A3-4E8F-92AE-4851CD8F3F2D}" srcId="{B82F9308-6CEB-4B19-9162-A920D15DD012}" destId="{DF21E66E-5CC3-49D7-87E7-4F6831FC8479}" srcOrd="0" destOrd="0" parTransId="{58BDFB10-41B8-49C4-B88E-4BCD9586DA35}" sibTransId="{5EE951EA-E019-4292-9103-753CDAD455A5}"/>
    <dgm:cxn modelId="{14877FDA-9068-4947-8884-A20D1B4ED7A9}" type="presOf" srcId="{DF21E66E-5CC3-49D7-87E7-4F6831FC8479}" destId="{6A02CBDB-4C98-4C3B-B0A8-46E45D61AE98}" srcOrd="0" destOrd="0" presId="urn:microsoft.com/office/officeart/2005/8/layout/vList2"/>
    <dgm:cxn modelId="{C1F307E5-391D-44D6-88FF-99B8C2078F61}" type="presOf" srcId="{DA9C5CF0-3AC6-4683-8736-E4B1EDB1493F}" destId="{0F0EC3D7-F527-4B7D-8B3B-F110A5D91903}" srcOrd="0" destOrd="0" presId="urn:microsoft.com/office/officeart/2005/8/layout/vList2"/>
    <dgm:cxn modelId="{1E925EF4-91BD-4F51-AB35-DB24E36036D7}" type="presOf" srcId="{4C5CE09C-F97B-47FC-9EC1-5BDA4F03B049}" destId="{0A9B71FF-940A-43A6-A461-696EDABF67AF}" srcOrd="0" destOrd="0" presId="urn:microsoft.com/office/officeart/2005/8/layout/vList2"/>
    <dgm:cxn modelId="{9AD16492-D53C-49DA-85D5-2DEF68B9B696}" type="presParOf" srcId="{1AA129AB-EADC-479E-923B-88BBA46ACBCC}" destId="{1D179286-1890-4957-8125-1AF6BDFF622E}" srcOrd="0" destOrd="0" presId="urn:microsoft.com/office/officeart/2005/8/layout/vList2"/>
    <dgm:cxn modelId="{46FD615F-D29D-497A-88AF-AFB03E261F9E}" type="presParOf" srcId="{1AA129AB-EADC-479E-923B-88BBA46ACBCC}" destId="{0A9B71FF-940A-43A6-A461-696EDABF67AF}" srcOrd="1" destOrd="0" presId="urn:microsoft.com/office/officeart/2005/8/layout/vList2"/>
    <dgm:cxn modelId="{7B2284E8-4554-49DE-ADB2-501D1939E49B}" type="presParOf" srcId="{1AA129AB-EADC-479E-923B-88BBA46ACBCC}" destId="{263C294D-F7B5-44C6-9A59-39CC2CB6CF31}" srcOrd="2" destOrd="0" presId="urn:microsoft.com/office/officeart/2005/8/layout/vList2"/>
    <dgm:cxn modelId="{D92B1E6C-B2D3-40B0-A418-0217E7DC6392}" type="presParOf" srcId="{1AA129AB-EADC-479E-923B-88BBA46ACBCC}" destId="{77A7070E-6997-4089-9F5C-F7688F280115}" srcOrd="3" destOrd="0" presId="urn:microsoft.com/office/officeart/2005/8/layout/vList2"/>
    <dgm:cxn modelId="{1C1818B5-9CD0-4FA0-99C9-D5B9677C8A94}" type="presParOf" srcId="{1AA129AB-EADC-479E-923B-88BBA46ACBCC}" destId="{A938B13C-D0EF-4CED-A3AB-B1B512D6B23F}" srcOrd="4" destOrd="0" presId="urn:microsoft.com/office/officeart/2005/8/layout/vList2"/>
    <dgm:cxn modelId="{EEC77ACB-C133-4277-A8BE-75FC47B2E97E}" type="presParOf" srcId="{1AA129AB-EADC-479E-923B-88BBA46ACBCC}" destId="{6A02CBDB-4C98-4C3B-B0A8-46E45D61AE98}" srcOrd="5" destOrd="0" presId="urn:microsoft.com/office/officeart/2005/8/layout/vList2"/>
    <dgm:cxn modelId="{98CEC943-267C-4F35-96E8-B5E063CD60E5}" type="presParOf" srcId="{1AA129AB-EADC-479E-923B-88BBA46ACBCC}" destId="{117F3750-FF1D-4513-BA9D-BAC5354E3610}" srcOrd="6" destOrd="0" presId="urn:microsoft.com/office/officeart/2005/8/layout/vList2"/>
    <dgm:cxn modelId="{296159A7-AE4E-40EF-9F68-BA50544A1B62}" type="presParOf" srcId="{1AA129AB-EADC-479E-923B-88BBA46ACBCC}" destId="{0F0EC3D7-F527-4B7D-8B3B-F110A5D91903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90B7C6-D213-40A2-8F68-8F37DC4433F2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19262C0-0D90-41D4-9B74-BEED210AC50D}">
      <dgm:prSet phldrT="[文本]"/>
      <dgm:spPr/>
      <dgm:t>
        <a:bodyPr/>
        <a:lstStyle/>
        <a:p>
          <a:r>
            <a:rPr lang="zh-CN" altLang="en-US" dirty="0"/>
            <a:t>用户画像模型</a:t>
          </a:r>
        </a:p>
      </dgm:t>
    </dgm:pt>
    <dgm:pt modelId="{AD7DC765-5E9D-4643-A927-CFD8C3A36C3B}" type="parTrans" cxnId="{05F66757-05CB-41E7-BE9F-820B1AA05648}">
      <dgm:prSet/>
      <dgm:spPr/>
      <dgm:t>
        <a:bodyPr/>
        <a:lstStyle/>
        <a:p>
          <a:endParaRPr lang="zh-CN" altLang="en-US"/>
        </a:p>
      </dgm:t>
    </dgm:pt>
    <dgm:pt modelId="{3AC748A0-79C7-42E7-A560-A3F0C17147B5}" type="sibTrans" cxnId="{05F66757-05CB-41E7-BE9F-820B1AA05648}">
      <dgm:prSet/>
      <dgm:spPr/>
      <dgm:t>
        <a:bodyPr/>
        <a:lstStyle/>
        <a:p>
          <a:endParaRPr lang="zh-CN" altLang="en-US"/>
        </a:p>
      </dgm:t>
    </dgm:pt>
    <dgm:pt modelId="{D7249728-7DEF-4F18-B584-011CABFDF8C2}">
      <dgm:prSet phldrT="[文本]"/>
      <dgm:spPr/>
      <dgm:t>
        <a:bodyPr/>
        <a:lstStyle/>
        <a:p>
          <a:r>
            <a:rPr lang="zh-CN" altLang="en-US" dirty="0"/>
            <a:t>增加刻画维度</a:t>
          </a:r>
        </a:p>
      </dgm:t>
    </dgm:pt>
    <dgm:pt modelId="{C16086B6-BB52-4B5D-A24B-6182376786C8}" type="parTrans" cxnId="{D62FC84B-F086-4F7B-8F85-BE5D9C6E02B5}">
      <dgm:prSet/>
      <dgm:spPr/>
      <dgm:t>
        <a:bodyPr/>
        <a:lstStyle/>
        <a:p>
          <a:endParaRPr lang="zh-CN" altLang="en-US"/>
        </a:p>
      </dgm:t>
    </dgm:pt>
    <dgm:pt modelId="{9083410B-D18D-435D-BC68-87EE97B16E68}" type="sibTrans" cxnId="{D62FC84B-F086-4F7B-8F85-BE5D9C6E02B5}">
      <dgm:prSet/>
      <dgm:spPr/>
      <dgm:t>
        <a:bodyPr/>
        <a:lstStyle/>
        <a:p>
          <a:endParaRPr lang="zh-CN" altLang="en-US"/>
        </a:p>
      </dgm:t>
    </dgm:pt>
    <dgm:pt modelId="{7C90F279-6500-47AD-8512-2E61658EB667}">
      <dgm:prSet phldrT="[文本]"/>
      <dgm:spPr/>
      <dgm:t>
        <a:bodyPr/>
        <a:lstStyle/>
        <a:p>
          <a:r>
            <a:rPr lang="zh-CN" altLang="en-US" dirty="0"/>
            <a:t>优化模型</a:t>
          </a:r>
        </a:p>
      </dgm:t>
    </dgm:pt>
    <dgm:pt modelId="{D0835085-4A9D-47A8-BCCE-13B29DE9E2D0}" type="parTrans" cxnId="{D737CC3E-FBFB-4F8B-90D0-103F46CA83FF}">
      <dgm:prSet/>
      <dgm:spPr/>
      <dgm:t>
        <a:bodyPr/>
        <a:lstStyle/>
        <a:p>
          <a:endParaRPr lang="zh-CN" altLang="en-US"/>
        </a:p>
      </dgm:t>
    </dgm:pt>
    <dgm:pt modelId="{1CB8E771-9DAB-416D-ABF7-42FA51D3CB2B}" type="sibTrans" cxnId="{D737CC3E-FBFB-4F8B-90D0-103F46CA83FF}">
      <dgm:prSet/>
      <dgm:spPr/>
      <dgm:t>
        <a:bodyPr/>
        <a:lstStyle/>
        <a:p>
          <a:endParaRPr lang="zh-CN" altLang="en-US"/>
        </a:p>
      </dgm:t>
    </dgm:pt>
    <dgm:pt modelId="{03DABD3C-7A48-4C8C-931B-849B9D616840}">
      <dgm:prSet phldrT="[文本]"/>
      <dgm:spPr/>
      <dgm:t>
        <a:bodyPr/>
        <a:lstStyle/>
        <a:p>
          <a:r>
            <a:rPr lang="zh-CN" altLang="en-US" dirty="0"/>
            <a:t>协同过滤</a:t>
          </a:r>
        </a:p>
      </dgm:t>
    </dgm:pt>
    <dgm:pt modelId="{BE1EF635-31A7-4A3C-8563-3A8E11126169}" type="parTrans" cxnId="{AE37E6C7-ABB2-42E4-891D-30F6CE1D41AD}">
      <dgm:prSet/>
      <dgm:spPr/>
      <dgm:t>
        <a:bodyPr/>
        <a:lstStyle/>
        <a:p>
          <a:endParaRPr lang="zh-CN" altLang="en-US"/>
        </a:p>
      </dgm:t>
    </dgm:pt>
    <dgm:pt modelId="{FECE3F79-4B31-4ADF-AF6E-3A3F89C62B2A}" type="sibTrans" cxnId="{AE37E6C7-ABB2-42E4-891D-30F6CE1D41AD}">
      <dgm:prSet/>
      <dgm:spPr/>
      <dgm:t>
        <a:bodyPr/>
        <a:lstStyle/>
        <a:p>
          <a:endParaRPr lang="zh-CN" altLang="en-US"/>
        </a:p>
      </dgm:t>
    </dgm:pt>
    <dgm:pt modelId="{6FC68BAF-D609-4A45-A94D-3B4107DB9AF4}">
      <dgm:prSet phldrT="[文本]"/>
      <dgm:spPr/>
      <dgm:t>
        <a:bodyPr/>
        <a:lstStyle/>
        <a:p>
          <a:r>
            <a:rPr lang="zh-CN" altLang="en-US" dirty="0"/>
            <a:t>提高运行效率</a:t>
          </a:r>
        </a:p>
      </dgm:t>
    </dgm:pt>
    <dgm:pt modelId="{2B7B076A-0CA0-4138-838B-B34C8524BA02}" type="parTrans" cxnId="{A6744F58-E434-4B5C-8B34-58F66D57CDA7}">
      <dgm:prSet/>
      <dgm:spPr/>
      <dgm:t>
        <a:bodyPr/>
        <a:lstStyle/>
        <a:p>
          <a:endParaRPr lang="zh-CN" altLang="en-US"/>
        </a:p>
      </dgm:t>
    </dgm:pt>
    <dgm:pt modelId="{5C111A7A-6AAE-44EC-BC6B-EBEC99D2E4A9}" type="sibTrans" cxnId="{A6744F58-E434-4B5C-8B34-58F66D57CDA7}">
      <dgm:prSet/>
      <dgm:spPr/>
      <dgm:t>
        <a:bodyPr/>
        <a:lstStyle/>
        <a:p>
          <a:endParaRPr lang="zh-CN" altLang="en-US"/>
        </a:p>
      </dgm:t>
    </dgm:pt>
    <dgm:pt modelId="{3A1F688E-EF22-4F4D-AB6B-19FCF2E07AD0}">
      <dgm:prSet phldrT="[文本]"/>
      <dgm:spPr/>
      <dgm:t>
        <a:bodyPr/>
        <a:lstStyle/>
        <a:p>
          <a:r>
            <a:rPr lang="zh-CN" altLang="en-US" dirty="0"/>
            <a:t>系统搭建</a:t>
          </a:r>
        </a:p>
      </dgm:t>
    </dgm:pt>
    <dgm:pt modelId="{98CD62CF-F02A-48DC-88F8-1D135688C872}" type="parTrans" cxnId="{9C0E6C8B-7A7B-4146-B36B-7DDD3EEDD433}">
      <dgm:prSet/>
      <dgm:spPr/>
      <dgm:t>
        <a:bodyPr/>
        <a:lstStyle/>
        <a:p>
          <a:endParaRPr lang="zh-CN" altLang="en-US"/>
        </a:p>
      </dgm:t>
    </dgm:pt>
    <dgm:pt modelId="{9547D230-B846-4452-8F2D-BB819517BA1E}" type="sibTrans" cxnId="{9C0E6C8B-7A7B-4146-B36B-7DDD3EEDD433}">
      <dgm:prSet/>
      <dgm:spPr/>
      <dgm:t>
        <a:bodyPr/>
        <a:lstStyle/>
        <a:p>
          <a:endParaRPr lang="zh-CN" altLang="en-US"/>
        </a:p>
      </dgm:t>
    </dgm:pt>
    <dgm:pt modelId="{B1053DBB-0656-4260-B3D5-D06174E35CBB}">
      <dgm:prSet phldrT="[文本]"/>
      <dgm:spPr/>
      <dgm:t>
        <a:bodyPr/>
        <a:lstStyle/>
        <a:p>
          <a:r>
            <a:rPr lang="zh-CN" altLang="en-US" dirty="0"/>
            <a:t>融合用户画像</a:t>
          </a:r>
        </a:p>
      </dgm:t>
    </dgm:pt>
    <dgm:pt modelId="{B71E5CCD-CCD3-4034-9BA9-8A8484097D1D}" type="parTrans" cxnId="{E0FBADB1-7BC5-4E80-AD40-C2814C0EB97D}">
      <dgm:prSet/>
      <dgm:spPr/>
      <dgm:t>
        <a:bodyPr/>
        <a:lstStyle/>
        <a:p>
          <a:endParaRPr lang="zh-CN" altLang="en-US"/>
        </a:p>
      </dgm:t>
    </dgm:pt>
    <dgm:pt modelId="{16476169-561A-41C0-99D3-5E00E0C6C9D0}" type="sibTrans" cxnId="{E0FBADB1-7BC5-4E80-AD40-C2814C0EB97D}">
      <dgm:prSet/>
      <dgm:spPr/>
      <dgm:t>
        <a:bodyPr/>
        <a:lstStyle/>
        <a:p>
          <a:endParaRPr lang="zh-CN" altLang="en-US"/>
        </a:p>
      </dgm:t>
    </dgm:pt>
    <dgm:pt modelId="{20206114-79E4-4332-8AE3-CB0A16DE6DA9}">
      <dgm:prSet phldrT="[文本]"/>
      <dgm:spPr/>
      <dgm:t>
        <a:bodyPr/>
        <a:lstStyle/>
        <a:p>
          <a:r>
            <a:rPr lang="zh-CN" altLang="en-US" dirty="0"/>
            <a:t>美化前端设计</a:t>
          </a:r>
        </a:p>
      </dgm:t>
    </dgm:pt>
    <dgm:pt modelId="{988D447A-5958-41D9-B9ED-3EB4AB1B3B08}" type="parTrans" cxnId="{6AD2A530-B0CA-430C-8190-748B699DB1CE}">
      <dgm:prSet/>
      <dgm:spPr/>
      <dgm:t>
        <a:bodyPr/>
        <a:lstStyle/>
        <a:p>
          <a:endParaRPr lang="zh-CN" altLang="en-US"/>
        </a:p>
      </dgm:t>
    </dgm:pt>
    <dgm:pt modelId="{B1484EC3-3C5C-4F30-8553-0C7ECD1E6942}" type="sibTrans" cxnId="{6AD2A530-B0CA-430C-8190-748B699DB1CE}">
      <dgm:prSet/>
      <dgm:spPr/>
      <dgm:t>
        <a:bodyPr/>
        <a:lstStyle/>
        <a:p>
          <a:endParaRPr lang="zh-CN" altLang="en-US"/>
        </a:p>
      </dgm:t>
    </dgm:pt>
    <dgm:pt modelId="{9870036A-49CE-4B89-B7F2-BEC238EA598D}">
      <dgm:prSet phldrT="[文本]"/>
      <dgm:spPr/>
      <dgm:t>
        <a:bodyPr/>
        <a:lstStyle/>
        <a:p>
          <a:r>
            <a:rPr lang="zh-CN" altLang="en-US" dirty="0"/>
            <a:t>数据处理</a:t>
          </a:r>
        </a:p>
      </dgm:t>
    </dgm:pt>
    <dgm:pt modelId="{D02C52DF-EA01-4D1E-BC70-932D89CA3D89}" type="parTrans" cxnId="{DE8454EC-CD57-4673-8A16-32738BB9028F}">
      <dgm:prSet/>
      <dgm:spPr/>
      <dgm:t>
        <a:bodyPr/>
        <a:lstStyle/>
        <a:p>
          <a:endParaRPr lang="zh-CN" altLang="en-US"/>
        </a:p>
      </dgm:t>
    </dgm:pt>
    <dgm:pt modelId="{C557A108-774C-4473-AE6D-9F070856C6C7}" type="sibTrans" cxnId="{DE8454EC-CD57-4673-8A16-32738BB9028F}">
      <dgm:prSet/>
      <dgm:spPr/>
      <dgm:t>
        <a:bodyPr/>
        <a:lstStyle/>
        <a:p>
          <a:endParaRPr lang="zh-CN" altLang="en-US"/>
        </a:p>
      </dgm:t>
    </dgm:pt>
    <dgm:pt modelId="{A44BE7EA-D0A9-4C70-977D-57242294DAF5}" type="pres">
      <dgm:prSet presAssocID="{6290B7C6-D213-40A2-8F68-8F37DC4433F2}" presName="Name0" presStyleCnt="0">
        <dgm:presLayoutVars>
          <dgm:dir/>
          <dgm:animLvl val="lvl"/>
          <dgm:resizeHandles val="exact"/>
        </dgm:presLayoutVars>
      </dgm:prSet>
      <dgm:spPr/>
    </dgm:pt>
    <dgm:pt modelId="{6D9E10E7-B87E-46C9-92CE-B5BF15EB4AC8}" type="pres">
      <dgm:prSet presAssocID="{719262C0-0D90-41D4-9B74-BEED210AC50D}" presName="vertFlow" presStyleCnt="0"/>
      <dgm:spPr/>
    </dgm:pt>
    <dgm:pt modelId="{F7EE8A2E-61B3-4BFE-8991-979917F3C014}" type="pres">
      <dgm:prSet presAssocID="{719262C0-0D90-41D4-9B74-BEED210AC50D}" presName="header" presStyleLbl="node1" presStyleIdx="0" presStyleCnt="3"/>
      <dgm:spPr/>
    </dgm:pt>
    <dgm:pt modelId="{B4BAD39E-51B3-43E6-8929-68BB942A64D1}" type="pres">
      <dgm:prSet presAssocID="{C16086B6-BB52-4B5D-A24B-6182376786C8}" presName="parTrans" presStyleLbl="sibTrans2D1" presStyleIdx="0" presStyleCnt="6"/>
      <dgm:spPr/>
    </dgm:pt>
    <dgm:pt modelId="{62F1BF2C-A85E-4336-A43F-AD325A4AE350}" type="pres">
      <dgm:prSet presAssocID="{D7249728-7DEF-4F18-B584-011CABFDF8C2}" presName="child" presStyleLbl="alignAccFollowNode1" presStyleIdx="0" presStyleCnt="6">
        <dgm:presLayoutVars>
          <dgm:chMax val="0"/>
          <dgm:bulletEnabled val="1"/>
        </dgm:presLayoutVars>
      </dgm:prSet>
      <dgm:spPr/>
    </dgm:pt>
    <dgm:pt modelId="{171614E9-4D3A-4C14-8617-BA7DED338A87}" type="pres">
      <dgm:prSet presAssocID="{9083410B-D18D-435D-BC68-87EE97B16E68}" presName="sibTrans" presStyleLbl="sibTrans2D1" presStyleIdx="1" presStyleCnt="6"/>
      <dgm:spPr/>
    </dgm:pt>
    <dgm:pt modelId="{27DFF3B0-09CC-414E-AC8F-2900A7342B94}" type="pres">
      <dgm:prSet presAssocID="{7C90F279-6500-47AD-8512-2E61658EB667}" presName="child" presStyleLbl="alignAccFollowNode1" presStyleIdx="1" presStyleCnt="6">
        <dgm:presLayoutVars>
          <dgm:chMax val="0"/>
          <dgm:bulletEnabled val="1"/>
        </dgm:presLayoutVars>
      </dgm:prSet>
      <dgm:spPr/>
    </dgm:pt>
    <dgm:pt modelId="{F7FCD37A-A0F2-4586-BF99-2B9C05AF1E02}" type="pres">
      <dgm:prSet presAssocID="{719262C0-0D90-41D4-9B74-BEED210AC50D}" presName="hSp" presStyleCnt="0"/>
      <dgm:spPr/>
    </dgm:pt>
    <dgm:pt modelId="{5A3B6048-86E1-445A-BB09-A6990AF7308E}" type="pres">
      <dgm:prSet presAssocID="{03DABD3C-7A48-4C8C-931B-849B9D616840}" presName="vertFlow" presStyleCnt="0"/>
      <dgm:spPr/>
    </dgm:pt>
    <dgm:pt modelId="{9CC395CF-A576-435D-993A-5EFACDE65CD6}" type="pres">
      <dgm:prSet presAssocID="{03DABD3C-7A48-4C8C-931B-849B9D616840}" presName="header" presStyleLbl="node1" presStyleIdx="1" presStyleCnt="3"/>
      <dgm:spPr/>
    </dgm:pt>
    <dgm:pt modelId="{7D760FD9-EC00-4AD6-A722-B77AFC5241C9}" type="pres">
      <dgm:prSet presAssocID="{2B7B076A-0CA0-4138-838B-B34C8524BA02}" presName="parTrans" presStyleLbl="sibTrans2D1" presStyleIdx="2" presStyleCnt="6"/>
      <dgm:spPr/>
    </dgm:pt>
    <dgm:pt modelId="{5AB37560-4137-4546-93F0-8D0791378752}" type="pres">
      <dgm:prSet presAssocID="{6FC68BAF-D609-4A45-A94D-3B4107DB9AF4}" presName="child" presStyleLbl="alignAccFollowNode1" presStyleIdx="2" presStyleCnt="6">
        <dgm:presLayoutVars>
          <dgm:chMax val="0"/>
          <dgm:bulletEnabled val="1"/>
        </dgm:presLayoutVars>
      </dgm:prSet>
      <dgm:spPr/>
    </dgm:pt>
    <dgm:pt modelId="{5E8407A7-D1E1-4917-8DC5-0415EE050CD0}" type="pres">
      <dgm:prSet presAssocID="{5C111A7A-6AAE-44EC-BC6B-EBEC99D2E4A9}" presName="sibTrans" presStyleLbl="sibTrans2D1" presStyleIdx="3" presStyleCnt="6"/>
      <dgm:spPr/>
    </dgm:pt>
    <dgm:pt modelId="{D4410937-FCE2-4542-9CF6-1E54B32D7309}" type="pres">
      <dgm:prSet presAssocID="{B1053DBB-0656-4260-B3D5-D06174E35CBB}" presName="child" presStyleLbl="alignAccFollowNode1" presStyleIdx="3" presStyleCnt="6">
        <dgm:presLayoutVars>
          <dgm:chMax val="0"/>
          <dgm:bulletEnabled val="1"/>
        </dgm:presLayoutVars>
      </dgm:prSet>
      <dgm:spPr/>
    </dgm:pt>
    <dgm:pt modelId="{B8FA6EDC-C232-4FD5-9FB6-109D365F1B11}" type="pres">
      <dgm:prSet presAssocID="{03DABD3C-7A48-4C8C-931B-849B9D616840}" presName="hSp" presStyleCnt="0"/>
      <dgm:spPr/>
    </dgm:pt>
    <dgm:pt modelId="{DAD69770-FAE5-4712-AD76-F30C0C401BF5}" type="pres">
      <dgm:prSet presAssocID="{3A1F688E-EF22-4F4D-AB6B-19FCF2E07AD0}" presName="vertFlow" presStyleCnt="0"/>
      <dgm:spPr/>
    </dgm:pt>
    <dgm:pt modelId="{E77AE2EA-8176-48BF-912C-7C1146460A73}" type="pres">
      <dgm:prSet presAssocID="{3A1F688E-EF22-4F4D-AB6B-19FCF2E07AD0}" presName="header" presStyleLbl="node1" presStyleIdx="2" presStyleCnt="3"/>
      <dgm:spPr/>
    </dgm:pt>
    <dgm:pt modelId="{D148D8D6-7BA9-47E2-9965-35E4E3BA0186}" type="pres">
      <dgm:prSet presAssocID="{988D447A-5958-41D9-B9ED-3EB4AB1B3B08}" presName="parTrans" presStyleLbl="sibTrans2D1" presStyleIdx="4" presStyleCnt="6"/>
      <dgm:spPr/>
    </dgm:pt>
    <dgm:pt modelId="{43B5CD2D-CA33-41A9-AF92-D01A79B509D3}" type="pres">
      <dgm:prSet presAssocID="{20206114-79E4-4332-8AE3-CB0A16DE6DA9}" presName="child" presStyleLbl="alignAccFollowNode1" presStyleIdx="4" presStyleCnt="6">
        <dgm:presLayoutVars>
          <dgm:chMax val="0"/>
          <dgm:bulletEnabled val="1"/>
        </dgm:presLayoutVars>
      </dgm:prSet>
      <dgm:spPr/>
    </dgm:pt>
    <dgm:pt modelId="{3137B34B-D60C-408B-8817-AC63F9EF011E}" type="pres">
      <dgm:prSet presAssocID="{B1484EC3-3C5C-4F30-8553-0C7ECD1E6942}" presName="sibTrans" presStyleLbl="sibTrans2D1" presStyleIdx="5" presStyleCnt="6"/>
      <dgm:spPr/>
    </dgm:pt>
    <dgm:pt modelId="{EE5189AF-A35C-41EF-BCB7-4F8F70B1CB59}" type="pres">
      <dgm:prSet presAssocID="{9870036A-49CE-4B89-B7F2-BEC238EA598D}" presName="child" presStyleLbl="alignAccFollowNode1" presStyleIdx="5" presStyleCnt="6">
        <dgm:presLayoutVars>
          <dgm:chMax val="0"/>
          <dgm:bulletEnabled val="1"/>
        </dgm:presLayoutVars>
      </dgm:prSet>
      <dgm:spPr/>
    </dgm:pt>
  </dgm:ptLst>
  <dgm:cxnLst>
    <dgm:cxn modelId="{6042A527-6739-47A9-9E8E-CBCA3756802F}" type="presOf" srcId="{9083410B-D18D-435D-BC68-87EE97B16E68}" destId="{171614E9-4D3A-4C14-8617-BA7DED338A87}" srcOrd="0" destOrd="0" presId="urn:microsoft.com/office/officeart/2005/8/layout/lProcess1"/>
    <dgm:cxn modelId="{1CA37730-659F-4922-8FFE-8D85228378ED}" type="presOf" srcId="{B1484EC3-3C5C-4F30-8553-0C7ECD1E6942}" destId="{3137B34B-D60C-408B-8817-AC63F9EF011E}" srcOrd="0" destOrd="0" presId="urn:microsoft.com/office/officeart/2005/8/layout/lProcess1"/>
    <dgm:cxn modelId="{6AD2A530-B0CA-430C-8190-748B699DB1CE}" srcId="{3A1F688E-EF22-4F4D-AB6B-19FCF2E07AD0}" destId="{20206114-79E4-4332-8AE3-CB0A16DE6DA9}" srcOrd="0" destOrd="0" parTransId="{988D447A-5958-41D9-B9ED-3EB4AB1B3B08}" sibTransId="{B1484EC3-3C5C-4F30-8553-0C7ECD1E6942}"/>
    <dgm:cxn modelId="{0319CA33-AA9C-4EF7-B75A-FFD7D9BDB039}" type="presOf" srcId="{9870036A-49CE-4B89-B7F2-BEC238EA598D}" destId="{EE5189AF-A35C-41EF-BCB7-4F8F70B1CB59}" srcOrd="0" destOrd="0" presId="urn:microsoft.com/office/officeart/2005/8/layout/lProcess1"/>
    <dgm:cxn modelId="{D737CC3E-FBFB-4F8B-90D0-103F46CA83FF}" srcId="{719262C0-0D90-41D4-9B74-BEED210AC50D}" destId="{7C90F279-6500-47AD-8512-2E61658EB667}" srcOrd="1" destOrd="0" parTransId="{D0835085-4A9D-47A8-BCCE-13B29DE9E2D0}" sibTransId="{1CB8E771-9DAB-416D-ABF7-42FA51D3CB2B}"/>
    <dgm:cxn modelId="{31450847-35A5-4E33-BEDA-538BC1F9726F}" type="presOf" srcId="{988D447A-5958-41D9-B9ED-3EB4AB1B3B08}" destId="{D148D8D6-7BA9-47E2-9965-35E4E3BA0186}" srcOrd="0" destOrd="0" presId="urn:microsoft.com/office/officeart/2005/8/layout/lProcess1"/>
    <dgm:cxn modelId="{D62FC84B-F086-4F7B-8F85-BE5D9C6E02B5}" srcId="{719262C0-0D90-41D4-9B74-BEED210AC50D}" destId="{D7249728-7DEF-4F18-B584-011CABFDF8C2}" srcOrd="0" destOrd="0" parTransId="{C16086B6-BB52-4B5D-A24B-6182376786C8}" sibTransId="{9083410B-D18D-435D-BC68-87EE97B16E68}"/>
    <dgm:cxn modelId="{34206475-CBE5-438B-A282-CB5F4E7AB731}" type="presOf" srcId="{03DABD3C-7A48-4C8C-931B-849B9D616840}" destId="{9CC395CF-A576-435D-993A-5EFACDE65CD6}" srcOrd="0" destOrd="0" presId="urn:microsoft.com/office/officeart/2005/8/layout/lProcess1"/>
    <dgm:cxn modelId="{8F5EB575-7881-4556-9DD4-0CBE95F90D9F}" type="presOf" srcId="{6290B7C6-D213-40A2-8F68-8F37DC4433F2}" destId="{A44BE7EA-D0A9-4C70-977D-57242294DAF5}" srcOrd="0" destOrd="0" presId="urn:microsoft.com/office/officeart/2005/8/layout/lProcess1"/>
    <dgm:cxn modelId="{05F66757-05CB-41E7-BE9F-820B1AA05648}" srcId="{6290B7C6-D213-40A2-8F68-8F37DC4433F2}" destId="{719262C0-0D90-41D4-9B74-BEED210AC50D}" srcOrd="0" destOrd="0" parTransId="{AD7DC765-5E9D-4643-A927-CFD8C3A36C3B}" sibTransId="{3AC748A0-79C7-42E7-A560-A3F0C17147B5}"/>
    <dgm:cxn modelId="{A6744F58-E434-4B5C-8B34-58F66D57CDA7}" srcId="{03DABD3C-7A48-4C8C-931B-849B9D616840}" destId="{6FC68BAF-D609-4A45-A94D-3B4107DB9AF4}" srcOrd="0" destOrd="0" parTransId="{2B7B076A-0CA0-4138-838B-B34C8524BA02}" sibTransId="{5C111A7A-6AAE-44EC-BC6B-EBEC99D2E4A9}"/>
    <dgm:cxn modelId="{B27CD758-3E0C-47AD-BFAA-46799ACA6F5F}" type="presOf" srcId="{D7249728-7DEF-4F18-B584-011CABFDF8C2}" destId="{62F1BF2C-A85E-4336-A43F-AD325A4AE350}" srcOrd="0" destOrd="0" presId="urn:microsoft.com/office/officeart/2005/8/layout/lProcess1"/>
    <dgm:cxn modelId="{3FDB295A-B236-4E59-A6BC-56978E69FD32}" type="presOf" srcId="{719262C0-0D90-41D4-9B74-BEED210AC50D}" destId="{F7EE8A2E-61B3-4BFE-8991-979917F3C014}" srcOrd="0" destOrd="0" presId="urn:microsoft.com/office/officeart/2005/8/layout/lProcess1"/>
    <dgm:cxn modelId="{9C0E6C8B-7A7B-4146-B36B-7DDD3EEDD433}" srcId="{6290B7C6-D213-40A2-8F68-8F37DC4433F2}" destId="{3A1F688E-EF22-4F4D-AB6B-19FCF2E07AD0}" srcOrd="2" destOrd="0" parTransId="{98CD62CF-F02A-48DC-88F8-1D135688C872}" sibTransId="{9547D230-B846-4452-8F2D-BB819517BA1E}"/>
    <dgm:cxn modelId="{A49C18A0-B361-4A45-B3D4-29C96529B476}" type="presOf" srcId="{6FC68BAF-D609-4A45-A94D-3B4107DB9AF4}" destId="{5AB37560-4137-4546-93F0-8D0791378752}" srcOrd="0" destOrd="0" presId="urn:microsoft.com/office/officeart/2005/8/layout/lProcess1"/>
    <dgm:cxn modelId="{BC88E6A5-58D3-4137-B8B3-64D9A3A558BF}" type="presOf" srcId="{C16086B6-BB52-4B5D-A24B-6182376786C8}" destId="{B4BAD39E-51B3-43E6-8929-68BB942A64D1}" srcOrd="0" destOrd="0" presId="urn:microsoft.com/office/officeart/2005/8/layout/lProcess1"/>
    <dgm:cxn modelId="{A19C08B0-C149-479F-BD5C-360071299279}" type="presOf" srcId="{20206114-79E4-4332-8AE3-CB0A16DE6DA9}" destId="{43B5CD2D-CA33-41A9-AF92-D01A79B509D3}" srcOrd="0" destOrd="0" presId="urn:microsoft.com/office/officeart/2005/8/layout/lProcess1"/>
    <dgm:cxn modelId="{E0FBADB1-7BC5-4E80-AD40-C2814C0EB97D}" srcId="{03DABD3C-7A48-4C8C-931B-849B9D616840}" destId="{B1053DBB-0656-4260-B3D5-D06174E35CBB}" srcOrd="1" destOrd="0" parTransId="{B71E5CCD-CCD3-4034-9BA9-8A8484097D1D}" sibTransId="{16476169-561A-41C0-99D3-5E00E0C6C9D0}"/>
    <dgm:cxn modelId="{55D6D8B1-49D8-44C9-B26B-B1830DA7A374}" type="presOf" srcId="{3A1F688E-EF22-4F4D-AB6B-19FCF2E07AD0}" destId="{E77AE2EA-8176-48BF-912C-7C1146460A73}" srcOrd="0" destOrd="0" presId="urn:microsoft.com/office/officeart/2005/8/layout/lProcess1"/>
    <dgm:cxn modelId="{AE37E6C7-ABB2-42E4-891D-30F6CE1D41AD}" srcId="{6290B7C6-D213-40A2-8F68-8F37DC4433F2}" destId="{03DABD3C-7A48-4C8C-931B-849B9D616840}" srcOrd="1" destOrd="0" parTransId="{BE1EF635-31A7-4A3C-8563-3A8E11126169}" sibTransId="{FECE3F79-4B31-4ADF-AF6E-3A3F89C62B2A}"/>
    <dgm:cxn modelId="{3C7B07DF-DE06-47E5-B36D-4E71B626A2AC}" type="presOf" srcId="{B1053DBB-0656-4260-B3D5-D06174E35CBB}" destId="{D4410937-FCE2-4542-9CF6-1E54B32D7309}" srcOrd="0" destOrd="0" presId="urn:microsoft.com/office/officeart/2005/8/layout/lProcess1"/>
    <dgm:cxn modelId="{CEC6B3E0-E533-4099-8F65-03380BA25CC3}" type="presOf" srcId="{5C111A7A-6AAE-44EC-BC6B-EBEC99D2E4A9}" destId="{5E8407A7-D1E1-4917-8DC5-0415EE050CD0}" srcOrd="0" destOrd="0" presId="urn:microsoft.com/office/officeart/2005/8/layout/lProcess1"/>
    <dgm:cxn modelId="{DE8454EC-CD57-4673-8A16-32738BB9028F}" srcId="{3A1F688E-EF22-4F4D-AB6B-19FCF2E07AD0}" destId="{9870036A-49CE-4B89-B7F2-BEC238EA598D}" srcOrd="1" destOrd="0" parTransId="{D02C52DF-EA01-4D1E-BC70-932D89CA3D89}" sibTransId="{C557A108-774C-4473-AE6D-9F070856C6C7}"/>
    <dgm:cxn modelId="{466C67F5-5889-4447-A3A9-5EB117DC6C0A}" type="presOf" srcId="{7C90F279-6500-47AD-8512-2E61658EB667}" destId="{27DFF3B0-09CC-414E-AC8F-2900A7342B94}" srcOrd="0" destOrd="0" presId="urn:microsoft.com/office/officeart/2005/8/layout/lProcess1"/>
    <dgm:cxn modelId="{C48012F9-AE01-4A61-93C2-F511D69A11EA}" type="presOf" srcId="{2B7B076A-0CA0-4138-838B-B34C8524BA02}" destId="{7D760FD9-EC00-4AD6-A722-B77AFC5241C9}" srcOrd="0" destOrd="0" presId="urn:microsoft.com/office/officeart/2005/8/layout/lProcess1"/>
    <dgm:cxn modelId="{05C78EF0-ED92-4DBF-A4A3-44A01E19DCE6}" type="presParOf" srcId="{A44BE7EA-D0A9-4C70-977D-57242294DAF5}" destId="{6D9E10E7-B87E-46C9-92CE-B5BF15EB4AC8}" srcOrd="0" destOrd="0" presId="urn:microsoft.com/office/officeart/2005/8/layout/lProcess1"/>
    <dgm:cxn modelId="{C4B54B15-02A5-4D1F-8DFB-6EE42DB3340B}" type="presParOf" srcId="{6D9E10E7-B87E-46C9-92CE-B5BF15EB4AC8}" destId="{F7EE8A2E-61B3-4BFE-8991-979917F3C014}" srcOrd="0" destOrd="0" presId="urn:microsoft.com/office/officeart/2005/8/layout/lProcess1"/>
    <dgm:cxn modelId="{0969A083-8125-4D9C-AE8D-D69DB884886E}" type="presParOf" srcId="{6D9E10E7-B87E-46C9-92CE-B5BF15EB4AC8}" destId="{B4BAD39E-51B3-43E6-8929-68BB942A64D1}" srcOrd="1" destOrd="0" presId="urn:microsoft.com/office/officeart/2005/8/layout/lProcess1"/>
    <dgm:cxn modelId="{86119AB0-89A2-4584-B182-F5B708D884D2}" type="presParOf" srcId="{6D9E10E7-B87E-46C9-92CE-B5BF15EB4AC8}" destId="{62F1BF2C-A85E-4336-A43F-AD325A4AE350}" srcOrd="2" destOrd="0" presId="urn:microsoft.com/office/officeart/2005/8/layout/lProcess1"/>
    <dgm:cxn modelId="{80097318-E5CD-4DDF-A599-AE28CFE958EC}" type="presParOf" srcId="{6D9E10E7-B87E-46C9-92CE-B5BF15EB4AC8}" destId="{171614E9-4D3A-4C14-8617-BA7DED338A87}" srcOrd="3" destOrd="0" presId="urn:microsoft.com/office/officeart/2005/8/layout/lProcess1"/>
    <dgm:cxn modelId="{BC78FC50-2661-4FEB-BE20-C392E4F0667E}" type="presParOf" srcId="{6D9E10E7-B87E-46C9-92CE-B5BF15EB4AC8}" destId="{27DFF3B0-09CC-414E-AC8F-2900A7342B94}" srcOrd="4" destOrd="0" presId="urn:microsoft.com/office/officeart/2005/8/layout/lProcess1"/>
    <dgm:cxn modelId="{35EBE8FF-96DC-479B-AA4B-65F82F2B4CB1}" type="presParOf" srcId="{A44BE7EA-D0A9-4C70-977D-57242294DAF5}" destId="{F7FCD37A-A0F2-4586-BF99-2B9C05AF1E02}" srcOrd="1" destOrd="0" presId="urn:microsoft.com/office/officeart/2005/8/layout/lProcess1"/>
    <dgm:cxn modelId="{45633E3C-3FA7-48AC-8B68-29EF11D9BFB5}" type="presParOf" srcId="{A44BE7EA-D0A9-4C70-977D-57242294DAF5}" destId="{5A3B6048-86E1-445A-BB09-A6990AF7308E}" srcOrd="2" destOrd="0" presId="urn:microsoft.com/office/officeart/2005/8/layout/lProcess1"/>
    <dgm:cxn modelId="{EBC1D1F1-09D8-4021-9CB6-BE01240AFF24}" type="presParOf" srcId="{5A3B6048-86E1-445A-BB09-A6990AF7308E}" destId="{9CC395CF-A576-435D-993A-5EFACDE65CD6}" srcOrd="0" destOrd="0" presId="urn:microsoft.com/office/officeart/2005/8/layout/lProcess1"/>
    <dgm:cxn modelId="{2156A599-CE2B-465C-99AA-A693A656FD38}" type="presParOf" srcId="{5A3B6048-86E1-445A-BB09-A6990AF7308E}" destId="{7D760FD9-EC00-4AD6-A722-B77AFC5241C9}" srcOrd="1" destOrd="0" presId="urn:microsoft.com/office/officeart/2005/8/layout/lProcess1"/>
    <dgm:cxn modelId="{5EB1D6E4-0857-4A56-A363-B2987AD5EBBF}" type="presParOf" srcId="{5A3B6048-86E1-445A-BB09-A6990AF7308E}" destId="{5AB37560-4137-4546-93F0-8D0791378752}" srcOrd="2" destOrd="0" presId="urn:microsoft.com/office/officeart/2005/8/layout/lProcess1"/>
    <dgm:cxn modelId="{607530EE-C38B-4154-91B7-AF6C78D1D7FC}" type="presParOf" srcId="{5A3B6048-86E1-445A-BB09-A6990AF7308E}" destId="{5E8407A7-D1E1-4917-8DC5-0415EE050CD0}" srcOrd="3" destOrd="0" presId="urn:microsoft.com/office/officeart/2005/8/layout/lProcess1"/>
    <dgm:cxn modelId="{4EB1BE81-3DFD-43AD-9B30-2E75C063934A}" type="presParOf" srcId="{5A3B6048-86E1-445A-BB09-A6990AF7308E}" destId="{D4410937-FCE2-4542-9CF6-1E54B32D7309}" srcOrd="4" destOrd="0" presId="urn:microsoft.com/office/officeart/2005/8/layout/lProcess1"/>
    <dgm:cxn modelId="{40C5063C-36E3-4F73-A588-0BD758AAA195}" type="presParOf" srcId="{A44BE7EA-D0A9-4C70-977D-57242294DAF5}" destId="{B8FA6EDC-C232-4FD5-9FB6-109D365F1B11}" srcOrd="3" destOrd="0" presId="urn:microsoft.com/office/officeart/2005/8/layout/lProcess1"/>
    <dgm:cxn modelId="{9D8640BF-AAF9-42F5-BF71-A1D11626BD52}" type="presParOf" srcId="{A44BE7EA-D0A9-4C70-977D-57242294DAF5}" destId="{DAD69770-FAE5-4712-AD76-F30C0C401BF5}" srcOrd="4" destOrd="0" presId="urn:microsoft.com/office/officeart/2005/8/layout/lProcess1"/>
    <dgm:cxn modelId="{5481FA7C-80B4-4B34-BF69-93949E114957}" type="presParOf" srcId="{DAD69770-FAE5-4712-AD76-F30C0C401BF5}" destId="{E77AE2EA-8176-48BF-912C-7C1146460A73}" srcOrd="0" destOrd="0" presId="urn:microsoft.com/office/officeart/2005/8/layout/lProcess1"/>
    <dgm:cxn modelId="{C12F775E-A881-4891-B3D3-B4C6EF625A51}" type="presParOf" srcId="{DAD69770-FAE5-4712-AD76-F30C0C401BF5}" destId="{D148D8D6-7BA9-47E2-9965-35E4E3BA0186}" srcOrd="1" destOrd="0" presId="urn:microsoft.com/office/officeart/2005/8/layout/lProcess1"/>
    <dgm:cxn modelId="{04A23A38-C696-42EC-A490-50A96618797A}" type="presParOf" srcId="{DAD69770-FAE5-4712-AD76-F30C0C401BF5}" destId="{43B5CD2D-CA33-41A9-AF92-D01A79B509D3}" srcOrd="2" destOrd="0" presId="urn:microsoft.com/office/officeart/2005/8/layout/lProcess1"/>
    <dgm:cxn modelId="{A1D886DE-F454-48E4-B2C7-607CAA17B613}" type="presParOf" srcId="{DAD69770-FAE5-4712-AD76-F30C0C401BF5}" destId="{3137B34B-D60C-408B-8817-AC63F9EF011E}" srcOrd="3" destOrd="0" presId="urn:microsoft.com/office/officeart/2005/8/layout/lProcess1"/>
    <dgm:cxn modelId="{981A8D2F-7271-4531-ABEA-AF6445F7CD8A}" type="presParOf" srcId="{DAD69770-FAE5-4712-AD76-F30C0C401BF5}" destId="{EE5189AF-A35C-41EF-BCB7-4F8F70B1CB59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943EAA-22BB-4270-9D60-74A43C3E93C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4D0D686-3121-41AD-AFC8-F2607FC2A595}">
      <dgm:prSet phldrT="[文本]"/>
      <dgm:spPr/>
      <dgm:t>
        <a:bodyPr/>
        <a:lstStyle/>
        <a:p>
          <a:r>
            <a:rPr lang="zh-CN" altLang="en-US" dirty="0"/>
            <a:t>研读参考文献、理清实现思路</a:t>
          </a:r>
        </a:p>
      </dgm:t>
    </dgm:pt>
    <dgm:pt modelId="{B3B08544-1423-4E3A-9AA3-C9D6E7BE4282}" type="parTrans" cxnId="{B25AFAEA-F094-4652-9C25-1BA8EAAF13F7}">
      <dgm:prSet/>
      <dgm:spPr/>
      <dgm:t>
        <a:bodyPr/>
        <a:lstStyle/>
        <a:p>
          <a:endParaRPr lang="zh-CN" altLang="en-US"/>
        </a:p>
      </dgm:t>
    </dgm:pt>
    <dgm:pt modelId="{3117B755-1001-4A18-AE29-6873276A37D1}" type="sibTrans" cxnId="{B25AFAEA-F094-4652-9C25-1BA8EAAF13F7}">
      <dgm:prSet/>
      <dgm:spPr/>
      <dgm:t>
        <a:bodyPr/>
        <a:lstStyle/>
        <a:p>
          <a:endParaRPr lang="zh-CN" altLang="en-US"/>
        </a:p>
      </dgm:t>
    </dgm:pt>
    <dgm:pt modelId="{2A84F155-A42B-45D1-AC3C-A9D30B5EFD57}">
      <dgm:prSet phldrT="[文本]"/>
      <dgm:spPr/>
      <dgm:t>
        <a:bodyPr/>
        <a:lstStyle/>
        <a:p>
          <a:r>
            <a:rPr lang="en-US" altLang="zh-CN" dirty="0"/>
            <a:t>19.12-20.02</a:t>
          </a:r>
          <a:endParaRPr lang="zh-CN" altLang="en-US" dirty="0"/>
        </a:p>
      </dgm:t>
    </dgm:pt>
    <dgm:pt modelId="{F7836FC4-E719-481D-BAFC-DF56DF53B6A9}" type="parTrans" cxnId="{BF13786C-F851-4EB3-8578-4A2059B8D9A4}">
      <dgm:prSet/>
      <dgm:spPr/>
      <dgm:t>
        <a:bodyPr/>
        <a:lstStyle/>
        <a:p>
          <a:endParaRPr lang="zh-CN" altLang="en-US"/>
        </a:p>
      </dgm:t>
    </dgm:pt>
    <dgm:pt modelId="{6E44F2E5-2C56-4F0C-95DD-4EE0742C9F32}" type="sibTrans" cxnId="{BF13786C-F851-4EB3-8578-4A2059B8D9A4}">
      <dgm:prSet/>
      <dgm:spPr/>
      <dgm:t>
        <a:bodyPr/>
        <a:lstStyle/>
        <a:p>
          <a:endParaRPr lang="zh-CN" altLang="en-US"/>
        </a:p>
      </dgm:t>
    </dgm:pt>
    <dgm:pt modelId="{8542C82B-FEFC-4A98-98F3-42D6C4644873}">
      <dgm:prSet phldrT="[文本]"/>
      <dgm:spPr/>
      <dgm:t>
        <a:bodyPr/>
        <a:lstStyle/>
        <a:p>
          <a:r>
            <a:rPr lang="zh-CN" altLang="en-US" dirty="0"/>
            <a:t>完成前后端框架搭建以及核心算法的基本实现</a:t>
          </a:r>
        </a:p>
      </dgm:t>
    </dgm:pt>
    <dgm:pt modelId="{D6AE3FC5-B707-484D-BEBF-DB38021E8953}" type="parTrans" cxnId="{C35F3798-DF13-4900-947C-50017C7F4E90}">
      <dgm:prSet/>
      <dgm:spPr/>
      <dgm:t>
        <a:bodyPr/>
        <a:lstStyle/>
        <a:p>
          <a:endParaRPr lang="zh-CN" altLang="en-US"/>
        </a:p>
      </dgm:t>
    </dgm:pt>
    <dgm:pt modelId="{D108DE03-B7D0-4F83-8FA5-E77D2856209D}" type="sibTrans" cxnId="{C35F3798-DF13-4900-947C-50017C7F4E90}">
      <dgm:prSet/>
      <dgm:spPr/>
      <dgm:t>
        <a:bodyPr/>
        <a:lstStyle/>
        <a:p>
          <a:endParaRPr lang="zh-CN" altLang="en-US"/>
        </a:p>
      </dgm:t>
    </dgm:pt>
    <dgm:pt modelId="{661EDF22-D856-4612-90F5-1FC415C181F8}">
      <dgm:prSet phldrT="[文本]"/>
      <dgm:spPr/>
      <dgm:t>
        <a:bodyPr/>
        <a:lstStyle/>
        <a:p>
          <a:r>
            <a:rPr lang="en-US" altLang="zh-CN" dirty="0"/>
            <a:t>20.02-20.04</a:t>
          </a:r>
          <a:endParaRPr lang="zh-CN" altLang="en-US" dirty="0"/>
        </a:p>
      </dgm:t>
    </dgm:pt>
    <dgm:pt modelId="{9322FB63-D0C0-428F-9DFC-14860B3F8273}" type="parTrans" cxnId="{EBCBC011-3F3F-4228-A8EB-60D15C418960}">
      <dgm:prSet/>
      <dgm:spPr/>
      <dgm:t>
        <a:bodyPr/>
        <a:lstStyle/>
        <a:p>
          <a:endParaRPr lang="zh-CN" altLang="en-US"/>
        </a:p>
      </dgm:t>
    </dgm:pt>
    <dgm:pt modelId="{C6F318B2-22C0-436E-8E3C-441F5B22938A}" type="sibTrans" cxnId="{EBCBC011-3F3F-4228-A8EB-60D15C418960}">
      <dgm:prSet/>
      <dgm:spPr/>
      <dgm:t>
        <a:bodyPr/>
        <a:lstStyle/>
        <a:p>
          <a:endParaRPr lang="zh-CN" altLang="en-US"/>
        </a:p>
      </dgm:t>
    </dgm:pt>
    <dgm:pt modelId="{E8AC702D-AC72-486A-A7A6-339C0E288091}">
      <dgm:prSet phldrT="[文本]"/>
      <dgm:spPr/>
      <dgm:t>
        <a:bodyPr/>
        <a:lstStyle/>
        <a:p>
          <a:r>
            <a:rPr lang="zh-CN" altLang="en-US" dirty="0"/>
            <a:t>完善系统功能、优化算法以及论文撰写</a:t>
          </a:r>
        </a:p>
      </dgm:t>
    </dgm:pt>
    <dgm:pt modelId="{56624B1F-2CBE-4EC5-84B9-8B26AA21AA50}" type="parTrans" cxnId="{5384B566-6199-43C4-B75B-541AFE295EAF}">
      <dgm:prSet/>
      <dgm:spPr/>
      <dgm:t>
        <a:bodyPr/>
        <a:lstStyle/>
        <a:p>
          <a:endParaRPr lang="zh-CN" altLang="en-US"/>
        </a:p>
      </dgm:t>
    </dgm:pt>
    <dgm:pt modelId="{0FA0BB2D-7C8F-489E-84A2-4DBE9EE7820F}" type="sibTrans" cxnId="{5384B566-6199-43C4-B75B-541AFE295EAF}">
      <dgm:prSet/>
      <dgm:spPr/>
      <dgm:t>
        <a:bodyPr/>
        <a:lstStyle/>
        <a:p>
          <a:endParaRPr lang="zh-CN" altLang="en-US"/>
        </a:p>
      </dgm:t>
    </dgm:pt>
    <dgm:pt modelId="{BF1459C7-2268-4F1C-B5B8-8F9428087C5B}">
      <dgm:prSet phldrT="[文本]" custT="1"/>
      <dgm:spPr/>
      <dgm:t>
        <a:bodyPr/>
        <a:lstStyle/>
        <a:p>
          <a:r>
            <a:rPr lang="en-US" altLang="zh-CN" sz="1100" dirty="0"/>
            <a:t>20.05</a:t>
          </a:r>
          <a:endParaRPr lang="zh-CN" altLang="en-US" sz="1100" dirty="0"/>
        </a:p>
      </dgm:t>
    </dgm:pt>
    <dgm:pt modelId="{9609876A-A30C-4C46-8513-291A84B344B4}" type="parTrans" cxnId="{0D3DD99C-1DAB-4D28-9913-381CBFDA2CA7}">
      <dgm:prSet/>
      <dgm:spPr/>
      <dgm:t>
        <a:bodyPr/>
        <a:lstStyle/>
        <a:p>
          <a:endParaRPr lang="zh-CN" altLang="en-US"/>
        </a:p>
      </dgm:t>
    </dgm:pt>
    <dgm:pt modelId="{18AABD55-688D-4D84-8885-96BA37EB08C9}" type="sibTrans" cxnId="{0D3DD99C-1DAB-4D28-9913-381CBFDA2CA7}">
      <dgm:prSet/>
      <dgm:spPr/>
      <dgm:t>
        <a:bodyPr/>
        <a:lstStyle/>
        <a:p>
          <a:endParaRPr lang="zh-CN" altLang="en-US"/>
        </a:p>
      </dgm:t>
    </dgm:pt>
    <dgm:pt modelId="{E590704C-EC36-4620-9C87-23D8F671599B}">
      <dgm:prSet phldrT="[文本]" custT="1"/>
      <dgm:spPr/>
      <dgm:t>
        <a:bodyPr/>
        <a:lstStyle/>
        <a:p>
          <a:r>
            <a:rPr lang="zh-CN" altLang="en-US" sz="1100" dirty="0"/>
            <a:t>完成毕业设计所有工作</a:t>
          </a:r>
        </a:p>
      </dgm:t>
    </dgm:pt>
    <dgm:pt modelId="{9C2C1F99-76F0-4B88-B02D-4D84F6A49149}" type="parTrans" cxnId="{1F253634-21E9-4654-976E-EF0D6AFC2397}">
      <dgm:prSet/>
      <dgm:spPr/>
      <dgm:t>
        <a:bodyPr/>
        <a:lstStyle/>
        <a:p>
          <a:endParaRPr lang="zh-CN" altLang="en-US"/>
        </a:p>
      </dgm:t>
    </dgm:pt>
    <dgm:pt modelId="{5DE472A9-FB34-45A3-AA3E-03C13506D56A}" type="sibTrans" cxnId="{1F253634-21E9-4654-976E-EF0D6AFC2397}">
      <dgm:prSet/>
      <dgm:spPr/>
      <dgm:t>
        <a:bodyPr/>
        <a:lstStyle/>
        <a:p>
          <a:endParaRPr lang="zh-CN" altLang="en-US"/>
        </a:p>
      </dgm:t>
    </dgm:pt>
    <dgm:pt modelId="{D9F0227A-2595-4D98-ABD8-89928CC57ACB}">
      <dgm:prSet phldrT="[文本]" custT="1"/>
      <dgm:spPr/>
      <dgm:t>
        <a:bodyPr/>
        <a:lstStyle/>
        <a:p>
          <a:r>
            <a:rPr lang="en-US" altLang="zh-CN" sz="1100" dirty="0"/>
            <a:t>20.06</a:t>
          </a:r>
          <a:endParaRPr lang="zh-CN" altLang="en-US" sz="1100" dirty="0"/>
        </a:p>
      </dgm:t>
    </dgm:pt>
    <dgm:pt modelId="{C8A91EB3-0527-4118-A9C2-69FEECF65689}" type="parTrans" cxnId="{68988CC7-5CE3-480E-973B-1A05AA741832}">
      <dgm:prSet/>
      <dgm:spPr/>
      <dgm:t>
        <a:bodyPr/>
        <a:lstStyle/>
        <a:p>
          <a:endParaRPr lang="zh-CN" altLang="en-US"/>
        </a:p>
      </dgm:t>
    </dgm:pt>
    <dgm:pt modelId="{168D28E6-B954-4B59-BDAA-47811EBD831C}" type="sibTrans" cxnId="{68988CC7-5CE3-480E-973B-1A05AA741832}">
      <dgm:prSet/>
      <dgm:spPr/>
      <dgm:t>
        <a:bodyPr/>
        <a:lstStyle/>
        <a:p>
          <a:endParaRPr lang="zh-CN" altLang="en-US"/>
        </a:p>
      </dgm:t>
    </dgm:pt>
    <dgm:pt modelId="{3D3C728C-D370-44BB-983D-61A171C31E27}" type="pres">
      <dgm:prSet presAssocID="{CC943EAA-22BB-4270-9D60-74A43C3E93C6}" presName="rootnode" presStyleCnt="0">
        <dgm:presLayoutVars>
          <dgm:chMax/>
          <dgm:chPref/>
          <dgm:dir/>
          <dgm:animLvl val="lvl"/>
        </dgm:presLayoutVars>
      </dgm:prSet>
      <dgm:spPr/>
    </dgm:pt>
    <dgm:pt modelId="{86EC46F9-9372-4121-8737-B50D15035602}" type="pres">
      <dgm:prSet presAssocID="{E4D0D686-3121-41AD-AFC8-F2607FC2A595}" presName="composite" presStyleCnt="0"/>
      <dgm:spPr/>
    </dgm:pt>
    <dgm:pt modelId="{58DDE119-EF2D-45E2-ACDC-92BAF71A99D7}" type="pres">
      <dgm:prSet presAssocID="{E4D0D686-3121-41AD-AFC8-F2607FC2A595}" presName="bentUpArrow1" presStyleLbl="alignImgPlace1" presStyleIdx="0" presStyleCnt="3"/>
      <dgm:spPr/>
    </dgm:pt>
    <dgm:pt modelId="{9B522002-2467-4A42-A3E3-922634B97AD0}" type="pres">
      <dgm:prSet presAssocID="{E4D0D686-3121-41AD-AFC8-F2607FC2A595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523EFD4E-70EE-49AA-8923-4400906B80F3}" type="pres">
      <dgm:prSet presAssocID="{E4D0D686-3121-41AD-AFC8-F2607FC2A595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54D08D13-3C11-4F3C-BC6F-DC60CBB67D5C}" type="pres">
      <dgm:prSet presAssocID="{3117B755-1001-4A18-AE29-6873276A37D1}" presName="sibTrans" presStyleCnt="0"/>
      <dgm:spPr/>
    </dgm:pt>
    <dgm:pt modelId="{213A99E2-B7CC-4739-A1F0-FF051757753C}" type="pres">
      <dgm:prSet presAssocID="{8542C82B-FEFC-4A98-98F3-42D6C4644873}" presName="composite" presStyleCnt="0"/>
      <dgm:spPr/>
    </dgm:pt>
    <dgm:pt modelId="{C6D4C5E7-9E68-4D00-85DC-C78738086130}" type="pres">
      <dgm:prSet presAssocID="{8542C82B-FEFC-4A98-98F3-42D6C4644873}" presName="bentUpArrow1" presStyleLbl="alignImgPlace1" presStyleIdx="1" presStyleCnt="3"/>
      <dgm:spPr/>
    </dgm:pt>
    <dgm:pt modelId="{0C63ED48-C084-40C0-93E7-78CA1DFB7DAD}" type="pres">
      <dgm:prSet presAssocID="{8542C82B-FEFC-4A98-98F3-42D6C4644873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A993A844-38CF-4766-AB82-EB373F8E5F8E}" type="pres">
      <dgm:prSet presAssocID="{8542C82B-FEFC-4A98-98F3-42D6C4644873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EA74E153-D5B1-448D-A86A-F34424B9AF36}" type="pres">
      <dgm:prSet presAssocID="{D108DE03-B7D0-4F83-8FA5-E77D2856209D}" presName="sibTrans" presStyleCnt="0"/>
      <dgm:spPr/>
    </dgm:pt>
    <dgm:pt modelId="{95EBA313-C28D-423F-B12F-0302EEA556C6}" type="pres">
      <dgm:prSet presAssocID="{E8AC702D-AC72-486A-A7A6-339C0E288091}" presName="composite" presStyleCnt="0"/>
      <dgm:spPr/>
    </dgm:pt>
    <dgm:pt modelId="{1CA07308-F6FF-4F00-8DB0-6355456664A0}" type="pres">
      <dgm:prSet presAssocID="{E8AC702D-AC72-486A-A7A6-339C0E288091}" presName="bentUpArrow1" presStyleLbl="alignImgPlace1" presStyleIdx="2" presStyleCnt="3"/>
      <dgm:spPr/>
    </dgm:pt>
    <dgm:pt modelId="{37E7A636-6F8D-41E1-9324-662A969C1C23}" type="pres">
      <dgm:prSet presAssocID="{E8AC702D-AC72-486A-A7A6-339C0E288091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3C67173F-FDB0-4699-94E3-B7A66DCFDE4C}" type="pres">
      <dgm:prSet presAssocID="{E8AC702D-AC72-486A-A7A6-339C0E288091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3E95B39B-A1D5-4780-BEA1-31F3C980BFC4}" type="pres">
      <dgm:prSet presAssocID="{0FA0BB2D-7C8F-489E-84A2-4DBE9EE7820F}" presName="sibTrans" presStyleCnt="0"/>
      <dgm:spPr/>
    </dgm:pt>
    <dgm:pt modelId="{792A84F6-DD29-4AB1-BF3A-D9E8C9717955}" type="pres">
      <dgm:prSet presAssocID="{E590704C-EC36-4620-9C87-23D8F671599B}" presName="composite" presStyleCnt="0"/>
      <dgm:spPr/>
    </dgm:pt>
    <dgm:pt modelId="{9850EEA3-239C-4310-B0F2-4C2998D350B7}" type="pres">
      <dgm:prSet presAssocID="{E590704C-EC36-4620-9C87-23D8F671599B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1F443AC1-FFD9-4C80-956B-8E95DBE6C71D}" type="pres">
      <dgm:prSet presAssocID="{E590704C-EC36-4620-9C87-23D8F671599B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BCBC011-3F3F-4228-A8EB-60D15C418960}" srcId="{8542C82B-FEFC-4A98-98F3-42D6C4644873}" destId="{661EDF22-D856-4612-90F5-1FC415C181F8}" srcOrd="0" destOrd="0" parTransId="{9322FB63-D0C0-428F-9DFC-14860B3F8273}" sibTransId="{C6F318B2-22C0-436E-8E3C-441F5B22938A}"/>
    <dgm:cxn modelId="{1C33E021-527D-4AD5-998A-4CD0C56B1F6F}" type="presOf" srcId="{661EDF22-D856-4612-90F5-1FC415C181F8}" destId="{A993A844-38CF-4766-AB82-EB373F8E5F8E}" srcOrd="0" destOrd="0" presId="urn:microsoft.com/office/officeart/2005/8/layout/StepDownProcess"/>
    <dgm:cxn modelId="{AE3F7B2C-41A1-4DDF-8A0C-8ECC545198CC}" type="presOf" srcId="{BF1459C7-2268-4F1C-B5B8-8F9428087C5B}" destId="{3C67173F-FDB0-4699-94E3-B7A66DCFDE4C}" srcOrd="0" destOrd="0" presId="urn:microsoft.com/office/officeart/2005/8/layout/StepDownProcess"/>
    <dgm:cxn modelId="{1F253634-21E9-4654-976E-EF0D6AFC2397}" srcId="{CC943EAA-22BB-4270-9D60-74A43C3E93C6}" destId="{E590704C-EC36-4620-9C87-23D8F671599B}" srcOrd="3" destOrd="0" parTransId="{9C2C1F99-76F0-4B88-B02D-4D84F6A49149}" sibTransId="{5DE472A9-FB34-45A3-AA3E-03C13506D56A}"/>
    <dgm:cxn modelId="{41712A38-2B1F-48AC-B762-F1DCC20D7558}" type="presOf" srcId="{D9F0227A-2595-4D98-ABD8-89928CC57ACB}" destId="{1F443AC1-FFD9-4C80-956B-8E95DBE6C71D}" srcOrd="0" destOrd="0" presId="urn:microsoft.com/office/officeart/2005/8/layout/StepDownProcess"/>
    <dgm:cxn modelId="{5384B566-6199-43C4-B75B-541AFE295EAF}" srcId="{CC943EAA-22BB-4270-9D60-74A43C3E93C6}" destId="{E8AC702D-AC72-486A-A7A6-339C0E288091}" srcOrd="2" destOrd="0" parTransId="{56624B1F-2CBE-4EC5-84B9-8B26AA21AA50}" sibTransId="{0FA0BB2D-7C8F-489E-84A2-4DBE9EE7820F}"/>
    <dgm:cxn modelId="{BF13786C-F851-4EB3-8578-4A2059B8D9A4}" srcId="{E4D0D686-3121-41AD-AFC8-F2607FC2A595}" destId="{2A84F155-A42B-45D1-AC3C-A9D30B5EFD57}" srcOrd="0" destOrd="0" parTransId="{F7836FC4-E719-481D-BAFC-DF56DF53B6A9}" sibTransId="{6E44F2E5-2C56-4F0C-95DD-4EE0742C9F32}"/>
    <dgm:cxn modelId="{32774050-C3DA-4B07-8658-8088A1BF388F}" type="presOf" srcId="{2A84F155-A42B-45D1-AC3C-A9D30B5EFD57}" destId="{523EFD4E-70EE-49AA-8923-4400906B80F3}" srcOrd="0" destOrd="0" presId="urn:microsoft.com/office/officeart/2005/8/layout/StepDownProcess"/>
    <dgm:cxn modelId="{C35F3798-DF13-4900-947C-50017C7F4E90}" srcId="{CC943EAA-22BB-4270-9D60-74A43C3E93C6}" destId="{8542C82B-FEFC-4A98-98F3-42D6C4644873}" srcOrd="1" destOrd="0" parTransId="{D6AE3FC5-B707-484D-BEBF-DB38021E8953}" sibTransId="{D108DE03-B7D0-4F83-8FA5-E77D2856209D}"/>
    <dgm:cxn modelId="{0D3DD99C-1DAB-4D28-9913-381CBFDA2CA7}" srcId="{E8AC702D-AC72-486A-A7A6-339C0E288091}" destId="{BF1459C7-2268-4F1C-B5B8-8F9428087C5B}" srcOrd="0" destOrd="0" parTransId="{9609876A-A30C-4C46-8513-291A84B344B4}" sibTransId="{18AABD55-688D-4D84-8885-96BA37EB08C9}"/>
    <dgm:cxn modelId="{504AAFAB-90A5-42B5-B7EF-6E46F8DD5E3E}" type="presOf" srcId="{8542C82B-FEFC-4A98-98F3-42D6C4644873}" destId="{0C63ED48-C084-40C0-93E7-78CA1DFB7DAD}" srcOrd="0" destOrd="0" presId="urn:microsoft.com/office/officeart/2005/8/layout/StepDownProcess"/>
    <dgm:cxn modelId="{79449BB4-3165-49B3-9DCB-D7E5082807E9}" type="presOf" srcId="{E4D0D686-3121-41AD-AFC8-F2607FC2A595}" destId="{9B522002-2467-4A42-A3E3-922634B97AD0}" srcOrd="0" destOrd="0" presId="urn:microsoft.com/office/officeart/2005/8/layout/StepDownProcess"/>
    <dgm:cxn modelId="{68988CC7-5CE3-480E-973B-1A05AA741832}" srcId="{E590704C-EC36-4620-9C87-23D8F671599B}" destId="{D9F0227A-2595-4D98-ABD8-89928CC57ACB}" srcOrd="0" destOrd="0" parTransId="{C8A91EB3-0527-4118-A9C2-69FEECF65689}" sibTransId="{168D28E6-B954-4B59-BDAA-47811EBD831C}"/>
    <dgm:cxn modelId="{D059BECD-F325-4DEC-9AB8-1B61663B86C4}" type="presOf" srcId="{E590704C-EC36-4620-9C87-23D8F671599B}" destId="{9850EEA3-239C-4310-B0F2-4C2998D350B7}" srcOrd="0" destOrd="0" presId="urn:microsoft.com/office/officeart/2005/8/layout/StepDownProcess"/>
    <dgm:cxn modelId="{2572CCD5-E71E-44D4-B3EA-949C485DD53C}" type="presOf" srcId="{CC943EAA-22BB-4270-9D60-74A43C3E93C6}" destId="{3D3C728C-D370-44BB-983D-61A171C31E27}" srcOrd="0" destOrd="0" presId="urn:microsoft.com/office/officeart/2005/8/layout/StepDownProcess"/>
    <dgm:cxn modelId="{B25AFAEA-F094-4652-9C25-1BA8EAAF13F7}" srcId="{CC943EAA-22BB-4270-9D60-74A43C3E93C6}" destId="{E4D0D686-3121-41AD-AFC8-F2607FC2A595}" srcOrd="0" destOrd="0" parTransId="{B3B08544-1423-4E3A-9AA3-C9D6E7BE4282}" sibTransId="{3117B755-1001-4A18-AE29-6873276A37D1}"/>
    <dgm:cxn modelId="{205C48FE-3299-461D-9C5A-A6CBB3411E52}" type="presOf" srcId="{E8AC702D-AC72-486A-A7A6-339C0E288091}" destId="{37E7A636-6F8D-41E1-9324-662A969C1C23}" srcOrd="0" destOrd="0" presId="urn:microsoft.com/office/officeart/2005/8/layout/StepDownProcess"/>
    <dgm:cxn modelId="{859E573B-C265-47FB-B506-E8BD5218310F}" type="presParOf" srcId="{3D3C728C-D370-44BB-983D-61A171C31E27}" destId="{86EC46F9-9372-4121-8737-B50D15035602}" srcOrd="0" destOrd="0" presId="urn:microsoft.com/office/officeart/2005/8/layout/StepDownProcess"/>
    <dgm:cxn modelId="{B531C2F9-95DD-41E0-A7F6-06ACFB5D0B65}" type="presParOf" srcId="{86EC46F9-9372-4121-8737-B50D15035602}" destId="{58DDE119-EF2D-45E2-ACDC-92BAF71A99D7}" srcOrd="0" destOrd="0" presId="urn:microsoft.com/office/officeart/2005/8/layout/StepDownProcess"/>
    <dgm:cxn modelId="{819F4587-869C-4644-BA61-D7A26C6D1606}" type="presParOf" srcId="{86EC46F9-9372-4121-8737-B50D15035602}" destId="{9B522002-2467-4A42-A3E3-922634B97AD0}" srcOrd="1" destOrd="0" presId="urn:microsoft.com/office/officeart/2005/8/layout/StepDownProcess"/>
    <dgm:cxn modelId="{2C079505-6B67-47E7-9B66-6141133567FB}" type="presParOf" srcId="{86EC46F9-9372-4121-8737-B50D15035602}" destId="{523EFD4E-70EE-49AA-8923-4400906B80F3}" srcOrd="2" destOrd="0" presId="urn:microsoft.com/office/officeart/2005/8/layout/StepDownProcess"/>
    <dgm:cxn modelId="{3A84769E-11E4-4B38-BBF1-93C8FB85D571}" type="presParOf" srcId="{3D3C728C-D370-44BB-983D-61A171C31E27}" destId="{54D08D13-3C11-4F3C-BC6F-DC60CBB67D5C}" srcOrd="1" destOrd="0" presId="urn:microsoft.com/office/officeart/2005/8/layout/StepDownProcess"/>
    <dgm:cxn modelId="{692E5313-02E5-472C-8A33-839503E9A2CC}" type="presParOf" srcId="{3D3C728C-D370-44BB-983D-61A171C31E27}" destId="{213A99E2-B7CC-4739-A1F0-FF051757753C}" srcOrd="2" destOrd="0" presId="urn:microsoft.com/office/officeart/2005/8/layout/StepDownProcess"/>
    <dgm:cxn modelId="{93BFA17A-F224-42B7-8C07-70E4386352ED}" type="presParOf" srcId="{213A99E2-B7CC-4739-A1F0-FF051757753C}" destId="{C6D4C5E7-9E68-4D00-85DC-C78738086130}" srcOrd="0" destOrd="0" presId="urn:microsoft.com/office/officeart/2005/8/layout/StepDownProcess"/>
    <dgm:cxn modelId="{92AE0CE4-2224-46B0-AA93-686D50CA096C}" type="presParOf" srcId="{213A99E2-B7CC-4739-A1F0-FF051757753C}" destId="{0C63ED48-C084-40C0-93E7-78CA1DFB7DAD}" srcOrd="1" destOrd="0" presId="urn:microsoft.com/office/officeart/2005/8/layout/StepDownProcess"/>
    <dgm:cxn modelId="{82C84FA5-20C7-4342-AC77-F4E12AEE4827}" type="presParOf" srcId="{213A99E2-B7CC-4739-A1F0-FF051757753C}" destId="{A993A844-38CF-4766-AB82-EB373F8E5F8E}" srcOrd="2" destOrd="0" presId="urn:microsoft.com/office/officeart/2005/8/layout/StepDownProcess"/>
    <dgm:cxn modelId="{5EE5B716-9EAA-48A7-A39F-F660A4442319}" type="presParOf" srcId="{3D3C728C-D370-44BB-983D-61A171C31E27}" destId="{EA74E153-D5B1-448D-A86A-F34424B9AF36}" srcOrd="3" destOrd="0" presId="urn:microsoft.com/office/officeart/2005/8/layout/StepDownProcess"/>
    <dgm:cxn modelId="{54F36372-4F13-43E1-A2CC-AAD1BD9A3C42}" type="presParOf" srcId="{3D3C728C-D370-44BB-983D-61A171C31E27}" destId="{95EBA313-C28D-423F-B12F-0302EEA556C6}" srcOrd="4" destOrd="0" presId="urn:microsoft.com/office/officeart/2005/8/layout/StepDownProcess"/>
    <dgm:cxn modelId="{E1DE80FF-87A1-4C16-84F4-8A6FCFDA1981}" type="presParOf" srcId="{95EBA313-C28D-423F-B12F-0302EEA556C6}" destId="{1CA07308-F6FF-4F00-8DB0-6355456664A0}" srcOrd="0" destOrd="0" presId="urn:microsoft.com/office/officeart/2005/8/layout/StepDownProcess"/>
    <dgm:cxn modelId="{3F72B380-6CEE-494B-B737-B0043C7E6A83}" type="presParOf" srcId="{95EBA313-C28D-423F-B12F-0302EEA556C6}" destId="{37E7A636-6F8D-41E1-9324-662A969C1C23}" srcOrd="1" destOrd="0" presId="urn:microsoft.com/office/officeart/2005/8/layout/StepDownProcess"/>
    <dgm:cxn modelId="{88F4196B-716A-409A-9B55-8FABD99C9D97}" type="presParOf" srcId="{95EBA313-C28D-423F-B12F-0302EEA556C6}" destId="{3C67173F-FDB0-4699-94E3-B7A66DCFDE4C}" srcOrd="2" destOrd="0" presId="urn:microsoft.com/office/officeart/2005/8/layout/StepDownProcess"/>
    <dgm:cxn modelId="{FCEA8C94-2018-4364-91E6-A9CB04434627}" type="presParOf" srcId="{3D3C728C-D370-44BB-983D-61A171C31E27}" destId="{3E95B39B-A1D5-4780-BEA1-31F3C980BFC4}" srcOrd="5" destOrd="0" presId="urn:microsoft.com/office/officeart/2005/8/layout/StepDownProcess"/>
    <dgm:cxn modelId="{87D1DEF2-4879-4AF5-9435-CC4AA1BDBBDC}" type="presParOf" srcId="{3D3C728C-D370-44BB-983D-61A171C31E27}" destId="{792A84F6-DD29-4AB1-BF3A-D9E8C9717955}" srcOrd="6" destOrd="0" presId="urn:microsoft.com/office/officeart/2005/8/layout/StepDownProcess"/>
    <dgm:cxn modelId="{C3F33FB3-1FDE-4763-82DE-38819952FC6D}" type="presParOf" srcId="{792A84F6-DD29-4AB1-BF3A-D9E8C9717955}" destId="{9850EEA3-239C-4310-B0F2-4C2998D350B7}" srcOrd="0" destOrd="0" presId="urn:microsoft.com/office/officeart/2005/8/layout/StepDownProcess"/>
    <dgm:cxn modelId="{5CB52C2D-1914-4DB3-A449-78CF35336948}" type="presParOf" srcId="{792A84F6-DD29-4AB1-BF3A-D9E8C9717955}" destId="{1F443AC1-FFD9-4C80-956B-8E95DBE6C71D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0F8C78-4F4E-4DFA-87D8-B9D9C7EBCB4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7D9AB3F-1648-4E81-9210-1CB1669E6B33}">
      <dgm:prSet phldrT="[文本]"/>
      <dgm:spPr/>
      <dgm:t>
        <a:bodyPr/>
        <a:lstStyle/>
        <a:p>
          <a:r>
            <a:rPr lang="zh-CN" altLang="en-US" dirty="0"/>
            <a:t>绪论</a:t>
          </a:r>
        </a:p>
      </dgm:t>
    </dgm:pt>
    <dgm:pt modelId="{AA3B16D3-8E70-4846-B833-0E16570F4EB8}" type="parTrans" cxnId="{1D6C24A8-4BED-4632-B6C3-84BB86D68D6E}">
      <dgm:prSet/>
      <dgm:spPr/>
      <dgm:t>
        <a:bodyPr/>
        <a:lstStyle/>
        <a:p>
          <a:endParaRPr lang="zh-CN" altLang="en-US"/>
        </a:p>
      </dgm:t>
    </dgm:pt>
    <dgm:pt modelId="{50B6D332-3C5F-49EB-B9F1-BB6256A158C3}" type="sibTrans" cxnId="{1D6C24A8-4BED-4632-B6C3-84BB86D68D6E}">
      <dgm:prSet/>
      <dgm:spPr/>
      <dgm:t>
        <a:bodyPr/>
        <a:lstStyle/>
        <a:p>
          <a:endParaRPr lang="zh-CN" altLang="en-US"/>
        </a:p>
      </dgm:t>
    </dgm:pt>
    <dgm:pt modelId="{8FEE903C-2090-4059-932E-4A313482BAC9}">
      <dgm:prSet phldrT="[文本]"/>
      <dgm:spPr/>
      <dgm:t>
        <a:bodyPr/>
        <a:lstStyle/>
        <a:p>
          <a:r>
            <a:rPr lang="zh-CN" altLang="en-US" dirty="0"/>
            <a:t>研究背景与意义</a:t>
          </a:r>
        </a:p>
      </dgm:t>
    </dgm:pt>
    <dgm:pt modelId="{C5B9EDDE-3884-4F0F-B573-3CF168005107}" type="parTrans" cxnId="{38F5D92B-8364-407A-AA0C-DC4FA02A79CF}">
      <dgm:prSet/>
      <dgm:spPr/>
      <dgm:t>
        <a:bodyPr/>
        <a:lstStyle/>
        <a:p>
          <a:endParaRPr lang="zh-CN" altLang="en-US"/>
        </a:p>
      </dgm:t>
    </dgm:pt>
    <dgm:pt modelId="{420A229E-009B-451E-A36E-3CB3B84DE232}" type="sibTrans" cxnId="{38F5D92B-8364-407A-AA0C-DC4FA02A79CF}">
      <dgm:prSet/>
      <dgm:spPr/>
      <dgm:t>
        <a:bodyPr/>
        <a:lstStyle/>
        <a:p>
          <a:endParaRPr lang="zh-CN" altLang="en-US"/>
        </a:p>
      </dgm:t>
    </dgm:pt>
    <dgm:pt modelId="{C75F6ADC-2D0A-4A74-8470-8FE052AB4F24}">
      <dgm:prSet phldrT="[文本]"/>
      <dgm:spPr/>
      <dgm:t>
        <a:bodyPr/>
        <a:lstStyle/>
        <a:p>
          <a:r>
            <a:rPr lang="zh-CN" altLang="en-US" dirty="0"/>
            <a:t>国内外研究现状</a:t>
          </a:r>
        </a:p>
      </dgm:t>
    </dgm:pt>
    <dgm:pt modelId="{CAA9A324-2C94-48A3-89CD-21D763E0F8A2}" type="parTrans" cxnId="{7071C811-F36A-443A-BCCE-2C4CEEF28174}">
      <dgm:prSet/>
      <dgm:spPr/>
      <dgm:t>
        <a:bodyPr/>
        <a:lstStyle/>
        <a:p>
          <a:endParaRPr lang="zh-CN" altLang="en-US"/>
        </a:p>
      </dgm:t>
    </dgm:pt>
    <dgm:pt modelId="{27A38C9C-F34F-4AE1-89C3-17C14A9396F5}" type="sibTrans" cxnId="{7071C811-F36A-443A-BCCE-2C4CEEF28174}">
      <dgm:prSet/>
      <dgm:spPr/>
      <dgm:t>
        <a:bodyPr/>
        <a:lstStyle/>
        <a:p>
          <a:endParaRPr lang="zh-CN" altLang="en-US"/>
        </a:p>
      </dgm:t>
    </dgm:pt>
    <dgm:pt modelId="{5DAFCEE0-35EB-48BA-8EEB-B90D6D1F534E}">
      <dgm:prSet phldrT="[文本]"/>
      <dgm:spPr/>
      <dgm:t>
        <a:bodyPr/>
        <a:lstStyle/>
        <a:p>
          <a:r>
            <a:rPr lang="zh-CN" altLang="en-US" dirty="0"/>
            <a:t>相关技术与理论综述</a:t>
          </a:r>
        </a:p>
      </dgm:t>
    </dgm:pt>
    <dgm:pt modelId="{A57C5C65-25CC-4021-ACD7-092B5BB7FC93}" type="parTrans" cxnId="{9E8F96DF-ED63-44B4-B845-DFD3F2E779FB}">
      <dgm:prSet/>
      <dgm:spPr/>
      <dgm:t>
        <a:bodyPr/>
        <a:lstStyle/>
        <a:p>
          <a:endParaRPr lang="zh-CN" altLang="en-US"/>
        </a:p>
      </dgm:t>
    </dgm:pt>
    <dgm:pt modelId="{55048CA7-FB2A-4B09-A0D5-1E99681EFA99}" type="sibTrans" cxnId="{9E8F96DF-ED63-44B4-B845-DFD3F2E779FB}">
      <dgm:prSet/>
      <dgm:spPr/>
      <dgm:t>
        <a:bodyPr/>
        <a:lstStyle/>
        <a:p>
          <a:endParaRPr lang="zh-CN" altLang="en-US"/>
        </a:p>
      </dgm:t>
    </dgm:pt>
    <dgm:pt modelId="{858F3F69-CB31-416D-B927-74C6F50EE5FB}">
      <dgm:prSet phldrT="[文本]"/>
      <dgm:spPr/>
      <dgm:t>
        <a:bodyPr/>
        <a:lstStyle/>
        <a:p>
          <a:r>
            <a:rPr lang="zh-CN" altLang="en-US" dirty="0"/>
            <a:t>用户画像</a:t>
          </a:r>
        </a:p>
      </dgm:t>
    </dgm:pt>
    <dgm:pt modelId="{27684C56-090D-4717-BBC8-E9E170076EBC}" type="parTrans" cxnId="{EE55A7C4-9EEC-48D6-A186-EC4A4DA4708A}">
      <dgm:prSet/>
      <dgm:spPr/>
      <dgm:t>
        <a:bodyPr/>
        <a:lstStyle/>
        <a:p>
          <a:endParaRPr lang="zh-CN" altLang="en-US"/>
        </a:p>
      </dgm:t>
    </dgm:pt>
    <dgm:pt modelId="{F0A93205-3AA2-4345-A7BF-3761379AE7B1}" type="sibTrans" cxnId="{EE55A7C4-9EEC-48D6-A186-EC4A4DA4708A}">
      <dgm:prSet/>
      <dgm:spPr/>
      <dgm:t>
        <a:bodyPr/>
        <a:lstStyle/>
        <a:p>
          <a:endParaRPr lang="zh-CN" altLang="en-US"/>
        </a:p>
      </dgm:t>
    </dgm:pt>
    <dgm:pt modelId="{82F3A527-9998-4E82-872C-027734321889}">
      <dgm:prSet phldrT="[文本]"/>
      <dgm:spPr/>
      <dgm:t>
        <a:bodyPr/>
        <a:lstStyle/>
        <a:p>
          <a:r>
            <a:rPr lang="zh-CN" altLang="en-US" dirty="0"/>
            <a:t>推荐系统</a:t>
          </a:r>
        </a:p>
      </dgm:t>
    </dgm:pt>
    <dgm:pt modelId="{280B897E-8D1E-44FB-98ED-6740783506AC}" type="parTrans" cxnId="{05F0AB93-5124-497A-9927-2659544D493A}">
      <dgm:prSet/>
      <dgm:spPr/>
      <dgm:t>
        <a:bodyPr/>
        <a:lstStyle/>
        <a:p>
          <a:endParaRPr lang="zh-CN" altLang="en-US"/>
        </a:p>
      </dgm:t>
    </dgm:pt>
    <dgm:pt modelId="{504DF214-D016-43EC-8433-087E621A22EA}" type="sibTrans" cxnId="{05F0AB93-5124-497A-9927-2659544D493A}">
      <dgm:prSet/>
      <dgm:spPr/>
      <dgm:t>
        <a:bodyPr/>
        <a:lstStyle/>
        <a:p>
          <a:endParaRPr lang="zh-CN" altLang="en-US"/>
        </a:p>
      </dgm:t>
    </dgm:pt>
    <dgm:pt modelId="{138DB583-340C-4D98-9CB2-3495567E1DD1}">
      <dgm:prSet phldrT="[文本]"/>
      <dgm:spPr/>
      <dgm:t>
        <a:bodyPr/>
        <a:lstStyle/>
        <a:p>
          <a:r>
            <a:rPr lang="zh-CN" altLang="en-US" dirty="0"/>
            <a:t>用户画像与自适应协同过滤算法</a:t>
          </a:r>
        </a:p>
      </dgm:t>
    </dgm:pt>
    <dgm:pt modelId="{B2941225-9239-4975-97D5-D07C16C07CA1}" type="parTrans" cxnId="{CCE5BD69-F83C-4B18-AB93-36614E7DFCC0}">
      <dgm:prSet/>
      <dgm:spPr/>
      <dgm:t>
        <a:bodyPr/>
        <a:lstStyle/>
        <a:p>
          <a:endParaRPr lang="zh-CN" altLang="en-US"/>
        </a:p>
      </dgm:t>
    </dgm:pt>
    <dgm:pt modelId="{0952C424-C575-4E93-8954-EF6273B08406}" type="sibTrans" cxnId="{CCE5BD69-F83C-4B18-AB93-36614E7DFCC0}">
      <dgm:prSet/>
      <dgm:spPr/>
      <dgm:t>
        <a:bodyPr/>
        <a:lstStyle/>
        <a:p>
          <a:endParaRPr lang="zh-CN" altLang="en-US"/>
        </a:p>
      </dgm:t>
    </dgm:pt>
    <dgm:pt modelId="{4C991114-C1C2-4308-B08B-5E4D2227DCC4}">
      <dgm:prSet phldrT="[文本]"/>
      <dgm:spPr/>
      <dgm:t>
        <a:bodyPr/>
        <a:lstStyle/>
        <a:p>
          <a:r>
            <a:rPr lang="zh-CN" altLang="en-US" dirty="0"/>
            <a:t>问题的提出</a:t>
          </a:r>
        </a:p>
      </dgm:t>
    </dgm:pt>
    <dgm:pt modelId="{FBA860E3-9460-41DC-8AA3-97138A008961}" type="parTrans" cxnId="{088E23D1-B672-4C8A-8257-80B511FF4D7C}">
      <dgm:prSet/>
      <dgm:spPr/>
      <dgm:t>
        <a:bodyPr/>
        <a:lstStyle/>
        <a:p>
          <a:endParaRPr lang="zh-CN" altLang="en-US"/>
        </a:p>
      </dgm:t>
    </dgm:pt>
    <dgm:pt modelId="{2FFB78BC-8BE0-4CB7-8BBA-B2717E5D56B1}" type="sibTrans" cxnId="{088E23D1-B672-4C8A-8257-80B511FF4D7C}">
      <dgm:prSet/>
      <dgm:spPr/>
      <dgm:t>
        <a:bodyPr/>
        <a:lstStyle/>
        <a:p>
          <a:endParaRPr lang="zh-CN" altLang="en-US"/>
        </a:p>
      </dgm:t>
    </dgm:pt>
    <dgm:pt modelId="{EBFD5FC1-1D91-421A-86AB-022EBB08C06A}">
      <dgm:prSet phldrT="[文本]"/>
      <dgm:spPr/>
      <dgm:t>
        <a:bodyPr/>
        <a:lstStyle/>
        <a:p>
          <a:r>
            <a:rPr lang="zh-CN" altLang="en-US" dirty="0"/>
            <a:t>协同过滤算法</a:t>
          </a:r>
        </a:p>
      </dgm:t>
    </dgm:pt>
    <dgm:pt modelId="{E04B3D98-DF1B-4121-B073-F301ACBA72E1}" type="parTrans" cxnId="{4683263A-6385-4352-AE2F-BEEFB7659552}">
      <dgm:prSet/>
      <dgm:spPr/>
      <dgm:t>
        <a:bodyPr/>
        <a:lstStyle/>
        <a:p>
          <a:endParaRPr lang="zh-CN" altLang="en-US"/>
        </a:p>
      </dgm:t>
    </dgm:pt>
    <dgm:pt modelId="{C9877DD7-C761-4C41-A504-C51DECCFDA1F}" type="sibTrans" cxnId="{4683263A-6385-4352-AE2F-BEEFB7659552}">
      <dgm:prSet/>
      <dgm:spPr/>
      <dgm:t>
        <a:bodyPr/>
        <a:lstStyle/>
        <a:p>
          <a:endParaRPr lang="zh-CN" altLang="en-US"/>
        </a:p>
      </dgm:t>
    </dgm:pt>
    <dgm:pt modelId="{1FD19276-DFA0-448C-A806-D981A85EB597}">
      <dgm:prSet phldrT="[文本]"/>
      <dgm:spPr/>
      <dgm:t>
        <a:bodyPr/>
        <a:lstStyle/>
        <a:p>
          <a:r>
            <a:rPr lang="zh-CN" altLang="en-US" dirty="0"/>
            <a:t>构建用户画像</a:t>
          </a:r>
        </a:p>
      </dgm:t>
    </dgm:pt>
    <dgm:pt modelId="{31F0E739-55DD-4B40-9F20-3CC97825B894}" type="parTrans" cxnId="{4FDEC7EE-25DD-4EA9-B088-79479D8F1A22}">
      <dgm:prSet/>
      <dgm:spPr/>
      <dgm:t>
        <a:bodyPr/>
        <a:lstStyle/>
        <a:p>
          <a:endParaRPr lang="zh-CN" altLang="en-US"/>
        </a:p>
      </dgm:t>
    </dgm:pt>
    <dgm:pt modelId="{834AD950-90A7-4835-AD49-FC489A41CF04}" type="sibTrans" cxnId="{4FDEC7EE-25DD-4EA9-B088-79479D8F1A22}">
      <dgm:prSet/>
      <dgm:spPr/>
      <dgm:t>
        <a:bodyPr/>
        <a:lstStyle/>
        <a:p>
          <a:endParaRPr lang="zh-CN" altLang="en-US"/>
        </a:p>
      </dgm:t>
    </dgm:pt>
    <dgm:pt modelId="{EA0B4C53-A184-4433-8AD4-C37763BD44AC}">
      <dgm:prSet phldrT="[文本]"/>
      <dgm:spPr/>
      <dgm:t>
        <a:bodyPr/>
        <a:lstStyle/>
        <a:p>
          <a:r>
            <a:rPr lang="zh-CN" altLang="en-US" dirty="0"/>
            <a:t>基于用户画像的协同过滤</a:t>
          </a:r>
        </a:p>
      </dgm:t>
    </dgm:pt>
    <dgm:pt modelId="{BD813E41-6455-49C2-A9E7-830C19BF32F9}" type="parTrans" cxnId="{75B16AC8-0C59-4CD5-B311-1E18C2A6A175}">
      <dgm:prSet/>
      <dgm:spPr/>
      <dgm:t>
        <a:bodyPr/>
        <a:lstStyle/>
        <a:p>
          <a:endParaRPr lang="zh-CN" altLang="en-US"/>
        </a:p>
      </dgm:t>
    </dgm:pt>
    <dgm:pt modelId="{CA023735-1E1C-431E-8ABC-0E3E497A4982}" type="sibTrans" cxnId="{75B16AC8-0C59-4CD5-B311-1E18C2A6A175}">
      <dgm:prSet/>
      <dgm:spPr/>
      <dgm:t>
        <a:bodyPr/>
        <a:lstStyle/>
        <a:p>
          <a:endParaRPr lang="zh-CN" altLang="en-US"/>
        </a:p>
      </dgm:t>
    </dgm:pt>
    <dgm:pt modelId="{96F9916C-AF1D-4F9B-8760-23C77FB1705D}">
      <dgm:prSet phldrT="[文本]"/>
      <dgm:spPr/>
      <dgm:t>
        <a:bodyPr/>
        <a:lstStyle/>
        <a:p>
          <a:r>
            <a:rPr lang="zh-CN" altLang="en-US" dirty="0"/>
            <a:t>系统设计与实现</a:t>
          </a:r>
        </a:p>
      </dgm:t>
    </dgm:pt>
    <dgm:pt modelId="{F9479414-AAE0-43A3-BD5E-28DDCF9F32EC}" type="parTrans" cxnId="{FF68B2B3-88F1-4EBD-9588-C75D4045EE19}">
      <dgm:prSet/>
      <dgm:spPr/>
      <dgm:t>
        <a:bodyPr/>
        <a:lstStyle/>
        <a:p>
          <a:endParaRPr lang="zh-CN" altLang="en-US"/>
        </a:p>
      </dgm:t>
    </dgm:pt>
    <dgm:pt modelId="{5C682D90-81B4-464E-89C0-2AF89B525745}" type="sibTrans" cxnId="{FF68B2B3-88F1-4EBD-9588-C75D4045EE19}">
      <dgm:prSet/>
      <dgm:spPr/>
      <dgm:t>
        <a:bodyPr/>
        <a:lstStyle/>
        <a:p>
          <a:endParaRPr lang="zh-CN" altLang="en-US"/>
        </a:p>
      </dgm:t>
    </dgm:pt>
    <dgm:pt modelId="{CA4E229B-9F3F-491A-833F-8AD599DDB32A}">
      <dgm:prSet phldrT="[文本]"/>
      <dgm:spPr/>
      <dgm:t>
        <a:bodyPr/>
        <a:lstStyle/>
        <a:p>
          <a:r>
            <a:rPr lang="zh-CN" altLang="en-US" dirty="0"/>
            <a:t>技术概要</a:t>
          </a:r>
        </a:p>
      </dgm:t>
    </dgm:pt>
    <dgm:pt modelId="{07BEC22A-440F-4B6B-AA09-79AAF637CA58}" type="parTrans" cxnId="{A533B88F-5324-45BA-B276-AB927E662DD3}">
      <dgm:prSet/>
      <dgm:spPr/>
      <dgm:t>
        <a:bodyPr/>
        <a:lstStyle/>
        <a:p>
          <a:endParaRPr lang="zh-CN" altLang="en-US"/>
        </a:p>
      </dgm:t>
    </dgm:pt>
    <dgm:pt modelId="{55B8BF03-3A6B-4EDB-989E-8C85E1E842C4}" type="sibTrans" cxnId="{A533B88F-5324-45BA-B276-AB927E662DD3}">
      <dgm:prSet/>
      <dgm:spPr/>
      <dgm:t>
        <a:bodyPr/>
        <a:lstStyle/>
        <a:p>
          <a:endParaRPr lang="zh-CN" altLang="en-US"/>
        </a:p>
      </dgm:t>
    </dgm:pt>
    <dgm:pt modelId="{3CCFB36A-8627-42E4-B362-95D7A5605F6A}">
      <dgm:prSet phldrT="[文本]"/>
      <dgm:spPr/>
      <dgm:t>
        <a:bodyPr/>
        <a:lstStyle/>
        <a:p>
          <a:r>
            <a:rPr lang="zh-CN" altLang="en-US" dirty="0"/>
            <a:t>编程语言</a:t>
          </a:r>
        </a:p>
      </dgm:t>
    </dgm:pt>
    <dgm:pt modelId="{2BCBB254-26E4-421E-82AA-64BE2B502DDC}" type="parTrans" cxnId="{C8C48D76-8845-4BB7-9260-C6486434F4AB}">
      <dgm:prSet/>
      <dgm:spPr/>
      <dgm:t>
        <a:bodyPr/>
        <a:lstStyle/>
        <a:p>
          <a:endParaRPr lang="zh-CN" altLang="en-US"/>
        </a:p>
      </dgm:t>
    </dgm:pt>
    <dgm:pt modelId="{A2E963CB-5234-43CE-A350-B021849D5E77}" type="sibTrans" cxnId="{C8C48D76-8845-4BB7-9260-C6486434F4AB}">
      <dgm:prSet/>
      <dgm:spPr/>
      <dgm:t>
        <a:bodyPr/>
        <a:lstStyle/>
        <a:p>
          <a:endParaRPr lang="zh-CN" altLang="en-US"/>
        </a:p>
      </dgm:t>
    </dgm:pt>
    <dgm:pt modelId="{2ABB0FBC-CA55-4342-AA50-B8E8B489F43D}">
      <dgm:prSet phldrT="[文本]"/>
      <dgm:spPr/>
      <dgm:t>
        <a:bodyPr/>
        <a:lstStyle/>
        <a:p>
          <a:r>
            <a:rPr lang="zh-CN" altLang="en-US" dirty="0"/>
            <a:t>数据库</a:t>
          </a:r>
        </a:p>
      </dgm:t>
    </dgm:pt>
    <dgm:pt modelId="{BD676BE8-B5AA-4634-A0EB-B4E27FA1874E}" type="parTrans" cxnId="{2BDD556C-EC0F-4332-959F-F2751EEFEE63}">
      <dgm:prSet/>
      <dgm:spPr/>
      <dgm:t>
        <a:bodyPr/>
        <a:lstStyle/>
        <a:p>
          <a:endParaRPr lang="zh-CN" altLang="en-US"/>
        </a:p>
      </dgm:t>
    </dgm:pt>
    <dgm:pt modelId="{05367F54-48DC-4DB9-8B03-B22BA380360C}" type="sibTrans" cxnId="{2BDD556C-EC0F-4332-959F-F2751EEFEE63}">
      <dgm:prSet/>
      <dgm:spPr/>
      <dgm:t>
        <a:bodyPr/>
        <a:lstStyle/>
        <a:p>
          <a:endParaRPr lang="zh-CN" altLang="en-US"/>
        </a:p>
      </dgm:t>
    </dgm:pt>
    <dgm:pt modelId="{8D1941D8-C1EA-4B89-805F-958DC04B2744}">
      <dgm:prSet phldrT="[文本]"/>
      <dgm:spPr/>
      <dgm:t>
        <a:bodyPr/>
        <a:lstStyle/>
        <a:p>
          <a:r>
            <a:rPr lang="zh-CN" altLang="en-US" dirty="0"/>
            <a:t>前端框架</a:t>
          </a:r>
        </a:p>
      </dgm:t>
    </dgm:pt>
    <dgm:pt modelId="{773C3CBE-8199-4040-8F8C-A3AA27A90436}" type="parTrans" cxnId="{24DECBA1-067E-4B73-94B3-2E2ED6E650AC}">
      <dgm:prSet/>
      <dgm:spPr/>
      <dgm:t>
        <a:bodyPr/>
        <a:lstStyle/>
        <a:p>
          <a:endParaRPr lang="zh-CN" altLang="en-US"/>
        </a:p>
      </dgm:t>
    </dgm:pt>
    <dgm:pt modelId="{863CBC26-91B7-4F6B-B288-0CBCBE8B662E}" type="sibTrans" cxnId="{24DECBA1-067E-4B73-94B3-2E2ED6E650AC}">
      <dgm:prSet/>
      <dgm:spPr/>
      <dgm:t>
        <a:bodyPr/>
        <a:lstStyle/>
        <a:p>
          <a:endParaRPr lang="zh-CN" altLang="en-US"/>
        </a:p>
      </dgm:t>
    </dgm:pt>
    <dgm:pt modelId="{37AB9F82-8B08-4A3E-A6E0-07B20689C3B4}">
      <dgm:prSet phldrT="[文本]"/>
      <dgm:spPr/>
      <dgm:t>
        <a:bodyPr/>
        <a:lstStyle/>
        <a:p>
          <a:r>
            <a:rPr lang="zh-CN" altLang="en-US" dirty="0"/>
            <a:t>核心算法</a:t>
          </a:r>
        </a:p>
      </dgm:t>
    </dgm:pt>
    <dgm:pt modelId="{B82D3733-8D63-47FF-ADC7-EA161A3F3079}" type="parTrans" cxnId="{1450FCC9-1EF3-4A6F-A5DC-76C1B76AF32B}">
      <dgm:prSet/>
      <dgm:spPr/>
      <dgm:t>
        <a:bodyPr/>
        <a:lstStyle/>
        <a:p>
          <a:endParaRPr lang="zh-CN" altLang="en-US"/>
        </a:p>
      </dgm:t>
    </dgm:pt>
    <dgm:pt modelId="{AAF56D30-7C45-43AA-A6B7-BE9424737276}" type="sibTrans" cxnId="{1450FCC9-1EF3-4A6F-A5DC-76C1B76AF32B}">
      <dgm:prSet/>
      <dgm:spPr/>
      <dgm:t>
        <a:bodyPr/>
        <a:lstStyle/>
        <a:p>
          <a:endParaRPr lang="zh-CN" altLang="en-US"/>
        </a:p>
      </dgm:t>
    </dgm:pt>
    <dgm:pt modelId="{9BF20FA8-20B3-48CD-BDD7-4C7C8F84EF74}">
      <dgm:prSet phldrT="[文本]"/>
      <dgm:spPr/>
      <dgm:t>
        <a:bodyPr/>
        <a:lstStyle/>
        <a:p>
          <a:r>
            <a:rPr lang="zh-CN" altLang="en-US" dirty="0"/>
            <a:t>后端服务器</a:t>
          </a:r>
        </a:p>
      </dgm:t>
    </dgm:pt>
    <dgm:pt modelId="{CA9D57F3-0EB8-45DB-974E-81409A6D9959}" type="parTrans" cxnId="{A28B7216-0383-4B5C-8225-CA61E50612C3}">
      <dgm:prSet/>
      <dgm:spPr/>
      <dgm:t>
        <a:bodyPr/>
        <a:lstStyle/>
        <a:p>
          <a:endParaRPr lang="zh-CN" altLang="en-US"/>
        </a:p>
      </dgm:t>
    </dgm:pt>
    <dgm:pt modelId="{668E214E-D0E6-4747-A471-4635936F931D}" type="sibTrans" cxnId="{A28B7216-0383-4B5C-8225-CA61E50612C3}">
      <dgm:prSet/>
      <dgm:spPr/>
      <dgm:t>
        <a:bodyPr/>
        <a:lstStyle/>
        <a:p>
          <a:endParaRPr lang="zh-CN" altLang="en-US"/>
        </a:p>
      </dgm:t>
    </dgm:pt>
    <dgm:pt modelId="{06A6254B-2045-485A-B098-AC1418EF19AE}">
      <dgm:prSet phldrT="[文本]"/>
      <dgm:spPr/>
      <dgm:t>
        <a:bodyPr/>
        <a:lstStyle/>
        <a:p>
          <a:r>
            <a:rPr lang="zh-CN" altLang="en-US" dirty="0"/>
            <a:t>架构设计</a:t>
          </a:r>
        </a:p>
      </dgm:t>
    </dgm:pt>
    <dgm:pt modelId="{D810D16C-D94C-4E45-9053-6FF2E85DB120}" type="parTrans" cxnId="{36318514-40E3-45F2-A7B1-C12D5BB58737}">
      <dgm:prSet/>
      <dgm:spPr/>
      <dgm:t>
        <a:bodyPr/>
        <a:lstStyle/>
        <a:p>
          <a:endParaRPr lang="zh-CN" altLang="en-US"/>
        </a:p>
      </dgm:t>
    </dgm:pt>
    <dgm:pt modelId="{5B75CB44-F815-48EE-824B-1683DA51D4CC}" type="sibTrans" cxnId="{36318514-40E3-45F2-A7B1-C12D5BB58737}">
      <dgm:prSet/>
      <dgm:spPr/>
      <dgm:t>
        <a:bodyPr/>
        <a:lstStyle/>
        <a:p>
          <a:endParaRPr lang="zh-CN" altLang="en-US"/>
        </a:p>
      </dgm:t>
    </dgm:pt>
    <dgm:pt modelId="{DD6BA424-D025-4F1E-9393-098A3264B9A9}">
      <dgm:prSet phldrT="[文本]"/>
      <dgm:spPr/>
      <dgm:t>
        <a:bodyPr/>
        <a:lstStyle/>
        <a:p>
          <a:r>
            <a:rPr lang="zh-CN" altLang="en-US" dirty="0"/>
            <a:t>系统设计</a:t>
          </a:r>
        </a:p>
      </dgm:t>
    </dgm:pt>
    <dgm:pt modelId="{6F631148-FB8E-4C9D-AF19-DCB260092750}" type="parTrans" cxnId="{CC74FE64-F03D-41EC-9AC6-1C214EEFC940}">
      <dgm:prSet/>
      <dgm:spPr/>
      <dgm:t>
        <a:bodyPr/>
        <a:lstStyle/>
        <a:p>
          <a:endParaRPr lang="zh-CN" altLang="en-US"/>
        </a:p>
      </dgm:t>
    </dgm:pt>
    <dgm:pt modelId="{7C2E7EFB-C99D-463E-880C-50F754DC863C}" type="sibTrans" cxnId="{CC74FE64-F03D-41EC-9AC6-1C214EEFC940}">
      <dgm:prSet/>
      <dgm:spPr/>
      <dgm:t>
        <a:bodyPr/>
        <a:lstStyle/>
        <a:p>
          <a:endParaRPr lang="zh-CN" altLang="en-US"/>
        </a:p>
      </dgm:t>
    </dgm:pt>
    <dgm:pt modelId="{EBEE8B5D-3220-4A47-8884-1047A1DC7819}">
      <dgm:prSet phldrT="[文本]"/>
      <dgm:spPr/>
      <dgm:t>
        <a:bodyPr/>
        <a:lstStyle/>
        <a:p>
          <a:r>
            <a:rPr lang="zh-CN" altLang="en-US" dirty="0"/>
            <a:t>系统展示</a:t>
          </a:r>
        </a:p>
      </dgm:t>
    </dgm:pt>
    <dgm:pt modelId="{7DFA2F44-D856-4444-82E3-1FE0BA51C99C}" type="parTrans" cxnId="{BD1C9076-8761-43D0-9D84-5BEFBD843AA9}">
      <dgm:prSet/>
      <dgm:spPr/>
      <dgm:t>
        <a:bodyPr/>
        <a:lstStyle/>
        <a:p>
          <a:endParaRPr lang="zh-CN" altLang="en-US"/>
        </a:p>
      </dgm:t>
    </dgm:pt>
    <dgm:pt modelId="{B6776C76-3A4D-4102-AA1A-3D1A72BD4DD2}" type="sibTrans" cxnId="{BD1C9076-8761-43D0-9D84-5BEFBD843AA9}">
      <dgm:prSet/>
      <dgm:spPr/>
      <dgm:t>
        <a:bodyPr/>
        <a:lstStyle/>
        <a:p>
          <a:endParaRPr lang="zh-CN" altLang="en-US"/>
        </a:p>
      </dgm:t>
    </dgm:pt>
    <dgm:pt modelId="{10D0F422-6034-4646-943D-F1EC191D0388}">
      <dgm:prSet phldrT="[文本]"/>
      <dgm:spPr/>
      <dgm:t>
        <a:bodyPr/>
        <a:lstStyle/>
        <a:p>
          <a:r>
            <a:rPr lang="zh-CN" altLang="en-US" dirty="0"/>
            <a:t>总结与展望</a:t>
          </a:r>
        </a:p>
      </dgm:t>
    </dgm:pt>
    <dgm:pt modelId="{58D5068E-FF27-4D38-A387-74E4E4B04594}" type="parTrans" cxnId="{827A8E71-1D9D-4372-AF9C-0220B803124D}">
      <dgm:prSet/>
      <dgm:spPr/>
      <dgm:t>
        <a:bodyPr/>
        <a:lstStyle/>
        <a:p>
          <a:endParaRPr lang="zh-CN" altLang="en-US"/>
        </a:p>
      </dgm:t>
    </dgm:pt>
    <dgm:pt modelId="{3409C9C7-C8F5-4778-B6B9-C45D06FCE130}" type="sibTrans" cxnId="{827A8E71-1D9D-4372-AF9C-0220B803124D}">
      <dgm:prSet/>
      <dgm:spPr/>
      <dgm:t>
        <a:bodyPr/>
        <a:lstStyle/>
        <a:p>
          <a:endParaRPr lang="zh-CN" altLang="en-US"/>
        </a:p>
      </dgm:t>
    </dgm:pt>
    <dgm:pt modelId="{F5F7BAE1-319A-4D95-ABF2-9306D83862BB}">
      <dgm:prSet phldrT="[文本]"/>
      <dgm:spPr/>
      <dgm:t>
        <a:bodyPr/>
        <a:lstStyle/>
        <a:p>
          <a:r>
            <a:rPr lang="zh-CN" altLang="en-US" dirty="0"/>
            <a:t>总结</a:t>
          </a:r>
        </a:p>
      </dgm:t>
    </dgm:pt>
    <dgm:pt modelId="{211DA39C-1906-4E8E-9B94-AD713987A9B1}" type="parTrans" cxnId="{90BB08FD-F21D-45C6-9BC8-D0C56D146713}">
      <dgm:prSet/>
      <dgm:spPr/>
      <dgm:t>
        <a:bodyPr/>
        <a:lstStyle/>
        <a:p>
          <a:endParaRPr lang="zh-CN" altLang="en-US"/>
        </a:p>
      </dgm:t>
    </dgm:pt>
    <dgm:pt modelId="{521690E4-B3C2-422E-82F8-9D7C5CEF2C48}" type="sibTrans" cxnId="{90BB08FD-F21D-45C6-9BC8-D0C56D146713}">
      <dgm:prSet/>
      <dgm:spPr/>
      <dgm:t>
        <a:bodyPr/>
        <a:lstStyle/>
        <a:p>
          <a:endParaRPr lang="zh-CN" altLang="en-US"/>
        </a:p>
      </dgm:t>
    </dgm:pt>
    <dgm:pt modelId="{922071B8-DDD4-4FC0-805D-DD90F9AAA6B2}">
      <dgm:prSet phldrT="[文本]"/>
      <dgm:spPr/>
      <dgm:t>
        <a:bodyPr/>
        <a:lstStyle/>
        <a:p>
          <a:r>
            <a:rPr lang="zh-CN" altLang="en-US" dirty="0"/>
            <a:t>展望</a:t>
          </a:r>
        </a:p>
      </dgm:t>
    </dgm:pt>
    <dgm:pt modelId="{B9BB93A9-1FFA-41C4-B440-59BC26F93391}" type="parTrans" cxnId="{16C7ACD0-0A9C-472B-9370-3EA2DC81E86F}">
      <dgm:prSet/>
      <dgm:spPr/>
      <dgm:t>
        <a:bodyPr/>
        <a:lstStyle/>
        <a:p>
          <a:endParaRPr lang="zh-CN" altLang="en-US"/>
        </a:p>
      </dgm:t>
    </dgm:pt>
    <dgm:pt modelId="{8DC2C062-30B8-44C4-A184-ECFFDE31D186}" type="sibTrans" cxnId="{16C7ACD0-0A9C-472B-9370-3EA2DC81E86F}">
      <dgm:prSet/>
      <dgm:spPr/>
      <dgm:t>
        <a:bodyPr/>
        <a:lstStyle/>
        <a:p>
          <a:endParaRPr lang="zh-CN" altLang="en-US"/>
        </a:p>
      </dgm:t>
    </dgm:pt>
    <dgm:pt modelId="{59C16A96-5E8E-473C-A8D6-5C01A0BFD2E4}" type="pres">
      <dgm:prSet presAssocID="{910F8C78-4F4E-4DFA-87D8-B9D9C7EBCB4C}" presName="theList" presStyleCnt="0">
        <dgm:presLayoutVars>
          <dgm:dir/>
          <dgm:animLvl val="lvl"/>
          <dgm:resizeHandles val="exact"/>
        </dgm:presLayoutVars>
      </dgm:prSet>
      <dgm:spPr/>
    </dgm:pt>
    <dgm:pt modelId="{72BDD2CF-7F5D-4CDE-A51B-4FA0E2617931}" type="pres">
      <dgm:prSet presAssocID="{D7D9AB3F-1648-4E81-9210-1CB1669E6B33}" presName="compNode" presStyleCnt="0"/>
      <dgm:spPr/>
    </dgm:pt>
    <dgm:pt modelId="{00657985-9DC8-4DC7-816E-5E6B7A2BC3BA}" type="pres">
      <dgm:prSet presAssocID="{D7D9AB3F-1648-4E81-9210-1CB1669E6B33}" presName="aNode" presStyleLbl="bgShp" presStyleIdx="0" presStyleCnt="5"/>
      <dgm:spPr/>
    </dgm:pt>
    <dgm:pt modelId="{351102AB-A1A7-4B91-9AF5-440F4E61352C}" type="pres">
      <dgm:prSet presAssocID="{D7D9AB3F-1648-4E81-9210-1CB1669E6B33}" presName="textNode" presStyleLbl="bgShp" presStyleIdx="0" presStyleCnt="5"/>
      <dgm:spPr/>
    </dgm:pt>
    <dgm:pt modelId="{C197BBAF-E422-4319-949F-666CA6A9280E}" type="pres">
      <dgm:prSet presAssocID="{D7D9AB3F-1648-4E81-9210-1CB1669E6B33}" presName="compChildNode" presStyleCnt="0"/>
      <dgm:spPr/>
    </dgm:pt>
    <dgm:pt modelId="{B144B732-86EE-4108-8383-7A6A92FF6297}" type="pres">
      <dgm:prSet presAssocID="{D7D9AB3F-1648-4E81-9210-1CB1669E6B33}" presName="theInnerList" presStyleCnt="0"/>
      <dgm:spPr/>
    </dgm:pt>
    <dgm:pt modelId="{75897689-190A-42F0-A67C-8EE0DB76964F}" type="pres">
      <dgm:prSet presAssocID="{8FEE903C-2090-4059-932E-4A313482BAC9}" presName="childNode" presStyleLbl="node1" presStyleIdx="0" presStyleCnt="19">
        <dgm:presLayoutVars>
          <dgm:bulletEnabled val="1"/>
        </dgm:presLayoutVars>
      </dgm:prSet>
      <dgm:spPr/>
    </dgm:pt>
    <dgm:pt modelId="{E648B15F-EF0C-4835-A9DF-F0968AFE694A}" type="pres">
      <dgm:prSet presAssocID="{8FEE903C-2090-4059-932E-4A313482BAC9}" presName="aSpace2" presStyleCnt="0"/>
      <dgm:spPr/>
    </dgm:pt>
    <dgm:pt modelId="{9D0734A2-9241-44BD-A38F-91FCED65EE60}" type="pres">
      <dgm:prSet presAssocID="{C75F6ADC-2D0A-4A74-8470-8FE052AB4F24}" presName="childNode" presStyleLbl="node1" presStyleIdx="1" presStyleCnt="19">
        <dgm:presLayoutVars>
          <dgm:bulletEnabled val="1"/>
        </dgm:presLayoutVars>
      </dgm:prSet>
      <dgm:spPr/>
    </dgm:pt>
    <dgm:pt modelId="{EA8FF3A9-BD6B-4F8A-82D8-E507F0D2457B}" type="pres">
      <dgm:prSet presAssocID="{D7D9AB3F-1648-4E81-9210-1CB1669E6B33}" presName="aSpace" presStyleCnt="0"/>
      <dgm:spPr/>
    </dgm:pt>
    <dgm:pt modelId="{D8C90A3B-624E-4548-AC4B-74D97FDE3CCB}" type="pres">
      <dgm:prSet presAssocID="{5DAFCEE0-35EB-48BA-8EEB-B90D6D1F534E}" presName="compNode" presStyleCnt="0"/>
      <dgm:spPr/>
    </dgm:pt>
    <dgm:pt modelId="{BF58141F-BDCC-4A2D-8180-213726BCCB76}" type="pres">
      <dgm:prSet presAssocID="{5DAFCEE0-35EB-48BA-8EEB-B90D6D1F534E}" presName="aNode" presStyleLbl="bgShp" presStyleIdx="1" presStyleCnt="5"/>
      <dgm:spPr/>
    </dgm:pt>
    <dgm:pt modelId="{02B58CE0-C595-4BCA-AF79-F5AC05A912FC}" type="pres">
      <dgm:prSet presAssocID="{5DAFCEE0-35EB-48BA-8EEB-B90D6D1F534E}" presName="textNode" presStyleLbl="bgShp" presStyleIdx="1" presStyleCnt="5"/>
      <dgm:spPr/>
    </dgm:pt>
    <dgm:pt modelId="{295A2D67-70AF-4CAC-BEAA-847B65B50EBF}" type="pres">
      <dgm:prSet presAssocID="{5DAFCEE0-35EB-48BA-8EEB-B90D6D1F534E}" presName="compChildNode" presStyleCnt="0"/>
      <dgm:spPr/>
    </dgm:pt>
    <dgm:pt modelId="{C23318DD-9D09-4BB3-B6A9-BA0F4461FCBE}" type="pres">
      <dgm:prSet presAssocID="{5DAFCEE0-35EB-48BA-8EEB-B90D6D1F534E}" presName="theInnerList" presStyleCnt="0"/>
      <dgm:spPr/>
    </dgm:pt>
    <dgm:pt modelId="{50BB2F36-7DD1-4937-84FC-7804B678110A}" type="pres">
      <dgm:prSet presAssocID="{858F3F69-CB31-416D-B927-74C6F50EE5FB}" presName="childNode" presStyleLbl="node1" presStyleIdx="2" presStyleCnt="19">
        <dgm:presLayoutVars>
          <dgm:bulletEnabled val="1"/>
        </dgm:presLayoutVars>
      </dgm:prSet>
      <dgm:spPr/>
    </dgm:pt>
    <dgm:pt modelId="{5166DDF6-8700-442B-8FFF-F984B8CE2D04}" type="pres">
      <dgm:prSet presAssocID="{858F3F69-CB31-416D-B927-74C6F50EE5FB}" presName="aSpace2" presStyleCnt="0"/>
      <dgm:spPr/>
    </dgm:pt>
    <dgm:pt modelId="{8E22E0AA-DDB7-4B6C-8C2C-D897E7927282}" type="pres">
      <dgm:prSet presAssocID="{82F3A527-9998-4E82-872C-027734321889}" presName="childNode" presStyleLbl="node1" presStyleIdx="3" presStyleCnt="19">
        <dgm:presLayoutVars>
          <dgm:bulletEnabled val="1"/>
        </dgm:presLayoutVars>
      </dgm:prSet>
      <dgm:spPr/>
    </dgm:pt>
    <dgm:pt modelId="{86859949-6222-4212-848A-521853D3D040}" type="pres">
      <dgm:prSet presAssocID="{5DAFCEE0-35EB-48BA-8EEB-B90D6D1F534E}" presName="aSpace" presStyleCnt="0"/>
      <dgm:spPr/>
    </dgm:pt>
    <dgm:pt modelId="{B9539DC3-AA6E-43E1-A57E-80597BFA6CDC}" type="pres">
      <dgm:prSet presAssocID="{138DB583-340C-4D98-9CB2-3495567E1DD1}" presName="compNode" presStyleCnt="0"/>
      <dgm:spPr/>
    </dgm:pt>
    <dgm:pt modelId="{DCE8BA4E-1645-4F93-AFA0-012A08F33DBF}" type="pres">
      <dgm:prSet presAssocID="{138DB583-340C-4D98-9CB2-3495567E1DD1}" presName="aNode" presStyleLbl="bgShp" presStyleIdx="2" presStyleCnt="5"/>
      <dgm:spPr/>
    </dgm:pt>
    <dgm:pt modelId="{D95BE22B-550B-4348-B03A-671A9789CC8F}" type="pres">
      <dgm:prSet presAssocID="{138DB583-340C-4D98-9CB2-3495567E1DD1}" presName="textNode" presStyleLbl="bgShp" presStyleIdx="2" presStyleCnt="5"/>
      <dgm:spPr/>
    </dgm:pt>
    <dgm:pt modelId="{A4DFA9D8-C273-4232-8E51-7EB453AB73B3}" type="pres">
      <dgm:prSet presAssocID="{138DB583-340C-4D98-9CB2-3495567E1DD1}" presName="compChildNode" presStyleCnt="0"/>
      <dgm:spPr/>
    </dgm:pt>
    <dgm:pt modelId="{A22A4146-0BAB-40D3-8F5C-46D8C873B0D7}" type="pres">
      <dgm:prSet presAssocID="{138DB583-340C-4D98-9CB2-3495567E1DD1}" presName="theInnerList" presStyleCnt="0"/>
      <dgm:spPr/>
    </dgm:pt>
    <dgm:pt modelId="{ADF53F4F-2B81-474D-9A76-D7D0A441BF3D}" type="pres">
      <dgm:prSet presAssocID="{4C991114-C1C2-4308-B08B-5E4D2227DCC4}" presName="childNode" presStyleLbl="node1" presStyleIdx="4" presStyleCnt="19">
        <dgm:presLayoutVars>
          <dgm:bulletEnabled val="1"/>
        </dgm:presLayoutVars>
      </dgm:prSet>
      <dgm:spPr/>
    </dgm:pt>
    <dgm:pt modelId="{A306A227-7E94-43D0-95EF-F78E3EFB974F}" type="pres">
      <dgm:prSet presAssocID="{4C991114-C1C2-4308-B08B-5E4D2227DCC4}" presName="aSpace2" presStyleCnt="0"/>
      <dgm:spPr/>
    </dgm:pt>
    <dgm:pt modelId="{B316453D-10CA-4457-A832-FC07014438A5}" type="pres">
      <dgm:prSet presAssocID="{EBFD5FC1-1D91-421A-86AB-022EBB08C06A}" presName="childNode" presStyleLbl="node1" presStyleIdx="5" presStyleCnt="19">
        <dgm:presLayoutVars>
          <dgm:bulletEnabled val="1"/>
        </dgm:presLayoutVars>
      </dgm:prSet>
      <dgm:spPr/>
    </dgm:pt>
    <dgm:pt modelId="{8DB6F46C-6380-4E73-B1D7-62780455779D}" type="pres">
      <dgm:prSet presAssocID="{EBFD5FC1-1D91-421A-86AB-022EBB08C06A}" presName="aSpace2" presStyleCnt="0"/>
      <dgm:spPr/>
    </dgm:pt>
    <dgm:pt modelId="{F14B98C9-4E8E-4136-B40E-D159E075D0C8}" type="pres">
      <dgm:prSet presAssocID="{1FD19276-DFA0-448C-A806-D981A85EB597}" presName="childNode" presStyleLbl="node1" presStyleIdx="6" presStyleCnt="19">
        <dgm:presLayoutVars>
          <dgm:bulletEnabled val="1"/>
        </dgm:presLayoutVars>
      </dgm:prSet>
      <dgm:spPr/>
    </dgm:pt>
    <dgm:pt modelId="{4EC1C866-319A-400B-80F4-3D367C67DB79}" type="pres">
      <dgm:prSet presAssocID="{1FD19276-DFA0-448C-A806-D981A85EB597}" presName="aSpace2" presStyleCnt="0"/>
      <dgm:spPr/>
    </dgm:pt>
    <dgm:pt modelId="{168F8A32-70AD-40E1-93CC-1524CEC6DB31}" type="pres">
      <dgm:prSet presAssocID="{EA0B4C53-A184-4433-8AD4-C37763BD44AC}" presName="childNode" presStyleLbl="node1" presStyleIdx="7" presStyleCnt="19">
        <dgm:presLayoutVars>
          <dgm:bulletEnabled val="1"/>
        </dgm:presLayoutVars>
      </dgm:prSet>
      <dgm:spPr/>
    </dgm:pt>
    <dgm:pt modelId="{452A7A9B-5A0D-48DD-945D-AE3F0DC5734D}" type="pres">
      <dgm:prSet presAssocID="{138DB583-340C-4D98-9CB2-3495567E1DD1}" presName="aSpace" presStyleCnt="0"/>
      <dgm:spPr/>
    </dgm:pt>
    <dgm:pt modelId="{0014252D-6B1A-461C-99B1-FE848C7FF5AA}" type="pres">
      <dgm:prSet presAssocID="{96F9916C-AF1D-4F9B-8760-23C77FB1705D}" presName="compNode" presStyleCnt="0"/>
      <dgm:spPr/>
    </dgm:pt>
    <dgm:pt modelId="{930A48F7-1E16-4119-B992-7BC12F4593EE}" type="pres">
      <dgm:prSet presAssocID="{96F9916C-AF1D-4F9B-8760-23C77FB1705D}" presName="aNode" presStyleLbl="bgShp" presStyleIdx="3" presStyleCnt="5"/>
      <dgm:spPr/>
    </dgm:pt>
    <dgm:pt modelId="{CA844045-6633-4F0B-83C4-19BA9A0D887D}" type="pres">
      <dgm:prSet presAssocID="{96F9916C-AF1D-4F9B-8760-23C77FB1705D}" presName="textNode" presStyleLbl="bgShp" presStyleIdx="3" presStyleCnt="5"/>
      <dgm:spPr/>
    </dgm:pt>
    <dgm:pt modelId="{9A190606-EE1C-4123-AB1A-B317176910CC}" type="pres">
      <dgm:prSet presAssocID="{96F9916C-AF1D-4F9B-8760-23C77FB1705D}" presName="compChildNode" presStyleCnt="0"/>
      <dgm:spPr/>
    </dgm:pt>
    <dgm:pt modelId="{32355FFD-0C8E-4143-A17B-E5C9B9C9531D}" type="pres">
      <dgm:prSet presAssocID="{96F9916C-AF1D-4F9B-8760-23C77FB1705D}" presName="theInnerList" presStyleCnt="0"/>
      <dgm:spPr/>
    </dgm:pt>
    <dgm:pt modelId="{2A11DF0D-741D-4318-8466-0ED4422AD020}" type="pres">
      <dgm:prSet presAssocID="{CA4E229B-9F3F-491A-833F-8AD599DDB32A}" presName="childNode" presStyleLbl="node1" presStyleIdx="8" presStyleCnt="19">
        <dgm:presLayoutVars>
          <dgm:bulletEnabled val="1"/>
        </dgm:presLayoutVars>
      </dgm:prSet>
      <dgm:spPr/>
    </dgm:pt>
    <dgm:pt modelId="{632DEFCC-D47A-4948-B5A5-681B7E87C3BB}" type="pres">
      <dgm:prSet presAssocID="{CA4E229B-9F3F-491A-833F-8AD599DDB32A}" presName="aSpace2" presStyleCnt="0"/>
      <dgm:spPr/>
    </dgm:pt>
    <dgm:pt modelId="{2A67028B-3379-4EB4-8214-531726F7BA82}" type="pres">
      <dgm:prSet presAssocID="{3CCFB36A-8627-42E4-B362-95D7A5605F6A}" presName="childNode" presStyleLbl="node1" presStyleIdx="9" presStyleCnt="19">
        <dgm:presLayoutVars>
          <dgm:bulletEnabled val="1"/>
        </dgm:presLayoutVars>
      </dgm:prSet>
      <dgm:spPr/>
    </dgm:pt>
    <dgm:pt modelId="{D116A176-5CD0-4447-B0C1-4BFD4D5EB8A5}" type="pres">
      <dgm:prSet presAssocID="{3CCFB36A-8627-42E4-B362-95D7A5605F6A}" presName="aSpace2" presStyleCnt="0"/>
      <dgm:spPr/>
    </dgm:pt>
    <dgm:pt modelId="{93A42369-5660-482C-AB90-CBCA810F7632}" type="pres">
      <dgm:prSet presAssocID="{2ABB0FBC-CA55-4342-AA50-B8E8B489F43D}" presName="childNode" presStyleLbl="node1" presStyleIdx="10" presStyleCnt="19">
        <dgm:presLayoutVars>
          <dgm:bulletEnabled val="1"/>
        </dgm:presLayoutVars>
      </dgm:prSet>
      <dgm:spPr/>
    </dgm:pt>
    <dgm:pt modelId="{C39AD01B-5B47-41B2-8FB0-C653DB52A5FE}" type="pres">
      <dgm:prSet presAssocID="{2ABB0FBC-CA55-4342-AA50-B8E8B489F43D}" presName="aSpace2" presStyleCnt="0"/>
      <dgm:spPr/>
    </dgm:pt>
    <dgm:pt modelId="{4B8DD7F3-EB5D-4C98-982E-2B6443751FA8}" type="pres">
      <dgm:prSet presAssocID="{8D1941D8-C1EA-4B89-805F-958DC04B2744}" presName="childNode" presStyleLbl="node1" presStyleIdx="11" presStyleCnt="19">
        <dgm:presLayoutVars>
          <dgm:bulletEnabled val="1"/>
        </dgm:presLayoutVars>
      </dgm:prSet>
      <dgm:spPr/>
    </dgm:pt>
    <dgm:pt modelId="{0B2A93CA-258D-4521-8FF2-46BDC85CB78C}" type="pres">
      <dgm:prSet presAssocID="{8D1941D8-C1EA-4B89-805F-958DC04B2744}" presName="aSpace2" presStyleCnt="0"/>
      <dgm:spPr/>
    </dgm:pt>
    <dgm:pt modelId="{415EA3A1-00B4-4515-97EA-38322B680203}" type="pres">
      <dgm:prSet presAssocID="{37AB9F82-8B08-4A3E-A6E0-07B20689C3B4}" presName="childNode" presStyleLbl="node1" presStyleIdx="12" presStyleCnt="19">
        <dgm:presLayoutVars>
          <dgm:bulletEnabled val="1"/>
        </dgm:presLayoutVars>
      </dgm:prSet>
      <dgm:spPr/>
    </dgm:pt>
    <dgm:pt modelId="{DE917C53-A286-45B9-87CE-C09DC98636C5}" type="pres">
      <dgm:prSet presAssocID="{37AB9F82-8B08-4A3E-A6E0-07B20689C3B4}" presName="aSpace2" presStyleCnt="0"/>
      <dgm:spPr/>
    </dgm:pt>
    <dgm:pt modelId="{9C617813-032F-4C25-B4A0-55005E76AD81}" type="pres">
      <dgm:prSet presAssocID="{9BF20FA8-20B3-48CD-BDD7-4C7C8F84EF74}" presName="childNode" presStyleLbl="node1" presStyleIdx="13" presStyleCnt="19">
        <dgm:presLayoutVars>
          <dgm:bulletEnabled val="1"/>
        </dgm:presLayoutVars>
      </dgm:prSet>
      <dgm:spPr/>
    </dgm:pt>
    <dgm:pt modelId="{253AA27E-A2D8-4B94-B6E2-44B09BAAAE48}" type="pres">
      <dgm:prSet presAssocID="{9BF20FA8-20B3-48CD-BDD7-4C7C8F84EF74}" presName="aSpace2" presStyleCnt="0"/>
      <dgm:spPr/>
    </dgm:pt>
    <dgm:pt modelId="{A12F8101-5A69-4DDB-A1EA-298B226A39AC}" type="pres">
      <dgm:prSet presAssocID="{06A6254B-2045-485A-B098-AC1418EF19AE}" presName="childNode" presStyleLbl="node1" presStyleIdx="14" presStyleCnt="19">
        <dgm:presLayoutVars>
          <dgm:bulletEnabled val="1"/>
        </dgm:presLayoutVars>
      </dgm:prSet>
      <dgm:spPr/>
    </dgm:pt>
    <dgm:pt modelId="{F27ADF82-F452-4417-914D-8BFEB7C1DE8A}" type="pres">
      <dgm:prSet presAssocID="{06A6254B-2045-485A-B098-AC1418EF19AE}" presName="aSpace2" presStyleCnt="0"/>
      <dgm:spPr/>
    </dgm:pt>
    <dgm:pt modelId="{3310C6B3-F251-426D-83D5-21AAC51F160B}" type="pres">
      <dgm:prSet presAssocID="{DD6BA424-D025-4F1E-9393-098A3264B9A9}" presName="childNode" presStyleLbl="node1" presStyleIdx="15" presStyleCnt="19">
        <dgm:presLayoutVars>
          <dgm:bulletEnabled val="1"/>
        </dgm:presLayoutVars>
      </dgm:prSet>
      <dgm:spPr/>
    </dgm:pt>
    <dgm:pt modelId="{A696787E-35F0-43F6-82D2-88C462F8F37E}" type="pres">
      <dgm:prSet presAssocID="{DD6BA424-D025-4F1E-9393-098A3264B9A9}" presName="aSpace2" presStyleCnt="0"/>
      <dgm:spPr/>
    </dgm:pt>
    <dgm:pt modelId="{27DA19F0-732F-418C-A769-0F0CD541F0D7}" type="pres">
      <dgm:prSet presAssocID="{EBEE8B5D-3220-4A47-8884-1047A1DC7819}" presName="childNode" presStyleLbl="node1" presStyleIdx="16" presStyleCnt="19">
        <dgm:presLayoutVars>
          <dgm:bulletEnabled val="1"/>
        </dgm:presLayoutVars>
      </dgm:prSet>
      <dgm:spPr/>
    </dgm:pt>
    <dgm:pt modelId="{5C873401-2C44-4728-908C-E378BFB68FB0}" type="pres">
      <dgm:prSet presAssocID="{96F9916C-AF1D-4F9B-8760-23C77FB1705D}" presName="aSpace" presStyleCnt="0"/>
      <dgm:spPr/>
    </dgm:pt>
    <dgm:pt modelId="{F869F575-E73F-4F1F-9735-82B4C2EC860F}" type="pres">
      <dgm:prSet presAssocID="{10D0F422-6034-4646-943D-F1EC191D0388}" presName="compNode" presStyleCnt="0"/>
      <dgm:spPr/>
    </dgm:pt>
    <dgm:pt modelId="{7AE81A80-9C39-4910-A7CC-94BEF030A070}" type="pres">
      <dgm:prSet presAssocID="{10D0F422-6034-4646-943D-F1EC191D0388}" presName="aNode" presStyleLbl="bgShp" presStyleIdx="4" presStyleCnt="5" custLinFactNeighborX="58" custLinFactNeighborY="1948"/>
      <dgm:spPr/>
    </dgm:pt>
    <dgm:pt modelId="{B078EE80-A0FA-46E8-95D5-C77D3FA6BEF3}" type="pres">
      <dgm:prSet presAssocID="{10D0F422-6034-4646-943D-F1EC191D0388}" presName="textNode" presStyleLbl="bgShp" presStyleIdx="4" presStyleCnt="5"/>
      <dgm:spPr/>
    </dgm:pt>
    <dgm:pt modelId="{598ACAF6-5254-437F-9A1E-78E4A691571C}" type="pres">
      <dgm:prSet presAssocID="{10D0F422-6034-4646-943D-F1EC191D0388}" presName="compChildNode" presStyleCnt="0"/>
      <dgm:spPr/>
    </dgm:pt>
    <dgm:pt modelId="{462C594F-7A9E-4E39-9836-BEF713E3228C}" type="pres">
      <dgm:prSet presAssocID="{10D0F422-6034-4646-943D-F1EC191D0388}" presName="theInnerList" presStyleCnt="0"/>
      <dgm:spPr/>
    </dgm:pt>
    <dgm:pt modelId="{08F55294-7DB3-4375-995D-323168FD5D95}" type="pres">
      <dgm:prSet presAssocID="{F5F7BAE1-319A-4D95-ABF2-9306D83862BB}" presName="childNode" presStyleLbl="node1" presStyleIdx="17" presStyleCnt="19">
        <dgm:presLayoutVars>
          <dgm:bulletEnabled val="1"/>
        </dgm:presLayoutVars>
      </dgm:prSet>
      <dgm:spPr/>
    </dgm:pt>
    <dgm:pt modelId="{5E933804-E05C-4EE2-8163-2727996BA9F8}" type="pres">
      <dgm:prSet presAssocID="{F5F7BAE1-319A-4D95-ABF2-9306D83862BB}" presName="aSpace2" presStyleCnt="0"/>
      <dgm:spPr/>
    </dgm:pt>
    <dgm:pt modelId="{79C99FE3-DB79-48A4-82CF-50D43DA73858}" type="pres">
      <dgm:prSet presAssocID="{922071B8-DDD4-4FC0-805D-DD90F9AAA6B2}" presName="childNode" presStyleLbl="node1" presStyleIdx="18" presStyleCnt="19">
        <dgm:presLayoutVars>
          <dgm:bulletEnabled val="1"/>
        </dgm:presLayoutVars>
      </dgm:prSet>
      <dgm:spPr/>
    </dgm:pt>
  </dgm:ptLst>
  <dgm:cxnLst>
    <dgm:cxn modelId="{D631710F-CD37-49A3-8284-2A10C2B67C98}" type="presOf" srcId="{138DB583-340C-4D98-9CB2-3495567E1DD1}" destId="{DCE8BA4E-1645-4F93-AFA0-012A08F33DBF}" srcOrd="0" destOrd="0" presId="urn:microsoft.com/office/officeart/2005/8/layout/lProcess2"/>
    <dgm:cxn modelId="{56ED7710-B14F-4989-B281-68597783CFCF}" type="presOf" srcId="{2ABB0FBC-CA55-4342-AA50-B8E8B489F43D}" destId="{93A42369-5660-482C-AB90-CBCA810F7632}" srcOrd="0" destOrd="0" presId="urn:microsoft.com/office/officeart/2005/8/layout/lProcess2"/>
    <dgm:cxn modelId="{D9B69311-8107-4EE4-95D3-E9E1C5FA4290}" type="presOf" srcId="{910F8C78-4F4E-4DFA-87D8-B9D9C7EBCB4C}" destId="{59C16A96-5E8E-473C-A8D6-5C01A0BFD2E4}" srcOrd="0" destOrd="0" presId="urn:microsoft.com/office/officeart/2005/8/layout/lProcess2"/>
    <dgm:cxn modelId="{7071C811-F36A-443A-BCCE-2C4CEEF28174}" srcId="{D7D9AB3F-1648-4E81-9210-1CB1669E6B33}" destId="{C75F6ADC-2D0A-4A74-8470-8FE052AB4F24}" srcOrd="1" destOrd="0" parTransId="{CAA9A324-2C94-48A3-89CD-21D763E0F8A2}" sibTransId="{27A38C9C-F34F-4AE1-89C3-17C14A9396F5}"/>
    <dgm:cxn modelId="{36318514-40E3-45F2-A7B1-C12D5BB58737}" srcId="{96F9916C-AF1D-4F9B-8760-23C77FB1705D}" destId="{06A6254B-2045-485A-B098-AC1418EF19AE}" srcOrd="6" destOrd="0" parTransId="{D810D16C-D94C-4E45-9053-6FF2E85DB120}" sibTransId="{5B75CB44-F815-48EE-824B-1683DA51D4CC}"/>
    <dgm:cxn modelId="{A28B7216-0383-4B5C-8225-CA61E50612C3}" srcId="{96F9916C-AF1D-4F9B-8760-23C77FB1705D}" destId="{9BF20FA8-20B3-48CD-BDD7-4C7C8F84EF74}" srcOrd="5" destOrd="0" parTransId="{CA9D57F3-0EB8-45DB-974E-81409A6D9959}" sibTransId="{668E214E-D0E6-4747-A471-4635936F931D}"/>
    <dgm:cxn modelId="{BD09A21C-A14A-475B-8F20-881EF426C837}" type="presOf" srcId="{922071B8-DDD4-4FC0-805D-DD90F9AAA6B2}" destId="{79C99FE3-DB79-48A4-82CF-50D43DA73858}" srcOrd="0" destOrd="0" presId="urn:microsoft.com/office/officeart/2005/8/layout/lProcess2"/>
    <dgm:cxn modelId="{6AE3DB1E-A43F-4DA7-A238-516C5812208C}" type="presOf" srcId="{CA4E229B-9F3F-491A-833F-8AD599DDB32A}" destId="{2A11DF0D-741D-4318-8466-0ED4422AD020}" srcOrd="0" destOrd="0" presId="urn:microsoft.com/office/officeart/2005/8/layout/lProcess2"/>
    <dgm:cxn modelId="{D2161720-367F-489D-93CD-39DE6A2C7230}" type="presOf" srcId="{C75F6ADC-2D0A-4A74-8470-8FE052AB4F24}" destId="{9D0734A2-9241-44BD-A38F-91FCED65EE60}" srcOrd="0" destOrd="0" presId="urn:microsoft.com/office/officeart/2005/8/layout/lProcess2"/>
    <dgm:cxn modelId="{A5948721-CE26-426D-A7E7-5E935E0D897B}" type="presOf" srcId="{EA0B4C53-A184-4433-8AD4-C37763BD44AC}" destId="{168F8A32-70AD-40E1-93CC-1524CEC6DB31}" srcOrd="0" destOrd="0" presId="urn:microsoft.com/office/officeart/2005/8/layout/lProcess2"/>
    <dgm:cxn modelId="{38F5D92B-8364-407A-AA0C-DC4FA02A79CF}" srcId="{D7D9AB3F-1648-4E81-9210-1CB1669E6B33}" destId="{8FEE903C-2090-4059-932E-4A313482BAC9}" srcOrd="0" destOrd="0" parTransId="{C5B9EDDE-3884-4F0F-B573-3CF168005107}" sibTransId="{420A229E-009B-451E-A36E-3CB3B84DE232}"/>
    <dgm:cxn modelId="{13478E2D-1E6B-4A62-842C-576D95161592}" type="presOf" srcId="{9BF20FA8-20B3-48CD-BDD7-4C7C8F84EF74}" destId="{9C617813-032F-4C25-B4A0-55005E76AD81}" srcOrd="0" destOrd="0" presId="urn:microsoft.com/office/officeart/2005/8/layout/lProcess2"/>
    <dgm:cxn modelId="{7C44BF31-EF8B-4627-A09C-1DC2F0172329}" type="presOf" srcId="{F5F7BAE1-319A-4D95-ABF2-9306D83862BB}" destId="{08F55294-7DB3-4375-995D-323168FD5D95}" srcOrd="0" destOrd="0" presId="urn:microsoft.com/office/officeart/2005/8/layout/lProcess2"/>
    <dgm:cxn modelId="{4683263A-6385-4352-AE2F-BEEFB7659552}" srcId="{138DB583-340C-4D98-9CB2-3495567E1DD1}" destId="{EBFD5FC1-1D91-421A-86AB-022EBB08C06A}" srcOrd="1" destOrd="0" parTransId="{E04B3D98-DF1B-4121-B073-F301ACBA72E1}" sibTransId="{C9877DD7-C761-4C41-A504-C51DECCFDA1F}"/>
    <dgm:cxn modelId="{AFAAD73E-9155-43B4-B7FE-3A00DF0A3D9E}" type="presOf" srcId="{82F3A527-9998-4E82-872C-027734321889}" destId="{8E22E0AA-DDB7-4B6C-8C2C-D897E7927282}" srcOrd="0" destOrd="0" presId="urn:microsoft.com/office/officeart/2005/8/layout/lProcess2"/>
    <dgm:cxn modelId="{8178CE5F-8355-4EAD-8122-C0E32B3F3D72}" type="presOf" srcId="{EBFD5FC1-1D91-421A-86AB-022EBB08C06A}" destId="{B316453D-10CA-4457-A832-FC07014438A5}" srcOrd="0" destOrd="0" presId="urn:microsoft.com/office/officeart/2005/8/layout/lProcess2"/>
    <dgm:cxn modelId="{C68D6D44-7BBF-412D-B12E-8685C70928A1}" type="presOf" srcId="{10D0F422-6034-4646-943D-F1EC191D0388}" destId="{B078EE80-A0FA-46E8-95D5-C77D3FA6BEF3}" srcOrd="1" destOrd="0" presId="urn:microsoft.com/office/officeart/2005/8/layout/lProcess2"/>
    <dgm:cxn modelId="{CC74FE64-F03D-41EC-9AC6-1C214EEFC940}" srcId="{96F9916C-AF1D-4F9B-8760-23C77FB1705D}" destId="{DD6BA424-D025-4F1E-9393-098A3264B9A9}" srcOrd="7" destOrd="0" parTransId="{6F631148-FB8E-4C9D-AF19-DCB260092750}" sibTransId="{7C2E7EFB-C99D-463E-880C-50F754DC863C}"/>
    <dgm:cxn modelId="{72EC9465-0D68-4124-8725-459FBF76817E}" type="presOf" srcId="{D7D9AB3F-1648-4E81-9210-1CB1669E6B33}" destId="{00657985-9DC8-4DC7-816E-5E6B7A2BC3BA}" srcOrd="0" destOrd="0" presId="urn:microsoft.com/office/officeart/2005/8/layout/lProcess2"/>
    <dgm:cxn modelId="{7B0F7266-9340-4742-A0BD-E77EF34CF471}" type="presOf" srcId="{8D1941D8-C1EA-4B89-805F-958DC04B2744}" destId="{4B8DD7F3-EB5D-4C98-982E-2B6443751FA8}" srcOrd="0" destOrd="0" presId="urn:microsoft.com/office/officeart/2005/8/layout/lProcess2"/>
    <dgm:cxn modelId="{85B2AE68-BDBA-468E-8BBB-A5D436CC4285}" type="presOf" srcId="{5DAFCEE0-35EB-48BA-8EEB-B90D6D1F534E}" destId="{02B58CE0-C595-4BCA-AF79-F5AC05A912FC}" srcOrd="1" destOrd="0" presId="urn:microsoft.com/office/officeart/2005/8/layout/lProcess2"/>
    <dgm:cxn modelId="{CCE5BD69-F83C-4B18-AB93-36614E7DFCC0}" srcId="{910F8C78-4F4E-4DFA-87D8-B9D9C7EBCB4C}" destId="{138DB583-340C-4D98-9CB2-3495567E1DD1}" srcOrd="2" destOrd="0" parTransId="{B2941225-9239-4975-97D5-D07C16C07CA1}" sibTransId="{0952C424-C575-4E93-8954-EF6273B08406}"/>
    <dgm:cxn modelId="{2BDD556C-EC0F-4332-959F-F2751EEFEE63}" srcId="{96F9916C-AF1D-4F9B-8760-23C77FB1705D}" destId="{2ABB0FBC-CA55-4342-AA50-B8E8B489F43D}" srcOrd="2" destOrd="0" parTransId="{BD676BE8-B5AA-4634-A0EB-B4E27FA1874E}" sibTransId="{05367F54-48DC-4DB9-8B03-B22BA380360C}"/>
    <dgm:cxn modelId="{8611984D-FD64-4B9F-8EA2-CCE717BE12D0}" type="presOf" srcId="{96F9916C-AF1D-4F9B-8760-23C77FB1705D}" destId="{930A48F7-1E16-4119-B992-7BC12F4593EE}" srcOrd="0" destOrd="0" presId="urn:microsoft.com/office/officeart/2005/8/layout/lProcess2"/>
    <dgm:cxn modelId="{43E4AD50-1104-4890-A79A-3FC0224FE981}" type="presOf" srcId="{37AB9F82-8B08-4A3E-A6E0-07B20689C3B4}" destId="{415EA3A1-00B4-4515-97EA-38322B680203}" srcOrd="0" destOrd="0" presId="urn:microsoft.com/office/officeart/2005/8/layout/lProcess2"/>
    <dgm:cxn modelId="{827A8E71-1D9D-4372-AF9C-0220B803124D}" srcId="{910F8C78-4F4E-4DFA-87D8-B9D9C7EBCB4C}" destId="{10D0F422-6034-4646-943D-F1EC191D0388}" srcOrd="4" destOrd="0" parTransId="{58D5068E-FF27-4D38-A387-74E4E4B04594}" sibTransId="{3409C9C7-C8F5-4778-B6B9-C45D06FCE130}"/>
    <dgm:cxn modelId="{C8C48D76-8845-4BB7-9260-C6486434F4AB}" srcId="{96F9916C-AF1D-4F9B-8760-23C77FB1705D}" destId="{3CCFB36A-8627-42E4-B362-95D7A5605F6A}" srcOrd="1" destOrd="0" parTransId="{2BCBB254-26E4-421E-82AA-64BE2B502DDC}" sibTransId="{A2E963CB-5234-43CE-A350-B021849D5E77}"/>
    <dgm:cxn modelId="{BD1C9076-8761-43D0-9D84-5BEFBD843AA9}" srcId="{96F9916C-AF1D-4F9B-8760-23C77FB1705D}" destId="{EBEE8B5D-3220-4A47-8884-1047A1DC7819}" srcOrd="8" destOrd="0" parTransId="{7DFA2F44-D856-4444-82E3-1FE0BA51C99C}" sibTransId="{B6776C76-3A4D-4102-AA1A-3D1A72BD4DD2}"/>
    <dgm:cxn modelId="{EE73298E-102C-4D08-94FA-529F9F7AF7FE}" type="presOf" srcId="{138DB583-340C-4D98-9CB2-3495567E1DD1}" destId="{D95BE22B-550B-4348-B03A-671A9789CC8F}" srcOrd="1" destOrd="0" presId="urn:microsoft.com/office/officeart/2005/8/layout/lProcess2"/>
    <dgm:cxn modelId="{A533B88F-5324-45BA-B276-AB927E662DD3}" srcId="{96F9916C-AF1D-4F9B-8760-23C77FB1705D}" destId="{CA4E229B-9F3F-491A-833F-8AD599DDB32A}" srcOrd="0" destOrd="0" parTransId="{07BEC22A-440F-4B6B-AA09-79AAF637CA58}" sibTransId="{55B8BF03-3A6B-4EDB-989E-8C85E1E842C4}"/>
    <dgm:cxn modelId="{05F0AB93-5124-497A-9927-2659544D493A}" srcId="{5DAFCEE0-35EB-48BA-8EEB-B90D6D1F534E}" destId="{82F3A527-9998-4E82-872C-027734321889}" srcOrd="1" destOrd="0" parTransId="{280B897E-8D1E-44FB-98ED-6740783506AC}" sibTransId="{504DF214-D016-43EC-8433-087E621A22EA}"/>
    <dgm:cxn modelId="{5BF2AE9A-D2BB-48EE-A87A-47E491A973A5}" type="presOf" srcId="{5DAFCEE0-35EB-48BA-8EEB-B90D6D1F534E}" destId="{BF58141F-BDCC-4A2D-8180-213726BCCB76}" srcOrd="0" destOrd="0" presId="urn:microsoft.com/office/officeart/2005/8/layout/lProcess2"/>
    <dgm:cxn modelId="{E0F30B9B-FA56-40FA-99F3-6CAF8D475075}" type="presOf" srcId="{1FD19276-DFA0-448C-A806-D981A85EB597}" destId="{F14B98C9-4E8E-4136-B40E-D159E075D0C8}" srcOrd="0" destOrd="0" presId="urn:microsoft.com/office/officeart/2005/8/layout/lProcess2"/>
    <dgm:cxn modelId="{24DECBA1-067E-4B73-94B3-2E2ED6E650AC}" srcId="{96F9916C-AF1D-4F9B-8760-23C77FB1705D}" destId="{8D1941D8-C1EA-4B89-805F-958DC04B2744}" srcOrd="3" destOrd="0" parTransId="{773C3CBE-8199-4040-8F8C-A3AA27A90436}" sibTransId="{863CBC26-91B7-4F6B-B288-0CBCBE8B662E}"/>
    <dgm:cxn modelId="{B9B2F5A6-F65F-41AF-95CA-39E27F9C53C1}" type="presOf" srcId="{10D0F422-6034-4646-943D-F1EC191D0388}" destId="{7AE81A80-9C39-4910-A7CC-94BEF030A070}" srcOrd="0" destOrd="0" presId="urn:microsoft.com/office/officeart/2005/8/layout/lProcess2"/>
    <dgm:cxn modelId="{1D6C24A8-4BED-4632-B6C3-84BB86D68D6E}" srcId="{910F8C78-4F4E-4DFA-87D8-B9D9C7EBCB4C}" destId="{D7D9AB3F-1648-4E81-9210-1CB1669E6B33}" srcOrd="0" destOrd="0" parTransId="{AA3B16D3-8E70-4846-B833-0E16570F4EB8}" sibTransId="{50B6D332-3C5F-49EB-B9F1-BB6256A158C3}"/>
    <dgm:cxn modelId="{FF68B2B3-88F1-4EBD-9588-C75D4045EE19}" srcId="{910F8C78-4F4E-4DFA-87D8-B9D9C7EBCB4C}" destId="{96F9916C-AF1D-4F9B-8760-23C77FB1705D}" srcOrd="3" destOrd="0" parTransId="{F9479414-AAE0-43A3-BD5E-28DDCF9F32EC}" sibTransId="{5C682D90-81B4-464E-89C0-2AF89B525745}"/>
    <dgm:cxn modelId="{FCEFC9B4-5BB9-4450-8CC1-D221CE44401C}" type="presOf" srcId="{D7D9AB3F-1648-4E81-9210-1CB1669E6B33}" destId="{351102AB-A1A7-4B91-9AF5-440F4E61352C}" srcOrd="1" destOrd="0" presId="urn:microsoft.com/office/officeart/2005/8/layout/lProcess2"/>
    <dgm:cxn modelId="{7F1503B8-A889-4A1E-97AF-BA9D6A2D3977}" type="presOf" srcId="{EBEE8B5D-3220-4A47-8884-1047A1DC7819}" destId="{27DA19F0-732F-418C-A769-0F0CD541F0D7}" srcOrd="0" destOrd="0" presId="urn:microsoft.com/office/officeart/2005/8/layout/lProcess2"/>
    <dgm:cxn modelId="{51E8CAC1-20FE-4104-8304-DFC46DBBF199}" type="presOf" srcId="{3CCFB36A-8627-42E4-B362-95D7A5605F6A}" destId="{2A67028B-3379-4EB4-8214-531726F7BA82}" srcOrd="0" destOrd="0" presId="urn:microsoft.com/office/officeart/2005/8/layout/lProcess2"/>
    <dgm:cxn modelId="{EE55A7C4-9EEC-48D6-A186-EC4A4DA4708A}" srcId="{5DAFCEE0-35EB-48BA-8EEB-B90D6D1F534E}" destId="{858F3F69-CB31-416D-B927-74C6F50EE5FB}" srcOrd="0" destOrd="0" parTransId="{27684C56-090D-4717-BBC8-E9E170076EBC}" sibTransId="{F0A93205-3AA2-4345-A7BF-3761379AE7B1}"/>
    <dgm:cxn modelId="{75B16AC8-0C59-4CD5-B311-1E18C2A6A175}" srcId="{138DB583-340C-4D98-9CB2-3495567E1DD1}" destId="{EA0B4C53-A184-4433-8AD4-C37763BD44AC}" srcOrd="3" destOrd="0" parTransId="{BD813E41-6455-49C2-A9E7-830C19BF32F9}" sibTransId="{CA023735-1E1C-431E-8ABC-0E3E497A4982}"/>
    <dgm:cxn modelId="{1450FCC9-1EF3-4A6F-A5DC-76C1B76AF32B}" srcId="{96F9916C-AF1D-4F9B-8760-23C77FB1705D}" destId="{37AB9F82-8B08-4A3E-A6E0-07B20689C3B4}" srcOrd="4" destOrd="0" parTransId="{B82D3733-8D63-47FF-ADC7-EA161A3F3079}" sibTransId="{AAF56D30-7C45-43AA-A6B7-BE9424737276}"/>
    <dgm:cxn modelId="{6AD112CE-7B40-4D79-B7DD-D7D69F7D124F}" type="presOf" srcId="{8FEE903C-2090-4059-932E-4A313482BAC9}" destId="{75897689-190A-42F0-A67C-8EE0DB76964F}" srcOrd="0" destOrd="0" presId="urn:microsoft.com/office/officeart/2005/8/layout/lProcess2"/>
    <dgm:cxn modelId="{16C7ACD0-0A9C-472B-9370-3EA2DC81E86F}" srcId="{10D0F422-6034-4646-943D-F1EC191D0388}" destId="{922071B8-DDD4-4FC0-805D-DD90F9AAA6B2}" srcOrd="1" destOrd="0" parTransId="{B9BB93A9-1FFA-41C4-B440-59BC26F93391}" sibTransId="{8DC2C062-30B8-44C4-A184-ECFFDE31D186}"/>
    <dgm:cxn modelId="{088E23D1-B672-4C8A-8257-80B511FF4D7C}" srcId="{138DB583-340C-4D98-9CB2-3495567E1DD1}" destId="{4C991114-C1C2-4308-B08B-5E4D2227DCC4}" srcOrd="0" destOrd="0" parTransId="{FBA860E3-9460-41DC-8AA3-97138A008961}" sibTransId="{2FFB78BC-8BE0-4CB7-8BBA-B2717E5D56B1}"/>
    <dgm:cxn modelId="{174673D8-B19E-40DD-A857-12027162B0E1}" type="presOf" srcId="{06A6254B-2045-485A-B098-AC1418EF19AE}" destId="{A12F8101-5A69-4DDB-A1EA-298B226A39AC}" srcOrd="0" destOrd="0" presId="urn:microsoft.com/office/officeart/2005/8/layout/lProcess2"/>
    <dgm:cxn modelId="{282EF7DC-FCD1-4F08-83E9-BF7328A009DF}" type="presOf" srcId="{4C991114-C1C2-4308-B08B-5E4D2227DCC4}" destId="{ADF53F4F-2B81-474D-9A76-D7D0A441BF3D}" srcOrd="0" destOrd="0" presId="urn:microsoft.com/office/officeart/2005/8/layout/lProcess2"/>
    <dgm:cxn modelId="{9E8F96DF-ED63-44B4-B845-DFD3F2E779FB}" srcId="{910F8C78-4F4E-4DFA-87D8-B9D9C7EBCB4C}" destId="{5DAFCEE0-35EB-48BA-8EEB-B90D6D1F534E}" srcOrd="1" destOrd="0" parTransId="{A57C5C65-25CC-4021-ACD7-092B5BB7FC93}" sibTransId="{55048CA7-FB2A-4B09-A0D5-1E99681EFA99}"/>
    <dgm:cxn modelId="{CA104DEA-4D37-4128-A24C-B3DD5D546551}" type="presOf" srcId="{858F3F69-CB31-416D-B927-74C6F50EE5FB}" destId="{50BB2F36-7DD1-4937-84FC-7804B678110A}" srcOrd="0" destOrd="0" presId="urn:microsoft.com/office/officeart/2005/8/layout/lProcess2"/>
    <dgm:cxn modelId="{4FDEC7EE-25DD-4EA9-B088-79479D8F1A22}" srcId="{138DB583-340C-4D98-9CB2-3495567E1DD1}" destId="{1FD19276-DFA0-448C-A806-D981A85EB597}" srcOrd="2" destOrd="0" parTransId="{31F0E739-55DD-4B40-9F20-3CC97825B894}" sibTransId="{834AD950-90A7-4835-AD49-FC489A41CF04}"/>
    <dgm:cxn modelId="{F8B366F0-3F6C-467A-B538-0BC0B1B951B7}" type="presOf" srcId="{DD6BA424-D025-4F1E-9393-098A3264B9A9}" destId="{3310C6B3-F251-426D-83D5-21AAC51F160B}" srcOrd="0" destOrd="0" presId="urn:microsoft.com/office/officeart/2005/8/layout/lProcess2"/>
    <dgm:cxn modelId="{DFDDA8F4-3F62-4D56-9542-8AB7904689E8}" type="presOf" srcId="{96F9916C-AF1D-4F9B-8760-23C77FB1705D}" destId="{CA844045-6633-4F0B-83C4-19BA9A0D887D}" srcOrd="1" destOrd="0" presId="urn:microsoft.com/office/officeart/2005/8/layout/lProcess2"/>
    <dgm:cxn modelId="{90BB08FD-F21D-45C6-9BC8-D0C56D146713}" srcId="{10D0F422-6034-4646-943D-F1EC191D0388}" destId="{F5F7BAE1-319A-4D95-ABF2-9306D83862BB}" srcOrd="0" destOrd="0" parTransId="{211DA39C-1906-4E8E-9B94-AD713987A9B1}" sibTransId="{521690E4-B3C2-422E-82F8-9D7C5CEF2C48}"/>
    <dgm:cxn modelId="{BC81E4A9-C8F7-426C-9430-674F5C684678}" type="presParOf" srcId="{59C16A96-5E8E-473C-A8D6-5C01A0BFD2E4}" destId="{72BDD2CF-7F5D-4CDE-A51B-4FA0E2617931}" srcOrd="0" destOrd="0" presId="urn:microsoft.com/office/officeart/2005/8/layout/lProcess2"/>
    <dgm:cxn modelId="{C7C4397E-7F2A-45E2-9C4D-9AFEBE6C8B42}" type="presParOf" srcId="{72BDD2CF-7F5D-4CDE-A51B-4FA0E2617931}" destId="{00657985-9DC8-4DC7-816E-5E6B7A2BC3BA}" srcOrd="0" destOrd="0" presId="urn:microsoft.com/office/officeart/2005/8/layout/lProcess2"/>
    <dgm:cxn modelId="{E2866598-2B42-41E8-9E89-418CD9374A07}" type="presParOf" srcId="{72BDD2CF-7F5D-4CDE-A51B-4FA0E2617931}" destId="{351102AB-A1A7-4B91-9AF5-440F4E61352C}" srcOrd="1" destOrd="0" presId="urn:microsoft.com/office/officeart/2005/8/layout/lProcess2"/>
    <dgm:cxn modelId="{33368E04-351D-4FAE-B9CE-19F47988AF7C}" type="presParOf" srcId="{72BDD2CF-7F5D-4CDE-A51B-4FA0E2617931}" destId="{C197BBAF-E422-4319-949F-666CA6A9280E}" srcOrd="2" destOrd="0" presId="urn:microsoft.com/office/officeart/2005/8/layout/lProcess2"/>
    <dgm:cxn modelId="{33CB6E99-5D55-48DB-8204-E87CA82F4F52}" type="presParOf" srcId="{C197BBAF-E422-4319-949F-666CA6A9280E}" destId="{B144B732-86EE-4108-8383-7A6A92FF6297}" srcOrd="0" destOrd="0" presId="urn:microsoft.com/office/officeart/2005/8/layout/lProcess2"/>
    <dgm:cxn modelId="{0F485E32-EDE5-4384-9491-C063EA9E9DD1}" type="presParOf" srcId="{B144B732-86EE-4108-8383-7A6A92FF6297}" destId="{75897689-190A-42F0-A67C-8EE0DB76964F}" srcOrd="0" destOrd="0" presId="urn:microsoft.com/office/officeart/2005/8/layout/lProcess2"/>
    <dgm:cxn modelId="{B07DCA6E-5B42-46CC-9111-8225C5F1F666}" type="presParOf" srcId="{B144B732-86EE-4108-8383-7A6A92FF6297}" destId="{E648B15F-EF0C-4835-A9DF-F0968AFE694A}" srcOrd="1" destOrd="0" presId="urn:microsoft.com/office/officeart/2005/8/layout/lProcess2"/>
    <dgm:cxn modelId="{7191F4C6-FF4A-4CF3-9EBA-9B1DAA5356FB}" type="presParOf" srcId="{B144B732-86EE-4108-8383-7A6A92FF6297}" destId="{9D0734A2-9241-44BD-A38F-91FCED65EE60}" srcOrd="2" destOrd="0" presId="urn:microsoft.com/office/officeart/2005/8/layout/lProcess2"/>
    <dgm:cxn modelId="{DE60737D-3367-4CF1-B6D6-462E27C74442}" type="presParOf" srcId="{59C16A96-5E8E-473C-A8D6-5C01A0BFD2E4}" destId="{EA8FF3A9-BD6B-4F8A-82D8-E507F0D2457B}" srcOrd="1" destOrd="0" presId="urn:microsoft.com/office/officeart/2005/8/layout/lProcess2"/>
    <dgm:cxn modelId="{707CBB30-4D20-40DB-8966-030DEE5669B0}" type="presParOf" srcId="{59C16A96-5E8E-473C-A8D6-5C01A0BFD2E4}" destId="{D8C90A3B-624E-4548-AC4B-74D97FDE3CCB}" srcOrd="2" destOrd="0" presId="urn:microsoft.com/office/officeart/2005/8/layout/lProcess2"/>
    <dgm:cxn modelId="{4D67C23C-4649-44CB-921F-AAFDAF932CC1}" type="presParOf" srcId="{D8C90A3B-624E-4548-AC4B-74D97FDE3CCB}" destId="{BF58141F-BDCC-4A2D-8180-213726BCCB76}" srcOrd="0" destOrd="0" presId="urn:microsoft.com/office/officeart/2005/8/layout/lProcess2"/>
    <dgm:cxn modelId="{88D2CB4C-8BA1-4F7A-8AEC-53586CE394C8}" type="presParOf" srcId="{D8C90A3B-624E-4548-AC4B-74D97FDE3CCB}" destId="{02B58CE0-C595-4BCA-AF79-F5AC05A912FC}" srcOrd="1" destOrd="0" presId="urn:microsoft.com/office/officeart/2005/8/layout/lProcess2"/>
    <dgm:cxn modelId="{11A96B31-B5BF-42AD-BAF5-68C42625D251}" type="presParOf" srcId="{D8C90A3B-624E-4548-AC4B-74D97FDE3CCB}" destId="{295A2D67-70AF-4CAC-BEAA-847B65B50EBF}" srcOrd="2" destOrd="0" presId="urn:microsoft.com/office/officeart/2005/8/layout/lProcess2"/>
    <dgm:cxn modelId="{64ECF743-59F9-4AEF-89B1-6E36439F0415}" type="presParOf" srcId="{295A2D67-70AF-4CAC-BEAA-847B65B50EBF}" destId="{C23318DD-9D09-4BB3-B6A9-BA0F4461FCBE}" srcOrd="0" destOrd="0" presId="urn:microsoft.com/office/officeart/2005/8/layout/lProcess2"/>
    <dgm:cxn modelId="{5F912AE0-1EA4-446C-A021-4750DCC1181A}" type="presParOf" srcId="{C23318DD-9D09-4BB3-B6A9-BA0F4461FCBE}" destId="{50BB2F36-7DD1-4937-84FC-7804B678110A}" srcOrd="0" destOrd="0" presId="urn:microsoft.com/office/officeart/2005/8/layout/lProcess2"/>
    <dgm:cxn modelId="{0DE36820-D650-442D-832B-81087D32D9B2}" type="presParOf" srcId="{C23318DD-9D09-4BB3-B6A9-BA0F4461FCBE}" destId="{5166DDF6-8700-442B-8FFF-F984B8CE2D04}" srcOrd="1" destOrd="0" presId="urn:microsoft.com/office/officeart/2005/8/layout/lProcess2"/>
    <dgm:cxn modelId="{C902A6A7-2E9A-4500-9867-D1D23A4EE081}" type="presParOf" srcId="{C23318DD-9D09-4BB3-B6A9-BA0F4461FCBE}" destId="{8E22E0AA-DDB7-4B6C-8C2C-D897E7927282}" srcOrd="2" destOrd="0" presId="urn:microsoft.com/office/officeart/2005/8/layout/lProcess2"/>
    <dgm:cxn modelId="{634547BE-BC41-4D3D-8121-B0F964DA7E9A}" type="presParOf" srcId="{59C16A96-5E8E-473C-A8D6-5C01A0BFD2E4}" destId="{86859949-6222-4212-848A-521853D3D040}" srcOrd="3" destOrd="0" presId="urn:microsoft.com/office/officeart/2005/8/layout/lProcess2"/>
    <dgm:cxn modelId="{7E6AF0D2-4987-4500-9D3F-C2C1275222CA}" type="presParOf" srcId="{59C16A96-5E8E-473C-A8D6-5C01A0BFD2E4}" destId="{B9539DC3-AA6E-43E1-A57E-80597BFA6CDC}" srcOrd="4" destOrd="0" presId="urn:microsoft.com/office/officeart/2005/8/layout/lProcess2"/>
    <dgm:cxn modelId="{67930ED4-5C46-447D-96C0-96E0D3DA58B5}" type="presParOf" srcId="{B9539DC3-AA6E-43E1-A57E-80597BFA6CDC}" destId="{DCE8BA4E-1645-4F93-AFA0-012A08F33DBF}" srcOrd="0" destOrd="0" presId="urn:microsoft.com/office/officeart/2005/8/layout/lProcess2"/>
    <dgm:cxn modelId="{0662E9CA-52B7-486D-9B45-17E3F000BCBE}" type="presParOf" srcId="{B9539DC3-AA6E-43E1-A57E-80597BFA6CDC}" destId="{D95BE22B-550B-4348-B03A-671A9789CC8F}" srcOrd="1" destOrd="0" presId="urn:microsoft.com/office/officeart/2005/8/layout/lProcess2"/>
    <dgm:cxn modelId="{FD30FD4C-0A0A-4855-8DC3-F71059757B21}" type="presParOf" srcId="{B9539DC3-AA6E-43E1-A57E-80597BFA6CDC}" destId="{A4DFA9D8-C273-4232-8E51-7EB453AB73B3}" srcOrd="2" destOrd="0" presId="urn:microsoft.com/office/officeart/2005/8/layout/lProcess2"/>
    <dgm:cxn modelId="{B286FED2-60A2-4245-8C80-BAA9B964855D}" type="presParOf" srcId="{A4DFA9D8-C273-4232-8E51-7EB453AB73B3}" destId="{A22A4146-0BAB-40D3-8F5C-46D8C873B0D7}" srcOrd="0" destOrd="0" presId="urn:microsoft.com/office/officeart/2005/8/layout/lProcess2"/>
    <dgm:cxn modelId="{A38411F6-8D6D-4F58-8173-21EDE2075FB3}" type="presParOf" srcId="{A22A4146-0BAB-40D3-8F5C-46D8C873B0D7}" destId="{ADF53F4F-2B81-474D-9A76-D7D0A441BF3D}" srcOrd="0" destOrd="0" presId="urn:microsoft.com/office/officeart/2005/8/layout/lProcess2"/>
    <dgm:cxn modelId="{16EAE664-9BBC-468E-8C3E-A8F2BE933E24}" type="presParOf" srcId="{A22A4146-0BAB-40D3-8F5C-46D8C873B0D7}" destId="{A306A227-7E94-43D0-95EF-F78E3EFB974F}" srcOrd="1" destOrd="0" presId="urn:microsoft.com/office/officeart/2005/8/layout/lProcess2"/>
    <dgm:cxn modelId="{2A0EF103-AFD5-4018-B0AA-22901152FFF1}" type="presParOf" srcId="{A22A4146-0BAB-40D3-8F5C-46D8C873B0D7}" destId="{B316453D-10CA-4457-A832-FC07014438A5}" srcOrd="2" destOrd="0" presId="urn:microsoft.com/office/officeart/2005/8/layout/lProcess2"/>
    <dgm:cxn modelId="{488EC4FD-ACB7-4FA4-AC30-53FB8C751D66}" type="presParOf" srcId="{A22A4146-0BAB-40D3-8F5C-46D8C873B0D7}" destId="{8DB6F46C-6380-4E73-B1D7-62780455779D}" srcOrd="3" destOrd="0" presId="urn:microsoft.com/office/officeart/2005/8/layout/lProcess2"/>
    <dgm:cxn modelId="{D29B6176-BA89-40A3-8A34-12D6C5083ADE}" type="presParOf" srcId="{A22A4146-0BAB-40D3-8F5C-46D8C873B0D7}" destId="{F14B98C9-4E8E-4136-B40E-D159E075D0C8}" srcOrd="4" destOrd="0" presId="urn:microsoft.com/office/officeart/2005/8/layout/lProcess2"/>
    <dgm:cxn modelId="{90134A9C-FA4D-484C-9B2D-47AFE089DDC7}" type="presParOf" srcId="{A22A4146-0BAB-40D3-8F5C-46D8C873B0D7}" destId="{4EC1C866-319A-400B-80F4-3D367C67DB79}" srcOrd="5" destOrd="0" presId="urn:microsoft.com/office/officeart/2005/8/layout/lProcess2"/>
    <dgm:cxn modelId="{DBE80EFD-FB82-4913-A670-4C1155079D5A}" type="presParOf" srcId="{A22A4146-0BAB-40D3-8F5C-46D8C873B0D7}" destId="{168F8A32-70AD-40E1-93CC-1524CEC6DB31}" srcOrd="6" destOrd="0" presId="urn:microsoft.com/office/officeart/2005/8/layout/lProcess2"/>
    <dgm:cxn modelId="{38C19B8E-2254-4E3C-86C5-80062C9C12E7}" type="presParOf" srcId="{59C16A96-5E8E-473C-A8D6-5C01A0BFD2E4}" destId="{452A7A9B-5A0D-48DD-945D-AE3F0DC5734D}" srcOrd="5" destOrd="0" presId="urn:microsoft.com/office/officeart/2005/8/layout/lProcess2"/>
    <dgm:cxn modelId="{27D2B121-72C3-4898-83C5-433EBA2F9854}" type="presParOf" srcId="{59C16A96-5E8E-473C-A8D6-5C01A0BFD2E4}" destId="{0014252D-6B1A-461C-99B1-FE848C7FF5AA}" srcOrd="6" destOrd="0" presId="urn:microsoft.com/office/officeart/2005/8/layout/lProcess2"/>
    <dgm:cxn modelId="{8CB60971-A96B-4DDA-B7CB-B09E155EFFC3}" type="presParOf" srcId="{0014252D-6B1A-461C-99B1-FE848C7FF5AA}" destId="{930A48F7-1E16-4119-B992-7BC12F4593EE}" srcOrd="0" destOrd="0" presId="urn:microsoft.com/office/officeart/2005/8/layout/lProcess2"/>
    <dgm:cxn modelId="{2170A4A8-7047-4ADD-97BA-A13B55CF79E4}" type="presParOf" srcId="{0014252D-6B1A-461C-99B1-FE848C7FF5AA}" destId="{CA844045-6633-4F0B-83C4-19BA9A0D887D}" srcOrd="1" destOrd="0" presId="urn:microsoft.com/office/officeart/2005/8/layout/lProcess2"/>
    <dgm:cxn modelId="{E7C66209-031D-4D33-9149-EB40F2034465}" type="presParOf" srcId="{0014252D-6B1A-461C-99B1-FE848C7FF5AA}" destId="{9A190606-EE1C-4123-AB1A-B317176910CC}" srcOrd="2" destOrd="0" presId="urn:microsoft.com/office/officeart/2005/8/layout/lProcess2"/>
    <dgm:cxn modelId="{CF684E29-80B7-4A5C-9961-9E2788E59BD3}" type="presParOf" srcId="{9A190606-EE1C-4123-AB1A-B317176910CC}" destId="{32355FFD-0C8E-4143-A17B-E5C9B9C9531D}" srcOrd="0" destOrd="0" presId="urn:microsoft.com/office/officeart/2005/8/layout/lProcess2"/>
    <dgm:cxn modelId="{4505EBE4-A2E5-4C22-8DFC-997F7956F066}" type="presParOf" srcId="{32355FFD-0C8E-4143-A17B-E5C9B9C9531D}" destId="{2A11DF0D-741D-4318-8466-0ED4422AD020}" srcOrd="0" destOrd="0" presId="urn:microsoft.com/office/officeart/2005/8/layout/lProcess2"/>
    <dgm:cxn modelId="{E9C13E81-046B-4BEF-82FC-651810F411CC}" type="presParOf" srcId="{32355FFD-0C8E-4143-A17B-E5C9B9C9531D}" destId="{632DEFCC-D47A-4948-B5A5-681B7E87C3BB}" srcOrd="1" destOrd="0" presId="urn:microsoft.com/office/officeart/2005/8/layout/lProcess2"/>
    <dgm:cxn modelId="{99332134-C1A8-4D3A-9AB6-6AB0B5D788AE}" type="presParOf" srcId="{32355FFD-0C8E-4143-A17B-E5C9B9C9531D}" destId="{2A67028B-3379-4EB4-8214-531726F7BA82}" srcOrd="2" destOrd="0" presId="urn:microsoft.com/office/officeart/2005/8/layout/lProcess2"/>
    <dgm:cxn modelId="{A0A76FCE-6160-4815-9FD1-6E793D7AFCB3}" type="presParOf" srcId="{32355FFD-0C8E-4143-A17B-E5C9B9C9531D}" destId="{D116A176-5CD0-4447-B0C1-4BFD4D5EB8A5}" srcOrd="3" destOrd="0" presId="urn:microsoft.com/office/officeart/2005/8/layout/lProcess2"/>
    <dgm:cxn modelId="{F2D0211D-C66A-477B-8F9D-A9AA6387712C}" type="presParOf" srcId="{32355FFD-0C8E-4143-A17B-E5C9B9C9531D}" destId="{93A42369-5660-482C-AB90-CBCA810F7632}" srcOrd="4" destOrd="0" presId="urn:microsoft.com/office/officeart/2005/8/layout/lProcess2"/>
    <dgm:cxn modelId="{53898862-2D93-4C6B-9555-C61F48B97BC2}" type="presParOf" srcId="{32355FFD-0C8E-4143-A17B-E5C9B9C9531D}" destId="{C39AD01B-5B47-41B2-8FB0-C653DB52A5FE}" srcOrd="5" destOrd="0" presId="urn:microsoft.com/office/officeart/2005/8/layout/lProcess2"/>
    <dgm:cxn modelId="{F292CDE4-D94C-4D1C-9D3A-8884E44CE4ED}" type="presParOf" srcId="{32355FFD-0C8E-4143-A17B-E5C9B9C9531D}" destId="{4B8DD7F3-EB5D-4C98-982E-2B6443751FA8}" srcOrd="6" destOrd="0" presId="urn:microsoft.com/office/officeart/2005/8/layout/lProcess2"/>
    <dgm:cxn modelId="{BA94E08A-759D-4807-AB49-4C216DAFEF94}" type="presParOf" srcId="{32355FFD-0C8E-4143-A17B-E5C9B9C9531D}" destId="{0B2A93CA-258D-4521-8FF2-46BDC85CB78C}" srcOrd="7" destOrd="0" presId="urn:microsoft.com/office/officeart/2005/8/layout/lProcess2"/>
    <dgm:cxn modelId="{0EDE9165-E17C-47E8-8D00-D2ECCD6362F8}" type="presParOf" srcId="{32355FFD-0C8E-4143-A17B-E5C9B9C9531D}" destId="{415EA3A1-00B4-4515-97EA-38322B680203}" srcOrd="8" destOrd="0" presId="urn:microsoft.com/office/officeart/2005/8/layout/lProcess2"/>
    <dgm:cxn modelId="{1DCD63E5-EA6B-4293-8757-0D7A601BF34D}" type="presParOf" srcId="{32355FFD-0C8E-4143-A17B-E5C9B9C9531D}" destId="{DE917C53-A286-45B9-87CE-C09DC98636C5}" srcOrd="9" destOrd="0" presId="urn:microsoft.com/office/officeart/2005/8/layout/lProcess2"/>
    <dgm:cxn modelId="{4039483F-CA41-4DE1-8927-63143227C981}" type="presParOf" srcId="{32355FFD-0C8E-4143-A17B-E5C9B9C9531D}" destId="{9C617813-032F-4C25-B4A0-55005E76AD81}" srcOrd="10" destOrd="0" presId="urn:microsoft.com/office/officeart/2005/8/layout/lProcess2"/>
    <dgm:cxn modelId="{F9CAE861-20D8-4D6F-88AC-2009CD8362FC}" type="presParOf" srcId="{32355FFD-0C8E-4143-A17B-E5C9B9C9531D}" destId="{253AA27E-A2D8-4B94-B6E2-44B09BAAAE48}" srcOrd="11" destOrd="0" presId="urn:microsoft.com/office/officeart/2005/8/layout/lProcess2"/>
    <dgm:cxn modelId="{DD4DC8FA-5610-4855-A6BF-6A69028DC16C}" type="presParOf" srcId="{32355FFD-0C8E-4143-A17B-E5C9B9C9531D}" destId="{A12F8101-5A69-4DDB-A1EA-298B226A39AC}" srcOrd="12" destOrd="0" presId="urn:microsoft.com/office/officeart/2005/8/layout/lProcess2"/>
    <dgm:cxn modelId="{4D3FE27F-ECBE-4B9A-AB1A-50DAF92FFE92}" type="presParOf" srcId="{32355FFD-0C8E-4143-A17B-E5C9B9C9531D}" destId="{F27ADF82-F452-4417-914D-8BFEB7C1DE8A}" srcOrd="13" destOrd="0" presId="urn:microsoft.com/office/officeart/2005/8/layout/lProcess2"/>
    <dgm:cxn modelId="{EC7A63EA-ED8C-4848-ACCC-554C226D0CD2}" type="presParOf" srcId="{32355FFD-0C8E-4143-A17B-E5C9B9C9531D}" destId="{3310C6B3-F251-426D-83D5-21AAC51F160B}" srcOrd="14" destOrd="0" presId="urn:microsoft.com/office/officeart/2005/8/layout/lProcess2"/>
    <dgm:cxn modelId="{611D2D2D-2405-418E-8846-997C074059A8}" type="presParOf" srcId="{32355FFD-0C8E-4143-A17B-E5C9B9C9531D}" destId="{A696787E-35F0-43F6-82D2-88C462F8F37E}" srcOrd="15" destOrd="0" presId="urn:microsoft.com/office/officeart/2005/8/layout/lProcess2"/>
    <dgm:cxn modelId="{652E5993-8861-40CF-90C7-5C84744C2564}" type="presParOf" srcId="{32355FFD-0C8E-4143-A17B-E5C9B9C9531D}" destId="{27DA19F0-732F-418C-A769-0F0CD541F0D7}" srcOrd="16" destOrd="0" presId="urn:microsoft.com/office/officeart/2005/8/layout/lProcess2"/>
    <dgm:cxn modelId="{17D49465-9B77-48C2-B459-FD98961C4C5D}" type="presParOf" srcId="{59C16A96-5E8E-473C-A8D6-5C01A0BFD2E4}" destId="{5C873401-2C44-4728-908C-E378BFB68FB0}" srcOrd="7" destOrd="0" presId="urn:microsoft.com/office/officeart/2005/8/layout/lProcess2"/>
    <dgm:cxn modelId="{9D031987-FD48-4691-9B9B-46B34E13C4E3}" type="presParOf" srcId="{59C16A96-5E8E-473C-A8D6-5C01A0BFD2E4}" destId="{F869F575-E73F-4F1F-9735-82B4C2EC860F}" srcOrd="8" destOrd="0" presId="urn:microsoft.com/office/officeart/2005/8/layout/lProcess2"/>
    <dgm:cxn modelId="{A12D4F93-9221-4BFE-9B07-173DE6BC190D}" type="presParOf" srcId="{F869F575-E73F-4F1F-9735-82B4C2EC860F}" destId="{7AE81A80-9C39-4910-A7CC-94BEF030A070}" srcOrd="0" destOrd="0" presId="urn:microsoft.com/office/officeart/2005/8/layout/lProcess2"/>
    <dgm:cxn modelId="{0232AB0E-D0B9-40E9-B4B0-BD33FB08DC77}" type="presParOf" srcId="{F869F575-E73F-4F1F-9735-82B4C2EC860F}" destId="{B078EE80-A0FA-46E8-95D5-C77D3FA6BEF3}" srcOrd="1" destOrd="0" presId="urn:microsoft.com/office/officeart/2005/8/layout/lProcess2"/>
    <dgm:cxn modelId="{24A7B763-F477-45FA-8F72-77015B62A449}" type="presParOf" srcId="{F869F575-E73F-4F1F-9735-82B4C2EC860F}" destId="{598ACAF6-5254-437F-9A1E-78E4A691571C}" srcOrd="2" destOrd="0" presId="urn:microsoft.com/office/officeart/2005/8/layout/lProcess2"/>
    <dgm:cxn modelId="{E00CE01B-8660-4154-94E9-1EB772AFB2B4}" type="presParOf" srcId="{598ACAF6-5254-437F-9A1E-78E4A691571C}" destId="{462C594F-7A9E-4E39-9836-BEF713E3228C}" srcOrd="0" destOrd="0" presId="urn:microsoft.com/office/officeart/2005/8/layout/lProcess2"/>
    <dgm:cxn modelId="{CB3B95D1-2885-4908-9B61-BD7A4A04A662}" type="presParOf" srcId="{462C594F-7A9E-4E39-9836-BEF713E3228C}" destId="{08F55294-7DB3-4375-995D-323168FD5D95}" srcOrd="0" destOrd="0" presId="urn:microsoft.com/office/officeart/2005/8/layout/lProcess2"/>
    <dgm:cxn modelId="{B9B9A3ED-5D32-4D1E-9C04-19E2D24959AC}" type="presParOf" srcId="{462C594F-7A9E-4E39-9836-BEF713E3228C}" destId="{5E933804-E05C-4EE2-8163-2727996BA9F8}" srcOrd="1" destOrd="0" presId="urn:microsoft.com/office/officeart/2005/8/layout/lProcess2"/>
    <dgm:cxn modelId="{F3D89012-AF0E-4E02-A22F-84FA7C40C069}" type="presParOf" srcId="{462C594F-7A9E-4E39-9836-BEF713E3228C}" destId="{79C99FE3-DB79-48A4-82CF-50D43DA73858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79286-1890-4957-8125-1AF6BDFF622E}">
      <dsp:nvSpPr>
        <dsp:cNvPr id="0" name=""/>
        <dsp:cNvSpPr/>
      </dsp:nvSpPr>
      <dsp:spPr>
        <a:xfrm>
          <a:off x="0" y="51506"/>
          <a:ext cx="6642326" cy="631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用户画像的构建</a:t>
          </a:r>
        </a:p>
      </dsp:txBody>
      <dsp:txXfrm>
        <a:off x="30842" y="82348"/>
        <a:ext cx="6580642" cy="570115"/>
      </dsp:txXfrm>
    </dsp:sp>
    <dsp:sp modelId="{0A9B71FF-940A-43A6-A461-696EDABF67AF}">
      <dsp:nvSpPr>
        <dsp:cNvPr id="0" name=""/>
        <dsp:cNvSpPr/>
      </dsp:nvSpPr>
      <dsp:spPr>
        <a:xfrm>
          <a:off x="0" y="683306"/>
          <a:ext cx="6642326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89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900" kern="1200" dirty="0"/>
            <a:t>在</a:t>
          </a:r>
          <a:r>
            <a:rPr lang="en-US" altLang="zh-CN" sz="1900" kern="1200" dirty="0" err="1"/>
            <a:t>MovieLens</a:t>
          </a:r>
          <a:r>
            <a:rPr lang="zh-CN" altLang="en-US" sz="1900" kern="1200" dirty="0"/>
            <a:t>数据集的基础上构建用户画像</a:t>
          </a:r>
        </a:p>
      </dsp:txBody>
      <dsp:txXfrm>
        <a:off x="0" y="683306"/>
        <a:ext cx="6642326" cy="397440"/>
      </dsp:txXfrm>
    </dsp:sp>
    <dsp:sp modelId="{263C294D-F7B5-44C6-9A59-39CC2CB6CF31}">
      <dsp:nvSpPr>
        <dsp:cNvPr id="0" name=""/>
        <dsp:cNvSpPr/>
      </dsp:nvSpPr>
      <dsp:spPr>
        <a:xfrm>
          <a:off x="0" y="1080746"/>
          <a:ext cx="6642326" cy="631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基于用户的协同过滤算法实现</a:t>
          </a:r>
        </a:p>
      </dsp:txBody>
      <dsp:txXfrm>
        <a:off x="30842" y="1111588"/>
        <a:ext cx="6580642" cy="570115"/>
      </dsp:txXfrm>
    </dsp:sp>
    <dsp:sp modelId="{77A7070E-6997-4089-9F5C-F7688F280115}">
      <dsp:nvSpPr>
        <dsp:cNvPr id="0" name=""/>
        <dsp:cNvSpPr/>
      </dsp:nvSpPr>
      <dsp:spPr>
        <a:xfrm>
          <a:off x="0" y="1712546"/>
          <a:ext cx="6642326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89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900" kern="1200" dirty="0"/>
            <a:t>实现了</a:t>
          </a:r>
          <a:r>
            <a:rPr lang="en-US" altLang="zh-CN" sz="1900" kern="1200" dirty="0" err="1"/>
            <a:t>USerCF</a:t>
          </a:r>
          <a:r>
            <a:rPr lang="zh-CN" altLang="en-US" sz="1900" kern="1200" dirty="0"/>
            <a:t>的</a:t>
          </a:r>
          <a:r>
            <a:rPr lang="en-US" altLang="zh-CN" sz="1900" kern="1200" dirty="0" err="1"/>
            <a:t>TopN</a:t>
          </a:r>
          <a:r>
            <a:rPr lang="zh-CN" altLang="en-US" sz="1900" kern="1200" dirty="0"/>
            <a:t>推荐</a:t>
          </a:r>
        </a:p>
      </dsp:txBody>
      <dsp:txXfrm>
        <a:off x="0" y="1712546"/>
        <a:ext cx="6642326" cy="397440"/>
      </dsp:txXfrm>
    </dsp:sp>
    <dsp:sp modelId="{A938B13C-D0EF-4CED-A3AB-B1B512D6B23F}">
      <dsp:nvSpPr>
        <dsp:cNvPr id="0" name=""/>
        <dsp:cNvSpPr/>
      </dsp:nvSpPr>
      <dsp:spPr>
        <a:xfrm>
          <a:off x="0" y="2109986"/>
          <a:ext cx="6642326" cy="631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数据库</a:t>
          </a:r>
          <a:r>
            <a:rPr lang="en-US" altLang="zh-CN" sz="2400" kern="1200" dirty="0" err="1"/>
            <a:t>Mysql</a:t>
          </a:r>
          <a:r>
            <a:rPr lang="zh-CN" altLang="en-US" sz="2400" kern="1200" dirty="0"/>
            <a:t>、</a:t>
          </a:r>
          <a:r>
            <a:rPr lang="en-US" altLang="zh-CN" sz="2400" kern="1200" dirty="0" err="1"/>
            <a:t>Etcd</a:t>
          </a:r>
          <a:r>
            <a:rPr lang="zh-CN" altLang="en-US" sz="2400" kern="1200" dirty="0"/>
            <a:t>的搭建</a:t>
          </a:r>
        </a:p>
      </dsp:txBody>
      <dsp:txXfrm>
        <a:off x="30842" y="2140828"/>
        <a:ext cx="6580642" cy="570115"/>
      </dsp:txXfrm>
    </dsp:sp>
    <dsp:sp modelId="{6A02CBDB-4C98-4C3B-B0A8-46E45D61AE98}">
      <dsp:nvSpPr>
        <dsp:cNvPr id="0" name=""/>
        <dsp:cNvSpPr/>
      </dsp:nvSpPr>
      <dsp:spPr>
        <a:xfrm>
          <a:off x="0" y="2741786"/>
          <a:ext cx="6642326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89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900" kern="1200" dirty="0"/>
            <a:t>搭建了</a:t>
          </a:r>
          <a:r>
            <a:rPr lang="en-US" altLang="zh-CN" sz="1900" kern="1200" dirty="0" err="1"/>
            <a:t>Mysql+Etcd</a:t>
          </a:r>
          <a:r>
            <a:rPr lang="zh-CN" altLang="en-US" sz="1900" kern="1200" dirty="0"/>
            <a:t>的数据库</a:t>
          </a:r>
        </a:p>
      </dsp:txBody>
      <dsp:txXfrm>
        <a:off x="0" y="2741786"/>
        <a:ext cx="6642326" cy="397440"/>
      </dsp:txXfrm>
    </dsp:sp>
    <dsp:sp modelId="{117F3750-FF1D-4513-BA9D-BAC5354E3610}">
      <dsp:nvSpPr>
        <dsp:cNvPr id="0" name=""/>
        <dsp:cNvSpPr/>
      </dsp:nvSpPr>
      <dsp:spPr>
        <a:xfrm>
          <a:off x="0" y="3139226"/>
          <a:ext cx="6642326" cy="6317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前后端的部分编码工作</a:t>
          </a:r>
        </a:p>
      </dsp:txBody>
      <dsp:txXfrm>
        <a:off x="30842" y="3170068"/>
        <a:ext cx="6580642" cy="570115"/>
      </dsp:txXfrm>
    </dsp:sp>
    <dsp:sp modelId="{0F0EC3D7-F527-4B7D-8B3B-F110A5D91903}">
      <dsp:nvSpPr>
        <dsp:cNvPr id="0" name=""/>
        <dsp:cNvSpPr/>
      </dsp:nvSpPr>
      <dsp:spPr>
        <a:xfrm>
          <a:off x="0" y="3771026"/>
          <a:ext cx="6642326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89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900" kern="1200" dirty="0"/>
            <a:t>完成了大部分的前后端编码</a:t>
          </a:r>
        </a:p>
      </dsp:txBody>
      <dsp:txXfrm>
        <a:off x="0" y="3771026"/>
        <a:ext cx="6642326" cy="397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E8A2E-61B3-4BFE-8991-979917F3C014}">
      <dsp:nvSpPr>
        <dsp:cNvPr id="0" name=""/>
        <dsp:cNvSpPr/>
      </dsp:nvSpPr>
      <dsp:spPr>
        <a:xfrm>
          <a:off x="2539" y="1563952"/>
          <a:ext cx="2476500" cy="619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用户画像模型</a:t>
          </a:r>
        </a:p>
      </dsp:txBody>
      <dsp:txXfrm>
        <a:off x="20673" y="1582086"/>
        <a:ext cx="2440232" cy="582857"/>
      </dsp:txXfrm>
    </dsp:sp>
    <dsp:sp modelId="{B4BAD39E-51B3-43E6-8929-68BB942A64D1}">
      <dsp:nvSpPr>
        <dsp:cNvPr id="0" name=""/>
        <dsp:cNvSpPr/>
      </dsp:nvSpPr>
      <dsp:spPr>
        <a:xfrm rot="5400000">
          <a:off x="1186616" y="2237250"/>
          <a:ext cx="108346" cy="108346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1BF2C-A85E-4336-A43F-AD325A4AE350}">
      <dsp:nvSpPr>
        <dsp:cNvPr id="0" name=""/>
        <dsp:cNvSpPr/>
      </dsp:nvSpPr>
      <dsp:spPr>
        <a:xfrm>
          <a:off x="2539" y="2399770"/>
          <a:ext cx="2476500" cy="61912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增加刻画维度</a:t>
          </a:r>
        </a:p>
      </dsp:txBody>
      <dsp:txXfrm>
        <a:off x="20673" y="2417904"/>
        <a:ext cx="2440232" cy="582857"/>
      </dsp:txXfrm>
    </dsp:sp>
    <dsp:sp modelId="{171614E9-4D3A-4C14-8617-BA7DED338A87}">
      <dsp:nvSpPr>
        <dsp:cNvPr id="0" name=""/>
        <dsp:cNvSpPr/>
      </dsp:nvSpPr>
      <dsp:spPr>
        <a:xfrm rot="5400000">
          <a:off x="1186616" y="3073069"/>
          <a:ext cx="108346" cy="108346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FF3B0-09CC-414E-AC8F-2900A7342B94}">
      <dsp:nvSpPr>
        <dsp:cNvPr id="0" name=""/>
        <dsp:cNvSpPr/>
      </dsp:nvSpPr>
      <dsp:spPr>
        <a:xfrm>
          <a:off x="2539" y="3235589"/>
          <a:ext cx="2476500" cy="61912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优化模型</a:t>
          </a:r>
        </a:p>
      </dsp:txBody>
      <dsp:txXfrm>
        <a:off x="20673" y="3253723"/>
        <a:ext cx="2440232" cy="582857"/>
      </dsp:txXfrm>
    </dsp:sp>
    <dsp:sp modelId="{9CC395CF-A576-435D-993A-5EFACDE65CD6}">
      <dsp:nvSpPr>
        <dsp:cNvPr id="0" name=""/>
        <dsp:cNvSpPr/>
      </dsp:nvSpPr>
      <dsp:spPr>
        <a:xfrm>
          <a:off x="2825749" y="1563952"/>
          <a:ext cx="2476500" cy="619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协同过滤</a:t>
          </a:r>
        </a:p>
      </dsp:txBody>
      <dsp:txXfrm>
        <a:off x="2843883" y="1582086"/>
        <a:ext cx="2440232" cy="582857"/>
      </dsp:txXfrm>
    </dsp:sp>
    <dsp:sp modelId="{7D760FD9-EC00-4AD6-A722-B77AFC5241C9}">
      <dsp:nvSpPr>
        <dsp:cNvPr id="0" name=""/>
        <dsp:cNvSpPr/>
      </dsp:nvSpPr>
      <dsp:spPr>
        <a:xfrm rot="5400000">
          <a:off x="4009826" y="2237250"/>
          <a:ext cx="108346" cy="108346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37560-4137-4546-93F0-8D0791378752}">
      <dsp:nvSpPr>
        <dsp:cNvPr id="0" name=""/>
        <dsp:cNvSpPr/>
      </dsp:nvSpPr>
      <dsp:spPr>
        <a:xfrm>
          <a:off x="2825749" y="2399770"/>
          <a:ext cx="2476500" cy="61912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提高运行效率</a:t>
          </a:r>
        </a:p>
      </dsp:txBody>
      <dsp:txXfrm>
        <a:off x="2843883" y="2417904"/>
        <a:ext cx="2440232" cy="582857"/>
      </dsp:txXfrm>
    </dsp:sp>
    <dsp:sp modelId="{5E8407A7-D1E1-4917-8DC5-0415EE050CD0}">
      <dsp:nvSpPr>
        <dsp:cNvPr id="0" name=""/>
        <dsp:cNvSpPr/>
      </dsp:nvSpPr>
      <dsp:spPr>
        <a:xfrm rot="5400000">
          <a:off x="4009826" y="3073069"/>
          <a:ext cx="108346" cy="108346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10937-FCE2-4542-9CF6-1E54B32D7309}">
      <dsp:nvSpPr>
        <dsp:cNvPr id="0" name=""/>
        <dsp:cNvSpPr/>
      </dsp:nvSpPr>
      <dsp:spPr>
        <a:xfrm>
          <a:off x="2825749" y="3235589"/>
          <a:ext cx="2476500" cy="61912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融合用户画像</a:t>
          </a:r>
        </a:p>
      </dsp:txBody>
      <dsp:txXfrm>
        <a:off x="2843883" y="3253723"/>
        <a:ext cx="2440232" cy="582857"/>
      </dsp:txXfrm>
    </dsp:sp>
    <dsp:sp modelId="{E77AE2EA-8176-48BF-912C-7C1146460A73}">
      <dsp:nvSpPr>
        <dsp:cNvPr id="0" name=""/>
        <dsp:cNvSpPr/>
      </dsp:nvSpPr>
      <dsp:spPr>
        <a:xfrm>
          <a:off x="5648960" y="1563952"/>
          <a:ext cx="2476500" cy="6191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系统搭建</a:t>
          </a:r>
        </a:p>
      </dsp:txBody>
      <dsp:txXfrm>
        <a:off x="5667094" y="1582086"/>
        <a:ext cx="2440232" cy="582857"/>
      </dsp:txXfrm>
    </dsp:sp>
    <dsp:sp modelId="{D148D8D6-7BA9-47E2-9965-35E4E3BA0186}">
      <dsp:nvSpPr>
        <dsp:cNvPr id="0" name=""/>
        <dsp:cNvSpPr/>
      </dsp:nvSpPr>
      <dsp:spPr>
        <a:xfrm rot="5400000">
          <a:off x="6833036" y="2237250"/>
          <a:ext cx="108346" cy="108346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5CD2D-CA33-41A9-AF92-D01A79B509D3}">
      <dsp:nvSpPr>
        <dsp:cNvPr id="0" name=""/>
        <dsp:cNvSpPr/>
      </dsp:nvSpPr>
      <dsp:spPr>
        <a:xfrm>
          <a:off x="5648960" y="2399770"/>
          <a:ext cx="2476500" cy="61912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美化前端设计</a:t>
          </a:r>
        </a:p>
      </dsp:txBody>
      <dsp:txXfrm>
        <a:off x="5667094" y="2417904"/>
        <a:ext cx="2440232" cy="582857"/>
      </dsp:txXfrm>
    </dsp:sp>
    <dsp:sp modelId="{3137B34B-D60C-408B-8817-AC63F9EF011E}">
      <dsp:nvSpPr>
        <dsp:cNvPr id="0" name=""/>
        <dsp:cNvSpPr/>
      </dsp:nvSpPr>
      <dsp:spPr>
        <a:xfrm rot="5400000">
          <a:off x="6833036" y="3073069"/>
          <a:ext cx="108346" cy="108346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5189AF-A35C-41EF-BCB7-4F8F70B1CB59}">
      <dsp:nvSpPr>
        <dsp:cNvPr id="0" name=""/>
        <dsp:cNvSpPr/>
      </dsp:nvSpPr>
      <dsp:spPr>
        <a:xfrm>
          <a:off x="5648960" y="3235589"/>
          <a:ext cx="2476500" cy="61912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000" kern="1200" dirty="0"/>
            <a:t>数据处理</a:t>
          </a:r>
        </a:p>
      </dsp:txBody>
      <dsp:txXfrm>
        <a:off x="5667094" y="3253723"/>
        <a:ext cx="2440232" cy="5828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DE119-EF2D-45E2-ACDC-92BAF71A99D7}">
      <dsp:nvSpPr>
        <dsp:cNvPr id="0" name=""/>
        <dsp:cNvSpPr/>
      </dsp:nvSpPr>
      <dsp:spPr>
        <a:xfrm rot="5400000">
          <a:off x="1115863" y="1020058"/>
          <a:ext cx="895832" cy="101987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22002-2467-4A42-A3E3-922634B97AD0}">
      <dsp:nvSpPr>
        <dsp:cNvPr id="0" name=""/>
        <dsp:cNvSpPr/>
      </dsp:nvSpPr>
      <dsp:spPr>
        <a:xfrm>
          <a:off x="878522" y="27009"/>
          <a:ext cx="1508055" cy="105558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研读参考文献、理清实现思路</a:t>
          </a:r>
        </a:p>
      </dsp:txBody>
      <dsp:txXfrm>
        <a:off x="930061" y="78548"/>
        <a:ext cx="1404977" cy="952511"/>
      </dsp:txXfrm>
    </dsp:sp>
    <dsp:sp modelId="{523EFD4E-70EE-49AA-8923-4400906B80F3}">
      <dsp:nvSpPr>
        <dsp:cNvPr id="0" name=""/>
        <dsp:cNvSpPr/>
      </dsp:nvSpPr>
      <dsp:spPr>
        <a:xfrm>
          <a:off x="2386577" y="127684"/>
          <a:ext cx="1096815" cy="853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100" kern="1200" dirty="0"/>
            <a:t>19.12-20.02</a:t>
          </a:r>
          <a:endParaRPr lang="zh-CN" altLang="en-US" sz="1100" kern="1200" dirty="0"/>
        </a:p>
      </dsp:txBody>
      <dsp:txXfrm>
        <a:off x="2386577" y="127684"/>
        <a:ext cx="1096815" cy="853174"/>
      </dsp:txXfrm>
    </dsp:sp>
    <dsp:sp modelId="{C6D4C5E7-9E68-4D00-85DC-C78738086130}">
      <dsp:nvSpPr>
        <dsp:cNvPr id="0" name=""/>
        <dsp:cNvSpPr/>
      </dsp:nvSpPr>
      <dsp:spPr>
        <a:xfrm rot="5400000">
          <a:off x="2366201" y="2205834"/>
          <a:ext cx="895832" cy="101987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3ED48-C084-40C0-93E7-78CA1DFB7DAD}">
      <dsp:nvSpPr>
        <dsp:cNvPr id="0" name=""/>
        <dsp:cNvSpPr/>
      </dsp:nvSpPr>
      <dsp:spPr>
        <a:xfrm>
          <a:off x="2128860" y="1212785"/>
          <a:ext cx="1508055" cy="105558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完成前后端框架搭建以及核心算法的基本实现</a:t>
          </a:r>
        </a:p>
      </dsp:txBody>
      <dsp:txXfrm>
        <a:off x="2180399" y="1264324"/>
        <a:ext cx="1404977" cy="952511"/>
      </dsp:txXfrm>
    </dsp:sp>
    <dsp:sp modelId="{A993A844-38CF-4766-AB82-EB373F8E5F8E}">
      <dsp:nvSpPr>
        <dsp:cNvPr id="0" name=""/>
        <dsp:cNvSpPr/>
      </dsp:nvSpPr>
      <dsp:spPr>
        <a:xfrm>
          <a:off x="3636915" y="1313459"/>
          <a:ext cx="1096815" cy="853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100" kern="1200" dirty="0"/>
            <a:t>20.02-20.04</a:t>
          </a:r>
          <a:endParaRPr lang="zh-CN" altLang="en-US" sz="1100" kern="1200" dirty="0"/>
        </a:p>
      </dsp:txBody>
      <dsp:txXfrm>
        <a:off x="3636915" y="1313459"/>
        <a:ext cx="1096815" cy="853174"/>
      </dsp:txXfrm>
    </dsp:sp>
    <dsp:sp modelId="{1CA07308-F6FF-4F00-8DB0-6355456664A0}">
      <dsp:nvSpPr>
        <dsp:cNvPr id="0" name=""/>
        <dsp:cNvSpPr/>
      </dsp:nvSpPr>
      <dsp:spPr>
        <a:xfrm rot="5400000">
          <a:off x="3616539" y="3391609"/>
          <a:ext cx="895832" cy="101987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E7A636-6F8D-41E1-9324-662A969C1C23}">
      <dsp:nvSpPr>
        <dsp:cNvPr id="0" name=""/>
        <dsp:cNvSpPr/>
      </dsp:nvSpPr>
      <dsp:spPr>
        <a:xfrm>
          <a:off x="3379198" y="2398560"/>
          <a:ext cx="1508055" cy="105558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完善系统功能、优化算法以及论文撰写</a:t>
          </a:r>
        </a:p>
      </dsp:txBody>
      <dsp:txXfrm>
        <a:off x="3430737" y="2450099"/>
        <a:ext cx="1404977" cy="952511"/>
      </dsp:txXfrm>
    </dsp:sp>
    <dsp:sp modelId="{3C67173F-FDB0-4699-94E3-B7A66DCFDE4C}">
      <dsp:nvSpPr>
        <dsp:cNvPr id="0" name=""/>
        <dsp:cNvSpPr/>
      </dsp:nvSpPr>
      <dsp:spPr>
        <a:xfrm>
          <a:off x="4887253" y="2499235"/>
          <a:ext cx="1096815" cy="853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100" kern="1200" dirty="0"/>
            <a:t>20.05</a:t>
          </a:r>
          <a:endParaRPr lang="zh-CN" altLang="en-US" sz="1100" kern="1200" dirty="0"/>
        </a:p>
      </dsp:txBody>
      <dsp:txXfrm>
        <a:off x="4887253" y="2499235"/>
        <a:ext cx="1096815" cy="853174"/>
      </dsp:txXfrm>
    </dsp:sp>
    <dsp:sp modelId="{9850EEA3-239C-4310-B0F2-4C2998D350B7}">
      <dsp:nvSpPr>
        <dsp:cNvPr id="0" name=""/>
        <dsp:cNvSpPr/>
      </dsp:nvSpPr>
      <dsp:spPr>
        <a:xfrm>
          <a:off x="4629536" y="3584336"/>
          <a:ext cx="1508055" cy="1055589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完成毕业设计所有工作</a:t>
          </a:r>
        </a:p>
      </dsp:txBody>
      <dsp:txXfrm>
        <a:off x="4681075" y="3635875"/>
        <a:ext cx="1404977" cy="952511"/>
      </dsp:txXfrm>
    </dsp:sp>
    <dsp:sp modelId="{1F443AC1-FFD9-4C80-956B-8E95DBE6C71D}">
      <dsp:nvSpPr>
        <dsp:cNvPr id="0" name=""/>
        <dsp:cNvSpPr/>
      </dsp:nvSpPr>
      <dsp:spPr>
        <a:xfrm>
          <a:off x="6137591" y="3685011"/>
          <a:ext cx="1096815" cy="853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100" kern="1200" dirty="0"/>
            <a:t>20.06</a:t>
          </a:r>
          <a:endParaRPr lang="zh-CN" altLang="en-US" sz="1100" kern="1200" dirty="0"/>
        </a:p>
      </dsp:txBody>
      <dsp:txXfrm>
        <a:off x="6137591" y="3685011"/>
        <a:ext cx="1096815" cy="8531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57985-9DC8-4DC7-816E-5E6B7A2BC3BA}">
      <dsp:nvSpPr>
        <dsp:cNvPr id="0" name=""/>
        <dsp:cNvSpPr/>
      </dsp:nvSpPr>
      <dsp:spPr>
        <a:xfrm>
          <a:off x="4774" y="0"/>
          <a:ext cx="1675438" cy="48646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绪论</a:t>
          </a:r>
        </a:p>
      </dsp:txBody>
      <dsp:txXfrm>
        <a:off x="4774" y="0"/>
        <a:ext cx="1675438" cy="1459397"/>
      </dsp:txXfrm>
    </dsp:sp>
    <dsp:sp modelId="{75897689-190A-42F0-A67C-8EE0DB76964F}">
      <dsp:nvSpPr>
        <dsp:cNvPr id="0" name=""/>
        <dsp:cNvSpPr/>
      </dsp:nvSpPr>
      <dsp:spPr>
        <a:xfrm>
          <a:off x="172318" y="1460822"/>
          <a:ext cx="1340350" cy="1466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研究背景与意义</a:t>
          </a:r>
        </a:p>
      </dsp:txBody>
      <dsp:txXfrm>
        <a:off x="211576" y="1500080"/>
        <a:ext cx="1261834" cy="1388244"/>
      </dsp:txXfrm>
    </dsp:sp>
    <dsp:sp modelId="{9D0734A2-9241-44BD-A38F-91FCED65EE60}">
      <dsp:nvSpPr>
        <dsp:cNvPr id="0" name=""/>
        <dsp:cNvSpPr/>
      </dsp:nvSpPr>
      <dsp:spPr>
        <a:xfrm>
          <a:off x="172318" y="3153239"/>
          <a:ext cx="1340350" cy="1466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国内外研究现状</a:t>
          </a:r>
        </a:p>
      </dsp:txBody>
      <dsp:txXfrm>
        <a:off x="211576" y="3192497"/>
        <a:ext cx="1261834" cy="1388244"/>
      </dsp:txXfrm>
    </dsp:sp>
    <dsp:sp modelId="{BF58141F-BDCC-4A2D-8180-213726BCCB76}">
      <dsp:nvSpPr>
        <dsp:cNvPr id="0" name=""/>
        <dsp:cNvSpPr/>
      </dsp:nvSpPr>
      <dsp:spPr>
        <a:xfrm>
          <a:off x="1805870" y="0"/>
          <a:ext cx="1675438" cy="48646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相关技术与理论综述</a:t>
          </a:r>
        </a:p>
      </dsp:txBody>
      <dsp:txXfrm>
        <a:off x="1805870" y="0"/>
        <a:ext cx="1675438" cy="1459397"/>
      </dsp:txXfrm>
    </dsp:sp>
    <dsp:sp modelId="{50BB2F36-7DD1-4937-84FC-7804B678110A}">
      <dsp:nvSpPr>
        <dsp:cNvPr id="0" name=""/>
        <dsp:cNvSpPr/>
      </dsp:nvSpPr>
      <dsp:spPr>
        <a:xfrm>
          <a:off x="1973414" y="1460822"/>
          <a:ext cx="1340350" cy="1466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用户画像</a:t>
          </a:r>
        </a:p>
      </dsp:txBody>
      <dsp:txXfrm>
        <a:off x="2012672" y="1500080"/>
        <a:ext cx="1261834" cy="1388244"/>
      </dsp:txXfrm>
    </dsp:sp>
    <dsp:sp modelId="{8E22E0AA-DDB7-4B6C-8C2C-D897E7927282}">
      <dsp:nvSpPr>
        <dsp:cNvPr id="0" name=""/>
        <dsp:cNvSpPr/>
      </dsp:nvSpPr>
      <dsp:spPr>
        <a:xfrm>
          <a:off x="1973414" y="3153239"/>
          <a:ext cx="1340350" cy="1466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推荐系统</a:t>
          </a:r>
        </a:p>
      </dsp:txBody>
      <dsp:txXfrm>
        <a:off x="2012672" y="3192497"/>
        <a:ext cx="1261834" cy="1388244"/>
      </dsp:txXfrm>
    </dsp:sp>
    <dsp:sp modelId="{DCE8BA4E-1645-4F93-AFA0-012A08F33DBF}">
      <dsp:nvSpPr>
        <dsp:cNvPr id="0" name=""/>
        <dsp:cNvSpPr/>
      </dsp:nvSpPr>
      <dsp:spPr>
        <a:xfrm>
          <a:off x="3606966" y="0"/>
          <a:ext cx="1675438" cy="48646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用户画像与自适应协同过滤算法</a:t>
          </a:r>
        </a:p>
      </dsp:txBody>
      <dsp:txXfrm>
        <a:off x="3606966" y="0"/>
        <a:ext cx="1675438" cy="1459397"/>
      </dsp:txXfrm>
    </dsp:sp>
    <dsp:sp modelId="{ADF53F4F-2B81-474D-9A76-D7D0A441BF3D}">
      <dsp:nvSpPr>
        <dsp:cNvPr id="0" name=""/>
        <dsp:cNvSpPr/>
      </dsp:nvSpPr>
      <dsp:spPr>
        <a:xfrm>
          <a:off x="3774510" y="1459516"/>
          <a:ext cx="1340350" cy="708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问题的提出</a:t>
          </a:r>
        </a:p>
      </dsp:txBody>
      <dsp:txXfrm>
        <a:off x="3795266" y="1480272"/>
        <a:ext cx="1298838" cy="667165"/>
      </dsp:txXfrm>
    </dsp:sp>
    <dsp:sp modelId="{B316453D-10CA-4457-A832-FC07014438A5}">
      <dsp:nvSpPr>
        <dsp:cNvPr id="0" name=""/>
        <dsp:cNvSpPr/>
      </dsp:nvSpPr>
      <dsp:spPr>
        <a:xfrm>
          <a:off x="3774510" y="2277220"/>
          <a:ext cx="1340350" cy="708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协同过滤算法</a:t>
          </a:r>
        </a:p>
      </dsp:txBody>
      <dsp:txXfrm>
        <a:off x="3795266" y="2297976"/>
        <a:ext cx="1298838" cy="667165"/>
      </dsp:txXfrm>
    </dsp:sp>
    <dsp:sp modelId="{F14B98C9-4E8E-4136-B40E-D159E075D0C8}">
      <dsp:nvSpPr>
        <dsp:cNvPr id="0" name=""/>
        <dsp:cNvSpPr/>
      </dsp:nvSpPr>
      <dsp:spPr>
        <a:xfrm>
          <a:off x="3774510" y="3094924"/>
          <a:ext cx="1340350" cy="708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构建用户画像</a:t>
          </a:r>
        </a:p>
      </dsp:txBody>
      <dsp:txXfrm>
        <a:off x="3795266" y="3115680"/>
        <a:ext cx="1298838" cy="667165"/>
      </dsp:txXfrm>
    </dsp:sp>
    <dsp:sp modelId="{168F8A32-70AD-40E1-93CC-1524CEC6DB31}">
      <dsp:nvSpPr>
        <dsp:cNvPr id="0" name=""/>
        <dsp:cNvSpPr/>
      </dsp:nvSpPr>
      <dsp:spPr>
        <a:xfrm>
          <a:off x="3774510" y="3912629"/>
          <a:ext cx="1340350" cy="7086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基于用户画像的协同过滤</a:t>
          </a:r>
        </a:p>
      </dsp:txBody>
      <dsp:txXfrm>
        <a:off x="3795266" y="3933385"/>
        <a:ext cx="1298838" cy="667165"/>
      </dsp:txXfrm>
    </dsp:sp>
    <dsp:sp modelId="{930A48F7-1E16-4119-B992-7BC12F4593EE}">
      <dsp:nvSpPr>
        <dsp:cNvPr id="0" name=""/>
        <dsp:cNvSpPr/>
      </dsp:nvSpPr>
      <dsp:spPr>
        <a:xfrm>
          <a:off x="5408063" y="0"/>
          <a:ext cx="1675438" cy="48646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系统设计与实现</a:t>
          </a:r>
        </a:p>
      </dsp:txBody>
      <dsp:txXfrm>
        <a:off x="5408063" y="0"/>
        <a:ext cx="1675438" cy="1459397"/>
      </dsp:txXfrm>
    </dsp:sp>
    <dsp:sp modelId="{2A11DF0D-741D-4318-8466-0ED4422AD020}">
      <dsp:nvSpPr>
        <dsp:cNvPr id="0" name=""/>
        <dsp:cNvSpPr/>
      </dsp:nvSpPr>
      <dsp:spPr>
        <a:xfrm>
          <a:off x="5575606" y="1460822"/>
          <a:ext cx="1340350" cy="308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技术概要</a:t>
          </a:r>
        </a:p>
      </dsp:txBody>
      <dsp:txXfrm>
        <a:off x="5584650" y="1469866"/>
        <a:ext cx="1322262" cy="290703"/>
      </dsp:txXfrm>
    </dsp:sp>
    <dsp:sp modelId="{2A67028B-3379-4EB4-8214-531726F7BA82}">
      <dsp:nvSpPr>
        <dsp:cNvPr id="0" name=""/>
        <dsp:cNvSpPr/>
      </dsp:nvSpPr>
      <dsp:spPr>
        <a:xfrm>
          <a:off x="5575606" y="1817120"/>
          <a:ext cx="1340350" cy="308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编程语言</a:t>
          </a:r>
        </a:p>
      </dsp:txBody>
      <dsp:txXfrm>
        <a:off x="5584650" y="1826164"/>
        <a:ext cx="1322262" cy="290703"/>
      </dsp:txXfrm>
    </dsp:sp>
    <dsp:sp modelId="{93A42369-5660-482C-AB90-CBCA810F7632}">
      <dsp:nvSpPr>
        <dsp:cNvPr id="0" name=""/>
        <dsp:cNvSpPr/>
      </dsp:nvSpPr>
      <dsp:spPr>
        <a:xfrm>
          <a:off x="5575606" y="2173418"/>
          <a:ext cx="1340350" cy="308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数据库</a:t>
          </a:r>
        </a:p>
      </dsp:txBody>
      <dsp:txXfrm>
        <a:off x="5584650" y="2182462"/>
        <a:ext cx="1322262" cy="290703"/>
      </dsp:txXfrm>
    </dsp:sp>
    <dsp:sp modelId="{4B8DD7F3-EB5D-4C98-982E-2B6443751FA8}">
      <dsp:nvSpPr>
        <dsp:cNvPr id="0" name=""/>
        <dsp:cNvSpPr/>
      </dsp:nvSpPr>
      <dsp:spPr>
        <a:xfrm>
          <a:off x="5575606" y="2529717"/>
          <a:ext cx="1340350" cy="308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前端框架</a:t>
          </a:r>
        </a:p>
      </dsp:txBody>
      <dsp:txXfrm>
        <a:off x="5584650" y="2538761"/>
        <a:ext cx="1322262" cy="290703"/>
      </dsp:txXfrm>
    </dsp:sp>
    <dsp:sp modelId="{415EA3A1-00B4-4515-97EA-38322B680203}">
      <dsp:nvSpPr>
        <dsp:cNvPr id="0" name=""/>
        <dsp:cNvSpPr/>
      </dsp:nvSpPr>
      <dsp:spPr>
        <a:xfrm>
          <a:off x="5575606" y="2886015"/>
          <a:ext cx="1340350" cy="308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核心算法</a:t>
          </a:r>
        </a:p>
      </dsp:txBody>
      <dsp:txXfrm>
        <a:off x="5584650" y="2895059"/>
        <a:ext cx="1322262" cy="290703"/>
      </dsp:txXfrm>
    </dsp:sp>
    <dsp:sp modelId="{9C617813-032F-4C25-B4A0-55005E76AD81}">
      <dsp:nvSpPr>
        <dsp:cNvPr id="0" name=""/>
        <dsp:cNvSpPr/>
      </dsp:nvSpPr>
      <dsp:spPr>
        <a:xfrm>
          <a:off x="5575606" y="3242313"/>
          <a:ext cx="1340350" cy="308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后端服务器</a:t>
          </a:r>
        </a:p>
      </dsp:txBody>
      <dsp:txXfrm>
        <a:off x="5584650" y="3251357"/>
        <a:ext cx="1322262" cy="290703"/>
      </dsp:txXfrm>
    </dsp:sp>
    <dsp:sp modelId="{A12F8101-5A69-4DDB-A1EA-298B226A39AC}">
      <dsp:nvSpPr>
        <dsp:cNvPr id="0" name=""/>
        <dsp:cNvSpPr/>
      </dsp:nvSpPr>
      <dsp:spPr>
        <a:xfrm>
          <a:off x="5575606" y="3598611"/>
          <a:ext cx="1340350" cy="308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架构设计</a:t>
          </a:r>
        </a:p>
      </dsp:txBody>
      <dsp:txXfrm>
        <a:off x="5584650" y="3607655"/>
        <a:ext cx="1322262" cy="290703"/>
      </dsp:txXfrm>
    </dsp:sp>
    <dsp:sp modelId="{3310C6B3-F251-426D-83D5-21AAC51F160B}">
      <dsp:nvSpPr>
        <dsp:cNvPr id="0" name=""/>
        <dsp:cNvSpPr/>
      </dsp:nvSpPr>
      <dsp:spPr>
        <a:xfrm>
          <a:off x="5575606" y="3954909"/>
          <a:ext cx="1340350" cy="308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系统设计</a:t>
          </a:r>
        </a:p>
      </dsp:txBody>
      <dsp:txXfrm>
        <a:off x="5584650" y="3963953"/>
        <a:ext cx="1322262" cy="290703"/>
      </dsp:txXfrm>
    </dsp:sp>
    <dsp:sp modelId="{27DA19F0-732F-418C-A769-0F0CD541F0D7}">
      <dsp:nvSpPr>
        <dsp:cNvPr id="0" name=""/>
        <dsp:cNvSpPr/>
      </dsp:nvSpPr>
      <dsp:spPr>
        <a:xfrm>
          <a:off x="5575606" y="4311208"/>
          <a:ext cx="1340350" cy="3087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系统展示</a:t>
          </a:r>
        </a:p>
      </dsp:txBody>
      <dsp:txXfrm>
        <a:off x="5584650" y="4320252"/>
        <a:ext cx="1322262" cy="290703"/>
      </dsp:txXfrm>
    </dsp:sp>
    <dsp:sp modelId="{7AE81A80-9C39-4910-A7CC-94BEF030A070}">
      <dsp:nvSpPr>
        <dsp:cNvPr id="0" name=""/>
        <dsp:cNvSpPr/>
      </dsp:nvSpPr>
      <dsp:spPr>
        <a:xfrm>
          <a:off x="7210130" y="0"/>
          <a:ext cx="1675438" cy="48646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总结与展望</a:t>
          </a:r>
        </a:p>
      </dsp:txBody>
      <dsp:txXfrm>
        <a:off x="7210130" y="0"/>
        <a:ext cx="1675438" cy="1459397"/>
      </dsp:txXfrm>
    </dsp:sp>
    <dsp:sp modelId="{08F55294-7DB3-4375-995D-323168FD5D95}">
      <dsp:nvSpPr>
        <dsp:cNvPr id="0" name=""/>
        <dsp:cNvSpPr/>
      </dsp:nvSpPr>
      <dsp:spPr>
        <a:xfrm>
          <a:off x="7376702" y="1460822"/>
          <a:ext cx="1340350" cy="1466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总结</a:t>
          </a:r>
        </a:p>
      </dsp:txBody>
      <dsp:txXfrm>
        <a:off x="7415960" y="1500080"/>
        <a:ext cx="1261834" cy="1388244"/>
      </dsp:txXfrm>
    </dsp:sp>
    <dsp:sp modelId="{79C99FE3-DB79-48A4-82CF-50D43DA73858}">
      <dsp:nvSpPr>
        <dsp:cNvPr id="0" name=""/>
        <dsp:cNvSpPr/>
      </dsp:nvSpPr>
      <dsp:spPr>
        <a:xfrm>
          <a:off x="7376702" y="3153239"/>
          <a:ext cx="1340350" cy="14667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展望</a:t>
          </a:r>
        </a:p>
      </dsp:txBody>
      <dsp:txXfrm>
        <a:off x="7415960" y="3192497"/>
        <a:ext cx="1261834" cy="1388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7838D-FF3C-47DC-9B31-37D4640209E0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DC5AC-17D3-4169-A348-F21D2F2D9A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165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067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184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17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9204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852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6398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281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7459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708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B3709-D926-420C-B233-39C5616EAE8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8625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55FED-A3EA-4119-BB5B-DA227F7AC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82F6BA-C320-49C5-983E-F95610B2BC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E0F4B-2731-420D-B8C7-1969B5D4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FC8E7C-1413-49C3-AFC0-BDB2F542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71A10-3301-42FB-9326-C8B06E55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903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6EEBE-ED3C-4894-9EBD-CE0D23A1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D25431-8520-43D1-9F64-2485FF798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750AF-776D-4EBA-8BA9-A9BAB971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FBE0F-DB4B-451F-B10B-C6655DCE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12D9E-ECBF-4431-897D-C0DBF8B7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09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D7CE91-0164-47B2-95E5-6CF7FB97A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81A2A1-4DB2-42D5-85DE-CBAC2D191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8EF8A-69C2-4C05-B472-86BBD7E3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9EA55-E424-43AD-969F-AC96183A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D6677-53EF-4403-BAD2-C0ABA361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39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6EAE8-EC9E-4C33-8B56-AFD1526E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A0651-DDE0-47E9-901D-4BA745A8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B356E-930B-440B-8D26-9571444C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3186B-BEDC-4F0C-8961-EA796FE8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E1CB8-D35F-4ECD-A2AF-03D3B3AA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35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A02D6-FD60-4E5F-B6FD-AD60647A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C989FE-73C2-4C35-9EC8-44FAE9952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F3666-516C-4548-ABD3-886BF84B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E2BB3-A6B2-44FF-926B-50D609E4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2EA07-77BE-471C-BF58-9FD88D9B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66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A5A9F-F24E-4AD8-8B71-D7B2C37A2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5972E-1187-44FB-BF04-8B7AEACC8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74C9A3-69BE-4D7D-8BB1-63852BDA7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10FDE4-2299-496F-94E8-B7FD43A3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743A53-742E-42D9-A84B-29708127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B48DD5-3FFA-4970-A976-5D91C0C1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3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33A74-4729-4AD1-8303-A23AA585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454556-4265-4CA8-B1DB-30318DCF7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3BB42-76FF-436C-BFF6-76586C0B6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29D8A39-31FB-4866-956D-5BCD2EE36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3340EB-FF17-4604-ADF3-EC2FA4C83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CCC224-D563-4089-8302-C1FDF53E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676D79-22C2-4AE9-9545-9E32227E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3B67C9-271A-46BF-B08A-56D397AC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99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C196A5-3992-41E6-9E62-FE853896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719085-DC49-4410-9162-3E9F788A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E05355-2F75-409F-9287-FC9D3C77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9CF2D8-C8A3-4D1A-883F-CD65F9BF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85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75DAB8-0B9B-4421-BE4A-731DCF86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02D034-32A7-479A-AE02-739AA5EB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875FCC-7B3C-4B29-B141-AFC757E1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38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23587-F912-43C6-AF00-2A5ADF46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34D082-A815-469A-ABD9-F33895D8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92DECF-8798-442F-85A4-5D5711A73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BCB088-02D5-4765-BF97-FE9476E0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B1EAB-EFD9-4061-9CEF-73E75688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A759D2-7D25-4714-8E0E-9C086230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89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D4563-1F7B-4582-B82D-820DCD73E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164B3BF-64DD-49B4-8AB6-CF73FA165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BE060-5FA8-4F62-9119-0B0457F8B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2B1889-7787-43CB-A1E7-F2DB0F67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1591-7B17-44A4-9EBB-127D5B0D0BCE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AE394E-D20A-4234-A855-0F6A2E87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E37C38-E2A7-4847-B376-D65FE9AF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2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090DCB-FD10-40BD-9948-2F76B66C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28F3CC-B05C-439C-84A5-72E54FAF1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6DE44-9246-41A6-AE1C-522361ECD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F1591-7B17-44A4-9EBB-127D5B0D0BCE}" type="datetimeFigureOut">
              <a:rPr lang="zh-CN" altLang="en-US" smtClean="0"/>
              <a:t>2020/5/6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53BA1-0862-4129-A790-802B5629E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6B85CA-F4B1-4285-BD68-717952548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2A9A3-453A-49B5-B529-04D2889221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51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5BB523B4-D8EE-4539-A9E9-22ADD490B94C}"/>
              </a:ext>
            </a:extLst>
          </p:cNvPr>
          <p:cNvGrpSpPr/>
          <p:nvPr/>
        </p:nvGrpSpPr>
        <p:grpSpPr>
          <a:xfrm>
            <a:off x="-458176" y="5172066"/>
            <a:ext cx="12576341" cy="1708772"/>
            <a:chOff x="-458176" y="4752976"/>
            <a:chExt cx="12576341" cy="2127861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85C9BF64-31EC-4989-9C24-74B3EE69AD12}"/>
                </a:ext>
              </a:extLst>
            </p:cNvPr>
            <p:cNvSpPr/>
            <p:nvPr/>
          </p:nvSpPr>
          <p:spPr>
            <a:xfrm>
              <a:off x="3573638" y="5884420"/>
              <a:ext cx="4836392" cy="974066"/>
            </a:xfrm>
            <a:custGeom>
              <a:avLst/>
              <a:gdLst>
                <a:gd name="connsiteX0" fmla="*/ 0 w 4000500"/>
                <a:gd name="connsiteY0" fmla="*/ 2200275 h 2200275"/>
                <a:gd name="connsiteX1" fmla="*/ 2000250 w 4000500"/>
                <a:gd name="connsiteY1" fmla="*/ 0 h 2200275"/>
                <a:gd name="connsiteX2" fmla="*/ 4000500 w 4000500"/>
                <a:gd name="connsiteY2" fmla="*/ 2200275 h 2200275"/>
                <a:gd name="connsiteX3" fmla="*/ 0 w 4000500"/>
                <a:gd name="connsiteY3" fmla="*/ 2200275 h 2200275"/>
                <a:gd name="connsiteX0" fmla="*/ 0 w 4000500"/>
                <a:gd name="connsiteY0" fmla="*/ 2057400 h 2057400"/>
                <a:gd name="connsiteX1" fmla="*/ 2933700 w 4000500"/>
                <a:gd name="connsiteY1" fmla="*/ 0 h 2057400"/>
                <a:gd name="connsiteX2" fmla="*/ 4000500 w 4000500"/>
                <a:gd name="connsiteY2" fmla="*/ 2057400 h 2057400"/>
                <a:gd name="connsiteX3" fmla="*/ 0 w 4000500"/>
                <a:gd name="connsiteY3" fmla="*/ 2057400 h 2057400"/>
                <a:gd name="connsiteX0" fmla="*/ 0 w 4000500"/>
                <a:gd name="connsiteY0" fmla="*/ 1336867 h 1336867"/>
                <a:gd name="connsiteX1" fmla="*/ 428255 w 4000500"/>
                <a:gd name="connsiteY1" fmla="*/ 0 h 1336867"/>
                <a:gd name="connsiteX2" fmla="*/ 4000500 w 4000500"/>
                <a:gd name="connsiteY2" fmla="*/ 1336867 h 1336867"/>
                <a:gd name="connsiteX3" fmla="*/ 0 w 4000500"/>
                <a:gd name="connsiteY3" fmla="*/ 1336867 h 133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0500" h="1336867">
                  <a:moveTo>
                    <a:pt x="0" y="1336867"/>
                  </a:moveTo>
                  <a:lnTo>
                    <a:pt x="428255" y="0"/>
                  </a:lnTo>
                  <a:lnTo>
                    <a:pt x="4000500" y="1336867"/>
                  </a:lnTo>
                  <a:lnTo>
                    <a:pt x="0" y="1336867"/>
                  </a:lnTo>
                  <a:close/>
                </a:path>
              </a:pathLst>
            </a:custGeom>
            <a:solidFill>
              <a:srgbClr val="E8A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C778E33-FB45-43A4-A893-60497C506B7A}"/>
                </a:ext>
              </a:extLst>
            </p:cNvPr>
            <p:cNvGrpSpPr/>
            <p:nvPr/>
          </p:nvGrpSpPr>
          <p:grpSpPr>
            <a:xfrm>
              <a:off x="-458176" y="5468279"/>
              <a:ext cx="3743627" cy="1390206"/>
              <a:chOff x="1732574" y="5321643"/>
              <a:chExt cx="2493436" cy="1536357"/>
            </a:xfrm>
          </p:grpSpPr>
          <p:sp>
            <p:nvSpPr>
              <p:cNvPr id="5" name="直角三角形 4">
                <a:extLst>
                  <a:ext uri="{FF2B5EF4-FFF2-40B4-BE49-F238E27FC236}">
                    <a16:creationId xmlns:a16="http://schemas.microsoft.com/office/drawing/2014/main" id="{FCC65FE5-E60B-4C28-85BC-EBDC43759AC7}"/>
                  </a:ext>
                </a:extLst>
              </p:cNvPr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BDD5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直角三角形 4">
                <a:extLst>
                  <a:ext uri="{FF2B5EF4-FFF2-40B4-BE49-F238E27FC236}">
                    <a16:creationId xmlns:a16="http://schemas.microsoft.com/office/drawing/2014/main" id="{61635392-0B1D-4F7D-AB39-DD07DB5A4F0F}"/>
                  </a:ext>
                </a:extLst>
              </p:cNvPr>
              <p:cNvSpPr/>
              <p:nvPr/>
            </p:nvSpPr>
            <p:spPr>
              <a:xfrm>
                <a:off x="2749941" y="5338119"/>
                <a:ext cx="1476069" cy="151988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3495681 w 5071735"/>
                  <a:gd name="connsiteY0" fmla="*/ 1519881 h 1519881"/>
                  <a:gd name="connsiteX1" fmla="*/ 0 w 5071735"/>
                  <a:gd name="connsiteY1" fmla="*/ 0 h 1519881"/>
                  <a:gd name="connsiteX2" fmla="*/ 5071735 w 5071735"/>
                  <a:gd name="connsiteY2" fmla="*/ 1519881 h 1519881"/>
                  <a:gd name="connsiteX3" fmla="*/ 3495681 w 5071735"/>
                  <a:gd name="connsiteY3" fmla="*/ 1519881 h 1519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1735" h="1519881">
                    <a:moveTo>
                      <a:pt x="3495681" y="1519881"/>
                    </a:moveTo>
                    <a:lnTo>
                      <a:pt x="0" y="0"/>
                    </a:lnTo>
                    <a:lnTo>
                      <a:pt x="5071735" y="1519881"/>
                    </a:lnTo>
                    <a:lnTo>
                      <a:pt x="3495681" y="1519881"/>
                    </a:lnTo>
                    <a:close/>
                  </a:path>
                </a:pathLst>
              </a:custGeom>
              <a:solidFill>
                <a:srgbClr val="96B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直角三角形 4">
                <a:extLst>
                  <a:ext uri="{FF2B5EF4-FFF2-40B4-BE49-F238E27FC236}">
                    <a16:creationId xmlns:a16="http://schemas.microsoft.com/office/drawing/2014/main" id="{460162BF-08C2-401E-8B45-EF4E1CDA6665}"/>
                  </a:ext>
                </a:extLst>
              </p:cNvPr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3495681 w 5071735"/>
                  <a:gd name="connsiteY0" fmla="*/ 1519881 h 1519881"/>
                  <a:gd name="connsiteX1" fmla="*/ 0 w 5071735"/>
                  <a:gd name="connsiteY1" fmla="*/ 0 h 1519881"/>
                  <a:gd name="connsiteX2" fmla="*/ 5071735 w 5071735"/>
                  <a:gd name="connsiteY2" fmla="*/ 1519881 h 1519881"/>
                  <a:gd name="connsiteX3" fmla="*/ 3495681 w 5071735"/>
                  <a:gd name="connsiteY3" fmla="*/ 1519881 h 1519881"/>
                  <a:gd name="connsiteX0" fmla="*/ 0 w 3475309"/>
                  <a:gd name="connsiteY0" fmla="*/ 1500831 h 1500831"/>
                  <a:gd name="connsiteX1" fmla="*/ 3475309 w 3475309"/>
                  <a:gd name="connsiteY1" fmla="*/ 0 h 1500831"/>
                  <a:gd name="connsiteX2" fmla="*/ 1576054 w 3475309"/>
                  <a:gd name="connsiteY2" fmla="*/ 1500831 h 1500831"/>
                  <a:gd name="connsiteX3" fmla="*/ 0 w 3475309"/>
                  <a:gd name="connsiteY3" fmla="*/ 1500831 h 150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B6C9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4CE36B1-2126-42B8-B9F0-0D04997EB761}"/>
                </a:ext>
              </a:extLst>
            </p:cNvPr>
            <p:cNvGrpSpPr/>
            <p:nvPr/>
          </p:nvGrpSpPr>
          <p:grpSpPr>
            <a:xfrm>
              <a:off x="958787" y="5907811"/>
              <a:ext cx="3984854" cy="950674"/>
              <a:chOff x="1732574" y="5321643"/>
              <a:chExt cx="2034745" cy="1536357"/>
            </a:xfrm>
          </p:grpSpPr>
          <p:sp>
            <p:nvSpPr>
              <p:cNvPr id="10" name="直角三角形 4">
                <a:extLst>
                  <a:ext uri="{FF2B5EF4-FFF2-40B4-BE49-F238E27FC236}">
                    <a16:creationId xmlns:a16="http://schemas.microsoft.com/office/drawing/2014/main" id="{22225E13-1938-4689-99A4-B3BEFF0EDED7}"/>
                  </a:ext>
                </a:extLst>
              </p:cNvPr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15AA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直角三角形 4">
                <a:extLst>
                  <a:ext uri="{FF2B5EF4-FFF2-40B4-BE49-F238E27FC236}">
                    <a16:creationId xmlns:a16="http://schemas.microsoft.com/office/drawing/2014/main" id="{3995A554-5883-4955-86D7-43B2828D0970}"/>
                  </a:ext>
                </a:extLst>
              </p:cNvPr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3495681 w 5071735"/>
                  <a:gd name="connsiteY0" fmla="*/ 1519881 h 1519881"/>
                  <a:gd name="connsiteX1" fmla="*/ 0 w 5071735"/>
                  <a:gd name="connsiteY1" fmla="*/ 0 h 1519881"/>
                  <a:gd name="connsiteX2" fmla="*/ 5071735 w 5071735"/>
                  <a:gd name="connsiteY2" fmla="*/ 1519881 h 1519881"/>
                  <a:gd name="connsiteX3" fmla="*/ 3495681 w 5071735"/>
                  <a:gd name="connsiteY3" fmla="*/ 1519881 h 1519881"/>
                  <a:gd name="connsiteX0" fmla="*/ 0 w 3475309"/>
                  <a:gd name="connsiteY0" fmla="*/ 1500831 h 1500831"/>
                  <a:gd name="connsiteX1" fmla="*/ 3475309 w 3475309"/>
                  <a:gd name="connsiteY1" fmla="*/ 0 h 1500831"/>
                  <a:gd name="connsiteX2" fmla="*/ 1576054 w 3475309"/>
                  <a:gd name="connsiteY2" fmla="*/ 1500831 h 1500831"/>
                  <a:gd name="connsiteX3" fmla="*/ 0 w 3475309"/>
                  <a:gd name="connsiteY3" fmla="*/ 1500831 h 150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358A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" name="直角三角形 4">
              <a:extLst>
                <a:ext uri="{FF2B5EF4-FFF2-40B4-BE49-F238E27FC236}">
                  <a16:creationId xmlns:a16="http://schemas.microsoft.com/office/drawing/2014/main" id="{07626337-4BE8-4AAE-B206-D2A220EFCE61}"/>
                </a:ext>
              </a:extLst>
            </p:cNvPr>
            <p:cNvSpPr/>
            <p:nvPr/>
          </p:nvSpPr>
          <p:spPr>
            <a:xfrm>
              <a:off x="2620408" y="5223946"/>
              <a:ext cx="6642326" cy="1635844"/>
            </a:xfrm>
            <a:custGeom>
              <a:avLst/>
              <a:gdLst>
                <a:gd name="connsiteX0" fmla="*/ 0 w 1576054"/>
                <a:gd name="connsiteY0" fmla="*/ 1602259 h 1602259"/>
                <a:gd name="connsiteX1" fmla="*/ 0 w 1576054"/>
                <a:gd name="connsiteY1" fmla="*/ 0 h 1602259"/>
                <a:gd name="connsiteX2" fmla="*/ 1576054 w 1576054"/>
                <a:gd name="connsiteY2" fmla="*/ 1602259 h 1602259"/>
                <a:gd name="connsiteX3" fmla="*/ 0 w 1576054"/>
                <a:gd name="connsiteY3" fmla="*/ 1602259 h 1602259"/>
                <a:gd name="connsiteX0" fmla="*/ 0 w 1576054"/>
                <a:gd name="connsiteY0" fmla="*/ 1536357 h 1536357"/>
                <a:gd name="connsiteX1" fmla="*/ 551935 w 1576054"/>
                <a:gd name="connsiteY1" fmla="*/ 0 h 1536357"/>
                <a:gd name="connsiteX2" fmla="*/ 1576054 w 1576054"/>
                <a:gd name="connsiteY2" fmla="*/ 1536357 h 1536357"/>
                <a:gd name="connsiteX3" fmla="*/ 0 w 1576054"/>
                <a:gd name="connsiteY3" fmla="*/ 1536357 h 1536357"/>
                <a:gd name="connsiteX0" fmla="*/ 0 w 1716592"/>
                <a:gd name="connsiteY0" fmla="*/ 1059802 h 1059802"/>
                <a:gd name="connsiteX1" fmla="*/ 1716592 w 1716592"/>
                <a:gd name="connsiteY1" fmla="*/ 0 h 1059802"/>
                <a:gd name="connsiteX2" fmla="*/ 1576054 w 1716592"/>
                <a:gd name="connsiteY2" fmla="*/ 1059802 h 1059802"/>
                <a:gd name="connsiteX3" fmla="*/ 0 w 1716592"/>
                <a:gd name="connsiteY3" fmla="*/ 1059802 h 1059802"/>
                <a:gd name="connsiteX0" fmla="*/ 0 w 1714578"/>
                <a:gd name="connsiteY0" fmla="*/ 1062779 h 1062779"/>
                <a:gd name="connsiteX1" fmla="*/ 1714578 w 1714578"/>
                <a:gd name="connsiteY1" fmla="*/ 0 h 1062779"/>
                <a:gd name="connsiteX2" fmla="*/ 1576054 w 1714578"/>
                <a:gd name="connsiteY2" fmla="*/ 1062779 h 1062779"/>
                <a:gd name="connsiteX3" fmla="*/ 0 w 1714578"/>
                <a:gd name="connsiteY3" fmla="*/ 1062779 h 1062779"/>
                <a:gd name="connsiteX0" fmla="*/ 0 w 1725556"/>
                <a:gd name="connsiteY0" fmla="*/ 965427 h 965427"/>
                <a:gd name="connsiteX1" fmla="*/ 1725556 w 1725556"/>
                <a:gd name="connsiteY1" fmla="*/ 0 h 965427"/>
                <a:gd name="connsiteX2" fmla="*/ 1576054 w 1725556"/>
                <a:gd name="connsiteY2" fmla="*/ 965427 h 965427"/>
                <a:gd name="connsiteX3" fmla="*/ 0 w 1725556"/>
                <a:gd name="connsiteY3" fmla="*/ 965427 h 965427"/>
                <a:gd name="connsiteX0" fmla="*/ 0 w 2157372"/>
                <a:gd name="connsiteY0" fmla="*/ 987061 h 987061"/>
                <a:gd name="connsiteX1" fmla="*/ 2157372 w 2157372"/>
                <a:gd name="connsiteY1" fmla="*/ 0 h 987061"/>
                <a:gd name="connsiteX2" fmla="*/ 2007870 w 2157372"/>
                <a:gd name="connsiteY2" fmla="*/ 965427 h 987061"/>
                <a:gd name="connsiteX3" fmla="*/ 0 w 2157372"/>
                <a:gd name="connsiteY3" fmla="*/ 987061 h 98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7372" h="987061">
                  <a:moveTo>
                    <a:pt x="0" y="987061"/>
                  </a:moveTo>
                  <a:lnTo>
                    <a:pt x="2157372" y="0"/>
                  </a:lnTo>
                  <a:lnTo>
                    <a:pt x="2007870" y="965427"/>
                  </a:lnTo>
                  <a:lnTo>
                    <a:pt x="0" y="987061"/>
                  </a:ln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A4EE65B-D766-4A3E-8765-9A1DB675E590}"/>
                </a:ext>
              </a:extLst>
            </p:cNvPr>
            <p:cNvGrpSpPr/>
            <p:nvPr/>
          </p:nvGrpSpPr>
          <p:grpSpPr>
            <a:xfrm>
              <a:off x="4313323" y="4752976"/>
              <a:ext cx="6642326" cy="2105512"/>
              <a:chOff x="2191265" y="5491811"/>
              <a:chExt cx="2031581" cy="1366191"/>
            </a:xfrm>
          </p:grpSpPr>
          <p:sp>
            <p:nvSpPr>
              <p:cNvPr id="15" name="直角三角形 4">
                <a:extLst>
                  <a:ext uri="{FF2B5EF4-FFF2-40B4-BE49-F238E27FC236}">
                    <a16:creationId xmlns:a16="http://schemas.microsoft.com/office/drawing/2014/main" id="{551DD564-8201-450E-8A20-8A5E90FBC4ED}"/>
                  </a:ext>
                </a:extLst>
              </p:cNvPr>
              <p:cNvSpPr/>
              <p:nvPr/>
            </p:nvSpPr>
            <p:spPr>
              <a:xfrm>
                <a:off x="2191265" y="5503280"/>
                <a:ext cx="1714578" cy="135472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0 w 1716592"/>
                  <a:gd name="connsiteY0" fmla="*/ 1059802 h 1059802"/>
                  <a:gd name="connsiteX1" fmla="*/ 1716592 w 1716592"/>
                  <a:gd name="connsiteY1" fmla="*/ 0 h 1059802"/>
                  <a:gd name="connsiteX2" fmla="*/ 1576054 w 1716592"/>
                  <a:gd name="connsiteY2" fmla="*/ 1059802 h 1059802"/>
                  <a:gd name="connsiteX3" fmla="*/ 0 w 1716592"/>
                  <a:gd name="connsiteY3" fmla="*/ 1059802 h 1059802"/>
                  <a:gd name="connsiteX0" fmla="*/ 0 w 1714578"/>
                  <a:gd name="connsiteY0" fmla="*/ 1062779 h 1062779"/>
                  <a:gd name="connsiteX1" fmla="*/ 1714578 w 1714578"/>
                  <a:gd name="connsiteY1" fmla="*/ 0 h 1062779"/>
                  <a:gd name="connsiteX2" fmla="*/ 1576054 w 1714578"/>
                  <a:gd name="connsiteY2" fmla="*/ 1062779 h 1062779"/>
                  <a:gd name="connsiteX3" fmla="*/ 0 w 1714578"/>
                  <a:gd name="connsiteY3" fmla="*/ 1062779 h 106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78" h="1062779">
                    <a:moveTo>
                      <a:pt x="0" y="1062779"/>
                    </a:moveTo>
                    <a:lnTo>
                      <a:pt x="1714578" y="0"/>
                    </a:lnTo>
                    <a:lnTo>
                      <a:pt x="1576054" y="1062779"/>
                    </a:lnTo>
                    <a:lnTo>
                      <a:pt x="0" y="1062779"/>
                    </a:lnTo>
                    <a:close/>
                  </a:path>
                </a:pathLst>
              </a:custGeom>
              <a:solidFill>
                <a:srgbClr val="8FD2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直角三角形 4">
                <a:extLst>
                  <a:ext uri="{FF2B5EF4-FFF2-40B4-BE49-F238E27FC236}">
                    <a16:creationId xmlns:a16="http://schemas.microsoft.com/office/drawing/2014/main" id="{94E7DD8D-F81A-42F4-B92E-C06F70B356C0}"/>
                  </a:ext>
                </a:extLst>
              </p:cNvPr>
              <p:cNvSpPr/>
              <p:nvPr/>
            </p:nvSpPr>
            <p:spPr>
              <a:xfrm>
                <a:off x="3764154" y="5491811"/>
                <a:ext cx="458692" cy="136619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3495681 w 5071735"/>
                  <a:gd name="connsiteY0" fmla="*/ 1519881 h 1519881"/>
                  <a:gd name="connsiteX1" fmla="*/ 0 w 5071735"/>
                  <a:gd name="connsiteY1" fmla="*/ 0 h 1519881"/>
                  <a:gd name="connsiteX2" fmla="*/ 5071735 w 5071735"/>
                  <a:gd name="connsiteY2" fmla="*/ 1519881 h 1519881"/>
                  <a:gd name="connsiteX3" fmla="*/ 3495681 w 5071735"/>
                  <a:gd name="connsiteY3" fmla="*/ 1519881 h 1519881"/>
                  <a:gd name="connsiteX0" fmla="*/ 0 w 1576054"/>
                  <a:gd name="connsiteY0" fmla="*/ 1071777 h 1071777"/>
                  <a:gd name="connsiteX1" fmla="*/ 472977 w 1576054"/>
                  <a:gd name="connsiteY1" fmla="*/ 0 h 1071777"/>
                  <a:gd name="connsiteX2" fmla="*/ 1576054 w 1576054"/>
                  <a:gd name="connsiteY2" fmla="*/ 1071777 h 1071777"/>
                  <a:gd name="connsiteX3" fmla="*/ 0 w 1576054"/>
                  <a:gd name="connsiteY3" fmla="*/ 1071777 h 1071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B5D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C04D6C16-0911-4DEF-93BB-6EDAF0929494}"/>
                </a:ext>
              </a:extLst>
            </p:cNvPr>
            <p:cNvGrpSpPr/>
            <p:nvPr/>
          </p:nvGrpSpPr>
          <p:grpSpPr>
            <a:xfrm>
              <a:off x="9802090" y="5324278"/>
              <a:ext cx="2316075" cy="1556559"/>
              <a:chOff x="4189500" y="1981030"/>
              <a:chExt cx="2316075" cy="1556559"/>
            </a:xfrm>
          </p:grpSpPr>
          <p:sp>
            <p:nvSpPr>
              <p:cNvPr id="21" name="直角三角形 4">
                <a:extLst>
                  <a:ext uri="{FF2B5EF4-FFF2-40B4-BE49-F238E27FC236}">
                    <a16:creationId xmlns:a16="http://schemas.microsoft.com/office/drawing/2014/main" id="{C0D95564-FC2B-4BF5-961E-85653B68A9D6}"/>
                  </a:ext>
                </a:extLst>
              </p:cNvPr>
              <p:cNvSpPr/>
              <p:nvPr/>
            </p:nvSpPr>
            <p:spPr>
              <a:xfrm>
                <a:off x="4189500" y="1994019"/>
                <a:ext cx="1318562" cy="1543570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0 w 1716592"/>
                  <a:gd name="connsiteY0" fmla="*/ 1059802 h 1059802"/>
                  <a:gd name="connsiteX1" fmla="*/ 1716592 w 1716592"/>
                  <a:gd name="connsiteY1" fmla="*/ 0 h 1059802"/>
                  <a:gd name="connsiteX2" fmla="*/ 1576054 w 1716592"/>
                  <a:gd name="connsiteY2" fmla="*/ 1059802 h 1059802"/>
                  <a:gd name="connsiteX3" fmla="*/ 0 w 1716592"/>
                  <a:gd name="connsiteY3" fmla="*/ 1059802 h 1059802"/>
                  <a:gd name="connsiteX0" fmla="*/ 0 w 1714578"/>
                  <a:gd name="connsiteY0" fmla="*/ 1062779 h 1062779"/>
                  <a:gd name="connsiteX1" fmla="*/ 1714578 w 1714578"/>
                  <a:gd name="connsiteY1" fmla="*/ 0 h 1062779"/>
                  <a:gd name="connsiteX2" fmla="*/ 1576054 w 1714578"/>
                  <a:gd name="connsiteY2" fmla="*/ 1062779 h 1062779"/>
                  <a:gd name="connsiteX3" fmla="*/ 0 w 1714578"/>
                  <a:gd name="connsiteY3" fmla="*/ 1062779 h 1062779"/>
                  <a:gd name="connsiteX0" fmla="*/ 0 w 419030"/>
                  <a:gd name="connsiteY0" fmla="*/ 1069378 h 1069378"/>
                  <a:gd name="connsiteX1" fmla="*/ 419030 w 419030"/>
                  <a:gd name="connsiteY1" fmla="*/ 0 h 1069378"/>
                  <a:gd name="connsiteX2" fmla="*/ 280506 w 419030"/>
                  <a:gd name="connsiteY2" fmla="*/ 1062779 h 1069378"/>
                  <a:gd name="connsiteX3" fmla="*/ 0 w 419030"/>
                  <a:gd name="connsiteY3" fmla="*/ 1069378 h 1069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9030" h="1069378">
                    <a:moveTo>
                      <a:pt x="0" y="1069378"/>
                    </a:moveTo>
                    <a:lnTo>
                      <a:pt x="419030" y="0"/>
                    </a:lnTo>
                    <a:lnTo>
                      <a:pt x="280506" y="1062779"/>
                    </a:lnTo>
                    <a:lnTo>
                      <a:pt x="0" y="1069378"/>
                    </a:lnTo>
                    <a:close/>
                  </a:path>
                </a:pathLst>
              </a:custGeom>
              <a:solidFill>
                <a:srgbClr val="FC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直角三角形 4">
                <a:extLst>
                  <a:ext uri="{FF2B5EF4-FFF2-40B4-BE49-F238E27FC236}">
                    <a16:creationId xmlns:a16="http://schemas.microsoft.com/office/drawing/2014/main" id="{3C584DB7-94B8-47EB-9D04-EF14A61881EF}"/>
                  </a:ext>
                </a:extLst>
              </p:cNvPr>
              <p:cNvSpPr/>
              <p:nvPr/>
            </p:nvSpPr>
            <p:spPr>
              <a:xfrm>
                <a:off x="5062209" y="1981030"/>
                <a:ext cx="1443366" cy="1547033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3495681 w 5071735"/>
                  <a:gd name="connsiteY0" fmla="*/ 1519881 h 1519881"/>
                  <a:gd name="connsiteX1" fmla="*/ 0 w 5071735"/>
                  <a:gd name="connsiteY1" fmla="*/ 0 h 1519881"/>
                  <a:gd name="connsiteX2" fmla="*/ 5071735 w 5071735"/>
                  <a:gd name="connsiteY2" fmla="*/ 1519881 h 1519881"/>
                  <a:gd name="connsiteX3" fmla="*/ 3495681 w 5071735"/>
                  <a:gd name="connsiteY3" fmla="*/ 1519881 h 1519881"/>
                  <a:gd name="connsiteX0" fmla="*/ 0 w 1576054"/>
                  <a:gd name="connsiteY0" fmla="*/ 1071777 h 1071777"/>
                  <a:gd name="connsiteX1" fmla="*/ 472977 w 1576054"/>
                  <a:gd name="connsiteY1" fmla="*/ 0 h 1071777"/>
                  <a:gd name="connsiteX2" fmla="*/ 1576054 w 1576054"/>
                  <a:gd name="connsiteY2" fmla="*/ 1071777 h 1071777"/>
                  <a:gd name="connsiteX3" fmla="*/ 0 w 1576054"/>
                  <a:gd name="connsiteY3" fmla="*/ 1071777 h 1071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FD69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CDE34B21-C4D0-426F-8C75-734DD6A871E4}"/>
              </a:ext>
            </a:extLst>
          </p:cNvPr>
          <p:cNvSpPr/>
          <p:nvPr/>
        </p:nvSpPr>
        <p:spPr>
          <a:xfrm>
            <a:off x="807861" y="4055586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指导老师：胡庆春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唐稳稳 软件工程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162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班 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10161873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689ED90-CBEE-46E9-9BA0-DC676040D6D4}"/>
              </a:ext>
            </a:extLst>
          </p:cNvPr>
          <p:cNvCxnSpPr>
            <a:cxnSpLocks/>
          </p:cNvCxnSpPr>
          <p:nvPr/>
        </p:nvCxnSpPr>
        <p:spPr>
          <a:xfrm>
            <a:off x="1814755" y="3322915"/>
            <a:ext cx="533400" cy="0"/>
          </a:xfrm>
          <a:prstGeom prst="line">
            <a:avLst/>
          </a:prstGeom>
          <a:ln w="57150">
            <a:solidFill>
              <a:srgbClr val="358A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B075C4F-7F86-4C20-8663-2C6036EAFD80}"/>
              </a:ext>
            </a:extLst>
          </p:cNvPr>
          <p:cNvSpPr txBox="1"/>
          <p:nvPr/>
        </p:nvSpPr>
        <p:spPr>
          <a:xfrm>
            <a:off x="1954995" y="1879462"/>
            <a:ext cx="819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基于用户画像的自适应推荐系统的设计与实现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11825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5BB523B4-D8EE-4539-A9E9-22ADD490B94C}"/>
              </a:ext>
            </a:extLst>
          </p:cNvPr>
          <p:cNvGrpSpPr/>
          <p:nvPr/>
        </p:nvGrpSpPr>
        <p:grpSpPr>
          <a:xfrm>
            <a:off x="-458176" y="5172066"/>
            <a:ext cx="12576341" cy="1708772"/>
            <a:chOff x="-458176" y="4752976"/>
            <a:chExt cx="12576341" cy="2127861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85C9BF64-31EC-4989-9C24-74B3EE69AD12}"/>
                </a:ext>
              </a:extLst>
            </p:cNvPr>
            <p:cNvSpPr/>
            <p:nvPr/>
          </p:nvSpPr>
          <p:spPr>
            <a:xfrm>
              <a:off x="3573638" y="5884420"/>
              <a:ext cx="4836392" cy="974066"/>
            </a:xfrm>
            <a:custGeom>
              <a:avLst/>
              <a:gdLst>
                <a:gd name="connsiteX0" fmla="*/ 0 w 4000500"/>
                <a:gd name="connsiteY0" fmla="*/ 2200275 h 2200275"/>
                <a:gd name="connsiteX1" fmla="*/ 2000250 w 4000500"/>
                <a:gd name="connsiteY1" fmla="*/ 0 h 2200275"/>
                <a:gd name="connsiteX2" fmla="*/ 4000500 w 4000500"/>
                <a:gd name="connsiteY2" fmla="*/ 2200275 h 2200275"/>
                <a:gd name="connsiteX3" fmla="*/ 0 w 4000500"/>
                <a:gd name="connsiteY3" fmla="*/ 2200275 h 2200275"/>
                <a:gd name="connsiteX0" fmla="*/ 0 w 4000500"/>
                <a:gd name="connsiteY0" fmla="*/ 2057400 h 2057400"/>
                <a:gd name="connsiteX1" fmla="*/ 2933700 w 4000500"/>
                <a:gd name="connsiteY1" fmla="*/ 0 h 2057400"/>
                <a:gd name="connsiteX2" fmla="*/ 4000500 w 4000500"/>
                <a:gd name="connsiteY2" fmla="*/ 2057400 h 2057400"/>
                <a:gd name="connsiteX3" fmla="*/ 0 w 4000500"/>
                <a:gd name="connsiteY3" fmla="*/ 2057400 h 2057400"/>
                <a:gd name="connsiteX0" fmla="*/ 0 w 4000500"/>
                <a:gd name="connsiteY0" fmla="*/ 1336867 h 1336867"/>
                <a:gd name="connsiteX1" fmla="*/ 428255 w 4000500"/>
                <a:gd name="connsiteY1" fmla="*/ 0 h 1336867"/>
                <a:gd name="connsiteX2" fmla="*/ 4000500 w 4000500"/>
                <a:gd name="connsiteY2" fmla="*/ 1336867 h 1336867"/>
                <a:gd name="connsiteX3" fmla="*/ 0 w 4000500"/>
                <a:gd name="connsiteY3" fmla="*/ 1336867 h 133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0500" h="1336867">
                  <a:moveTo>
                    <a:pt x="0" y="1336867"/>
                  </a:moveTo>
                  <a:lnTo>
                    <a:pt x="428255" y="0"/>
                  </a:lnTo>
                  <a:lnTo>
                    <a:pt x="4000500" y="1336867"/>
                  </a:lnTo>
                  <a:lnTo>
                    <a:pt x="0" y="1336867"/>
                  </a:lnTo>
                  <a:close/>
                </a:path>
              </a:pathLst>
            </a:custGeom>
            <a:solidFill>
              <a:srgbClr val="E8A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C778E33-FB45-43A4-A893-60497C506B7A}"/>
                </a:ext>
              </a:extLst>
            </p:cNvPr>
            <p:cNvGrpSpPr/>
            <p:nvPr/>
          </p:nvGrpSpPr>
          <p:grpSpPr>
            <a:xfrm>
              <a:off x="-458176" y="5468279"/>
              <a:ext cx="3743627" cy="1390206"/>
              <a:chOff x="1732574" y="5321643"/>
              <a:chExt cx="2493436" cy="1536357"/>
            </a:xfrm>
          </p:grpSpPr>
          <p:sp>
            <p:nvSpPr>
              <p:cNvPr id="5" name="直角三角形 4">
                <a:extLst>
                  <a:ext uri="{FF2B5EF4-FFF2-40B4-BE49-F238E27FC236}">
                    <a16:creationId xmlns:a16="http://schemas.microsoft.com/office/drawing/2014/main" id="{FCC65FE5-E60B-4C28-85BC-EBDC43759AC7}"/>
                  </a:ext>
                </a:extLst>
              </p:cNvPr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BDD5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直角三角形 4">
                <a:extLst>
                  <a:ext uri="{FF2B5EF4-FFF2-40B4-BE49-F238E27FC236}">
                    <a16:creationId xmlns:a16="http://schemas.microsoft.com/office/drawing/2014/main" id="{61635392-0B1D-4F7D-AB39-DD07DB5A4F0F}"/>
                  </a:ext>
                </a:extLst>
              </p:cNvPr>
              <p:cNvSpPr/>
              <p:nvPr/>
            </p:nvSpPr>
            <p:spPr>
              <a:xfrm>
                <a:off x="2749941" y="5338119"/>
                <a:ext cx="1476069" cy="151988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3495681 w 5071735"/>
                  <a:gd name="connsiteY0" fmla="*/ 1519881 h 1519881"/>
                  <a:gd name="connsiteX1" fmla="*/ 0 w 5071735"/>
                  <a:gd name="connsiteY1" fmla="*/ 0 h 1519881"/>
                  <a:gd name="connsiteX2" fmla="*/ 5071735 w 5071735"/>
                  <a:gd name="connsiteY2" fmla="*/ 1519881 h 1519881"/>
                  <a:gd name="connsiteX3" fmla="*/ 3495681 w 5071735"/>
                  <a:gd name="connsiteY3" fmla="*/ 1519881 h 1519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1735" h="1519881">
                    <a:moveTo>
                      <a:pt x="3495681" y="1519881"/>
                    </a:moveTo>
                    <a:lnTo>
                      <a:pt x="0" y="0"/>
                    </a:lnTo>
                    <a:lnTo>
                      <a:pt x="5071735" y="1519881"/>
                    </a:lnTo>
                    <a:lnTo>
                      <a:pt x="3495681" y="1519881"/>
                    </a:lnTo>
                    <a:close/>
                  </a:path>
                </a:pathLst>
              </a:custGeom>
              <a:solidFill>
                <a:srgbClr val="96B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直角三角形 4">
                <a:extLst>
                  <a:ext uri="{FF2B5EF4-FFF2-40B4-BE49-F238E27FC236}">
                    <a16:creationId xmlns:a16="http://schemas.microsoft.com/office/drawing/2014/main" id="{460162BF-08C2-401E-8B45-EF4E1CDA6665}"/>
                  </a:ext>
                </a:extLst>
              </p:cNvPr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3495681 w 5071735"/>
                  <a:gd name="connsiteY0" fmla="*/ 1519881 h 1519881"/>
                  <a:gd name="connsiteX1" fmla="*/ 0 w 5071735"/>
                  <a:gd name="connsiteY1" fmla="*/ 0 h 1519881"/>
                  <a:gd name="connsiteX2" fmla="*/ 5071735 w 5071735"/>
                  <a:gd name="connsiteY2" fmla="*/ 1519881 h 1519881"/>
                  <a:gd name="connsiteX3" fmla="*/ 3495681 w 5071735"/>
                  <a:gd name="connsiteY3" fmla="*/ 1519881 h 1519881"/>
                  <a:gd name="connsiteX0" fmla="*/ 0 w 3475309"/>
                  <a:gd name="connsiteY0" fmla="*/ 1500831 h 1500831"/>
                  <a:gd name="connsiteX1" fmla="*/ 3475309 w 3475309"/>
                  <a:gd name="connsiteY1" fmla="*/ 0 h 1500831"/>
                  <a:gd name="connsiteX2" fmla="*/ 1576054 w 3475309"/>
                  <a:gd name="connsiteY2" fmla="*/ 1500831 h 1500831"/>
                  <a:gd name="connsiteX3" fmla="*/ 0 w 3475309"/>
                  <a:gd name="connsiteY3" fmla="*/ 1500831 h 150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B6C9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4CE36B1-2126-42B8-B9F0-0D04997EB761}"/>
                </a:ext>
              </a:extLst>
            </p:cNvPr>
            <p:cNvGrpSpPr/>
            <p:nvPr/>
          </p:nvGrpSpPr>
          <p:grpSpPr>
            <a:xfrm>
              <a:off x="958787" y="5907811"/>
              <a:ext cx="3984854" cy="950674"/>
              <a:chOff x="1732574" y="5321643"/>
              <a:chExt cx="2034745" cy="1536357"/>
            </a:xfrm>
          </p:grpSpPr>
          <p:sp>
            <p:nvSpPr>
              <p:cNvPr id="10" name="直角三角形 4">
                <a:extLst>
                  <a:ext uri="{FF2B5EF4-FFF2-40B4-BE49-F238E27FC236}">
                    <a16:creationId xmlns:a16="http://schemas.microsoft.com/office/drawing/2014/main" id="{22225E13-1938-4689-99A4-B3BEFF0EDED7}"/>
                  </a:ext>
                </a:extLst>
              </p:cNvPr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15AA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直角三角形 4">
                <a:extLst>
                  <a:ext uri="{FF2B5EF4-FFF2-40B4-BE49-F238E27FC236}">
                    <a16:creationId xmlns:a16="http://schemas.microsoft.com/office/drawing/2014/main" id="{3995A554-5883-4955-86D7-43B2828D0970}"/>
                  </a:ext>
                </a:extLst>
              </p:cNvPr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3495681 w 5071735"/>
                  <a:gd name="connsiteY0" fmla="*/ 1519881 h 1519881"/>
                  <a:gd name="connsiteX1" fmla="*/ 0 w 5071735"/>
                  <a:gd name="connsiteY1" fmla="*/ 0 h 1519881"/>
                  <a:gd name="connsiteX2" fmla="*/ 5071735 w 5071735"/>
                  <a:gd name="connsiteY2" fmla="*/ 1519881 h 1519881"/>
                  <a:gd name="connsiteX3" fmla="*/ 3495681 w 5071735"/>
                  <a:gd name="connsiteY3" fmla="*/ 1519881 h 1519881"/>
                  <a:gd name="connsiteX0" fmla="*/ 0 w 3475309"/>
                  <a:gd name="connsiteY0" fmla="*/ 1500831 h 1500831"/>
                  <a:gd name="connsiteX1" fmla="*/ 3475309 w 3475309"/>
                  <a:gd name="connsiteY1" fmla="*/ 0 h 1500831"/>
                  <a:gd name="connsiteX2" fmla="*/ 1576054 w 3475309"/>
                  <a:gd name="connsiteY2" fmla="*/ 1500831 h 1500831"/>
                  <a:gd name="connsiteX3" fmla="*/ 0 w 3475309"/>
                  <a:gd name="connsiteY3" fmla="*/ 1500831 h 150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358A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" name="直角三角形 4">
              <a:extLst>
                <a:ext uri="{FF2B5EF4-FFF2-40B4-BE49-F238E27FC236}">
                  <a16:creationId xmlns:a16="http://schemas.microsoft.com/office/drawing/2014/main" id="{07626337-4BE8-4AAE-B206-D2A220EFCE61}"/>
                </a:ext>
              </a:extLst>
            </p:cNvPr>
            <p:cNvSpPr/>
            <p:nvPr/>
          </p:nvSpPr>
          <p:spPr>
            <a:xfrm>
              <a:off x="2620408" y="5223946"/>
              <a:ext cx="6642326" cy="1635844"/>
            </a:xfrm>
            <a:custGeom>
              <a:avLst/>
              <a:gdLst>
                <a:gd name="connsiteX0" fmla="*/ 0 w 1576054"/>
                <a:gd name="connsiteY0" fmla="*/ 1602259 h 1602259"/>
                <a:gd name="connsiteX1" fmla="*/ 0 w 1576054"/>
                <a:gd name="connsiteY1" fmla="*/ 0 h 1602259"/>
                <a:gd name="connsiteX2" fmla="*/ 1576054 w 1576054"/>
                <a:gd name="connsiteY2" fmla="*/ 1602259 h 1602259"/>
                <a:gd name="connsiteX3" fmla="*/ 0 w 1576054"/>
                <a:gd name="connsiteY3" fmla="*/ 1602259 h 1602259"/>
                <a:gd name="connsiteX0" fmla="*/ 0 w 1576054"/>
                <a:gd name="connsiteY0" fmla="*/ 1536357 h 1536357"/>
                <a:gd name="connsiteX1" fmla="*/ 551935 w 1576054"/>
                <a:gd name="connsiteY1" fmla="*/ 0 h 1536357"/>
                <a:gd name="connsiteX2" fmla="*/ 1576054 w 1576054"/>
                <a:gd name="connsiteY2" fmla="*/ 1536357 h 1536357"/>
                <a:gd name="connsiteX3" fmla="*/ 0 w 1576054"/>
                <a:gd name="connsiteY3" fmla="*/ 1536357 h 1536357"/>
                <a:gd name="connsiteX0" fmla="*/ 0 w 1716592"/>
                <a:gd name="connsiteY0" fmla="*/ 1059802 h 1059802"/>
                <a:gd name="connsiteX1" fmla="*/ 1716592 w 1716592"/>
                <a:gd name="connsiteY1" fmla="*/ 0 h 1059802"/>
                <a:gd name="connsiteX2" fmla="*/ 1576054 w 1716592"/>
                <a:gd name="connsiteY2" fmla="*/ 1059802 h 1059802"/>
                <a:gd name="connsiteX3" fmla="*/ 0 w 1716592"/>
                <a:gd name="connsiteY3" fmla="*/ 1059802 h 1059802"/>
                <a:gd name="connsiteX0" fmla="*/ 0 w 1714578"/>
                <a:gd name="connsiteY0" fmla="*/ 1062779 h 1062779"/>
                <a:gd name="connsiteX1" fmla="*/ 1714578 w 1714578"/>
                <a:gd name="connsiteY1" fmla="*/ 0 h 1062779"/>
                <a:gd name="connsiteX2" fmla="*/ 1576054 w 1714578"/>
                <a:gd name="connsiteY2" fmla="*/ 1062779 h 1062779"/>
                <a:gd name="connsiteX3" fmla="*/ 0 w 1714578"/>
                <a:gd name="connsiteY3" fmla="*/ 1062779 h 1062779"/>
                <a:gd name="connsiteX0" fmla="*/ 0 w 1725556"/>
                <a:gd name="connsiteY0" fmla="*/ 965427 h 965427"/>
                <a:gd name="connsiteX1" fmla="*/ 1725556 w 1725556"/>
                <a:gd name="connsiteY1" fmla="*/ 0 h 965427"/>
                <a:gd name="connsiteX2" fmla="*/ 1576054 w 1725556"/>
                <a:gd name="connsiteY2" fmla="*/ 965427 h 965427"/>
                <a:gd name="connsiteX3" fmla="*/ 0 w 1725556"/>
                <a:gd name="connsiteY3" fmla="*/ 965427 h 965427"/>
                <a:gd name="connsiteX0" fmla="*/ 0 w 2157372"/>
                <a:gd name="connsiteY0" fmla="*/ 987061 h 987061"/>
                <a:gd name="connsiteX1" fmla="*/ 2157372 w 2157372"/>
                <a:gd name="connsiteY1" fmla="*/ 0 h 987061"/>
                <a:gd name="connsiteX2" fmla="*/ 2007870 w 2157372"/>
                <a:gd name="connsiteY2" fmla="*/ 965427 h 987061"/>
                <a:gd name="connsiteX3" fmla="*/ 0 w 2157372"/>
                <a:gd name="connsiteY3" fmla="*/ 987061 h 98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7372" h="987061">
                  <a:moveTo>
                    <a:pt x="0" y="987061"/>
                  </a:moveTo>
                  <a:lnTo>
                    <a:pt x="2157372" y="0"/>
                  </a:lnTo>
                  <a:lnTo>
                    <a:pt x="2007870" y="965427"/>
                  </a:lnTo>
                  <a:lnTo>
                    <a:pt x="0" y="987061"/>
                  </a:ln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A4EE65B-D766-4A3E-8765-9A1DB675E590}"/>
                </a:ext>
              </a:extLst>
            </p:cNvPr>
            <p:cNvGrpSpPr/>
            <p:nvPr/>
          </p:nvGrpSpPr>
          <p:grpSpPr>
            <a:xfrm>
              <a:off x="4313323" y="4752976"/>
              <a:ext cx="6642326" cy="2105512"/>
              <a:chOff x="2191265" y="5491811"/>
              <a:chExt cx="2031581" cy="1366191"/>
            </a:xfrm>
          </p:grpSpPr>
          <p:sp>
            <p:nvSpPr>
              <p:cNvPr id="15" name="直角三角形 4">
                <a:extLst>
                  <a:ext uri="{FF2B5EF4-FFF2-40B4-BE49-F238E27FC236}">
                    <a16:creationId xmlns:a16="http://schemas.microsoft.com/office/drawing/2014/main" id="{551DD564-8201-450E-8A20-8A5E90FBC4ED}"/>
                  </a:ext>
                </a:extLst>
              </p:cNvPr>
              <p:cNvSpPr/>
              <p:nvPr/>
            </p:nvSpPr>
            <p:spPr>
              <a:xfrm>
                <a:off x="2191265" y="5503280"/>
                <a:ext cx="1714578" cy="135472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0 w 1716592"/>
                  <a:gd name="connsiteY0" fmla="*/ 1059802 h 1059802"/>
                  <a:gd name="connsiteX1" fmla="*/ 1716592 w 1716592"/>
                  <a:gd name="connsiteY1" fmla="*/ 0 h 1059802"/>
                  <a:gd name="connsiteX2" fmla="*/ 1576054 w 1716592"/>
                  <a:gd name="connsiteY2" fmla="*/ 1059802 h 1059802"/>
                  <a:gd name="connsiteX3" fmla="*/ 0 w 1716592"/>
                  <a:gd name="connsiteY3" fmla="*/ 1059802 h 1059802"/>
                  <a:gd name="connsiteX0" fmla="*/ 0 w 1714578"/>
                  <a:gd name="connsiteY0" fmla="*/ 1062779 h 1062779"/>
                  <a:gd name="connsiteX1" fmla="*/ 1714578 w 1714578"/>
                  <a:gd name="connsiteY1" fmla="*/ 0 h 1062779"/>
                  <a:gd name="connsiteX2" fmla="*/ 1576054 w 1714578"/>
                  <a:gd name="connsiteY2" fmla="*/ 1062779 h 1062779"/>
                  <a:gd name="connsiteX3" fmla="*/ 0 w 1714578"/>
                  <a:gd name="connsiteY3" fmla="*/ 1062779 h 106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78" h="1062779">
                    <a:moveTo>
                      <a:pt x="0" y="1062779"/>
                    </a:moveTo>
                    <a:lnTo>
                      <a:pt x="1714578" y="0"/>
                    </a:lnTo>
                    <a:lnTo>
                      <a:pt x="1576054" y="1062779"/>
                    </a:lnTo>
                    <a:lnTo>
                      <a:pt x="0" y="1062779"/>
                    </a:lnTo>
                    <a:close/>
                  </a:path>
                </a:pathLst>
              </a:custGeom>
              <a:solidFill>
                <a:srgbClr val="8FD2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直角三角形 4">
                <a:extLst>
                  <a:ext uri="{FF2B5EF4-FFF2-40B4-BE49-F238E27FC236}">
                    <a16:creationId xmlns:a16="http://schemas.microsoft.com/office/drawing/2014/main" id="{94E7DD8D-F81A-42F4-B92E-C06F70B356C0}"/>
                  </a:ext>
                </a:extLst>
              </p:cNvPr>
              <p:cNvSpPr/>
              <p:nvPr/>
            </p:nvSpPr>
            <p:spPr>
              <a:xfrm>
                <a:off x="3764154" y="5491811"/>
                <a:ext cx="458692" cy="136619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3495681 w 5071735"/>
                  <a:gd name="connsiteY0" fmla="*/ 1519881 h 1519881"/>
                  <a:gd name="connsiteX1" fmla="*/ 0 w 5071735"/>
                  <a:gd name="connsiteY1" fmla="*/ 0 h 1519881"/>
                  <a:gd name="connsiteX2" fmla="*/ 5071735 w 5071735"/>
                  <a:gd name="connsiteY2" fmla="*/ 1519881 h 1519881"/>
                  <a:gd name="connsiteX3" fmla="*/ 3495681 w 5071735"/>
                  <a:gd name="connsiteY3" fmla="*/ 1519881 h 1519881"/>
                  <a:gd name="connsiteX0" fmla="*/ 0 w 1576054"/>
                  <a:gd name="connsiteY0" fmla="*/ 1071777 h 1071777"/>
                  <a:gd name="connsiteX1" fmla="*/ 472977 w 1576054"/>
                  <a:gd name="connsiteY1" fmla="*/ 0 h 1071777"/>
                  <a:gd name="connsiteX2" fmla="*/ 1576054 w 1576054"/>
                  <a:gd name="connsiteY2" fmla="*/ 1071777 h 1071777"/>
                  <a:gd name="connsiteX3" fmla="*/ 0 w 1576054"/>
                  <a:gd name="connsiteY3" fmla="*/ 1071777 h 1071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B5D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C04D6C16-0911-4DEF-93BB-6EDAF0929494}"/>
                </a:ext>
              </a:extLst>
            </p:cNvPr>
            <p:cNvGrpSpPr/>
            <p:nvPr/>
          </p:nvGrpSpPr>
          <p:grpSpPr>
            <a:xfrm>
              <a:off x="9802090" y="5324278"/>
              <a:ext cx="2316075" cy="1556559"/>
              <a:chOff x="4189500" y="1981030"/>
              <a:chExt cx="2316075" cy="1556559"/>
            </a:xfrm>
          </p:grpSpPr>
          <p:sp>
            <p:nvSpPr>
              <p:cNvPr id="21" name="直角三角形 4">
                <a:extLst>
                  <a:ext uri="{FF2B5EF4-FFF2-40B4-BE49-F238E27FC236}">
                    <a16:creationId xmlns:a16="http://schemas.microsoft.com/office/drawing/2014/main" id="{C0D95564-FC2B-4BF5-961E-85653B68A9D6}"/>
                  </a:ext>
                </a:extLst>
              </p:cNvPr>
              <p:cNvSpPr/>
              <p:nvPr/>
            </p:nvSpPr>
            <p:spPr>
              <a:xfrm>
                <a:off x="4189500" y="1994019"/>
                <a:ext cx="1318562" cy="1543570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0 w 1716592"/>
                  <a:gd name="connsiteY0" fmla="*/ 1059802 h 1059802"/>
                  <a:gd name="connsiteX1" fmla="*/ 1716592 w 1716592"/>
                  <a:gd name="connsiteY1" fmla="*/ 0 h 1059802"/>
                  <a:gd name="connsiteX2" fmla="*/ 1576054 w 1716592"/>
                  <a:gd name="connsiteY2" fmla="*/ 1059802 h 1059802"/>
                  <a:gd name="connsiteX3" fmla="*/ 0 w 1716592"/>
                  <a:gd name="connsiteY3" fmla="*/ 1059802 h 1059802"/>
                  <a:gd name="connsiteX0" fmla="*/ 0 w 1714578"/>
                  <a:gd name="connsiteY0" fmla="*/ 1062779 h 1062779"/>
                  <a:gd name="connsiteX1" fmla="*/ 1714578 w 1714578"/>
                  <a:gd name="connsiteY1" fmla="*/ 0 h 1062779"/>
                  <a:gd name="connsiteX2" fmla="*/ 1576054 w 1714578"/>
                  <a:gd name="connsiteY2" fmla="*/ 1062779 h 1062779"/>
                  <a:gd name="connsiteX3" fmla="*/ 0 w 1714578"/>
                  <a:gd name="connsiteY3" fmla="*/ 1062779 h 1062779"/>
                  <a:gd name="connsiteX0" fmla="*/ 0 w 419030"/>
                  <a:gd name="connsiteY0" fmla="*/ 1069378 h 1069378"/>
                  <a:gd name="connsiteX1" fmla="*/ 419030 w 419030"/>
                  <a:gd name="connsiteY1" fmla="*/ 0 h 1069378"/>
                  <a:gd name="connsiteX2" fmla="*/ 280506 w 419030"/>
                  <a:gd name="connsiteY2" fmla="*/ 1062779 h 1069378"/>
                  <a:gd name="connsiteX3" fmla="*/ 0 w 419030"/>
                  <a:gd name="connsiteY3" fmla="*/ 1069378 h 1069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9030" h="1069378">
                    <a:moveTo>
                      <a:pt x="0" y="1069378"/>
                    </a:moveTo>
                    <a:lnTo>
                      <a:pt x="419030" y="0"/>
                    </a:lnTo>
                    <a:lnTo>
                      <a:pt x="280506" y="1062779"/>
                    </a:lnTo>
                    <a:lnTo>
                      <a:pt x="0" y="1069378"/>
                    </a:lnTo>
                    <a:close/>
                  </a:path>
                </a:pathLst>
              </a:custGeom>
              <a:solidFill>
                <a:srgbClr val="FC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直角三角形 4">
                <a:extLst>
                  <a:ext uri="{FF2B5EF4-FFF2-40B4-BE49-F238E27FC236}">
                    <a16:creationId xmlns:a16="http://schemas.microsoft.com/office/drawing/2014/main" id="{3C584DB7-94B8-47EB-9D04-EF14A61881EF}"/>
                  </a:ext>
                </a:extLst>
              </p:cNvPr>
              <p:cNvSpPr/>
              <p:nvPr/>
            </p:nvSpPr>
            <p:spPr>
              <a:xfrm>
                <a:off x="5062209" y="1981030"/>
                <a:ext cx="1443366" cy="1547033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3495681 w 5071735"/>
                  <a:gd name="connsiteY0" fmla="*/ 1519881 h 1519881"/>
                  <a:gd name="connsiteX1" fmla="*/ 0 w 5071735"/>
                  <a:gd name="connsiteY1" fmla="*/ 0 h 1519881"/>
                  <a:gd name="connsiteX2" fmla="*/ 5071735 w 5071735"/>
                  <a:gd name="connsiteY2" fmla="*/ 1519881 h 1519881"/>
                  <a:gd name="connsiteX3" fmla="*/ 3495681 w 5071735"/>
                  <a:gd name="connsiteY3" fmla="*/ 1519881 h 1519881"/>
                  <a:gd name="connsiteX0" fmla="*/ 0 w 1576054"/>
                  <a:gd name="connsiteY0" fmla="*/ 1071777 h 1071777"/>
                  <a:gd name="connsiteX1" fmla="*/ 472977 w 1576054"/>
                  <a:gd name="connsiteY1" fmla="*/ 0 h 1071777"/>
                  <a:gd name="connsiteX2" fmla="*/ 1576054 w 1576054"/>
                  <a:gd name="connsiteY2" fmla="*/ 1071777 h 1071777"/>
                  <a:gd name="connsiteX3" fmla="*/ 0 w 1576054"/>
                  <a:gd name="connsiteY3" fmla="*/ 1071777 h 1071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FD69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1710D445-8CC3-4303-AB64-CA678D0969F0}"/>
              </a:ext>
            </a:extLst>
          </p:cNvPr>
          <p:cNvSpPr/>
          <p:nvPr/>
        </p:nvSpPr>
        <p:spPr>
          <a:xfrm>
            <a:off x="2107446" y="4173487"/>
            <a:ext cx="1066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2020.5.6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689ED90-CBEE-46E9-9BA0-DC676040D6D4}"/>
              </a:ext>
            </a:extLst>
          </p:cNvPr>
          <p:cNvCxnSpPr>
            <a:cxnSpLocks/>
          </p:cNvCxnSpPr>
          <p:nvPr/>
        </p:nvCxnSpPr>
        <p:spPr>
          <a:xfrm>
            <a:off x="1814755" y="3322915"/>
            <a:ext cx="533400" cy="0"/>
          </a:xfrm>
          <a:prstGeom prst="line">
            <a:avLst/>
          </a:prstGeom>
          <a:ln w="57150">
            <a:solidFill>
              <a:srgbClr val="358A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A73F87AF-E2A1-4A84-A41D-4A2462ED955D}"/>
              </a:ext>
            </a:extLst>
          </p:cNvPr>
          <p:cNvSpPr/>
          <p:nvPr/>
        </p:nvSpPr>
        <p:spPr>
          <a:xfrm>
            <a:off x="1605038" y="1835998"/>
            <a:ext cx="38779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62880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80C99098-84BB-4C9A-9C65-D90BEBA8C98B}"/>
              </a:ext>
            </a:extLst>
          </p:cNvPr>
          <p:cNvGrpSpPr/>
          <p:nvPr/>
        </p:nvGrpSpPr>
        <p:grpSpPr>
          <a:xfrm>
            <a:off x="-3086164" y="5999059"/>
            <a:ext cx="10881815" cy="881780"/>
            <a:chOff x="1236352" y="5999059"/>
            <a:chExt cx="10881814" cy="881780"/>
          </a:xfrm>
        </p:grpSpPr>
        <p:sp>
          <p:nvSpPr>
            <p:cNvPr id="6" name="等腰三角形 12">
              <a:extLst>
                <a:ext uri="{FF2B5EF4-FFF2-40B4-BE49-F238E27FC236}">
                  <a16:creationId xmlns:a16="http://schemas.microsoft.com/office/drawing/2014/main" id="{02EABF49-29D7-4E8D-8825-3782002D0659}"/>
                </a:ext>
              </a:extLst>
            </p:cNvPr>
            <p:cNvSpPr/>
            <p:nvPr/>
          </p:nvSpPr>
          <p:spPr>
            <a:xfrm>
              <a:off x="3573638" y="6080668"/>
              <a:ext cx="4836392" cy="782221"/>
            </a:xfrm>
            <a:custGeom>
              <a:avLst/>
              <a:gdLst>
                <a:gd name="connsiteX0" fmla="*/ 0 w 4000500"/>
                <a:gd name="connsiteY0" fmla="*/ 2200275 h 2200275"/>
                <a:gd name="connsiteX1" fmla="*/ 2000250 w 4000500"/>
                <a:gd name="connsiteY1" fmla="*/ 0 h 2200275"/>
                <a:gd name="connsiteX2" fmla="*/ 4000500 w 4000500"/>
                <a:gd name="connsiteY2" fmla="*/ 2200275 h 2200275"/>
                <a:gd name="connsiteX3" fmla="*/ 0 w 4000500"/>
                <a:gd name="connsiteY3" fmla="*/ 2200275 h 2200275"/>
                <a:gd name="connsiteX0" fmla="*/ 0 w 4000500"/>
                <a:gd name="connsiteY0" fmla="*/ 2057400 h 2057400"/>
                <a:gd name="connsiteX1" fmla="*/ 2933700 w 4000500"/>
                <a:gd name="connsiteY1" fmla="*/ 0 h 2057400"/>
                <a:gd name="connsiteX2" fmla="*/ 4000500 w 4000500"/>
                <a:gd name="connsiteY2" fmla="*/ 2057400 h 2057400"/>
                <a:gd name="connsiteX3" fmla="*/ 0 w 4000500"/>
                <a:gd name="connsiteY3" fmla="*/ 2057400 h 2057400"/>
                <a:gd name="connsiteX0" fmla="*/ 0 w 4000500"/>
                <a:gd name="connsiteY0" fmla="*/ 1336867 h 1336867"/>
                <a:gd name="connsiteX1" fmla="*/ 428255 w 4000500"/>
                <a:gd name="connsiteY1" fmla="*/ 0 h 1336867"/>
                <a:gd name="connsiteX2" fmla="*/ 4000500 w 4000500"/>
                <a:gd name="connsiteY2" fmla="*/ 1336867 h 1336867"/>
                <a:gd name="connsiteX3" fmla="*/ 0 w 4000500"/>
                <a:gd name="connsiteY3" fmla="*/ 1336867 h 133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0500" h="1336867">
                  <a:moveTo>
                    <a:pt x="0" y="1336867"/>
                  </a:moveTo>
                  <a:lnTo>
                    <a:pt x="428255" y="0"/>
                  </a:lnTo>
                  <a:lnTo>
                    <a:pt x="4000500" y="1336867"/>
                  </a:lnTo>
                  <a:lnTo>
                    <a:pt x="0" y="1336867"/>
                  </a:lnTo>
                  <a:close/>
                </a:path>
              </a:pathLst>
            </a:custGeom>
            <a:solidFill>
              <a:srgbClr val="E8A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直角三角形 4">
              <a:extLst>
                <a:ext uri="{FF2B5EF4-FFF2-40B4-BE49-F238E27FC236}">
                  <a16:creationId xmlns:a16="http://schemas.microsoft.com/office/drawing/2014/main" id="{0E059835-8E91-4412-8D7A-1756E9D8A9C5}"/>
                </a:ext>
              </a:extLst>
            </p:cNvPr>
            <p:cNvSpPr/>
            <p:nvPr/>
          </p:nvSpPr>
          <p:spPr>
            <a:xfrm>
              <a:off x="1236352" y="6303858"/>
              <a:ext cx="6514276" cy="560077"/>
            </a:xfrm>
            <a:custGeom>
              <a:avLst/>
              <a:gdLst>
                <a:gd name="connsiteX0" fmla="*/ 0 w 1576054"/>
                <a:gd name="connsiteY0" fmla="*/ 1602259 h 1602259"/>
                <a:gd name="connsiteX1" fmla="*/ 0 w 1576054"/>
                <a:gd name="connsiteY1" fmla="*/ 0 h 1602259"/>
                <a:gd name="connsiteX2" fmla="*/ 1576054 w 1576054"/>
                <a:gd name="connsiteY2" fmla="*/ 1602259 h 1602259"/>
                <a:gd name="connsiteX3" fmla="*/ 0 w 1576054"/>
                <a:gd name="connsiteY3" fmla="*/ 1602259 h 1602259"/>
                <a:gd name="connsiteX0" fmla="*/ 0 w 1576054"/>
                <a:gd name="connsiteY0" fmla="*/ 1536357 h 1536357"/>
                <a:gd name="connsiteX1" fmla="*/ 551935 w 1576054"/>
                <a:gd name="connsiteY1" fmla="*/ 0 h 1536357"/>
                <a:gd name="connsiteX2" fmla="*/ 1576054 w 1576054"/>
                <a:gd name="connsiteY2" fmla="*/ 1536357 h 1536357"/>
                <a:gd name="connsiteX3" fmla="*/ 0 w 1576054"/>
                <a:gd name="connsiteY3" fmla="*/ 1536357 h 1536357"/>
                <a:gd name="connsiteX0" fmla="*/ 0 w 1716592"/>
                <a:gd name="connsiteY0" fmla="*/ 1059802 h 1059802"/>
                <a:gd name="connsiteX1" fmla="*/ 1716592 w 1716592"/>
                <a:gd name="connsiteY1" fmla="*/ 0 h 1059802"/>
                <a:gd name="connsiteX2" fmla="*/ 1576054 w 1716592"/>
                <a:gd name="connsiteY2" fmla="*/ 1059802 h 1059802"/>
                <a:gd name="connsiteX3" fmla="*/ 0 w 1716592"/>
                <a:gd name="connsiteY3" fmla="*/ 1059802 h 1059802"/>
                <a:gd name="connsiteX0" fmla="*/ 0 w 1714578"/>
                <a:gd name="connsiteY0" fmla="*/ 1062779 h 1062779"/>
                <a:gd name="connsiteX1" fmla="*/ 1714578 w 1714578"/>
                <a:gd name="connsiteY1" fmla="*/ 0 h 1062779"/>
                <a:gd name="connsiteX2" fmla="*/ 1576054 w 1714578"/>
                <a:gd name="connsiteY2" fmla="*/ 1062779 h 1062779"/>
                <a:gd name="connsiteX3" fmla="*/ 0 w 1714578"/>
                <a:gd name="connsiteY3" fmla="*/ 1062779 h 1062779"/>
                <a:gd name="connsiteX0" fmla="*/ 0 w 1725556"/>
                <a:gd name="connsiteY0" fmla="*/ 965427 h 965427"/>
                <a:gd name="connsiteX1" fmla="*/ 1725556 w 1725556"/>
                <a:gd name="connsiteY1" fmla="*/ 0 h 965427"/>
                <a:gd name="connsiteX2" fmla="*/ 1576054 w 1725556"/>
                <a:gd name="connsiteY2" fmla="*/ 965427 h 965427"/>
                <a:gd name="connsiteX3" fmla="*/ 0 w 1725556"/>
                <a:gd name="connsiteY3" fmla="*/ 965427 h 965427"/>
                <a:gd name="connsiteX0" fmla="*/ 0 w 2157372"/>
                <a:gd name="connsiteY0" fmla="*/ 987061 h 987061"/>
                <a:gd name="connsiteX1" fmla="*/ 2157372 w 2157372"/>
                <a:gd name="connsiteY1" fmla="*/ 0 h 987061"/>
                <a:gd name="connsiteX2" fmla="*/ 2007870 w 2157372"/>
                <a:gd name="connsiteY2" fmla="*/ 965427 h 987061"/>
                <a:gd name="connsiteX3" fmla="*/ 0 w 2157372"/>
                <a:gd name="connsiteY3" fmla="*/ 987061 h 987061"/>
                <a:gd name="connsiteX0" fmla="*/ 0 w 2196524"/>
                <a:gd name="connsiteY0" fmla="*/ 639201 h 639201"/>
                <a:gd name="connsiteX1" fmla="*/ 2196524 w 2196524"/>
                <a:gd name="connsiteY1" fmla="*/ 0 h 639201"/>
                <a:gd name="connsiteX2" fmla="*/ 2007870 w 2196524"/>
                <a:gd name="connsiteY2" fmla="*/ 617567 h 639201"/>
                <a:gd name="connsiteX3" fmla="*/ 0 w 2196524"/>
                <a:gd name="connsiteY3" fmla="*/ 639201 h 639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6524" h="639201">
                  <a:moveTo>
                    <a:pt x="0" y="639201"/>
                  </a:moveTo>
                  <a:lnTo>
                    <a:pt x="2196524" y="0"/>
                  </a:lnTo>
                  <a:lnTo>
                    <a:pt x="2007870" y="617567"/>
                  </a:lnTo>
                  <a:lnTo>
                    <a:pt x="0" y="639201"/>
                  </a:ln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直角三角形 4">
              <a:extLst>
                <a:ext uri="{FF2B5EF4-FFF2-40B4-BE49-F238E27FC236}">
                  <a16:creationId xmlns:a16="http://schemas.microsoft.com/office/drawing/2014/main" id="{ADA340E4-FD64-4081-981F-03B1C724A4FD}"/>
                </a:ext>
              </a:extLst>
            </p:cNvPr>
            <p:cNvSpPr/>
            <p:nvPr/>
          </p:nvSpPr>
          <p:spPr>
            <a:xfrm>
              <a:off x="4313323" y="5999059"/>
              <a:ext cx="5152964" cy="863830"/>
            </a:xfrm>
            <a:custGeom>
              <a:avLst/>
              <a:gdLst>
                <a:gd name="connsiteX0" fmla="*/ 0 w 1576054"/>
                <a:gd name="connsiteY0" fmla="*/ 1602259 h 1602259"/>
                <a:gd name="connsiteX1" fmla="*/ 0 w 1576054"/>
                <a:gd name="connsiteY1" fmla="*/ 0 h 1602259"/>
                <a:gd name="connsiteX2" fmla="*/ 1576054 w 1576054"/>
                <a:gd name="connsiteY2" fmla="*/ 1602259 h 1602259"/>
                <a:gd name="connsiteX3" fmla="*/ 0 w 1576054"/>
                <a:gd name="connsiteY3" fmla="*/ 1602259 h 1602259"/>
                <a:gd name="connsiteX0" fmla="*/ 0 w 1576054"/>
                <a:gd name="connsiteY0" fmla="*/ 1536357 h 1536357"/>
                <a:gd name="connsiteX1" fmla="*/ 551935 w 1576054"/>
                <a:gd name="connsiteY1" fmla="*/ 0 h 1536357"/>
                <a:gd name="connsiteX2" fmla="*/ 1576054 w 1576054"/>
                <a:gd name="connsiteY2" fmla="*/ 1536357 h 1536357"/>
                <a:gd name="connsiteX3" fmla="*/ 0 w 1576054"/>
                <a:gd name="connsiteY3" fmla="*/ 1536357 h 1536357"/>
                <a:gd name="connsiteX0" fmla="*/ 0 w 1716592"/>
                <a:gd name="connsiteY0" fmla="*/ 1059802 h 1059802"/>
                <a:gd name="connsiteX1" fmla="*/ 1716592 w 1716592"/>
                <a:gd name="connsiteY1" fmla="*/ 0 h 1059802"/>
                <a:gd name="connsiteX2" fmla="*/ 1576054 w 1716592"/>
                <a:gd name="connsiteY2" fmla="*/ 1059802 h 1059802"/>
                <a:gd name="connsiteX3" fmla="*/ 0 w 1716592"/>
                <a:gd name="connsiteY3" fmla="*/ 1059802 h 1059802"/>
                <a:gd name="connsiteX0" fmla="*/ 0 w 1714578"/>
                <a:gd name="connsiteY0" fmla="*/ 1062779 h 1062779"/>
                <a:gd name="connsiteX1" fmla="*/ 1714578 w 1714578"/>
                <a:gd name="connsiteY1" fmla="*/ 0 h 1062779"/>
                <a:gd name="connsiteX2" fmla="*/ 1576054 w 1714578"/>
                <a:gd name="connsiteY2" fmla="*/ 1062779 h 1062779"/>
                <a:gd name="connsiteX3" fmla="*/ 0 w 1714578"/>
                <a:gd name="connsiteY3" fmla="*/ 1062779 h 1062779"/>
                <a:gd name="connsiteX0" fmla="*/ 0 w 1576054"/>
                <a:gd name="connsiteY0" fmla="*/ 547563 h 547563"/>
                <a:gd name="connsiteX1" fmla="*/ 1119719 w 1576054"/>
                <a:gd name="connsiteY1" fmla="*/ 0 h 547563"/>
                <a:gd name="connsiteX2" fmla="*/ 1576054 w 1576054"/>
                <a:gd name="connsiteY2" fmla="*/ 547563 h 547563"/>
                <a:gd name="connsiteX3" fmla="*/ 0 w 1576054"/>
                <a:gd name="connsiteY3" fmla="*/ 547563 h 547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6054" h="547563">
                  <a:moveTo>
                    <a:pt x="0" y="547563"/>
                  </a:moveTo>
                  <a:lnTo>
                    <a:pt x="1119719" y="0"/>
                  </a:lnTo>
                  <a:lnTo>
                    <a:pt x="1576054" y="547563"/>
                  </a:lnTo>
                  <a:lnTo>
                    <a:pt x="0" y="547563"/>
                  </a:lnTo>
                  <a:close/>
                </a:path>
              </a:pathLst>
            </a:custGeom>
            <a:solidFill>
              <a:srgbClr val="9CE2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直角三角形 4">
              <a:extLst>
                <a:ext uri="{FF2B5EF4-FFF2-40B4-BE49-F238E27FC236}">
                  <a16:creationId xmlns:a16="http://schemas.microsoft.com/office/drawing/2014/main" id="{1C86786B-A1DA-4E47-B29D-2D8657052D64}"/>
                </a:ext>
              </a:extLst>
            </p:cNvPr>
            <p:cNvSpPr/>
            <p:nvPr/>
          </p:nvSpPr>
          <p:spPr>
            <a:xfrm>
              <a:off x="7975605" y="5999379"/>
              <a:ext cx="2980044" cy="863511"/>
            </a:xfrm>
            <a:custGeom>
              <a:avLst/>
              <a:gdLst>
                <a:gd name="connsiteX0" fmla="*/ 0 w 1576054"/>
                <a:gd name="connsiteY0" fmla="*/ 1602259 h 1602259"/>
                <a:gd name="connsiteX1" fmla="*/ 0 w 1576054"/>
                <a:gd name="connsiteY1" fmla="*/ 0 h 1602259"/>
                <a:gd name="connsiteX2" fmla="*/ 1576054 w 1576054"/>
                <a:gd name="connsiteY2" fmla="*/ 1602259 h 1602259"/>
                <a:gd name="connsiteX3" fmla="*/ 0 w 1576054"/>
                <a:gd name="connsiteY3" fmla="*/ 1602259 h 1602259"/>
                <a:gd name="connsiteX0" fmla="*/ 0 w 1576054"/>
                <a:gd name="connsiteY0" fmla="*/ 1536357 h 1536357"/>
                <a:gd name="connsiteX1" fmla="*/ 551935 w 1576054"/>
                <a:gd name="connsiteY1" fmla="*/ 0 h 1536357"/>
                <a:gd name="connsiteX2" fmla="*/ 1576054 w 1576054"/>
                <a:gd name="connsiteY2" fmla="*/ 1536357 h 1536357"/>
                <a:gd name="connsiteX3" fmla="*/ 0 w 1576054"/>
                <a:gd name="connsiteY3" fmla="*/ 1536357 h 1536357"/>
                <a:gd name="connsiteX0" fmla="*/ 3495681 w 5071735"/>
                <a:gd name="connsiteY0" fmla="*/ 1519881 h 1519881"/>
                <a:gd name="connsiteX1" fmla="*/ 0 w 5071735"/>
                <a:gd name="connsiteY1" fmla="*/ 0 h 1519881"/>
                <a:gd name="connsiteX2" fmla="*/ 5071735 w 5071735"/>
                <a:gd name="connsiteY2" fmla="*/ 1519881 h 1519881"/>
                <a:gd name="connsiteX3" fmla="*/ 3495681 w 5071735"/>
                <a:gd name="connsiteY3" fmla="*/ 1519881 h 1519881"/>
                <a:gd name="connsiteX0" fmla="*/ 0 w 1576054"/>
                <a:gd name="connsiteY0" fmla="*/ 1071777 h 1071777"/>
                <a:gd name="connsiteX1" fmla="*/ 472977 w 1576054"/>
                <a:gd name="connsiteY1" fmla="*/ 0 h 1071777"/>
                <a:gd name="connsiteX2" fmla="*/ 1576054 w 1576054"/>
                <a:gd name="connsiteY2" fmla="*/ 1071777 h 1071777"/>
                <a:gd name="connsiteX3" fmla="*/ 0 w 1576054"/>
                <a:gd name="connsiteY3" fmla="*/ 1071777 h 1071777"/>
                <a:gd name="connsiteX0" fmla="*/ 1555692 w 3131746"/>
                <a:gd name="connsiteY0" fmla="*/ 547361 h 547361"/>
                <a:gd name="connsiteX1" fmla="*/ 0 w 3131746"/>
                <a:gd name="connsiteY1" fmla="*/ 0 h 547361"/>
                <a:gd name="connsiteX2" fmla="*/ 3131746 w 3131746"/>
                <a:gd name="connsiteY2" fmla="*/ 547361 h 547361"/>
                <a:gd name="connsiteX3" fmla="*/ 1555692 w 3131746"/>
                <a:gd name="connsiteY3" fmla="*/ 547361 h 547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31746" h="547361">
                  <a:moveTo>
                    <a:pt x="1555692" y="547361"/>
                  </a:moveTo>
                  <a:lnTo>
                    <a:pt x="0" y="0"/>
                  </a:lnTo>
                  <a:lnTo>
                    <a:pt x="3131746" y="547361"/>
                  </a:lnTo>
                  <a:lnTo>
                    <a:pt x="1555692" y="547361"/>
                  </a:lnTo>
                  <a:close/>
                </a:path>
              </a:pathLst>
            </a:custGeom>
            <a:solidFill>
              <a:srgbClr val="00B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61223C5-E454-4B40-88D0-0A22DFDCED8A}"/>
                </a:ext>
              </a:extLst>
            </p:cNvPr>
            <p:cNvGrpSpPr/>
            <p:nvPr/>
          </p:nvGrpSpPr>
          <p:grpSpPr>
            <a:xfrm>
              <a:off x="8142513" y="6286280"/>
              <a:ext cx="3975653" cy="594559"/>
              <a:chOff x="9802089" y="6150115"/>
              <a:chExt cx="2316076" cy="730722"/>
            </a:xfrm>
          </p:grpSpPr>
          <p:sp>
            <p:nvSpPr>
              <p:cNvPr id="12" name="直角三角形 4">
                <a:extLst>
                  <a:ext uri="{FF2B5EF4-FFF2-40B4-BE49-F238E27FC236}">
                    <a16:creationId xmlns:a16="http://schemas.microsoft.com/office/drawing/2014/main" id="{3522B0C4-15B5-43D0-86AB-5B135E1F5411}"/>
                  </a:ext>
                </a:extLst>
              </p:cNvPr>
              <p:cNvSpPr/>
              <p:nvPr/>
            </p:nvSpPr>
            <p:spPr>
              <a:xfrm>
                <a:off x="9802089" y="6150115"/>
                <a:ext cx="1245210" cy="730722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0 w 1716592"/>
                  <a:gd name="connsiteY0" fmla="*/ 1059802 h 1059802"/>
                  <a:gd name="connsiteX1" fmla="*/ 1716592 w 1716592"/>
                  <a:gd name="connsiteY1" fmla="*/ 0 h 1059802"/>
                  <a:gd name="connsiteX2" fmla="*/ 1576054 w 1716592"/>
                  <a:gd name="connsiteY2" fmla="*/ 1059802 h 1059802"/>
                  <a:gd name="connsiteX3" fmla="*/ 0 w 1716592"/>
                  <a:gd name="connsiteY3" fmla="*/ 1059802 h 1059802"/>
                  <a:gd name="connsiteX0" fmla="*/ 0 w 1714578"/>
                  <a:gd name="connsiteY0" fmla="*/ 1062779 h 1062779"/>
                  <a:gd name="connsiteX1" fmla="*/ 1714578 w 1714578"/>
                  <a:gd name="connsiteY1" fmla="*/ 0 h 1062779"/>
                  <a:gd name="connsiteX2" fmla="*/ 1576054 w 1714578"/>
                  <a:gd name="connsiteY2" fmla="*/ 1062779 h 1062779"/>
                  <a:gd name="connsiteX3" fmla="*/ 0 w 1714578"/>
                  <a:gd name="connsiteY3" fmla="*/ 1062779 h 1062779"/>
                  <a:gd name="connsiteX0" fmla="*/ 0 w 419030"/>
                  <a:gd name="connsiteY0" fmla="*/ 1069378 h 1069378"/>
                  <a:gd name="connsiteX1" fmla="*/ 419030 w 419030"/>
                  <a:gd name="connsiteY1" fmla="*/ 0 h 1069378"/>
                  <a:gd name="connsiteX2" fmla="*/ 280506 w 419030"/>
                  <a:gd name="connsiteY2" fmla="*/ 1062779 h 1069378"/>
                  <a:gd name="connsiteX3" fmla="*/ 0 w 419030"/>
                  <a:gd name="connsiteY3" fmla="*/ 1069378 h 1069378"/>
                  <a:gd name="connsiteX0" fmla="*/ 0 w 424404"/>
                  <a:gd name="connsiteY0" fmla="*/ 1069378 h 1069378"/>
                  <a:gd name="connsiteX1" fmla="*/ 424404 w 424404"/>
                  <a:gd name="connsiteY1" fmla="*/ 0 h 1069378"/>
                  <a:gd name="connsiteX2" fmla="*/ 280506 w 424404"/>
                  <a:gd name="connsiteY2" fmla="*/ 1062779 h 1069378"/>
                  <a:gd name="connsiteX3" fmla="*/ 0 w 424404"/>
                  <a:gd name="connsiteY3" fmla="*/ 1069378 h 1069378"/>
                  <a:gd name="connsiteX0" fmla="*/ 0 w 414529"/>
                  <a:gd name="connsiteY0" fmla="*/ 1061299 h 1061299"/>
                  <a:gd name="connsiteX1" fmla="*/ 414529 w 414529"/>
                  <a:gd name="connsiteY1" fmla="*/ 0 h 1061299"/>
                  <a:gd name="connsiteX2" fmla="*/ 280506 w 414529"/>
                  <a:gd name="connsiteY2" fmla="*/ 1054700 h 1061299"/>
                  <a:gd name="connsiteX3" fmla="*/ 0 w 414529"/>
                  <a:gd name="connsiteY3" fmla="*/ 1061299 h 1061299"/>
                  <a:gd name="connsiteX0" fmla="*/ 0 w 395719"/>
                  <a:gd name="connsiteY0" fmla="*/ 630400 h 630400"/>
                  <a:gd name="connsiteX1" fmla="*/ 395719 w 395719"/>
                  <a:gd name="connsiteY1" fmla="*/ 0 h 630400"/>
                  <a:gd name="connsiteX2" fmla="*/ 280506 w 395719"/>
                  <a:gd name="connsiteY2" fmla="*/ 623801 h 630400"/>
                  <a:gd name="connsiteX3" fmla="*/ 0 w 395719"/>
                  <a:gd name="connsiteY3" fmla="*/ 630400 h 63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5719" h="630400">
                    <a:moveTo>
                      <a:pt x="0" y="630400"/>
                    </a:moveTo>
                    <a:lnTo>
                      <a:pt x="395719" y="0"/>
                    </a:lnTo>
                    <a:lnTo>
                      <a:pt x="280506" y="623801"/>
                    </a:lnTo>
                    <a:lnTo>
                      <a:pt x="0" y="630400"/>
                    </a:lnTo>
                    <a:close/>
                  </a:path>
                </a:pathLst>
              </a:custGeom>
              <a:solidFill>
                <a:srgbClr val="FC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直角三角形 4">
                <a:extLst>
                  <a:ext uri="{FF2B5EF4-FFF2-40B4-BE49-F238E27FC236}">
                    <a16:creationId xmlns:a16="http://schemas.microsoft.com/office/drawing/2014/main" id="{DB33FA85-13F2-4140-897D-F4ADB9255A35}"/>
                  </a:ext>
                </a:extLst>
              </p:cNvPr>
              <p:cNvSpPr/>
              <p:nvPr/>
            </p:nvSpPr>
            <p:spPr>
              <a:xfrm>
                <a:off x="10674799" y="6156072"/>
                <a:ext cx="1443366" cy="717114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3495681 w 5071735"/>
                  <a:gd name="connsiteY0" fmla="*/ 1519881 h 1519881"/>
                  <a:gd name="connsiteX1" fmla="*/ 0 w 5071735"/>
                  <a:gd name="connsiteY1" fmla="*/ 0 h 1519881"/>
                  <a:gd name="connsiteX2" fmla="*/ 5071735 w 5071735"/>
                  <a:gd name="connsiteY2" fmla="*/ 1519881 h 1519881"/>
                  <a:gd name="connsiteX3" fmla="*/ 3495681 w 5071735"/>
                  <a:gd name="connsiteY3" fmla="*/ 1519881 h 1519881"/>
                  <a:gd name="connsiteX0" fmla="*/ 0 w 1576054"/>
                  <a:gd name="connsiteY0" fmla="*/ 1071777 h 1071777"/>
                  <a:gd name="connsiteX1" fmla="*/ 472977 w 1576054"/>
                  <a:gd name="connsiteY1" fmla="*/ 0 h 1071777"/>
                  <a:gd name="connsiteX2" fmla="*/ 1576054 w 1576054"/>
                  <a:gd name="connsiteY2" fmla="*/ 1071777 h 1071777"/>
                  <a:gd name="connsiteX3" fmla="*/ 0 w 1576054"/>
                  <a:gd name="connsiteY3" fmla="*/ 1071777 h 1071777"/>
                  <a:gd name="connsiteX0" fmla="*/ 0 w 1576054"/>
                  <a:gd name="connsiteY0" fmla="*/ 533154 h 533154"/>
                  <a:gd name="connsiteX1" fmla="*/ 262930 w 1576054"/>
                  <a:gd name="connsiteY1" fmla="*/ 0 h 533154"/>
                  <a:gd name="connsiteX2" fmla="*/ 1576054 w 1576054"/>
                  <a:gd name="connsiteY2" fmla="*/ 533154 h 533154"/>
                  <a:gd name="connsiteX3" fmla="*/ 0 w 1576054"/>
                  <a:gd name="connsiteY3" fmla="*/ 533154 h 533154"/>
                  <a:gd name="connsiteX0" fmla="*/ 0 w 1576054"/>
                  <a:gd name="connsiteY0" fmla="*/ 600482 h 600482"/>
                  <a:gd name="connsiteX1" fmla="*/ 384111 w 1576054"/>
                  <a:gd name="connsiteY1" fmla="*/ 0 h 600482"/>
                  <a:gd name="connsiteX2" fmla="*/ 1576054 w 1576054"/>
                  <a:gd name="connsiteY2" fmla="*/ 600482 h 600482"/>
                  <a:gd name="connsiteX3" fmla="*/ 0 w 1576054"/>
                  <a:gd name="connsiteY3" fmla="*/ 600482 h 600482"/>
                  <a:gd name="connsiteX0" fmla="*/ 0 w 1576054"/>
                  <a:gd name="connsiteY0" fmla="*/ 608561 h 608561"/>
                  <a:gd name="connsiteX1" fmla="*/ 393805 w 1576054"/>
                  <a:gd name="connsiteY1" fmla="*/ 0 h 608561"/>
                  <a:gd name="connsiteX2" fmla="*/ 1576054 w 1576054"/>
                  <a:gd name="connsiteY2" fmla="*/ 608561 h 608561"/>
                  <a:gd name="connsiteX3" fmla="*/ 0 w 1576054"/>
                  <a:gd name="connsiteY3" fmla="*/ 608561 h 608561"/>
                  <a:gd name="connsiteX0" fmla="*/ 0 w 1576054"/>
                  <a:gd name="connsiteY0" fmla="*/ 618660 h 618660"/>
                  <a:gd name="connsiteX1" fmla="*/ 402894 w 1576054"/>
                  <a:gd name="connsiteY1" fmla="*/ 0 h 618660"/>
                  <a:gd name="connsiteX2" fmla="*/ 1576054 w 1576054"/>
                  <a:gd name="connsiteY2" fmla="*/ 618660 h 618660"/>
                  <a:gd name="connsiteX3" fmla="*/ 0 w 1576054"/>
                  <a:gd name="connsiteY3" fmla="*/ 618660 h 618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6054" h="618660">
                    <a:moveTo>
                      <a:pt x="0" y="618660"/>
                    </a:moveTo>
                    <a:lnTo>
                      <a:pt x="402894" y="0"/>
                    </a:lnTo>
                    <a:lnTo>
                      <a:pt x="1576054" y="618660"/>
                    </a:lnTo>
                    <a:lnTo>
                      <a:pt x="0" y="618660"/>
                    </a:lnTo>
                    <a:close/>
                  </a:path>
                </a:pathLst>
              </a:custGeom>
              <a:solidFill>
                <a:srgbClr val="FD69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FEC61FD4-F1B5-4C89-954F-FDB8AB26F968}"/>
              </a:ext>
            </a:extLst>
          </p:cNvPr>
          <p:cNvSpPr/>
          <p:nvPr/>
        </p:nvSpPr>
        <p:spPr>
          <a:xfrm>
            <a:off x="1925878" y="2084758"/>
            <a:ext cx="1014781" cy="531908"/>
          </a:xfrm>
          <a:custGeom>
            <a:avLst/>
            <a:gdLst/>
            <a:ahLst/>
            <a:cxnLst/>
            <a:rect l="l" t="t" r="r" b="b"/>
            <a:pathLst>
              <a:path w="761086" h="398931">
                <a:moveTo>
                  <a:pt x="64122" y="252246"/>
                </a:moveTo>
                <a:lnTo>
                  <a:pt x="64122" y="345339"/>
                </a:lnTo>
                <a:lnTo>
                  <a:pt x="217932" y="345339"/>
                </a:lnTo>
                <a:lnTo>
                  <a:pt x="217932" y="252246"/>
                </a:lnTo>
                <a:close/>
                <a:moveTo>
                  <a:pt x="414071" y="176834"/>
                </a:moveTo>
                <a:cubicBezTo>
                  <a:pt x="446724" y="179333"/>
                  <a:pt x="469455" y="185940"/>
                  <a:pt x="482266" y="196656"/>
                </a:cubicBezTo>
                <a:cubicBezTo>
                  <a:pt x="495077" y="207373"/>
                  <a:pt x="500705" y="218525"/>
                  <a:pt x="499148" y="230112"/>
                </a:cubicBezTo>
                <a:cubicBezTo>
                  <a:pt x="497592" y="241700"/>
                  <a:pt x="491589" y="250049"/>
                  <a:pt x="481140" y="255160"/>
                </a:cubicBezTo>
                <a:cubicBezTo>
                  <a:pt x="470691" y="260271"/>
                  <a:pt x="458533" y="258470"/>
                  <a:pt x="444665" y="249758"/>
                </a:cubicBezTo>
                <a:cubicBezTo>
                  <a:pt x="442561" y="236722"/>
                  <a:pt x="438387" y="223922"/>
                  <a:pt x="432145" y="211358"/>
                </a:cubicBezTo>
                <a:cubicBezTo>
                  <a:pt x="425902" y="198793"/>
                  <a:pt x="418899" y="187984"/>
                  <a:pt x="411137" y="178930"/>
                </a:cubicBezTo>
                <a:close/>
                <a:moveTo>
                  <a:pt x="64122" y="149986"/>
                </a:moveTo>
                <a:lnTo>
                  <a:pt x="64122" y="240564"/>
                </a:lnTo>
                <a:lnTo>
                  <a:pt x="217932" y="240564"/>
                </a:lnTo>
                <a:lnTo>
                  <a:pt x="217932" y="149986"/>
                </a:lnTo>
                <a:close/>
                <a:moveTo>
                  <a:pt x="64122" y="49402"/>
                </a:moveTo>
                <a:lnTo>
                  <a:pt x="64122" y="138303"/>
                </a:lnTo>
                <a:lnTo>
                  <a:pt x="217932" y="138303"/>
                </a:lnTo>
                <a:lnTo>
                  <a:pt x="217932" y="49402"/>
                </a:lnTo>
                <a:close/>
                <a:moveTo>
                  <a:pt x="243916" y="3772"/>
                </a:moveTo>
                <a:lnTo>
                  <a:pt x="302171" y="50659"/>
                </a:lnTo>
                <a:cubicBezTo>
                  <a:pt x="300530" y="52782"/>
                  <a:pt x="298260" y="54722"/>
                  <a:pt x="295361" y="56478"/>
                </a:cubicBezTo>
                <a:cubicBezTo>
                  <a:pt x="292462" y="58234"/>
                  <a:pt x="288725" y="59649"/>
                  <a:pt x="284150" y="60724"/>
                </a:cubicBezTo>
                <a:lnTo>
                  <a:pt x="284150" y="374204"/>
                </a:lnTo>
                <a:cubicBezTo>
                  <a:pt x="283651" y="375894"/>
                  <a:pt x="280505" y="378243"/>
                  <a:pt x="274712" y="381251"/>
                </a:cubicBezTo>
                <a:cubicBezTo>
                  <a:pt x="268920" y="384260"/>
                  <a:pt x="261800" y="387013"/>
                  <a:pt x="253354" y="389509"/>
                </a:cubicBezTo>
                <a:cubicBezTo>
                  <a:pt x="244907" y="392006"/>
                  <a:pt x="236453" y="393330"/>
                  <a:pt x="227990" y="393483"/>
                </a:cubicBezTo>
                <a:lnTo>
                  <a:pt x="217932" y="393483"/>
                </a:lnTo>
                <a:lnTo>
                  <a:pt x="217932" y="357021"/>
                </a:lnTo>
                <a:lnTo>
                  <a:pt x="64122" y="357021"/>
                </a:lnTo>
                <a:lnTo>
                  <a:pt x="64122" y="375462"/>
                </a:lnTo>
                <a:cubicBezTo>
                  <a:pt x="63642" y="379923"/>
                  <a:pt x="58211" y="384830"/>
                  <a:pt x="47830" y="390182"/>
                </a:cubicBezTo>
                <a:cubicBezTo>
                  <a:pt x="37448" y="395535"/>
                  <a:pt x="24998" y="398451"/>
                  <a:pt x="10478" y="398931"/>
                </a:cubicBezTo>
                <a:lnTo>
                  <a:pt x="0" y="398931"/>
                </a:lnTo>
                <a:lnTo>
                  <a:pt x="0" y="10897"/>
                </a:lnTo>
                <a:lnTo>
                  <a:pt x="67894" y="37719"/>
                </a:lnTo>
                <a:lnTo>
                  <a:pt x="213322" y="37719"/>
                </a:lnTo>
                <a:close/>
                <a:moveTo>
                  <a:pt x="632422" y="0"/>
                </a:moveTo>
                <a:lnTo>
                  <a:pt x="691096" y="42279"/>
                </a:lnTo>
                <a:cubicBezTo>
                  <a:pt x="689542" y="44333"/>
                  <a:pt x="687621" y="45889"/>
                  <a:pt x="685333" y="46946"/>
                </a:cubicBezTo>
                <a:cubicBezTo>
                  <a:pt x="683046" y="48004"/>
                  <a:pt x="679658" y="48825"/>
                  <a:pt x="675170" y="49411"/>
                </a:cubicBezTo>
                <a:lnTo>
                  <a:pt x="670141" y="147936"/>
                </a:lnTo>
                <a:lnTo>
                  <a:pt x="699478" y="111855"/>
                </a:lnTo>
                <a:cubicBezTo>
                  <a:pt x="699804" y="112078"/>
                  <a:pt x="703390" y="114709"/>
                  <a:pt x="710235" y="119748"/>
                </a:cubicBezTo>
                <a:cubicBezTo>
                  <a:pt x="717080" y="124787"/>
                  <a:pt x="725229" y="130896"/>
                  <a:pt x="734682" y="138077"/>
                </a:cubicBezTo>
                <a:cubicBezTo>
                  <a:pt x="744135" y="145257"/>
                  <a:pt x="752937" y="152170"/>
                  <a:pt x="761086" y="158817"/>
                </a:cubicBezTo>
                <a:cubicBezTo>
                  <a:pt x="760405" y="161103"/>
                  <a:pt x="758938" y="162789"/>
                  <a:pt x="756685" y="163876"/>
                </a:cubicBezTo>
                <a:cubicBezTo>
                  <a:pt x="754433" y="164962"/>
                  <a:pt x="751708" y="165501"/>
                  <a:pt x="748513" y="165492"/>
                </a:cubicBezTo>
                <a:lnTo>
                  <a:pt x="588417" y="165492"/>
                </a:lnTo>
                <a:lnTo>
                  <a:pt x="588417" y="169266"/>
                </a:lnTo>
                <a:cubicBezTo>
                  <a:pt x="593289" y="184524"/>
                  <a:pt x="599365" y="198237"/>
                  <a:pt x="606647" y="210403"/>
                </a:cubicBezTo>
                <a:cubicBezTo>
                  <a:pt x="613929" y="222569"/>
                  <a:pt x="622102" y="233452"/>
                  <a:pt x="631165" y="243050"/>
                </a:cubicBezTo>
                <a:cubicBezTo>
                  <a:pt x="639573" y="230954"/>
                  <a:pt x="647693" y="218464"/>
                  <a:pt x="655525" y="205582"/>
                </a:cubicBezTo>
                <a:cubicBezTo>
                  <a:pt x="663357" y="192699"/>
                  <a:pt x="669486" y="181572"/>
                  <a:pt x="673913" y="172201"/>
                </a:cubicBezTo>
                <a:lnTo>
                  <a:pt x="734263" y="214124"/>
                </a:lnTo>
                <a:cubicBezTo>
                  <a:pt x="733294" y="216080"/>
                  <a:pt x="731565" y="217512"/>
                  <a:pt x="729077" y="218421"/>
                </a:cubicBezTo>
                <a:cubicBezTo>
                  <a:pt x="726589" y="219329"/>
                  <a:pt x="722869" y="219294"/>
                  <a:pt x="717918" y="218316"/>
                </a:cubicBezTo>
                <a:cubicBezTo>
                  <a:pt x="707467" y="223888"/>
                  <a:pt x="695575" y="229722"/>
                  <a:pt x="682243" y="235819"/>
                </a:cubicBezTo>
                <a:cubicBezTo>
                  <a:pt x="668910" y="241915"/>
                  <a:pt x="655237" y="247540"/>
                  <a:pt x="641223" y="252693"/>
                </a:cubicBezTo>
                <a:cubicBezTo>
                  <a:pt x="658232" y="268038"/>
                  <a:pt x="676707" y="280213"/>
                  <a:pt x="696649" y="289218"/>
                </a:cubicBezTo>
                <a:cubicBezTo>
                  <a:pt x="716591" y="298222"/>
                  <a:pt x="736533" y="305052"/>
                  <a:pt x="756476" y="309708"/>
                </a:cubicBezTo>
                <a:lnTo>
                  <a:pt x="755218" y="313900"/>
                </a:lnTo>
                <a:cubicBezTo>
                  <a:pt x="743422" y="317254"/>
                  <a:pt x="733591" y="323959"/>
                  <a:pt x="725724" y="334015"/>
                </a:cubicBezTo>
                <a:cubicBezTo>
                  <a:pt x="717857" y="344071"/>
                  <a:pt x="712322" y="356218"/>
                  <a:pt x="709117" y="370456"/>
                </a:cubicBezTo>
                <a:cubicBezTo>
                  <a:pt x="688892" y="358288"/>
                  <a:pt x="671041" y="344276"/>
                  <a:pt x="655566" y="328421"/>
                </a:cubicBezTo>
                <a:cubicBezTo>
                  <a:pt x="640090" y="312566"/>
                  <a:pt x="626803" y="293332"/>
                  <a:pt x="615705" y="270718"/>
                </a:cubicBezTo>
                <a:cubicBezTo>
                  <a:pt x="604606" y="248104"/>
                  <a:pt x="595510" y="220575"/>
                  <a:pt x="588417" y="188131"/>
                </a:cubicBezTo>
                <a:lnTo>
                  <a:pt x="588417" y="328992"/>
                </a:lnTo>
                <a:cubicBezTo>
                  <a:pt x="588701" y="342033"/>
                  <a:pt x="587061" y="353506"/>
                  <a:pt x="583496" y="363412"/>
                </a:cubicBezTo>
                <a:cubicBezTo>
                  <a:pt x="579931" y="373319"/>
                  <a:pt x="572734" y="381317"/>
                  <a:pt x="561905" y="387407"/>
                </a:cubicBezTo>
                <a:cubicBezTo>
                  <a:pt x="551075" y="393498"/>
                  <a:pt x="534906" y="397339"/>
                  <a:pt x="513398" y="398931"/>
                </a:cubicBezTo>
                <a:cubicBezTo>
                  <a:pt x="513040" y="389291"/>
                  <a:pt x="512079" y="380933"/>
                  <a:pt x="510516" y="373858"/>
                </a:cubicBezTo>
                <a:cubicBezTo>
                  <a:pt x="508953" y="366783"/>
                  <a:pt x="506421" y="361043"/>
                  <a:pt x="502920" y="356637"/>
                </a:cubicBezTo>
                <a:cubicBezTo>
                  <a:pt x="499820" y="352432"/>
                  <a:pt x="495333" y="348698"/>
                  <a:pt x="489457" y="345435"/>
                </a:cubicBezTo>
                <a:cubicBezTo>
                  <a:pt x="483580" y="342172"/>
                  <a:pt x="474797" y="339485"/>
                  <a:pt x="463106" y="337374"/>
                </a:cubicBezTo>
                <a:lnTo>
                  <a:pt x="463106" y="332346"/>
                </a:lnTo>
                <a:cubicBezTo>
                  <a:pt x="463620" y="332377"/>
                  <a:pt x="467760" y="332594"/>
                  <a:pt x="475523" y="332998"/>
                </a:cubicBezTo>
                <a:cubicBezTo>
                  <a:pt x="483287" y="333402"/>
                  <a:pt x="491586" y="333805"/>
                  <a:pt x="500421" y="334209"/>
                </a:cubicBezTo>
                <a:cubicBezTo>
                  <a:pt x="509256" y="334613"/>
                  <a:pt x="515537" y="334830"/>
                  <a:pt x="519265" y="334861"/>
                </a:cubicBezTo>
                <a:cubicBezTo>
                  <a:pt x="522365" y="334826"/>
                  <a:pt x="524547" y="334163"/>
                  <a:pt x="525813" y="332870"/>
                </a:cubicBezTo>
                <a:cubicBezTo>
                  <a:pt x="527079" y="331577"/>
                  <a:pt x="527691" y="329865"/>
                  <a:pt x="527647" y="327734"/>
                </a:cubicBezTo>
                <a:lnTo>
                  <a:pt x="527647" y="267785"/>
                </a:lnTo>
                <a:cubicBezTo>
                  <a:pt x="514498" y="279515"/>
                  <a:pt x="498991" y="292632"/>
                  <a:pt x="481127" y="307137"/>
                </a:cubicBezTo>
                <a:cubicBezTo>
                  <a:pt x="463263" y="321642"/>
                  <a:pt x="442727" y="337583"/>
                  <a:pt x="419519" y="354962"/>
                </a:cubicBezTo>
                <a:cubicBezTo>
                  <a:pt x="419083" y="357928"/>
                  <a:pt x="418070" y="360580"/>
                  <a:pt x="416481" y="362918"/>
                </a:cubicBezTo>
                <a:cubicBezTo>
                  <a:pt x="414892" y="365256"/>
                  <a:pt x="412831" y="367071"/>
                  <a:pt x="410299" y="368362"/>
                </a:cubicBezTo>
                <a:lnTo>
                  <a:pt x="366293" y="310546"/>
                </a:lnTo>
                <a:cubicBezTo>
                  <a:pt x="381372" y="305472"/>
                  <a:pt x="403288" y="297174"/>
                  <a:pt x="432040" y="285654"/>
                </a:cubicBezTo>
                <a:cubicBezTo>
                  <a:pt x="460792" y="274134"/>
                  <a:pt x="492661" y="260911"/>
                  <a:pt x="527647" y="245985"/>
                </a:cubicBezTo>
                <a:lnTo>
                  <a:pt x="527647" y="165492"/>
                </a:lnTo>
                <a:lnTo>
                  <a:pt x="368389" y="165492"/>
                </a:lnTo>
                <a:lnTo>
                  <a:pt x="365036" y="153810"/>
                </a:lnTo>
                <a:lnTo>
                  <a:pt x="606857" y="153810"/>
                </a:lnTo>
                <a:lnTo>
                  <a:pt x="609371" y="104723"/>
                </a:lnTo>
                <a:lnTo>
                  <a:pt x="424967" y="104723"/>
                </a:lnTo>
                <a:lnTo>
                  <a:pt x="421196" y="93041"/>
                </a:lnTo>
                <a:lnTo>
                  <a:pt x="609595" y="93041"/>
                </a:lnTo>
                <a:lnTo>
                  <a:pt x="612520" y="40182"/>
                </a:lnTo>
                <a:lnTo>
                  <a:pt x="411975" y="40182"/>
                </a:lnTo>
                <a:lnTo>
                  <a:pt x="408204" y="28499"/>
                </a:lnTo>
                <a:lnTo>
                  <a:pt x="608952" y="28499"/>
                </a:lnTo>
                <a:close/>
              </a:path>
            </a:pathLst>
          </a:custGeom>
          <a:solidFill>
            <a:srgbClr val="358A9E"/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358A9E"/>
              </a:soli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CA8B6C1-2DE0-4A13-9F20-8EA8357A1E8F}"/>
              </a:ext>
            </a:extLst>
          </p:cNvPr>
          <p:cNvSpPr/>
          <p:nvPr/>
        </p:nvSpPr>
        <p:spPr>
          <a:xfrm>
            <a:off x="1793033" y="2654044"/>
            <a:ext cx="15144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58A9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CONTENTS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58A9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344CD24-9C6A-4DC6-A3C1-E5B4DCBD9F36}"/>
              </a:ext>
            </a:extLst>
          </p:cNvPr>
          <p:cNvSpPr txBox="1"/>
          <p:nvPr/>
        </p:nvSpPr>
        <p:spPr>
          <a:xfrm>
            <a:off x="6804162" y="1690318"/>
            <a:ext cx="3085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一、毕设进度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3D44171-EA60-44C5-B53E-931CB1B19ABC}"/>
              </a:ext>
            </a:extLst>
          </p:cNvPr>
          <p:cNvSpPr txBox="1"/>
          <p:nvPr/>
        </p:nvSpPr>
        <p:spPr>
          <a:xfrm>
            <a:off x="6804161" y="2428853"/>
            <a:ext cx="4600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二、毕业论文进度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C68EA73-E817-43C2-866B-45C02292B87F}"/>
              </a:ext>
            </a:extLst>
          </p:cNvPr>
          <p:cNvSpPr txBox="1"/>
          <p:nvPr/>
        </p:nvSpPr>
        <p:spPr>
          <a:xfrm>
            <a:off x="6804161" y="3117963"/>
            <a:ext cx="4600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三、系统演示</a:t>
            </a:r>
          </a:p>
        </p:txBody>
      </p:sp>
      <p:sp>
        <p:nvSpPr>
          <p:cNvPr id="31" name="图文框 30">
            <a:extLst>
              <a:ext uri="{FF2B5EF4-FFF2-40B4-BE49-F238E27FC236}">
                <a16:creationId xmlns:a16="http://schemas.microsoft.com/office/drawing/2014/main" id="{F5DE8300-73EE-4ED2-BF81-7030087517DD}"/>
              </a:ext>
            </a:extLst>
          </p:cNvPr>
          <p:cNvSpPr/>
          <p:nvPr/>
        </p:nvSpPr>
        <p:spPr>
          <a:xfrm>
            <a:off x="1566271" y="1816905"/>
            <a:ext cx="2721819" cy="1612097"/>
          </a:xfrm>
          <a:prstGeom prst="frame">
            <a:avLst>
              <a:gd name="adj1" fmla="val 215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20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4AA8C32-1A75-4A91-922F-D5B5A4615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2F1A11A-5090-464C-90C5-5DF5C107CDE7}"/>
              </a:ext>
            </a:extLst>
          </p:cNvPr>
          <p:cNvSpPr/>
          <p:nvPr/>
        </p:nvSpPr>
        <p:spPr>
          <a:xfrm>
            <a:off x="3843759" y="4274774"/>
            <a:ext cx="4504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GRADUATION PROJECT PROGRESS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图文框 7">
            <a:extLst>
              <a:ext uri="{FF2B5EF4-FFF2-40B4-BE49-F238E27FC236}">
                <a16:creationId xmlns:a16="http://schemas.microsoft.com/office/drawing/2014/main" id="{9F341E77-A408-4F90-B617-8362AAC84DE5}"/>
              </a:ext>
            </a:extLst>
          </p:cNvPr>
          <p:cNvSpPr/>
          <p:nvPr/>
        </p:nvSpPr>
        <p:spPr>
          <a:xfrm>
            <a:off x="3240854" y="1985387"/>
            <a:ext cx="5710293" cy="2887227"/>
          </a:xfrm>
          <a:prstGeom prst="frame">
            <a:avLst>
              <a:gd name="adj1" fmla="val 21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270F1A-B213-47E3-8C3E-85136587BA3C}"/>
              </a:ext>
            </a:extLst>
          </p:cNvPr>
          <p:cNvSpPr/>
          <p:nvPr/>
        </p:nvSpPr>
        <p:spPr>
          <a:xfrm>
            <a:off x="4383511" y="2272646"/>
            <a:ext cx="342497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PART 01</a:t>
            </a:r>
            <a:endParaRPr lang="zh-CN" altLang="en-US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5747F2-9424-4267-B3BA-59BA8FDD1237}"/>
              </a:ext>
            </a:extLst>
          </p:cNvPr>
          <p:cNvSpPr/>
          <p:nvPr/>
        </p:nvSpPr>
        <p:spPr>
          <a:xfrm>
            <a:off x="4383511" y="3184491"/>
            <a:ext cx="342497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毕设进度</a:t>
            </a:r>
          </a:p>
        </p:txBody>
      </p:sp>
    </p:spTree>
    <p:extLst>
      <p:ext uri="{BB962C8B-B14F-4D97-AF65-F5344CB8AC3E}">
        <p14:creationId xmlns:p14="http://schemas.microsoft.com/office/powerpoint/2010/main" val="307305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5BB523B4-D8EE-4539-A9E9-22ADD490B94C}"/>
              </a:ext>
            </a:extLst>
          </p:cNvPr>
          <p:cNvGrpSpPr/>
          <p:nvPr/>
        </p:nvGrpSpPr>
        <p:grpSpPr>
          <a:xfrm>
            <a:off x="-458176" y="5172066"/>
            <a:ext cx="12576341" cy="1708772"/>
            <a:chOff x="-458176" y="4752976"/>
            <a:chExt cx="12576341" cy="2127861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85C9BF64-31EC-4989-9C24-74B3EE69AD12}"/>
                </a:ext>
              </a:extLst>
            </p:cNvPr>
            <p:cNvSpPr/>
            <p:nvPr/>
          </p:nvSpPr>
          <p:spPr>
            <a:xfrm>
              <a:off x="3573638" y="5884420"/>
              <a:ext cx="4836392" cy="974066"/>
            </a:xfrm>
            <a:custGeom>
              <a:avLst/>
              <a:gdLst>
                <a:gd name="connsiteX0" fmla="*/ 0 w 4000500"/>
                <a:gd name="connsiteY0" fmla="*/ 2200275 h 2200275"/>
                <a:gd name="connsiteX1" fmla="*/ 2000250 w 4000500"/>
                <a:gd name="connsiteY1" fmla="*/ 0 h 2200275"/>
                <a:gd name="connsiteX2" fmla="*/ 4000500 w 4000500"/>
                <a:gd name="connsiteY2" fmla="*/ 2200275 h 2200275"/>
                <a:gd name="connsiteX3" fmla="*/ 0 w 4000500"/>
                <a:gd name="connsiteY3" fmla="*/ 2200275 h 2200275"/>
                <a:gd name="connsiteX0" fmla="*/ 0 w 4000500"/>
                <a:gd name="connsiteY0" fmla="*/ 2057400 h 2057400"/>
                <a:gd name="connsiteX1" fmla="*/ 2933700 w 4000500"/>
                <a:gd name="connsiteY1" fmla="*/ 0 h 2057400"/>
                <a:gd name="connsiteX2" fmla="*/ 4000500 w 4000500"/>
                <a:gd name="connsiteY2" fmla="*/ 2057400 h 2057400"/>
                <a:gd name="connsiteX3" fmla="*/ 0 w 4000500"/>
                <a:gd name="connsiteY3" fmla="*/ 2057400 h 2057400"/>
                <a:gd name="connsiteX0" fmla="*/ 0 w 4000500"/>
                <a:gd name="connsiteY0" fmla="*/ 1336867 h 1336867"/>
                <a:gd name="connsiteX1" fmla="*/ 428255 w 4000500"/>
                <a:gd name="connsiteY1" fmla="*/ 0 h 1336867"/>
                <a:gd name="connsiteX2" fmla="*/ 4000500 w 4000500"/>
                <a:gd name="connsiteY2" fmla="*/ 1336867 h 1336867"/>
                <a:gd name="connsiteX3" fmla="*/ 0 w 4000500"/>
                <a:gd name="connsiteY3" fmla="*/ 1336867 h 133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0500" h="1336867">
                  <a:moveTo>
                    <a:pt x="0" y="1336867"/>
                  </a:moveTo>
                  <a:lnTo>
                    <a:pt x="428255" y="0"/>
                  </a:lnTo>
                  <a:lnTo>
                    <a:pt x="4000500" y="1336867"/>
                  </a:lnTo>
                  <a:lnTo>
                    <a:pt x="0" y="1336867"/>
                  </a:lnTo>
                  <a:close/>
                </a:path>
              </a:pathLst>
            </a:custGeom>
            <a:solidFill>
              <a:srgbClr val="E8A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C778E33-FB45-43A4-A893-60497C506B7A}"/>
                </a:ext>
              </a:extLst>
            </p:cNvPr>
            <p:cNvGrpSpPr/>
            <p:nvPr/>
          </p:nvGrpSpPr>
          <p:grpSpPr>
            <a:xfrm>
              <a:off x="-458176" y="5468279"/>
              <a:ext cx="3743627" cy="1390206"/>
              <a:chOff x="1732574" y="5321643"/>
              <a:chExt cx="2493436" cy="1536357"/>
            </a:xfrm>
          </p:grpSpPr>
          <p:sp>
            <p:nvSpPr>
              <p:cNvPr id="5" name="直角三角形 4">
                <a:extLst>
                  <a:ext uri="{FF2B5EF4-FFF2-40B4-BE49-F238E27FC236}">
                    <a16:creationId xmlns:a16="http://schemas.microsoft.com/office/drawing/2014/main" id="{FCC65FE5-E60B-4C28-85BC-EBDC43759AC7}"/>
                  </a:ext>
                </a:extLst>
              </p:cNvPr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BDD5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直角三角形 4">
                <a:extLst>
                  <a:ext uri="{FF2B5EF4-FFF2-40B4-BE49-F238E27FC236}">
                    <a16:creationId xmlns:a16="http://schemas.microsoft.com/office/drawing/2014/main" id="{61635392-0B1D-4F7D-AB39-DD07DB5A4F0F}"/>
                  </a:ext>
                </a:extLst>
              </p:cNvPr>
              <p:cNvSpPr/>
              <p:nvPr/>
            </p:nvSpPr>
            <p:spPr>
              <a:xfrm>
                <a:off x="2749941" y="5338119"/>
                <a:ext cx="1476069" cy="151988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3495681 w 5071735"/>
                  <a:gd name="connsiteY0" fmla="*/ 1519881 h 1519881"/>
                  <a:gd name="connsiteX1" fmla="*/ 0 w 5071735"/>
                  <a:gd name="connsiteY1" fmla="*/ 0 h 1519881"/>
                  <a:gd name="connsiteX2" fmla="*/ 5071735 w 5071735"/>
                  <a:gd name="connsiteY2" fmla="*/ 1519881 h 1519881"/>
                  <a:gd name="connsiteX3" fmla="*/ 3495681 w 5071735"/>
                  <a:gd name="connsiteY3" fmla="*/ 1519881 h 1519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1735" h="1519881">
                    <a:moveTo>
                      <a:pt x="3495681" y="1519881"/>
                    </a:moveTo>
                    <a:lnTo>
                      <a:pt x="0" y="0"/>
                    </a:lnTo>
                    <a:lnTo>
                      <a:pt x="5071735" y="1519881"/>
                    </a:lnTo>
                    <a:lnTo>
                      <a:pt x="3495681" y="1519881"/>
                    </a:lnTo>
                    <a:close/>
                  </a:path>
                </a:pathLst>
              </a:custGeom>
              <a:solidFill>
                <a:srgbClr val="96B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直角三角形 4">
                <a:extLst>
                  <a:ext uri="{FF2B5EF4-FFF2-40B4-BE49-F238E27FC236}">
                    <a16:creationId xmlns:a16="http://schemas.microsoft.com/office/drawing/2014/main" id="{460162BF-08C2-401E-8B45-EF4E1CDA6665}"/>
                  </a:ext>
                </a:extLst>
              </p:cNvPr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3495681 w 5071735"/>
                  <a:gd name="connsiteY0" fmla="*/ 1519881 h 1519881"/>
                  <a:gd name="connsiteX1" fmla="*/ 0 w 5071735"/>
                  <a:gd name="connsiteY1" fmla="*/ 0 h 1519881"/>
                  <a:gd name="connsiteX2" fmla="*/ 5071735 w 5071735"/>
                  <a:gd name="connsiteY2" fmla="*/ 1519881 h 1519881"/>
                  <a:gd name="connsiteX3" fmla="*/ 3495681 w 5071735"/>
                  <a:gd name="connsiteY3" fmla="*/ 1519881 h 1519881"/>
                  <a:gd name="connsiteX0" fmla="*/ 0 w 3475309"/>
                  <a:gd name="connsiteY0" fmla="*/ 1500831 h 1500831"/>
                  <a:gd name="connsiteX1" fmla="*/ 3475309 w 3475309"/>
                  <a:gd name="connsiteY1" fmla="*/ 0 h 1500831"/>
                  <a:gd name="connsiteX2" fmla="*/ 1576054 w 3475309"/>
                  <a:gd name="connsiteY2" fmla="*/ 1500831 h 1500831"/>
                  <a:gd name="connsiteX3" fmla="*/ 0 w 3475309"/>
                  <a:gd name="connsiteY3" fmla="*/ 1500831 h 150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B6C9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4CE36B1-2126-42B8-B9F0-0D04997EB761}"/>
                </a:ext>
              </a:extLst>
            </p:cNvPr>
            <p:cNvGrpSpPr/>
            <p:nvPr/>
          </p:nvGrpSpPr>
          <p:grpSpPr>
            <a:xfrm>
              <a:off x="958787" y="5907811"/>
              <a:ext cx="3984854" cy="950674"/>
              <a:chOff x="1732574" y="5321643"/>
              <a:chExt cx="2034745" cy="1536357"/>
            </a:xfrm>
          </p:grpSpPr>
          <p:sp>
            <p:nvSpPr>
              <p:cNvPr id="10" name="直角三角形 4">
                <a:extLst>
                  <a:ext uri="{FF2B5EF4-FFF2-40B4-BE49-F238E27FC236}">
                    <a16:creationId xmlns:a16="http://schemas.microsoft.com/office/drawing/2014/main" id="{22225E13-1938-4689-99A4-B3BEFF0EDED7}"/>
                  </a:ext>
                </a:extLst>
              </p:cNvPr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15AA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直角三角形 4">
                <a:extLst>
                  <a:ext uri="{FF2B5EF4-FFF2-40B4-BE49-F238E27FC236}">
                    <a16:creationId xmlns:a16="http://schemas.microsoft.com/office/drawing/2014/main" id="{3995A554-5883-4955-86D7-43B2828D0970}"/>
                  </a:ext>
                </a:extLst>
              </p:cNvPr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3495681 w 5071735"/>
                  <a:gd name="connsiteY0" fmla="*/ 1519881 h 1519881"/>
                  <a:gd name="connsiteX1" fmla="*/ 0 w 5071735"/>
                  <a:gd name="connsiteY1" fmla="*/ 0 h 1519881"/>
                  <a:gd name="connsiteX2" fmla="*/ 5071735 w 5071735"/>
                  <a:gd name="connsiteY2" fmla="*/ 1519881 h 1519881"/>
                  <a:gd name="connsiteX3" fmla="*/ 3495681 w 5071735"/>
                  <a:gd name="connsiteY3" fmla="*/ 1519881 h 1519881"/>
                  <a:gd name="connsiteX0" fmla="*/ 0 w 3475309"/>
                  <a:gd name="connsiteY0" fmla="*/ 1500831 h 1500831"/>
                  <a:gd name="connsiteX1" fmla="*/ 3475309 w 3475309"/>
                  <a:gd name="connsiteY1" fmla="*/ 0 h 1500831"/>
                  <a:gd name="connsiteX2" fmla="*/ 1576054 w 3475309"/>
                  <a:gd name="connsiteY2" fmla="*/ 1500831 h 1500831"/>
                  <a:gd name="connsiteX3" fmla="*/ 0 w 3475309"/>
                  <a:gd name="connsiteY3" fmla="*/ 1500831 h 150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358A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" name="直角三角形 4">
              <a:extLst>
                <a:ext uri="{FF2B5EF4-FFF2-40B4-BE49-F238E27FC236}">
                  <a16:creationId xmlns:a16="http://schemas.microsoft.com/office/drawing/2014/main" id="{07626337-4BE8-4AAE-B206-D2A220EFCE61}"/>
                </a:ext>
              </a:extLst>
            </p:cNvPr>
            <p:cNvSpPr/>
            <p:nvPr/>
          </p:nvSpPr>
          <p:spPr>
            <a:xfrm>
              <a:off x="2620408" y="5223946"/>
              <a:ext cx="6642326" cy="1635844"/>
            </a:xfrm>
            <a:custGeom>
              <a:avLst/>
              <a:gdLst>
                <a:gd name="connsiteX0" fmla="*/ 0 w 1576054"/>
                <a:gd name="connsiteY0" fmla="*/ 1602259 h 1602259"/>
                <a:gd name="connsiteX1" fmla="*/ 0 w 1576054"/>
                <a:gd name="connsiteY1" fmla="*/ 0 h 1602259"/>
                <a:gd name="connsiteX2" fmla="*/ 1576054 w 1576054"/>
                <a:gd name="connsiteY2" fmla="*/ 1602259 h 1602259"/>
                <a:gd name="connsiteX3" fmla="*/ 0 w 1576054"/>
                <a:gd name="connsiteY3" fmla="*/ 1602259 h 1602259"/>
                <a:gd name="connsiteX0" fmla="*/ 0 w 1576054"/>
                <a:gd name="connsiteY0" fmla="*/ 1536357 h 1536357"/>
                <a:gd name="connsiteX1" fmla="*/ 551935 w 1576054"/>
                <a:gd name="connsiteY1" fmla="*/ 0 h 1536357"/>
                <a:gd name="connsiteX2" fmla="*/ 1576054 w 1576054"/>
                <a:gd name="connsiteY2" fmla="*/ 1536357 h 1536357"/>
                <a:gd name="connsiteX3" fmla="*/ 0 w 1576054"/>
                <a:gd name="connsiteY3" fmla="*/ 1536357 h 1536357"/>
                <a:gd name="connsiteX0" fmla="*/ 0 w 1716592"/>
                <a:gd name="connsiteY0" fmla="*/ 1059802 h 1059802"/>
                <a:gd name="connsiteX1" fmla="*/ 1716592 w 1716592"/>
                <a:gd name="connsiteY1" fmla="*/ 0 h 1059802"/>
                <a:gd name="connsiteX2" fmla="*/ 1576054 w 1716592"/>
                <a:gd name="connsiteY2" fmla="*/ 1059802 h 1059802"/>
                <a:gd name="connsiteX3" fmla="*/ 0 w 1716592"/>
                <a:gd name="connsiteY3" fmla="*/ 1059802 h 1059802"/>
                <a:gd name="connsiteX0" fmla="*/ 0 w 1714578"/>
                <a:gd name="connsiteY0" fmla="*/ 1062779 h 1062779"/>
                <a:gd name="connsiteX1" fmla="*/ 1714578 w 1714578"/>
                <a:gd name="connsiteY1" fmla="*/ 0 h 1062779"/>
                <a:gd name="connsiteX2" fmla="*/ 1576054 w 1714578"/>
                <a:gd name="connsiteY2" fmla="*/ 1062779 h 1062779"/>
                <a:gd name="connsiteX3" fmla="*/ 0 w 1714578"/>
                <a:gd name="connsiteY3" fmla="*/ 1062779 h 1062779"/>
                <a:gd name="connsiteX0" fmla="*/ 0 w 1725556"/>
                <a:gd name="connsiteY0" fmla="*/ 965427 h 965427"/>
                <a:gd name="connsiteX1" fmla="*/ 1725556 w 1725556"/>
                <a:gd name="connsiteY1" fmla="*/ 0 h 965427"/>
                <a:gd name="connsiteX2" fmla="*/ 1576054 w 1725556"/>
                <a:gd name="connsiteY2" fmla="*/ 965427 h 965427"/>
                <a:gd name="connsiteX3" fmla="*/ 0 w 1725556"/>
                <a:gd name="connsiteY3" fmla="*/ 965427 h 965427"/>
                <a:gd name="connsiteX0" fmla="*/ 0 w 2157372"/>
                <a:gd name="connsiteY0" fmla="*/ 987061 h 987061"/>
                <a:gd name="connsiteX1" fmla="*/ 2157372 w 2157372"/>
                <a:gd name="connsiteY1" fmla="*/ 0 h 987061"/>
                <a:gd name="connsiteX2" fmla="*/ 2007870 w 2157372"/>
                <a:gd name="connsiteY2" fmla="*/ 965427 h 987061"/>
                <a:gd name="connsiteX3" fmla="*/ 0 w 2157372"/>
                <a:gd name="connsiteY3" fmla="*/ 987061 h 98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7372" h="987061">
                  <a:moveTo>
                    <a:pt x="0" y="987061"/>
                  </a:moveTo>
                  <a:lnTo>
                    <a:pt x="2157372" y="0"/>
                  </a:lnTo>
                  <a:lnTo>
                    <a:pt x="2007870" y="965427"/>
                  </a:lnTo>
                  <a:lnTo>
                    <a:pt x="0" y="987061"/>
                  </a:ln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A4EE65B-D766-4A3E-8765-9A1DB675E590}"/>
                </a:ext>
              </a:extLst>
            </p:cNvPr>
            <p:cNvGrpSpPr/>
            <p:nvPr/>
          </p:nvGrpSpPr>
          <p:grpSpPr>
            <a:xfrm>
              <a:off x="4313323" y="4752976"/>
              <a:ext cx="6642326" cy="2105512"/>
              <a:chOff x="2191265" y="5491811"/>
              <a:chExt cx="2031581" cy="1366191"/>
            </a:xfrm>
          </p:grpSpPr>
          <p:sp>
            <p:nvSpPr>
              <p:cNvPr id="15" name="直角三角形 4">
                <a:extLst>
                  <a:ext uri="{FF2B5EF4-FFF2-40B4-BE49-F238E27FC236}">
                    <a16:creationId xmlns:a16="http://schemas.microsoft.com/office/drawing/2014/main" id="{551DD564-8201-450E-8A20-8A5E90FBC4ED}"/>
                  </a:ext>
                </a:extLst>
              </p:cNvPr>
              <p:cNvSpPr/>
              <p:nvPr/>
            </p:nvSpPr>
            <p:spPr>
              <a:xfrm>
                <a:off x="2191265" y="5503280"/>
                <a:ext cx="1714578" cy="135472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0 w 1716592"/>
                  <a:gd name="connsiteY0" fmla="*/ 1059802 h 1059802"/>
                  <a:gd name="connsiteX1" fmla="*/ 1716592 w 1716592"/>
                  <a:gd name="connsiteY1" fmla="*/ 0 h 1059802"/>
                  <a:gd name="connsiteX2" fmla="*/ 1576054 w 1716592"/>
                  <a:gd name="connsiteY2" fmla="*/ 1059802 h 1059802"/>
                  <a:gd name="connsiteX3" fmla="*/ 0 w 1716592"/>
                  <a:gd name="connsiteY3" fmla="*/ 1059802 h 1059802"/>
                  <a:gd name="connsiteX0" fmla="*/ 0 w 1714578"/>
                  <a:gd name="connsiteY0" fmla="*/ 1062779 h 1062779"/>
                  <a:gd name="connsiteX1" fmla="*/ 1714578 w 1714578"/>
                  <a:gd name="connsiteY1" fmla="*/ 0 h 1062779"/>
                  <a:gd name="connsiteX2" fmla="*/ 1576054 w 1714578"/>
                  <a:gd name="connsiteY2" fmla="*/ 1062779 h 1062779"/>
                  <a:gd name="connsiteX3" fmla="*/ 0 w 1714578"/>
                  <a:gd name="connsiteY3" fmla="*/ 1062779 h 106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78" h="1062779">
                    <a:moveTo>
                      <a:pt x="0" y="1062779"/>
                    </a:moveTo>
                    <a:lnTo>
                      <a:pt x="1714578" y="0"/>
                    </a:lnTo>
                    <a:lnTo>
                      <a:pt x="1576054" y="1062779"/>
                    </a:lnTo>
                    <a:lnTo>
                      <a:pt x="0" y="1062779"/>
                    </a:lnTo>
                    <a:close/>
                  </a:path>
                </a:pathLst>
              </a:custGeom>
              <a:solidFill>
                <a:srgbClr val="8FD2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直角三角形 4">
                <a:extLst>
                  <a:ext uri="{FF2B5EF4-FFF2-40B4-BE49-F238E27FC236}">
                    <a16:creationId xmlns:a16="http://schemas.microsoft.com/office/drawing/2014/main" id="{94E7DD8D-F81A-42F4-B92E-C06F70B356C0}"/>
                  </a:ext>
                </a:extLst>
              </p:cNvPr>
              <p:cNvSpPr/>
              <p:nvPr/>
            </p:nvSpPr>
            <p:spPr>
              <a:xfrm>
                <a:off x="3764154" y="5491811"/>
                <a:ext cx="458692" cy="136619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3495681 w 5071735"/>
                  <a:gd name="connsiteY0" fmla="*/ 1519881 h 1519881"/>
                  <a:gd name="connsiteX1" fmla="*/ 0 w 5071735"/>
                  <a:gd name="connsiteY1" fmla="*/ 0 h 1519881"/>
                  <a:gd name="connsiteX2" fmla="*/ 5071735 w 5071735"/>
                  <a:gd name="connsiteY2" fmla="*/ 1519881 h 1519881"/>
                  <a:gd name="connsiteX3" fmla="*/ 3495681 w 5071735"/>
                  <a:gd name="connsiteY3" fmla="*/ 1519881 h 1519881"/>
                  <a:gd name="connsiteX0" fmla="*/ 0 w 1576054"/>
                  <a:gd name="connsiteY0" fmla="*/ 1071777 h 1071777"/>
                  <a:gd name="connsiteX1" fmla="*/ 472977 w 1576054"/>
                  <a:gd name="connsiteY1" fmla="*/ 0 h 1071777"/>
                  <a:gd name="connsiteX2" fmla="*/ 1576054 w 1576054"/>
                  <a:gd name="connsiteY2" fmla="*/ 1071777 h 1071777"/>
                  <a:gd name="connsiteX3" fmla="*/ 0 w 1576054"/>
                  <a:gd name="connsiteY3" fmla="*/ 1071777 h 1071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B5D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C04D6C16-0911-4DEF-93BB-6EDAF0929494}"/>
                </a:ext>
              </a:extLst>
            </p:cNvPr>
            <p:cNvGrpSpPr/>
            <p:nvPr/>
          </p:nvGrpSpPr>
          <p:grpSpPr>
            <a:xfrm>
              <a:off x="9802090" y="5324278"/>
              <a:ext cx="2316075" cy="1556559"/>
              <a:chOff x="4189500" y="1981030"/>
              <a:chExt cx="2316075" cy="1556559"/>
            </a:xfrm>
          </p:grpSpPr>
          <p:sp>
            <p:nvSpPr>
              <p:cNvPr id="21" name="直角三角形 4">
                <a:extLst>
                  <a:ext uri="{FF2B5EF4-FFF2-40B4-BE49-F238E27FC236}">
                    <a16:creationId xmlns:a16="http://schemas.microsoft.com/office/drawing/2014/main" id="{C0D95564-FC2B-4BF5-961E-85653B68A9D6}"/>
                  </a:ext>
                </a:extLst>
              </p:cNvPr>
              <p:cNvSpPr/>
              <p:nvPr/>
            </p:nvSpPr>
            <p:spPr>
              <a:xfrm>
                <a:off x="4189500" y="1994019"/>
                <a:ext cx="1318562" cy="1543570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0 w 1716592"/>
                  <a:gd name="connsiteY0" fmla="*/ 1059802 h 1059802"/>
                  <a:gd name="connsiteX1" fmla="*/ 1716592 w 1716592"/>
                  <a:gd name="connsiteY1" fmla="*/ 0 h 1059802"/>
                  <a:gd name="connsiteX2" fmla="*/ 1576054 w 1716592"/>
                  <a:gd name="connsiteY2" fmla="*/ 1059802 h 1059802"/>
                  <a:gd name="connsiteX3" fmla="*/ 0 w 1716592"/>
                  <a:gd name="connsiteY3" fmla="*/ 1059802 h 1059802"/>
                  <a:gd name="connsiteX0" fmla="*/ 0 w 1714578"/>
                  <a:gd name="connsiteY0" fmla="*/ 1062779 h 1062779"/>
                  <a:gd name="connsiteX1" fmla="*/ 1714578 w 1714578"/>
                  <a:gd name="connsiteY1" fmla="*/ 0 h 1062779"/>
                  <a:gd name="connsiteX2" fmla="*/ 1576054 w 1714578"/>
                  <a:gd name="connsiteY2" fmla="*/ 1062779 h 1062779"/>
                  <a:gd name="connsiteX3" fmla="*/ 0 w 1714578"/>
                  <a:gd name="connsiteY3" fmla="*/ 1062779 h 1062779"/>
                  <a:gd name="connsiteX0" fmla="*/ 0 w 419030"/>
                  <a:gd name="connsiteY0" fmla="*/ 1069378 h 1069378"/>
                  <a:gd name="connsiteX1" fmla="*/ 419030 w 419030"/>
                  <a:gd name="connsiteY1" fmla="*/ 0 h 1069378"/>
                  <a:gd name="connsiteX2" fmla="*/ 280506 w 419030"/>
                  <a:gd name="connsiteY2" fmla="*/ 1062779 h 1069378"/>
                  <a:gd name="connsiteX3" fmla="*/ 0 w 419030"/>
                  <a:gd name="connsiteY3" fmla="*/ 1069378 h 1069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9030" h="1069378">
                    <a:moveTo>
                      <a:pt x="0" y="1069378"/>
                    </a:moveTo>
                    <a:lnTo>
                      <a:pt x="419030" y="0"/>
                    </a:lnTo>
                    <a:lnTo>
                      <a:pt x="280506" y="1062779"/>
                    </a:lnTo>
                    <a:lnTo>
                      <a:pt x="0" y="1069378"/>
                    </a:lnTo>
                    <a:close/>
                  </a:path>
                </a:pathLst>
              </a:custGeom>
              <a:solidFill>
                <a:srgbClr val="FC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直角三角形 4">
                <a:extLst>
                  <a:ext uri="{FF2B5EF4-FFF2-40B4-BE49-F238E27FC236}">
                    <a16:creationId xmlns:a16="http://schemas.microsoft.com/office/drawing/2014/main" id="{3C584DB7-94B8-47EB-9D04-EF14A61881EF}"/>
                  </a:ext>
                </a:extLst>
              </p:cNvPr>
              <p:cNvSpPr/>
              <p:nvPr/>
            </p:nvSpPr>
            <p:spPr>
              <a:xfrm>
                <a:off x="5062209" y="1981030"/>
                <a:ext cx="1443366" cy="1547033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3495681 w 5071735"/>
                  <a:gd name="connsiteY0" fmla="*/ 1519881 h 1519881"/>
                  <a:gd name="connsiteX1" fmla="*/ 0 w 5071735"/>
                  <a:gd name="connsiteY1" fmla="*/ 0 h 1519881"/>
                  <a:gd name="connsiteX2" fmla="*/ 5071735 w 5071735"/>
                  <a:gd name="connsiteY2" fmla="*/ 1519881 h 1519881"/>
                  <a:gd name="connsiteX3" fmla="*/ 3495681 w 5071735"/>
                  <a:gd name="connsiteY3" fmla="*/ 1519881 h 1519881"/>
                  <a:gd name="connsiteX0" fmla="*/ 0 w 1576054"/>
                  <a:gd name="connsiteY0" fmla="*/ 1071777 h 1071777"/>
                  <a:gd name="connsiteX1" fmla="*/ 472977 w 1576054"/>
                  <a:gd name="connsiteY1" fmla="*/ 0 h 1071777"/>
                  <a:gd name="connsiteX2" fmla="*/ 1576054 w 1576054"/>
                  <a:gd name="connsiteY2" fmla="*/ 1071777 h 1071777"/>
                  <a:gd name="connsiteX3" fmla="*/ 0 w 1576054"/>
                  <a:gd name="connsiteY3" fmla="*/ 1071777 h 1071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FD69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C687A7A-C91D-4457-A09B-3DEC5F393756}"/>
              </a:ext>
            </a:extLst>
          </p:cNvPr>
          <p:cNvSpPr txBox="1"/>
          <p:nvPr/>
        </p:nvSpPr>
        <p:spPr>
          <a:xfrm>
            <a:off x="230499" y="210312"/>
            <a:ext cx="4149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——</a:t>
            </a:r>
            <a:r>
              <a:rPr lang="zh-CN" altLang="en-US" sz="2400" dirty="0"/>
              <a:t>毕设进度</a:t>
            </a:r>
            <a:r>
              <a:rPr lang="en-US" altLang="zh-CN" sz="2400" dirty="0"/>
              <a:t>·</a:t>
            </a:r>
            <a:r>
              <a:rPr lang="zh-CN" altLang="en-US" sz="2400" dirty="0"/>
              <a:t>已完成部分</a:t>
            </a:r>
          </a:p>
        </p:txBody>
      </p:sp>
      <p:graphicFrame>
        <p:nvGraphicFramePr>
          <p:cNvPr id="19" name="图示 18">
            <a:extLst>
              <a:ext uri="{FF2B5EF4-FFF2-40B4-BE49-F238E27FC236}">
                <a16:creationId xmlns:a16="http://schemas.microsoft.com/office/drawing/2014/main" id="{868333AD-A6C3-4EDD-BBA6-94580D887A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146244"/>
              </p:ext>
            </p:extLst>
          </p:nvPr>
        </p:nvGraphicFramePr>
        <p:xfrm>
          <a:off x="1857090" y="1329257"/>
          <a:ext cx="6642326" cy="4219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303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5BB523B4-D8EE-4539-A9E9-22ADD490B94C}"/>
              </a:ext>
            </a:extLst>
          </p:cNvPr>
          <p:cNvGrpSpPr/>
          <p:nvPr/>
        </p:nvGrpSpPr>
        <p:grpSpPr>
          <a:xfrm>
            <a:off x="-458176" y="5172066"/>
            <a:ext cx="12576341" cy="1708772"/>
            <a:chOff x="-458176" y="4752976"/>
            <a:chExt cx="12576341" cy="2127861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85C9BF64-31EC-4989-9C24-74B3EE69AD12}"/>
                </a:ext>
              </a:extLst>
            </p:cNvPr>
            <p:cNvSpPr/>
            <p:nvPr/>
          </p:nvSpPr>
          <p:spPr>
            <a:xfrm>
              <a:off x="3573638" y="5884420"/>
              <a:ext cx="4836392" cy="974066"/>
            </a:xfrm>
            <a:custGeom>
              <a:avLst/>
              <a:gdLst>
                <a:gd name="connsiteX0" fmla="*/ 0 w 4000500"/>
                <a:gd name="connsiteY0" fmla="*/ 2200275 h 2200275"/>
                <a:gd name="connsiteX1" fmla="*/ 2000250 w 4000500"/>
                <a:gd name="connsiteY1" fmla="*/ 0 h 2200275"/>
                <a:gd name="connsiteX2" fmla="*/ 4000500 w 4000500"/>
                <a:gd name="connsiteY2" fmla="*/ 2200275 h 2200275"/>
                <a:gd name="connsiteX3" fmla="*/ 0 w 4000500"/>
                <a:gd name="connsiteY3" fmla="*/ 2200275 h 2200275"/>
                <a:gd name="connsiteX0" fmla="*/ 0 w 4000500"/>
                <a:gd name="connsiteY0" fmla="*/ 2057400 h 2057400"/>
                <a:gd name="connsiteX1" fmla="*/ 2933700 w 4000500"/>
                <a:gd name="connsiteY1" fmla="*/ 0 h 2057400"/>
                <a:gd name="connsiteX2" fmla="*/ 4000500 w 4000500"/>
                <a:gd name="connsiteY2" fmla="*/ 2057400 h 2057400"/>
                <a:gd name="connsiteX3" fmla="*/ 0 w 4000500"/>
                <a:gd name="connsiteY3" fmla="*/ 2057400 h 2057400"/>
                <a:gd name="connsiteX0" fmla="*/ 0 w 4000500"/>
                <a:gd name="connsiteY0" fmla="*/ 1336867 h 1336867"/>
                <a:gd name="connsiteX1" fmla="*/ 428255 w 4000500"/>
                <a:gd name="connsiteY1" fmla="*/ 0 h 1336867"/>
                <a:gd name="connsiteX2" fmla="*/ 4000500 w 4000500"/>
                <a:gd name="connsiteY2" fmla="*/ 1336867 h 1336867"/>
                <a:gd name="connsiteX3" fmla="*/ 0 w 4000500"/>
                <a:gd name="connsiteY3" fmla="*/ 1336867 h 133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0500" h="1336867">
                  <a:moveTo>
                    <a:pt x="0" y="1336867"/>
                  </a:moveTo>
                  <a:lnTo>
                    <a:pt x="428255" y="0"/>
                  </a:lnTo>
                  <a:lnTo>
                    <a:pt x="4000500" y="1336867"/>
                  </a:lnTo>
                  <a:lnTo>
                    <a:pt x="0" y="1336867"/>
                  </a:lnTo>
                  <a:close/>
                </a:path>
              </a:pathLst>
            </a:custGeom>
            <a:solidFill>
              <a:srgbClr val="E8A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C778E33-FB45-43A4-A893-60497C506B7A}"/>
                </a:ext>
              </a:extLst>
            </p:cNvPr>
            <p:cNvGrpSpPr/>
            <p:nvPr/>
          </p:nvGrpSpPr>
          <p:grpSpPr>
            <a:xfrm>
              <a:off x="-458176" y="5468279"/>
              <a:ext cx="3743627" cy="1390206"/>
              <a:chOff x="1732574" y="5321643"/>
              <a:chExt cx="2493436" cy="1536357"/>
            </a:xfrm>
          </p:grpSpPr>
          <p:sp>
            <p:nvSpPr>
              <p:cNvPr id="5" name="直角三角形 4">
                <a:extLst>
                  <a:ext uri="{FF2B5EF4-FFF2-40B4-BE49-F238E27FC236}">
                    <a16:creationId xmlns:a16="http://schemas.microsoft.com/office/drawing/2014/main" id="{FCC65FE5-E60B-4C28-85BC-EBDC43759AC7}"/>
                  </a:ext>
                </a:extLst>
              </p:cNvPr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BDD5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直角三角形 4">
                <a:extLst>
                  <a:ext uri="{FF2B5EF4-FFF2-40B4-BE49-F238E27FC236}">
                    <a16:creationId xmlns:a16="http://schemas.microsoft.com/office/drawing/2014/main" id="{61635392-0B1D-4F7D-AB39-DD07DB5A4F0F}"/>
                  </a:ext>
                </a:extLst>
              </p:cNvPr>
              <p:cNvSpPr/>
              <p:nvPr/>
            </p:nvSpPr>
            <p:spPr>
              <a:xfrm>
                <a:off x="2749941" y="5338119"/>
                <a:ext cx="1476069" cy="151988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3495681 w 5071735"/>
                  <a:gd name="connsiteY0" fmla="*/ 1519881 h 1519881"/>
                  <a:gd name="connsiteX1" fmla="*/ 0 w 5071735"/>
                  <a:gd name="connsiteY1" fmla="*/ 0 h 1519881"/>
                  <a:gd name="connsiteX2" fmla="*/ 5071735 w 5071735"/>
                  <a:gd name="connsiteY2" fmla="*/ 1519881 h 1519881"/>
                  <a:gd name="connsiteX3" fmla="*/ 3495681 w 5071735"/>
                  <a:gd name="connsiteY3" fmla="*/ 1519881 h 1519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1735" h="1519881">
                    <a:moveTo>
                      <a:pt x="3495681" y="1519881"/>
                    </a:moveTo>
                    <a:lnTo>
                      <a:pt x="0" y="0"/>
                    </a:lnTo>
                    <a:lnTo>
                      <a:pt x="5071735" y="1519881"/>
                    </a:lnTo>
                    <a:lnTo>
                      <a:pt x="3495681" y="1519881"/>
                    </a:lnTo>
                    <a:close/>
                  </a:path>
                </a:pathLst>
              </a:custGeom>
              <a:solidFill>
                <a:srgbClr val="96B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直角三角形 4">
                <a:extLst>
                  <a:ext uri="{FF2B5EF4-FFF2-40B4-BE49-F238E27FC236}">
                    <a16:creationId xmlns:a16="http://schemas.microsoft.com/office/drawing/2014/main" id="{460162BF-08C2-401E-8B45-EF4E1CDA6665}"/>
                  </a:ext>
                </a:extLst>
              </p:cNvPr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3495681 w 5071735"/>
                  <a:gd name="connsiteY0" fmla="*/ 1519881 h 1519881"/>
                  <a:gd name="connsiteX1" fmla="*/ 0 w 5071735"/>
                  <a:gd name="connsiteY1" fmla="*/ 0 h 1519881"/>
                  <a:gd name="connsiteX2" fmla="*/ 5071735 w 5071735"/>
                  <a:gd name="connsiteY2" fmla="*/ 1519881 h 1519881"/>
                  <a:gd name="connsiteX3" fmla="*/ 3495681 w 5071735"/>
                  <a:gd name="connsiteY3" fmla="*/ 1519881 h 1519881"/>
                  <a:gd name="connsiteX0" fmla="*/ 0 w 3475309"/>
                  <a:gd name="connsiteY0" fmla="*/ 1500831 h 1500831"/>
                  <a:gd name="connsiteX1" fmla="*/ 3475309 w 3475309"/>
                  <a:gd name="connsiteY1" fmla="*/ 0 h 1500831"/>
                  <a:gd name="connsiteX2" fmla="*/ 1576054 w 3475309"/>
                  <a:gd name="connsiteY2" fmla="*/ 1500831 h 1500831"/>
                  <a:gd name="connsiteX3" fmla="*/ 0 w 3475309"/>
                  <a:gd name="connsiteY3" fmla="*/ 1500831 h 150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B6C9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4CE36B1-2126-42B8-B9F0-0D04997EB761}"/>
                </a:ext>
              </a:extLst>
            </p:cNvPr>
            <p:cNvGrpSpPr/>
            <p:nvPr/>
          </p:nvGrpSpPr>
          <p:grpSpPr>
            <a:xfrm>
              <a:off x="958787" y="5907811"/>
              <a:ext cx="3984854" cy="950674"/>
              <a:chOff x="1732574" y="5321643"/>
              <a:chExt cx="2034745" cy="1536357"/>
            </a:xfrm>
          </p:grpSpPr>
          <p:sp>
            <p:nvSpPr>
              <p:cNvPr id="10" name="直角三角形 4">
                <a:extLst>
                  <a:ext uri="{FF2B5EF4-FFF2-40B4-BE49-F238E27FC236}">
                    <a16:creationId xmlns:a16="http://schemas.microsoft.com/office/drawing/2014/main" id="{22225E13-1938-4689-99A4-B3BEFF0EDED7}"/>
                  </a:ext>
                </a:extLst>
              </p:cNvPr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15AA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直角三角形 4">
                <a:extLst>
                  <a:ext uri="{FF2B5EF4-FFF2-40B4-BE49-F238E27FC236}">
                    <a16:creationId xmlns:a16="http://schemas.microsoft.com/office/drawing/2014/main" id="{3995A554-5883-4955-86D7-43B2828D0970}"/>
                  </a:ext>
                </a:extLst>
              </p:cNvPr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3495681 w 5071735"/>
                  <a:gd name="connsiteY0" fmla="*/ 1519881 h 1519881"/>
                  <a:gd name="connsiteX1" fmla="*/ 0 w 5071735"/>
                  <a:gd name="connsiteY1" fmla="*/ 0 h 1519881"/>
                  <a:gd name="connsiteX2" fmla="*/ 5071735 w 5071735"/>
                  <a:gd name="connsiteY2" fmla="*/ 1519881 h 1519881"/>
                  <a:gd name="connsiteX3" fmla="*/ 3495681 w 5071735"/>
                  <a:gd name="connsiteY3" fmla="*/ 1519881 h 1519881"/>
                  <a:gd name="connsiteX0" fmla="*/ 0 w 3475309"/>
                  <a:gd name="connsiteY0" fmla="*/ 1500831 h 1500831"/>
                  <a:gd name="connsiteX1" fmla="*/ 3475309 w 3475309"/>
                  <a:gd name="connsiteY1" fmla="*/ 0 h 1500831"/>
                  <a:gd name="connsiteX2" fmla="*/ 1576054 w 3475309"/>
                  <a:gd name="connsiteY2" fmla="*/ 1500831 h 1500831"/>
                  <a:gd name="connsiteX3" fmla="*/ 0 w 3475309"/>
                  <a:gd name="connsiteY3" fmla="*/ 1500831 h 150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358A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" name="直角三角形 4">
              <a:extLst>
                <a:ext uri="{FF2B5EF4-FFF2-40B4-BE49-F238E27FC236}">
                  <a16:creationId xmlns:a16="http://schemas.microsoft.com/office/drawing/2014/main" id="{07626337-4BE8-4AAE-B206-D2A220EFCE61}"/>
                </a:ext>
              </a:extLst>
            </p:cNvPr>
            <p:cNvSpPr/>
            <p:nvPr/>
          </p:nvSpPr>
          <p:spPr>
            <a:xfrm>
              <a:off x="2620408" y="5223946"/>
              <a:ext cx="6642326" cy="1635844"/>
            </a:xfrm>
            <a:custGeom>
              <a:avLst/>
              <a:gdLst>
                <a:gd name="connsiteX0" fmla="*/ 0 w 1576054"/>
                <a:gd name="connsiteY0" fmla="*/ 1602259 h 1602259"/>
                <a:gd name="connsiteX1" fmla="*/ 0 w 1576054"/>
                <a:gd name="connsiteY1" fmla="*/ 0 h 1602259"/>
                <a:gd name="connsiteX2" fmla="*/ 1576054 w 1576054"/>
                <a:gd name="connsiteY2" fmla="*/ 1602259 h 1602259"/>
                <a:gd name="connsiteX3" fmla="*/ 0 w 1576054"/>
                <a:gd name="connsiteY3" fmla="*/ 1602259 h 1602259"/>
                <a:gd name="connsiteX0" fmla="*/ 0 w 1576054"/>
                <a:gd name="connsiteY0" fmla="*/ 1536357 h 1536357"/>
                <a:gd name="connsiteX1" fmla="*/ 551935 w 1576054"/>
                <a:gd name="connsiteY1" fmla="*/ 0 h 1536357"/>
                <a:gd name="connsiteX2" fmla="*/ 1576054 w 1576054"/>
                <a:gd name="connsiteY2" fmla="*/ 1536357 h 1536357"/>
                <a:gd name="connsiteX3" fmla="*/ 0 w 1576054"/>
                <a:gd name="connsiteY3" fmla="*/ 1536357 h 1536357"/>
                <a:gd name="connsiteX0" fmla="*/ 0 w 1716592"/>
                <a:gd name="connsiteY0" fmla="*/ 1059802 h 1059802"/>
                <a:gd name="connsiteX1" fmla="*/ 1716592 w 1716592"/>
                <a:gd name="connsiteY1" fmla="*/ 0 h 1059802"/>
                <a:gd name="connsiteX2" fmla="*/ 1576054 w 1716592"/>
                <a:gd name="connsiteY2" fmla="*/ 1059802 h 1059802"/>
                <a:gd name="connsiteX3" fmla="*/ 0 w 1716592"/>
                <a:gd name="connsiteY3" fmla="*/ 1059802 h 1059802"/>
                <a:gd name="connsiteX0" fmla="*/ 0 w 1714578"/>
                <a:gd name="connsiteY0" fmla="*/ 1062779 h 1062779"/>
                <a:gd name="connsiteX1" fmla="*/ 1714578 w 1714578"/>
                <a:gd name="connsiteY1" fmla="*/ 0 h 1062779"/>
                <a:gd name="connsiteX2" fmla="*/ 1576054 w 1714578"/>
                <a:gd name="connsiteY2" fmla="*/ 1062779 h 1062779"/>
                <a:gd name="connsiteX3" fmla="*/ 0 w 1714578"/>
                <a:gd name="connsiteY3" fmla="*/ 1062779 h 1062779"/>
                <a:gd name="connsiteX0" fmla="*/ 0 w 1725556"/>
                <a:gd name="connsiteY0" fmla="*/ 965427 h 965427"/>
                <a:gd name="connsiteX1" fmla="*/ 1725556 w 1725556"/>
                <a:gd name="connsiteY1" fmla="*/ 0 h 965427"/>
                <a:gd name="connsiteX2" fmla="*/ 1576054 w 1725556"/>
                <a:gd name="connsiteY2" fmla="*/ 965427 h 965427"/>
                <a:gd name="connsiteX3" fmla="*/ 0 w 1725556"/>
                <a:gd name="connsiteY3" fmla="*/ 965427 h 965427"/>
                <a:gd name="connsiteX0" fmla="*/ 0 w 2157372"/>
                <a:gd name="connsiteY0" fmla="*/ 987061 h 987061"/>
                <a:gd name="connsiteX1" fmla="*/ 2157372 w 2157372"/>
                <a:gd name="connsiteY1" fmla="*/ 0 h 987061"/>
                <a:gd name="connsiteX2" fmla="*/ 2007870 w 2157372"/>
                <a:gd name="connsiteY2" fmla="*/ 965427 h 987061"/>
                <a:gd name="connsiteX3" fmla="*/ 0 w 2157372"/>
                <a:gd name="connsiteY3" fmla="*/ 987061 h 98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7372" h="987061">
                  <a:moveTo>
                    <a:pt x="0" y="987061"/>
                  </a:moveTo>
                  <a:lnTo>
                    <a:pt x="2157372" y="0"/>
                  </a:lnTo>
                  <a:lnTo>
                    <a:pt x="2007870" y="965427"/>
                  </a:lnTo>
                  <a:lnTo>
                    <a:pt x="0" y="987061"/>
                  </a:ln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A4EE65B-D766-4A3E-8765-9A1DB675E590}"/>
                </a:ext>
              </a:extLst>
            </p:cNvPr>
            <p:cNvGrpSpPr/>
            <p:nvPr/>
          </p:nvGrpSpPr>
          <p:grpSpPr>
            <a:xfrm>
              <a:off x="4313323" y="4752976"/>
              <a:ext cx="6642326" cy="2105512"/>
              <a:chOff x="2191265" y="5491811"/>
              <a:chExt cx="2031581" cy="1366191"/>
            </a:xfrm>
          </p:grpSpPr>
          <p:sp>
            <p:nvSpPr>
              <p:cNvPr id="15" name="直角三角形 4">
                <a:extLst>
                  <a:ext uri="{FF2B5EF4-FFF2-40B4-BE49-F238E27FC236}">
                    <a16:creationId xmlns:a16="http://schemas.microsoft.com/office/drawing/2014/main" id="{551DD564-8201-450E-8A20-8A5E90FBC4ED}"/>
                  </a:ext>
                </a:extLst>
              </p:cNvPr>
              <p:cNvSpPr/>
              <p:nvPr/>
            </p:nvSpPr>
            <p:spPr>
              <a:xfrm>
                <a:off x="2191265" y="5503280"/>
                <a:ext cx="1714578" cy="135472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0 w 1716592"/>
                  <a:gd name="connsiteY0" fmla="*/ 1059802 h 1059802"/>
                  <a:gd name="connsiteX1" fmla="*/ 1716592 w 1716592"/>
                  <a:gd name="connsiteY1" fmla="*/ 0 h 1059802"/>
                  <a:gd name="connsiteX2" fmla="*/ 1576054 w 1716592"/>
                  <a:gd name="connsiteY2" fmla="*/ 1059802 h 1059802"/>
                  <a:gd name="connsiteX3" fmla="*/ 0 w 1716592"/>
                  <a:gd name="connsiteY3" fmla="*/ 1059802 h 1059802"/>
                  <a:gd name="connsiteX0" fmla="*/ 0 w 1714578"/>
                  <a:gd name="connsiteY0" fmla="*/ 1062779 h 1062779"/>
                  <a:gd name="connsiteX1" fmla="*/ 1714578 w 1714578"/>
                  <a:gd name="connsiteY1" fmla="*/ 0 h 1062779"/>
                  <a:gd name="connsiteX2" fmla="*/ 1576054 w 1714578"/>
                  <a:gd name="connsiteY2" fmla="*/ 1062779 h 1062779"/>
                  <a:gd name="connsiteX3" fmla="*/ 0 w 1714578"/>
                  <a:gd name="connsiteY3" fmla="*/ 1062779 h 106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78" h="1062779">
                    <a:moveTo>
                      <a:pt x="0" y="1062779"/>
                    </a:moveTo>
                    <a:lnTo>
                      <a:pt x="1714578" y="0"/>
                    </a:lnTo>
                    <a:lnTo>
                      <a:pt x="1576054" y="1062779"/>
                    </a:lnTo>
                    <a:lnTo>
                      <a:pt x="0" y="1062779"/>
                    </a:lnTo>
                    <a:close/>
                  </a:path>
                </a:pathLst>
              </a:custGeom>
              <a:solidFill>
                <a:srgbClr val="8FD2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直角三角形 4">
                <a:extLst>
                  <a:ext uri="{FF2B5EF4-FFF2-40B4-BE49-F238E27FC236}">
                    <a16:creationId xmlns:a16="http://schemas.microsoft.com/office/drawing/2014/main" id="{94E7DD8D-F81A-42F4-B92E-C06F70B356C0}"/>
                  </a:ext>
                </a:extLst>
              </p:cNvPr>
              <p:cNvSpPr/>
              <p:nvPr/>
            </p:nvSpPr>
            <p:spPr>
              <a:xfrm>
                <a:off x="3764154" y="5491811"/>
                <a:ext cx="458692" cy="136619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3495681 w 5071735"/>
                  <a:gd name="connsiteY0" fmla="*/ 1519881 h 1519881"/>
                  <a:gd name="connsiteX1" fmla="*/ 0 w 5071735"/>
                  <a:gd name="connsiteY1" fmla="*/ 0 h 1519881"/>
                  <a:gd name="connsiteX2" fmla="*/ 5071735 w 5071735"/>
                  <a:gd name="connsiteY2" fmla="*/ 1519881 h 1519881"/>
                  <a:gd name="connsiteX3" fmla="*/ 3495681 w 5071735"/>
                  <a:gd name="connsiteY3" fmla="*/ 1519881 h 1519881"/>
                  <a:gd name="connsiteX0" fmla="*/ 0 w 1576054"/>
                  <a:gd name="connsiteY0" fmla="*/ 1071777 h 1071777"/>
                  <a:gd name="connsiteX1" fmla="*/ 472977 w 1576054"/>
                  <a:gd name="connsiteY1" fmla="*/ 0 h 1071777"/>
                  <a:gd name="connsiteX2" fmla="*/ 1576054 w 1576054"/>
                  <a:gd name="connsiteY2" fmla="*/ 1071777 h 1071777"/>
                  <a:gd name="connsiteX3" fmla="*/ 0 w 1576054"/>
                  <a:gd name="connsiteY3" fmla="*/ 1071777 h 1071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B5D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C04D6C16-0911-4DEF-93BB-6EDAF0929494}"/>
                </a:ext>
              </a:extLst>
            </p:cNvPr>
            <p:cNvGrpSpPr/>
            <p:nvPr/>
          </p:nvGrpSpPr>
          <p:grpSpPr>
            <a:xfrm>
              <a:off x="9802090" y="5324278"/>
              <a:ext cx="2316075" cy="1556559"/>
              <a:chOff x="4189500" y="1981030"/>
              <a:chExt cx="2316075" cy="1556559"/>
            </a:xfrm>
          </p:grpSpPr>
          <p:sp>
            <p:nvSpPr>
              <p:cNvPr id="21" name="直角三角形 4">
                <a:extLst>
                  <a:ext uri="{FF2B5EF4-FFF2-40B4-BE49-F238E27FC236}">
                    <a16:creationId xmlns:a16="http://schemas.microsoft.com/office/drawing/2014/main" id="{C0D95564-FC2B-4BF5-961E-85653B68A9D6}"/>
                  </a:ext>
                </a:extLst>
              </p:cNvPr>
              <p:cNvSpPr/>
              <p:nvPr/>
            </p:nvSpPr>
            <p:spPr>
              <a:xfrm>
                <a:off x="4189500" y="1994019"/>
                <a:ext cx="1318562" cy="1543570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0 w 1716592"/>
                  <a:gd name="connsiteY0" fmla="*/ 1059802 h 1059802"/>
                  <a:gd name="connsiteX1" fmla="*/ 1716592 w 1716592"/>
                  <a:gd name="connsiteY1" fmla="*/ 0 h 1059802"/>
                  <a:gd name="connsiteX2" fmla="*/ 1576054 w 1716592"/>
                  <a:gd name="connsiteY2" fmla="*/ 1059802 h 1059802"/>
                  <a:gd name="connsiteX3" fmla="*/ 0 w 1716592"/>
                  <a:gd name="connsiteY3" fmla="*/ 1059802 h 1059802"/>
                  <a:gd name="connsiteX0" fmla="*/ 0 w 1714578"/>
                  <a:gd name="connsiteY0" fmla="*/ 1062779 h 1062779"/>
                  <a:gd name="connsiteX1" fmla="*/ 1714578 w 1714578"/>
                  <a:gd name="connsiteY1" fmla="*/ 0 h 1062779"/>
                  <a:gd name="connsiteX2" fmla="*/ 1576054 w 1714578"/>
                  <a:gd name="connsiteY2" fmla="*/ 1062779 h 1062779"/>
                  <a:gd name="connsiteX3" fmla="*/ 0 w 1714578"/>
                  <a:gd name="connsiteY3" fmla="*/ 1062779 h 1062779"/>
                  <a:gd name="connsiteX0" fmla="*/ 0 w 419030"/>
                  <a:gd name="connsiteY0" fmla="*/ 1069378 h 1069378"/>
                  <a:gd name="connsiteX1" fmla="*/ 419030 w 419030"/>
                  <a:gd name="connsiteY1" fmla="*/ 0 h 1069378"/>
                  <a:gd name="connsiteX2" fmla="*/ 280506 w 419030"/>
                  <a:gd name="connsiteY2" fmla="*/ 1062779 h 1069378"/>
                  <a:gd name="connsiteX3" fmla="*/ 0 w 419030"/>
                  <a:gd name="connsiteY3" fmla="*/ 1069378 h 1069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9030" h="1069378">
                    <a:moveTo>
                      <a:pt x="0" y="1069378"/>
                    </a:moveTo>
                    <a:lnTo>
                      <a:pt x="419030" y="0"/>
                    </a:lnTo>
                    <a:lnTo>
                      <a:pt x="280506" y="1062779"/>
                    </a:lnTo>
                    <a:lnTo>
                      <a:pt x="0" y="1069378"/>
                    </a:lnTo>
                    <a:close/>
                  </a:path>
                </a:pathLst>
              </a:custGeom>
              <a:solidFill>
                <a:srgbClr val="FC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直角三角形 4">
                <a:extLst>
                  <a:ext uri="{FF2B5EF4-FFF2-40B4-BE49-F238E27FC236}">
                    <a16:creationId xmlns:a16="http://schemas.microsoft.com/office/drawing/2014/main" id="{3C584DB7-94B8-47EB-9D04-EF14A61881EF}"/>
                  </a:ext>
                </a:extLst>
              </p:cNvPr>
              <p:cNvSpPr/>
              <p:nvPr/>
            </p:nvSpPr>
            <p:spPr>
              <a:xfrm>
                <a:off x="5062209" y="1981030"/>
                <a:ext cx="1443366" cy="1547033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3495681 w 5071735"/>
                  <a:gd name="connsiteY0" fmla="*/ 1519881 h 1519881"/>
                  <a:gd name="connsiteX1" fmla="*/ 0 w 5071735"/>
                  <a:gd name="connsiteY1" fmla="*/ 0 h 1519881"/>
                  <a:gd name="connsiteX2" fmla="*/ 5071735 w 5071735"/>
                  <a:gd name="connsiteY2" fmla="*/ 1519881 h 1519881"/>
                  <a:gd name="connsiteX3" fmla="*/ 3495681 w 5071735"/>
                  <a:gd name="connsiteY3" fmla="*/ 1519881 h 1519881"/>
                  <a:gd name="connsiteX0" fmla="*/ 0 w 1576054"/>
                  <a:gd name="connsiteY0" fmla="*/ 1071777 h 1071777"/>
                  <a:gd name="connsiteX1" fmla="*/ 472977 w 1576054"/>
                  <a:gd name="connsiteY1" fmla="*/ 0 h 1071777"/>
                  <a:gd name="connsiteX2" fmla="*/ 1576054 w 1576054"/>
                  <a:gd name="connsiteY2" fmla="*/ 1071777 h 1071777"/>
                  <a:gd name="connsiteX3" fmla="*/ 0 w 1576054"/>
                  <a:gd name="connsiteY3" fmla="*/ 1071777 h 1071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FD69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C687A7A-C91D-4457-A09B-3DEC5F393756}"/>
              </a:ext>
            </a:extLst>
          </p:cNvPr>
          <p:cNvSpPr txBox="1"/>
          <p:nvPr/>
        </p:nvSpPr>
        <p:spPr>
          <a:xfrm>
            <a:off x="230499" y="210312"/>
            <a:ext cx="4149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——</a:t>
            </a:r>
            <a:r>
              <a:rPr lang="zh-CN" altLang="en-US" sz="2400" dirty="0"/>
              <a:t>毕设进度</a:t>
            </a:r>
            <a:r>
              <a:rPr lang="en-US" altLang="zh-CN" sz="2400" dirty="0"/>
              <a:t>·</a:t>
            </a:r>
            <a:r>
              <a:rPr lang="zh-CN" altLang="en-US" sz="2400" dirty="0"/>
              <a:t>待完成工作</a:t>
            </a:r>
          </a:p>
        </p:txBody>
      </p:sp>
      <p:graphicFrame>
        <p:nvGraphicFramePr>
          <p:cNvPr id="17" name="图示 16">
            <a:extLst>
              <a:ext uri="{FF2B5EF4-FFF2-40B4-BE49-F238E27FC236}">
                <a16:creationId xmlns:a16="http://schemas.microsoft.com/office/drawing/2014/main" id="{8AEADE81-85BE-476C-9B33-3E8CC84977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3182700"/>
              </p:ext>
            </p:extLst>
          </p:nvPr>
        </p:nvGraphicFramePr>
        <p:xfrm>
          <a:off x="1789282" y="95097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931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5BB523B4-D8EE-4539-A9E9-22ADD490B94C}"/>
              </a:ext>
            </a:extLst>
          </p:cNvPr>
          <p:cNvGrpSpPr/>
          <p:nvPr/>
        </p:nvGrpSpPr>
        <p:grpSpPr>
          <a:xfrm>
            <a:off x="-458176" y="5172066"/>
            <a:ext cx="12576341" cy="1708772"/>
            <a:chOff x="-458176" y="4752976"/>
            <a:chExt cx="12576341" cy="2127861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85C9BF64-31EC-4989-9C24-74B3EE69AD12}"/>
                </a:ext>
              </a:extLst>
            </p:cNvPr>
            <p:cNvSpPr/>
            <p:nvPr/>
          </p:nvSpPr>
          <p:spPr>
            <a:xfrm>
              <a:off x="3573638" y="5884420"/>
              <a:ext cx="4836392" cy="974066"/>
            </a:xfrm>
            <a:custGeom>
              <a:avLst/>
              <a:gdLst>
                <a:gd name="connsiteX0" fmla="*/ 0 w 4000500"/>
                <a:gd name="connsiteY0" fmla="*/ 2200275 h 2200275"/>
                <a:gd name="connsiteX1" fmla="*/ 2000250 w 4000500"/>
                <a:gd name="connsiteY1" fmla="*/ 0 h 2200275"/>
                <a:gd name="connsiteX2" fmla="*/ 4000500 w 4000500"/>
                <a:gd name="connsiteY2" fmla="*/ 2200275 h 2200275"/>
                <a:gd name="connsiteX3" fmla="*/ 0 w 4000500"/>
                <a:gd name="connsiteY3" fmla="*/ 2200275 h 2200275"/>
                <a:gd name="connsiteX0" fmla="*/ 0 w 4000500"/>
                <a:gd name="connsiteY0" fmla="*/ 2057400 h 2057400"/>
                <a:gd name="connsiteX1" fmla="*/ 2933700 w 4000500"/>
                <a:gd name="connsiteY1" fmla="*/ 0 h 2057400"/>
                <a:gd name="connsiteX2" fmla="*/ 4000500 w 4000500"/>
                <a:gd name="connsiteY2" fmla="*/ 2057400 h 2057400"/>
                <a:gd name="connsiteX3" fmla="*/ 0 w 4000500"/>
                <a:gd name="connsiteY3" fmla="*/ 2057400 h 2057400"/>
                <a:gd name="connsiteX0" fmla="*/ 0 w 4000500"/>
                <a:gd name="connsiteY0" fmla="*/ 1336867 h 1336867"/>
                <a:gd name="connsiteX1" fmla="*/ 428255 w 4000500"/>
                <a:gd name="connsiteY1" fmla="*/ 0 h 1336867"/>
                <a:gd name="connsiteX2" fmla="*/ 4000500 w 4000500"/>
                <a:gd name="connsiteY2" fmla="*/ 1336867 h 1336867"/>
                <a:gd name="connsiteX3" fmla="*/ 0 w 4000500"/>
                <a:gd name="connsiteY3" fmla="*/ 1336867 h 133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0500" h="1336867">
                  <a:moveTo>
                    <a:pt x="0" y="1336867"/>
                  </a:moveTo>
                  <a:lnTo>
                    <a:pt x="428255" y="0"/>
                  </a:lnTo>
                  <a:lnTo>
                    <a:pt x="4000500" y="1336867"/>
                  </a:lnTo>
                  <a:lnTo>
                    <a:pt x="0" y="1336867"/>
                  </a:lnTo>
                  <a:close/>
                </a:path>
              </a:pathLst>
            </a:custGeom>
            <a:solidFill>
              <a:srgbClr val="E8A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C778E33-FB45-43A4-A893-60497C506B7A}"/>
                </a:ext>
              </a:extLst>
            </p:cNvPr>
            <p:cNvGrpSpPr/>
            <p:nvPr/>
          </p:nvGrpSpPr>
          <p:grpSpPr>
            <a:xfrm>
              <a:off x="-458176" y="5468279"/>
              <a:ext cx="3743627" cy="1390206"/>
              <a:chOff x="1732574" y="5321643"/>
              <a:chExt cx="2493436" cy="1536357"/>
            </a:xfrm>
          </p:grpSpPr>
          <p:sp>
            <p:nvSpPr>
              <p:cNvPr id="5" name="直角三角形 4">
                <a:extLst>
                  <a:ext uri="{FF2B5EF4-FFF2-40B4-BE49-F238E27FC236}">
                    <a16:creationId xmlns:a16="http://schemas.microsoft.com/office/drawing/2014/main" id="{FCC65FE5-E60B-4C28-85BC-EBDC43759AC7}"/>
                  </a:ext>
                </a:extLst>
              </p:cNvPr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BDD5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直角三角形 4">
                <a:extLst>
                  <a:ext uri="{FF2B5EF4-FFF2-40B4-BE49-F238E27FC236}">
                    <a16:creationId xmlns:a16="http://schemas.microsoft.com/office/drawing/2014/main" id="{61635392-0B1D-4F7D-AB39-DD07DB5A4F0F}"/>
                  </a:ext>
                </a:extLst>
              </p:cNvPr>
              <p:cNvSpPr/>
              <p:nvPr/>
            </p:nvSpPr>
            <p:spPr>
              <a:xfrm>
                <a:off x="2749941" y="5338119"/>
                <a:ext cx="1476069" cy="151988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3495681 w 5071735"/>
                  <a:gd name="connsiteY0" fmla="*/ 1519881 h 1519881"/>
                  <a:gd name="connsiteX1" fmla="*/ 0 w 5071735"/>
                  <a:gd name="connsiteY1" fmla="*/ 0 h 1519881"/>
                  <a:gd name="connsiteX2" fmla="*/ 5071735 w 5071735"/>
                  <a:gd name="connsiteY2" fmla="*/ 1519881 h 1519881"/>
                  <a:gd name="connsiteX3" fmla="*/ 3495681 w 5071735"/>
                  <a:gd name="connsiteY3" fmla="*/ 1519881 h 1519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1735" h="1519881">
                    <a:moveTo>
                      <a:pt x="3495681" y="1519881"/>
                    </a:moveTo>
                    <a:lnTo>
                      <a:pt x="0" y="0"/>
                    </a:lnTo>
                    <a:lnTo>
                      <a:pt x="5071735" y="1519881"/>
                    </a:lnTo>
                    <a:lnTo>
                      <a:pt x="3495681" y="1519881"/>
                    </a:lnTo>
                    <a:close/>
                  </a:path>
                </a:pathLst>
              </a:custGeom>
              <a:solidFill>
                <a:srgbClr val="96B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直角三角形 4">
                <a:extLst>
                  <a:ext uri="{FF2B5EF4-FFF2-40B4-BE49-F238E27FC236}">
                    <a16:creationId xmlns:a16="http://schemas.microsoft.com/office/drawing/2014/main" id="{460162BF-08C2-401E-8B45-EF4E1CDA6665}"/>
                  </a:ext>
                </a:extLst>
              </p:cNvPr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3495681 w 5071735"/>
                  <a:gd name="connsiteY0" fmla="*/ 1519881 h 1519881"/>
                  <a:gd name="connsiteX1" fmla="*/ 0 w 5071735"/>
                  <a:gd name="connsiteY1" fmla="*/ 0 h 1519881"/>
                  <a:gd name="connsiteX2" fmla="*/ 5071735 w 5071735"/>
                  <a:gd name="connsiteY2" fmla="*/ 1519881 h 1519881"/>
                  <a:gd name="connsiteX3" fmla="*/ 3495681 w 5071735"/>
                  <a:gd name="connsiteY3" fmla="*/ 1519881 h 1519881"/>
                  <a:gd name="connsiteX0" fmla="*/ 0 w 3475309"/>
                  <a:gd name="connsiteY0" fmla="*/ 1500831 h 1500831"/>
                  <a:gd name="connsiteX1" fmla="*/ 3475309 w 3475309"/>
                  <a:gd name="connsiteY1" fmla="*/ 0 h 1500831"/>
                  <a:gd name="connsiteX2" fmla="*/ 1576054 w 3475309"/>
                  <a:gd name="connsiteY2" fmla="*/ 1500831 h 1500831"/>
                  <a:gd name="connsiteX3" fmla="*/ 0 w 3475309"/>
                  <a:gd name="connsiteY3" fmla="*/ 1500831 h 150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B6C9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4CE36B1-2126-42B8-B9F0-0D04997EB761}"/>
                </a:ext>
              </a:extLst>
            </p:cNvPr>
            <p:cNvGrpSpPr/>
            <p:nvPr/>
          </p:nvGrpSpPr>
          <p:grpSpPr>
            <a:xfrm>
              <a:off x="958787" y="5907811"/>
              <a:ext cx="3984854" cy="950674"/>
              <a:chOff x="1732574" y="5321643"/>
              <a:chExt cx="2034745" cy="1536357"/>
            </a:xfrm>
          </p:grpSpPr>
          <p:sp>
            <p:nvSpPr>
              <p:cNvPr id="10" name="直角三角形 4">
                <a:extLst>
                  <a:ext uri="{FF2B5EF4-FFF2-40B4-BE49-F238E27FC236}">
                    <a16:creationId xmlns:a16="http://schemas.microsoft.com/office/drawing/2014/main" id="{22225E13-1938-4689-99A4-B3BEFF0EDED7}"/>
                  </a:ext>
                </a:extLst>
              </p:cNvPr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15AA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直角三角形 4">
                <a:extLst>
                  <a:ext uri="{FF2B5EF4-FFF2-40B4-BE49-F238E27FC236}">
                    <a16:creationId xmlns:a16="http://schemas.microsoft.com/office/drawing/2014/main" id="{3995A554-5883-4955-86D7-43B2828D0970}"/>
                  </a:ext>
                </a:extLst>
              </p:cNvPr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3495681 w 5071735"/>
                  <a:gd name="connsiteY0" fmla="*/ 1519881 h 1519881"/>
                  <a:gd name="connsiteX1" fmla="*/ 0 w 5071735"/>
                  <a:gd name="connsiteY1" fmla="*/ 0 h 1519881"/>
                  <a:gd name="connsiteX2" fmla="*/ 5071735 w 5071735"/>
                  <a:gd name="connsiteY2" fmla="*/ 1519881 h 1519881"/>
                  <a:gd name="connsiteX3" fmla="*/ 3495681 w 5071735"/>
                  <a:gd name="connsiteY3" fmla="*/ 1519881 h 1519881"/>
                  <a:gd name="connsiteX0" fmla="*/ 0 w 3475309"/>
                  <a:gd name="connsiteY0" fmla="*/ 1500831 h 1500831"/>
                  <a:gd name="connsiteX1" fmla="*/ 3475309 w 3475309"/>
                  <a:gd name="connsiteY1" fmla="*/ 0 h 1500831"/>
                  <a:gd name="connsiteX2" fmla="*/ 1576054 w 3475309"/>
                  <a:gd name="connsiteY2" fmla="*/ 1500831 h 1500831"/>
                  <a:gd name="connsiteX3" fmla="*/ 0 w 3475309"/>
                  <a:gd name="connsiteY3" fmla="*/ 1500831 h 150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358A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" name="直角三角形 4">
              <a:extLst>
                <a:ext uri="{FF2B5EF4-FFF2-40B4-BE49-F238E27FC236}">
                  <a16:creationId xmlns:a16="http://schemas.microsoft.com/office/drawing/2014/main" id="{07626337-4BE8-4AAE-B206-D2A220EFCE61}"/>
                </a:ext>
              </a:extLst>
            </p:cNvPr>
            <p:cNvSpPr/>
            <p:nvPr/>
          </p:nvSpPr>
          <p:spPr>
            <a:xfrm>
              <a:off x="2620408" y="5223946"/>
              <a:ext cx="6642326" cy="1635844"/>
            </a:xfrm>
            <a:custGeom>
              <a:avLst/>
              <a:gdLst>
                <a:gd name="connsiteX0" fmla="*/ 0 w 1576054"/>
                <a:gd name="connsiteY0" fmla="*/ 1602259 h 1602259"/>
                <a:gd name="connsiteX1" fmla="*/ 0 w 1576054"/>
                <a:gd name="connsiteY1" fmla="*/ 0 h 1602259"/>
                <a:gd name="connsiteX2" fmla="*/ 1576054 w 1576054"/>
                <a:gd name="connsiteY2" fmla="*/ 1602259 h 1602259"/>
                <a:gd name="connsiteX3" fmla="*/ 0 w 1576054"/>
                <a:gd name="connsiteY3" fmla="*/ 1602259 h 1602259"/>
                <a:gd name="connsiteX0" fmla="*/ 0 w 1576054"/>
                <a:gd name="connsiteY0" fmla="*/ 1536357 h 1536357"/>
                <a:gd name="connsiteX1" fmla="*/ 551935 w 1576054"/>
                <a:gd name="connsiteY1" fmla="*/ 0 h 1536357"/>
                <a:gd name="connsiteX2" fmla="*/ 1576054 w 1576054"/>
                <a:gd name="connsiteY2" fmla="*/ 1536357 h 1536357"/>
                <a:gd name="connsiteX3" fmla="*/ 0 w 1576054"/>
                <a:gd name="connsiteY3" fmla="*/ 1536357 h 1536357"/>
                <a:gd name="connsiteX0" fmla="*/ 0 w 1716592"/>
                <a:gd name="connsiteY0" fmla="*/ 1059802 h 1059802"/>
                <a:gd name="connsiteX1" fmla="*/ 1716592 w 1716592"/>
                <a:gd name="connsiteY1" fmla="*/ 0 h 1059802"/>
                <a:gd name="connsiteX2" fmla="*/ 1576054 w 1716592"/>
                <a:gd name="connsiteY2" fmla="*/ 1059802 h 1059802"/>
                <a:gd name="connsiteX3" fmla="*/ 0 w 1716592"/>
                <a:gd name="connsiteY3" fmla="*/ 1059802 h 1059802"/>
                <a:gd name="connsiteX0" fmla="*/ 0 w 1714578"/>
                <a:gd name="connsiteY0" fmla="*/ 1062779 h 1062779"/>
                <a:gd name="connsiteX1" fmla="*/ 1714578 w 1714578"/>
                <a:gd name="connsiteY1" fmla="*/ 0 h 1062779"/>
                <a:gd name="connsiteX2" fmla="*/ 1576054 w 1714578"/>
                <a:gd name="connsiteY2" fmla="*/ 1062779 h 1062779"/>
                <a:gd name="connsiteX3" fmla="*/ 0 w 1714578"/>
                <a:gd name="connsiteY3" fmla="*/ 1062779 h 1062779"/>
                <a:gd name="connsiteX0" fmla="*/ 0 w 1725556"/>
                <a:gd name="connsiteY0" fmla="*/ 965427 h 965427"/>
                <a:gd name="connsiteX1" fmla="*/ 1725556 w 1725556"/>
                <a:gd name="connsiteY1" fmla="*/ 0 h 965427"/>
                <a:gd name="connsiteX2" fmla="*/ 1576054 w 1725556"/>
                <a:gd name="connsiteY2" fmla="*/ 965427 h 965427"/>
                <a:gd name="connsiteX3" fmla="*/ 0 w 1725556"/>
                <a:gd name="connsiteY3" fmla="*/ 965427 h 965427"/>
                <a:gd name="connsiteX0" fmla="*/ 0 w 2157372"/>
                <a:gd name="connsiteY0" fmla="*/ 987061 h 987061"/>
                <a:gd name="connsiteX1" fmla="*/ 2157372 w 2157372"/>
                <a:gd name="connsiteY1" fmla="*/ 0 h 987061"/>
                <a:gd name="connsiteX2" fmla="*/ 2007870 w 2157372"/>
                <a:gd name="connsiteY2" fmla="*/ 965427 h 987061"/>
                <a:gd name="connsiteX3" fmla="*/ 0 w 2157372"/>
                <a:gd name="connsiteY3" fmla="*/ 987061 h 98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7372" h="987061">
                  <a:moveTo>
                    <a:pt x="0" y="987061"/>
                  </a:moveTo>
                  <a:lnTo>
                    <a:pt x="2157372" y="0"/>
                  </a:lnTo>
                  <a:lnTo>
                    <a:pt x="2007870" y="965427"/>
                  </a:lnTo>
                  <a:lnTo>
                    <a:pt x="0" y="987061"/>
                  </a:ln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A4EE65B-D766-4A3E-8765-9A1DB675E590}"/>
                </a:ext>
              </a:extLst>
            </p:cNvPr>
            <p:cNvGrpSpPr/>
            <p:nvPr/>
          </p:nvGrpSpPr>
          <p:grpSpPr>
            <a:xfrm>
              <a:off x="4313323" y="4752976"/>
              <a:ext cx="6642326" cy="2105512"/>
              <a:chOff x="2191265" y="5491811"/>
              <a:chExt cx="2031581" cy="1366191"/>
            </a:xfrm>
          </p:grpSpPr>
          <p:sp>
            <p:nvSpPr>
              <p:cNvPr id="15" name="直角三角形 4">
                <a:extLst>
                  <a:ext uri="{FF2B5EF4-FFF2-40B4-BE49-F238E27FC236}">
                    <a16:creationId xmlns:a16="http://schemas.microsoft.com/office/drawing/2014/main" id="{551DD564-8201-450E-8A20-8A5E90FBC4ED}"/>
                  </a:ext>
                </a:extLst>
              </p:cNvPr>
              <p:cNvSpPr/>
              <p:nvPr/>
            </p:nvSpPr>
            <p:spPr>
              <a:xfrm>
                <a:off x="2191265" y="5503280"/>
                <a:ext cx="1714578" cy="135472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0 w 1716592"/>
                  <a:gd name="connsiteY0" fmla="*/ 1059802 h 1059802"/>
                  <a:gd name="connsiteX1" fmla="*/ 1716592 w 1716592"/>
                  <a:gd name="connsiteY1" fmla="*/ 0 h 1059802"/>
                  <a:gd name="connsiteX2" fmla="*/ 1576054 w 1716592"/>
                  <a:gd name="connsiteY2" fmla="*/ 1059802 h 1059802"/>
                  <a:gd name="connsiteX3" fmla="*/ 0 w 1716592"/>
                  <a:gd name="connsiteY3" fmla="*/ 1059802 h 1059802"/>
                  <a:gd name="connsiteX0" fmla="*/ 0 w 1714578"/>
                  <a:gd name="connsiteY0" fmla="*/ 1062779 h 1062779"/>
                  <a:gd name="connsiteX1" fmla="*/ 1714578 w 1714578"/>
                  <a:gd name="connsiteY1" fmla="*/ 0 h 1062779"/>
                  <a:gd name="connsiteX2" fmla="*/ 1576054 w 1714578"/>
                  <a:gd name="connsiteY2" fmla="*/ 1062779 h 1062779"/>
                  <a:gd name="connsiteX3" fmla="*/ 0 w 1714578"/>
                  <a:gd name="connsiteY3" fmla="*/ 1062779 h 106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78" h="1062779">
                    <a:moveTo>
                      <a:pt x="0" y="1062779"/>
                    </a:moveTo>
                    <a:lnTo>
                      <a:pt x="1714578" y="0"/>
                    </a:lnTo>
                    <a:lnTo>
                      <a:pt x="1576054" y="1062779"/>
                    </a:lnTo>
                    <a:lnTo>
                      <a:pt x="0" y="1062779"/>
                    </a:lnTo>
                    <a:close/>
                  </a:path>
                </a:pathLst>
              </a:custGeom>
              <a:solidFill>
                <a:srgbClr val="8FD2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直角三角形 4">
                <a:extLst>
                  <a:ext uri="{FF2B5EF4-FFF2-40B4-BE49-F238E27FC236}">
                    <a16:creationId xmlns:a16="http://schemas.microsoft.com/office/drawing/2014/main" id="{94E7DD8D-F81A-42F4-B92E-C06F70B356C0}"/>
                  </a:ext>
                </a:extLst>
              </p:cNvPr>
              <p:cNvSpPr/>
              <p:nvPr/>
            </p:nvSpPr>
            <p:spPr>
              <a:xfrm>
                <a:off x="3764154" y="5491811"/>
                <a:ext cx="458692" cy="136619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3495681 w 5071735"/>
                  <a:gd name="connsiteY0" fmla="*/ 1519881 h 1519881"/>
                  <a:gd name="connsiteX1" fmla="*/ 0 w 5071735"/>
                  <a:gd name="connsiteY1" fmla="*/ 0 h 1519881"/>
                  <a:gd name="connsiteX2" fmla="*/ 5071735 w 5071735"/>
                  <a:gd name="connsiteY2" fmla="*/ 1519881 h 1519881"/>
                  <a:gd name="connsiteX3" fmla="*/ 3495681 w 5071735"/>
                  <a:gd name="connsiteY3" fmla="*/ 1519881 h 1519881"/>
                  <a:gd name="connsiteX0" fmla="*/ 0 w 1576054"/>
                  <a:gd name="connsiteY0" fmla="*/ 1071777 h 1071777"/>
                  <a:gd name="connsiteX1" fmla="*/ 472977 w 1576054"/>
                  <a:gd name="connsiteY1" fmla="*/ 0 h 1071777"/>
                  <a:gd name="connsiteX2" fmla="*/ 1576054 w 1576054"/>
                  <a:gd name="connsiteY2" fmla="*/ 1071777 h 1071777"/>
                  <a:gd name="connsiteX3" fmla="*/ 0 w 1576054"/>
                  <a:gd name="connsiteY3" fmla="*/ 1071777 h 1071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B5D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C04D6C16-0911-4DEF-93BB-6EDAF0929494}"/>
                </a:ext>
              </a:extLst>
            </p:cNvPr>
            <p:cNvGrpSpPr/>
            <p:nvPr/>
          </p:nvGrpSpPr>
          <p:grpSpPr>
            <a:xfrm>
              <a:off x="9802090" y="5324278"/>
              <a:ext cx="2316075" cy="1556559"/>
              <a:chOff x="4189500" y="1981030"/>
              <a:chExt cx="2316075" cy="1556559"/>
            </a:xfrm>
          </p:grpSpPr>
          <p:sp>
            <p:nvSpPr>
              <p:cNvPr id="21" name="直角三角形 4">
                <a:extLst>
                  <a:ext uri="{FF2B5EF4-FFF2-40B4-BE49-F238E27FC236}">
                    <a16:creationId xmlns:a16="http://schemas.microsoft.com/office/drawing/2014/main" id="{C0D95564-FC2B-4BF5-961E-85653B68A9D6}"/>
                  </a:ext>
                </a:extLst>
              </p:cNvPr>
              <p:cNvSpPr/>
              <p:nvPr/>
            </p:nvSpPr>
            <p:spPr>
              <a:xfrm>
                <a:off x="4189500" y="1994019"/>
                <a:ext cx="1318562" cy="1543570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0 w 1716592"/>
                  <a:gd name="connsiteY0" fmla="*/ 1059802 h 1059802"/>
                  <a:gd name="connsiteX1" fmla="*/ 1716592 w 1716592"/>
                  <a:gd name="connsiteY1" fmla="*/ 0 h 1059802"/>
                  <a:gd name="connsiteX2" fmla="*/ 1576054 w 1716592"/>
                  <a:gd name="connsiteY2" fmla="*/ 1059802 h 1059802"/>
                  <a:gd name="connsiteX3" fmla="*/ 0 w 1716592"/>
                  <a:gd name="connsiteY3" fmla="*/ 1059802 h 1059802"/>
                  <a:gd name="connsiteX0" fmla="*/ 0 w 1714578"/>
                  <a:gd name="connsiteY0" fmla="*/ 1062779 h 1062779"/>
                  <a:gd name="connsiteX1" fmla="*/ 1714578 w 1714578"/>
                  <a:gd name="connsiteY1" fmla="*/ 0 h 1062779"/>
                  <a:gd name="connsiteX2" fmla="*/ 1576054 w 1714578"/>
                  <a:gd name="connsiteY2" fmla="*/ 1062779 h 1062779"/>
                  <a:gd name="connsiteX3" fmla="*/ 0 w 1714578"/>
                  <a:gd name="connsiteY3" fmla="*/ 1062779 h 1062779"/>
                  <a:gd name="connsiteX0" fmla="*/ 0 w 419030"/>
                  <a:gd name="connsiteY0" fmla="*/ 1069378 h 1069378"/>
                  <a:gd name="connsiteX1" fmla="*/ 419030 w 419030"/>
                  <a:gd name="connsiteY1" fmla="*/ 0 h 1069378"/>
                  <a:gd name="connsiteX2" fmla="*/ 280506 w 419030"/>
                  <a:gd name="connsiteY2" fmla="*/ 1062779 h 1069378"/>
                  <a:gd name="connsiteX3" fmla="*/ 0 w 419030"/>
                  <a:gd name="connsiteY3" fmla="*/ 1069378 h 1069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9030" h="1069378">
                    <a:moveTo>
                      <a:pt x="0" y="1069378"/>
                    </a:moveTo>
                    <a:lnTo>
                      <a:pt x="419030" y="0"/>
                    </a:lnTo>
                    <a:lnTo>
                      <a:pt x="280506" y="1062779"/>
                    </a:lnTo>
                    <a:lnTo>
                      <a:pt x="0" y="1069378"/>
                    </a:lnTo>
                    <a:close/>
                  </a:path>
                </a:pathLst>
              </a:custGeom>
              <a:solidFill>
                <a:srgbClr val="FC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直角三角形 4">
                <a:extLst>
                  <a:ext uri="{FF2B5EF4-FFF2-40B4-BE49-F238E27FC236}">
                    <a16:creationId xmlns:a16="http://schemas.microsoft.com/office/drawing/2014/main" id="{3C584DB7-94B8-47EB-9D04-EF14A61881EF}"/>
                  </a:ext>
                </a:extLst>
              </p:cNvPr>
              <p:cNvSpPr/>
              <p:nvPr/>
            </p:nvSpPr>
            <p:spPr>
              <a:xfrm>
                <a:off x="5062209" y="1981030"/>
                <a:ext cx="1443366" cy="1547033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3495681 w 5071735"/>
                  <a:gd name="connsiteY0" fmla="*/ 1519881 h 1519881"/>
                  <a:gd name="connsiteX1" fmla="*/ 0 w 5071735"/>
                  <a:gd name="connsiteY1" fmla="*/ 0 h 1519881"/>
                  <a:gd name="connsiteX2" fmla="*/ 5071735 w 5071735"/>
                  <a:gd name="connsiteY2" fmla="*/ 1519881 h 1519881"/>
                  <a:gd name="connsiteX3" fmla="*/ 3495681 w 5071735"/>
                  <a:gd name="connsiteY3" fmla="*/ 1519881 h 1519881"/>
                  <a:gd name="connsiteX0" fmla="*/ 0 w 1576054"/>
                  <a:gd name="connsiteY0" fmla="*/ 1071777 h 1071777"/>
                  <a:gd name="connsiteX1" fmla="*/ 472977 w 1576054"/>
                  <a:gd name="connsiteY1" fmla="*/ 0 h 1071777"/>
                  <a:gd name="connsiteX2" fmla="*/ 1576054 w 1576054"/>
                  <a:gd name="connsiteY2" fmla="*/ 1071777 h 1071777"/>
                  <a:gd name="connsiteX3" fmla="*/ 0 w 1576054"/>
                  <a:gd name="connsiteY3" fmla="*/ 1071777 h 1071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FD69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C687A7A-C91D-4457-A09B-3DEC5F393756}"/>
              </a:ext>
            </a:extLst>
          </p:cNvPr>
          <p:cNvSpPr txBox="1"/>
          <p:nvPr/>
        </p:nvSpPr>
        <p:spPr>
          <a:xfrm>
            <a:off x="230499" y="210312"/>
            <a:ext cx="4149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——</a:t>
            </a:r>
            <a:r>
              <a:rPr lang="zh-CN" altLang="en-US" sz="2400" dirty="0"/>
              <a:t>毕设进度</a:t>
            </a:r>
            <a:r>
              <a:rPr lang="en-US" altLang="zh-CN" sz="2400" dirty="0"/>
              <a:t>·</a:t>
            </a:r>
            <a:r>
              <a:rPr lang="zh-CN" altLang="en-US" sz="2400" dirty="0"/>
              <a:t>进度安排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8AF2F593-A9BB-43B1-BEEE-B71E947166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2736574"/>
              </p:ext>
            </p:extLst>
          </p:nvPr>
        </p:nvGraphicFramePr>
        <p:xfrm>
          <a:off x="1524157" y="973870"/>
          <a:ext cx="8112930" cy="4666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765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4AA8C32-1A75-4A91-922F-D5B5A4615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2F1A11A-5090-464C-90C5-5DF5C107CDE7}"/>
              </a:ext>
            </a:extLst>
          </p:cNvPr>
          <p:cNvSpPr/>
          <p:nvPr/>
        </p:nvSpPr>
        <p:spPr>
          <a:xfrm>
            <a:off x="4494806" y="4274774"/>
            <a:ext cx="37568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PROGRESS OF GRADUATION THESIS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图文框 7">
            <a:extLst>
              <a:ext uri="{FF2B5EF4-FFF2-40B4-BE49-F238E27FC236}">
                <a16:creationId xmlns:a16="http://schemas.microsoft.com/office/drawing/2014/main" id="{9F341E77-A408-4F90-B617-8362AAC84DE5}"/>
              </a:ext>
            </a:extLst>
          </p:cNvPr>
          <p:cNvSpPr/>
          <p:nvPr/>
        </p:nvSpPr>
        <p:spPr>
          <a:xfrm>
            <a:off x="3240854" y="1985387"/>
            <a:ext cx="5710293" cy="2887227"/>
          </a:xfrm>
          <a:prstGeom prst="frame">
            <a:avLst>
              <a:gd name="adj1" fmla="val 21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270F1A-B213-47E3-8C3E-85136587BA3C}"/>
              </a:ext>
            </a:extLst>
          </p:cNvPr>
          <p:cNvSpPr/>
          <p:nvPr/>
        </p:nvSpPr>
        <p:spPr>
          <a:xfrm>
            <a:off x="4383511" y="2272646"/>
            <a:ext cx="342497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PART 02</a:t>
            </a:r>
            <a:endParaRPr lang="zh-CN" altLang="en-US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5747F2-9424-4267-B3BA-59BA8FDD1237}"/>
              </a:ext>
            </a:extLst>
          </p:cNvPr>
          <p:cNvSpPr/>
          <p:nvPr/>
        </p:nvSpPr>
        <p:spPr>
          <a:xfrm>
            <a:off x="4383510" y="3184491"/>
            <a:ext cx="397943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毕业论文进度</a:t>
            </a:r>
            <a:endParaRPr lang="zh-CN" altLang="en-US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8732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5BB523B4-D8EE-4539-A9E9-22ADD490B94C}"/>
              </a:ext>
            </a:extLst>
          </p:cNvPr>
          <p:cNvGrpSpPr/>
          <p:nvPr/>
        </p:nvGrpSpPr>
        <p:grpSpPr>
          <a:xfrm>
            <a:off x="-458176" y="5172066"/>
            <a:ext cx="12576341" cy="1708772"/>
            <a:chOff x="-458176" y="4752976"/>
            <a:chExt cx="12576341" cy="2127861"/>
          </a:xfrm>
        </p:grpSpPr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85C9BF64-31EC-4989-9C24-74B3EE69AD12}"/>
                </a:ext>
              </a:extLst>
            </p:cNvPr>
            <p:cNvSpPr/>
            <p:nvPr/>
          </p:nvSpPr>
          <p:spPr>
            <a:xfrm>
              <a:off x="3573638" y="5884420"/>
              <a:ext cx="4836392" cy="974066"/>
            </a:xfrm>
            <a:custGeom>
              <a:avLst/>
              <a:gdLst>
                <a:gd name="connsiteX0" fmla="*/ 0 w 4000500"/>
                <a:gd name="connsiteY0" fmla="*/ 2200275 h 2200275"/>
                <a:gd name="connsiteX1" fmla="*/ 2000250 w 4000500"/>
                <a:gd name="connsiteY1" fmla="*/ 0 h 2200275"/>
                <a:gd name="connsiteX2" fmla="*/ 4000500 w 4000500"/>
                <a:gd name="connsiteY2" fmla="*/ 2200275 h 2200275"/>
                <a:gd name="connsiteX3" fmla="*/ 0 w 4000500"/>
                <a:gd name="connsiteY3" fmla="*/ 2200275 h 2200275"/>
                <a:gd name="connsiteX0" fmla="*/ 0 w 4000500"/>
                <a:gd name="connsiteY0" fmla="*/ 2057400 h 2057400"/>
                <a:gd name="connsiteX1" fmla="*/ 2933700 w 4000500"/>
                <a:gd name="connsiteY1" fmla="*/ 0 h 2057400"/>
                <a:gd name="connsiteX2" fmla="*/ 4000500 w 4000500"/>
                <a:gd name="connsiteY2" fmla="*/ 2057400 h 2057400"/>
                <a:gd name="connsiteX3" fmla="*/ 0 w 4000500"/>
                <a:gd name="connsiteY3" fmla="*/ 2057400 h 2057400"/>
                <a:gd name="connsiteX0" fmla="*/ 0 w 4000500"/>
                <a:gd name="connsiteY0" fmla="*/ 1336867 h 1336867"/>
                <a:gd name="connsiteX1" fmla="*/ 428255 w 4000500"/>
                <a:gd name="connsiteY1" fmla="*/ 0 h 1336867"/>
                <a:gd name="connsiteX2" fmla="*/ 4000500 w 4000500"/>
                <a:gd name="connsiteY2" fmla="*/ 1336867 h 1336867"/>
                <a:gd name="connsiteX3" fmla="*/ 0 w 4000500"/>
                <a:gd name="connsiteY3" fmla="*/ 1336867 h 1336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0500" h="1336867">
                  <a:moveTo>
                    <a:pt x="0" y="1336867"/>
                  </a:moveTo>
                  <a:lnTo>
                    <a:pt x="428255" y="0"/>
                  </a:lnTo>
                  <a:lnTo>
                    <a:pt x="4000500" y="1336867"/>
                  </a:lnTo>
                  <a:lnTo>
                    <a:pt x="0" y="1336867"/>
                  </a:lnTo>
                  <a:close/>
                </a:path>
              </a:pathLst>
            </a:custGeom>
            <a:solidFill>
              <a:srgbClr val="E8A5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C778E33-FB45-43A4-A893-60497C506B7A}"/>
                </a:ext>
              </a:extLst>
            </p:cNvPr>
            <p:cNvGrpSpPr/>
            <p:nvPr/>
          </p:nvGrpSpPr>
          <p:grpSpPr>
            <a:xfrm>
              <a:off x="-458176" y="5468279"/>
              <a:ext cx="3743627" cy="1390206"/>
              <a:chOff x="1732574" y="5321643"/>
              <a:chExt cx="2493436" cy="1536357"/>
            </a:xfrm>
          </p:grpSpPr>
          <p:sp>
            <p:nvSpPr>
              <p:cNvPr id="5" name="直角三角形 4">
                <a:extLst>
                  <a:ext uri="{FF2B5EF4-FFF2-40B4-BE49-F238E27FC236}">
                    <a16:creationId xmlns:a16="http://schemas.microsoft.com/office/drawing/2014/main" id="{FCC65FE5-E60B-4C28-85BC-EBDC43759AC7}"/>
                  </a:ext>
                </a:extLst>
              </p:cNvPr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BDD54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直角三角形 4">
                <a:extLst>
                  <a:ext uri="{FF2B5EF4-FFF2-40B4-BE49-F238E27FC236}">
                    <a16:creationId xmlns:a16="http://schemas.microsoft.com/office/drawing/2014/main" id="{61635392-0B1D-4F7D-AB39-DD07DB5A4F0F}"/>
                  </a:ext>
                </a:extLst>
              </p:cNvPr>
              <p:cNvSpPr/>
              <p:nvPr/>
            </p:nvSpPr>
            <p:spPr>
              <a:xfrm>
                <a:off x="2749941" y="5338119"/>
                <a:ext cx="1476069" cy="151988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3495681 w 5071735"/>
                  <a:gd name="connsiteY0" fmla="*/ 1519881 h 1519881"/>
                  <a:gd name="connsiteX1" fmla="*/ 0 w 5071735"/>
                  <a:gd name="connsiteY1" fmla="*/ 0 h 1519881"/>
                  <a:gd name="connsiteX2" fmla="*/ 5071735 w 5071735"/>
                  <a:gd name="connsiteY2" fmla="*/ 1519881 h 1519881"/>
                  <a:gd name="connsiteX3" fmla="*/ 3495681 w 5071735"/>
                  <a:gd name="connsiteY3" fmla="*/ 1519881 h 1519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71735" h="1519881">
                    <a:moveTo>
                      <a:pt x="3495681" y="1519881"/>
                    </a:moveTo>
                    <a:lnTo>
                      <a:pt x="0" y="0"/>
                    </a:lnTo>
                    <a:lnTo>
                      <a:pt x="5071735" y="1519881"/>
                    </a:lnTo>
                    <a:lnTo>
                      <a:pt x="3495681" y="1519881"/>
                    </a:lnTo>
                    <a:close/>
                  </a:path>
                </a:pathLst>
              </a:custGeom>
              <a:solidFill>
                <a:srgbClr val="96BF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" name="直角三角形 4">
                <a:extLst>
                  <a:ext uri="{FF2B5EF4-FFF2-40B4-BE49-F238E27FC236}">
                    <a16:creationId xmlns:a16="http://schemas.microsoft.com/office/drawing/2014/main" id="{460162BF-08C2-401E-8B45-EF4E1CDA6665}"/>
                  </a:ext>
                </a:extLst>
              </p:cNvPr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3495681 w 5071735"/>
                  <a:gd name="connsiteY0" fmla="*/ 1519881 h 1519881"/>
                  <a:gd name="connsiteX1" fmla="*/ 0 w 5071735"/>
                  <a:gd name="connsiteY1" fmla="*/ 0 h 1519881"/>
                  <a:gd name="connsiteX2" fmla="*/ 5071735 w 5071735"/>
                  <a:gd name="connsiteY2" fmla="*/ 1519881 h 1519881"/>
                  <a:gd name="connsiteX3" fmla="*/ 3495681 w 5071735"/>
                  <a:gd name="connsiteY3" fmla="*/ 1519881 h 1519881"/>
                  <a:gd name="connsiteX0" fmla="*/ 0 w 3475309"/>
                  <a:gd name="connsiteY0" fmla="*/ 1500831 h 1500831"/>
                  <a:gd name="connsiteX1" fmla="*/ 3475309 w 3475309"/>
                  <a:gd name="connsiteY1" fmla="*/ 0 h 1500831"/>
                  <a:gd name="connsiteX2" fmla="*/ 1576054 w 3475309"/>
                  <a:gd name="connsiteY2" fmla="*/ 1500831 h 1500831"/>
                  <a:gd name="connsiteX3" fmla="*/ 0 w 3475309"/>
                  <a:gd name="connsiteY3" fmla="*/ 1500831 h 150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B6C9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4CE36B1-2126-42B8-B9F0-0D04997EB761}"/>
                </a:ext>
              </a:extLst>
            </p:cNvPr>
            <p:cNvGrpSpPr/>
            <p:nvPr/>
          </p:nvGrpSpPr>
          <p:grpSpPr>
            <a:xfrm>
              <a:off x="958787" y="5907811"/>
              <a:ext cx="3984854" cy="950674"/>
              <a:chOff x="1732574" y="5321643"/>
              <a:chExt cx="2034745" cy="1536357"/>
            </a:xfrm>
          </p:grpSpPr>
          <p:sp>
            <p:nvSpPr>
              <p:cNvPr id="10" name="直角三角形 4">
                <a:extLst>
                  <a:ext uri="{FF2B5EF4-FFF2-40B4-BE49-F238E27FC236}">
                    <a16:creationId xmlns:a16="http://schemas.microsoft.com/office/drawing/2014/main" id="{22225E13-1938-4689-99A4-B3BEFF0EDED7}"/>
                  </a:ext>
                </a:extLst>
              </p:cNvPr>
              <p:cNvSpPr/>
              <p:nvPr/>
            </p:nvSpPr>
            <p:spPr>
              <a:xfrm>
                <a:off x="2191265" y="5321643"/>
                <a:ext cx="1576054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6054" h="1536357">
                    <a:moveTo>
                      <a:pt x="0" y="1536357"/>
                    </a:moveTo>
                    <a:lnTo>
                      <a:pt x="551935" y="0"/>
                    </a:lnTo>
                    <a:lnTo>
                      <a:pt x="1576054" y="1536357"/>
                    </a:lnTo>
                    <a:lnTo>
                      <a:pt x="0" y="1536357"/>
                    </a:lnTo>
                    <a:close/>
                  </a:path>
                </a:pathLst>
              </a:custGeom>
              <a:solidFill>
                <a:srgbClr val="15AA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直角三角形 4">
                <a:extLst>
                  <a:ext uri="{FF2B5EF4-FFF2-40B4-BE49-F238E27FC236}">
                    <a16:creationId xmlns:a16="http://schemas.microsoft.com/office/drawing/2014/main" id="{3995A554-5883-4955-86D7-43B2828D0970}"/>
                  </a:ext>
                </a:extLst>
              </p:cNvPr>
              <p:cNvSpPr/>
              <p:nvPr/>
            </p:nvSpPr>
            <p:spPr>
              <a:xfrm>
                <a:off x="1732574" y="5321643"/>
                <a:ext cx="1017367" cy="1536357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3495681 w 5071735"/>
                  <a:gd name="connsiteY0" fmla="*/ 1519881 h 1519881"/>
                  <a:gd name="connsiteX1" fmla="*/ 0 w 5071735"/>
                  <a:gd name="connsiteY1" fmla="*/ 0 h 1519881"/>
                  <a:gd name="connsiteX2" fmla="*/ 5071735 w 5071735"/>
                  <a:gd name="connsiteY2" fmla="*/ 1519881 h 1519881"/>
                  <a:gd name="connsiteX3" fmla="*/ 3495681 w 5071735"/>
                  <a:gd name="connsiteY3" fmla="*/ 1519881 h 1519881"/>
                  <a:gd name="connsiteX0" fmla="*/ 0 w 3475309"/>
                  <a:gd name="connsiteY0" fmla="*/ 1500831 h 1500831"/>
                  <a:gd name="connsiteX1" fmla="*/ 3475309 w 3475309"/>
                  <a:gd name="connsiteY1" fmla="*/ 0 h 1500831"/>
                  <a:gd name="connsiteX2" fmla="*/ 1576054 w 3475309"/>
                  <a:gd name="connsiteY2" fmla="*/ 1500831 h 1500831"/>
                  <a:gd name="connsiteX3" fmla="*/ 0 w 3475309"/>
                  <a:gd name="connsiteY3" fmla="*/ 1500831 h 150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75309" h="1500831">
                    <a:moveTo>
                      <a:pt x="0" y="1500831"/>
                    </a:moveTo>
                    <a:lnTo>
                      <a:pt x="3475309" y="0"/>
                    </a:lnTo>
                    <a:lnTo>
                      <a:pt x="1576054" y="1500831"/>
                    </a:lnTo>
                    <a:lnTo>
                      <a:pt x="0" y="1500831"/>
                    </a:lnTo>
                    <a:close/>
                  </a:path>
                </a:pathLst>
              </a:custGeom>
              <a:solidFill>
                <a:srgbClr val="358A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" name="直角三角形 4">
              <a:extLst>
                <a:ext uri="{FF2B5EF4-FFF2-40B4-BE49-F238E27FC236}">
                  <a16:creationId xmlns:a16="http://schemas.microsoft.com/office/drawing/2014/main" id="{07626337-4BE8-4AAE-B206-D2A220EFCE61}"/>
                </a:ext>
              </a:extLst>
            </p:cNvPr>
            <p:cNvSpPr/>
            <p:nvPr/>
          </p:nvSpPr>
          <p:spPr>
            <a:xfrm>
              <a:off x="2620408" y="5223946"/>
              <a:ext cx="6642326" cy="1635844"/>
            </a:xfrm>
            <a:custGeom>
              <a:avLst/>
              <a:gdLst>
                <a:gd name="connsiteX0" fmla="*/ 0 w 1576054"/>
                <a:gd name="connsiteY0" fmla="*/ 1602259 h 1602259"/>
                <a:gd name="connsiteX1" fmla="*/ 0 w 1576054"/>
                <a:gd name="connsiteY1" fmla="*/ 0 h 1602259"/>
                <a:gd name="connsiteX2" fmla="*/ 1576054 w 1576054"/>
                <a:gd name="connsiteY2" fmla="*/ 1602259 h 1602259"/>
                <a:gd name="connsiteX3" fmla="*/ 0 w 1576054"/>
                <a:gd name="connsiteY3" fmla="*/ 1602259 h 1602259"/>
                <a:gd name="connsiteX0" fmla="*/ 0 w 1576054"/>
                <a:gd name="connsiteY0" fmla="*/ 1536357 h 1536357"/>
                <a:gd name="connsiteX1" fmla="*/ 551935 w 1576054"/>
                <a:gd name="connsiteY1" fmla="*/ 0 h 1536357"/>
                <a:gd name="connsiteX2" fmla="*/ 1576054 w 1576054"/>
                <a:gd name="connsiteY2" fmla="*/ 1536357 h 1536357"/>
                <a:gd name="connsiteX3" fmla="*/ 0 w 1576054"/>
                <a:gd name="connsiteY3" fmla="*/ 1536357 h 1536357"/>
                <a:gd name="connsiteX0" fmla="*/ 0 w 1716592"/>
                <a:gd name="connsiteY0" fmla="*/ 1059802 h 1059802"/>
                <a:gd name="connsiteX1" fmla="*/ 1716592 w 1716592"/>
                <a:gd name="connsiteY1" fmla="*/ 0 h 1059802"/>
                <a:gd name="connsiteX2" fmla="*/ 1576054 w 1716592"/>
                <a:gd name="connsiteY2" fmla="*/ 1059802 h 1059802"/>
                <a:gd name="connsiteX3" fmla="*/ 0 w 1716592"/>
                <a:gd name="connsiteY3" fmla="*/ 1059802 h 1059802"/>
                <a:gd name="connsiteX0" fmla="*/ 0 w 1714578"/>
                <a:gd name="connsiteY0" fmla="*/ 1062779 h 1062779"/>
                <a:gd name="connsiteX1" fmla="*/ 1714578 w 1714578"/>
                <a:gd name="connsiteY1" fmla="*/ 0 h 1062779"/>
                <a:gd name="connsiteX2" fmla="*/ 1576054 w 1714578"/>
                <a:gd name="connsiteY2" fmla="*/ 1062779 h 1062779"/>
                <a:gd name="connsiteX3" fmla="*/ 0 w 1714578"/>
                <a:gd name="connsiteY3" fmla="*/ 1062779 h 1062779"/>
                <a:gd name="connsiteX0" fmla="*/ 0 w 1725556"/>
                <a:gd name="connsiteY0" fmla="*/ 965427 h 965427"/>
                <a:gd name="connsiteX1" fmla="*/ 1725556 w 1725556"/>
                <a:gd name="connsiteY1" fmla="*/ 0 h 965427"/>
                <a:gd name="connsiteX2" fmla="*/ 1576054 w 1725556"/>
                <a:gd name="connsiteY2" fmla="*/ 965427 h 965427"/>
                <a:gd name="connsiteX3" fmla="*/ 0 w 1725556"/>
                <a:gd name="connsiteY3" fmla="*/ 965427 h 965427"/>
                <a:gd name="connsiteX0" fmla="*/ 0 w 2157372"/>
                <a:gd name="connsiteY0" fmla="*/ 987061 h 987061"/>
                <a:gd name="connsiteX1" fmla="*/ 2157372 w 2157372"/>
                <a:gd name="connsiteY1" fmla="*/ 0 h 987061"/>
                <a:gd name="connsiteX2" fmla="*/ 2007870 w 2157372"/>
                <a:gd name="connsiteY2" fmla="*/ 965427 h 987061"/>
                <a:gd name="connsiteX3" fmla="*/ 0 w 2157372"/>
                <a:gd name="connsiteY3" fmla="*/ 987061 h 98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7372" h="987061">
                  <a:moveTo>
                    <a:pt x="0" y="987061"/>
                  </a:moveTo>
                  <a:lnTo>
                    <a:pt x="2157372" y="0"/>
                  </a:lnTo>
                  <a:lnTo>
                    <a:pt x="2007870" y="965427"/>
                  </a:lnTo>
                  <a:lnTo>
                    <a:pt x="0" y="987061"/>
                  </a:ln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A4EE65B-D766-4A3E-8765-9A1DB675E590}"/>
                </a:ext>
              </a:extLst>
            </p:cNvPr>
            <p:cNvGrpSpPr/>
            <p:nvPr/>
          </p:nvGrpSpPr>
          <p:grpSpPr>
            <a:xfrm>
              <a:off x="4313323" y="4752976"/>
              <a:ext cx="6642326" cy="2105512"/>
              <a:chOff x="2191265" y="5491811"/>
              <a:chExt cx="2031581" cy="1366191"/>
            </a:xfrm>
          </p:grpSpPr>
          <p:sp>
            <p:nvSpPr>
              <p:cNvPr id="15" name="直角三角形 4">
                <a:extLst>
                  <a:ext uri="{FF2B5EF4-FFF2-40B4-BE49-F238E27FC236}">
                    <a16:creationId xmlns:a16="http://schemas.microsoft.com/office/drawing/2014/main" id="{551DD564-8201-450E-8A20-8A5E90FBC4ED}"/>
                  </a:ext>
                </a:extLst>
              </p:cNvPr>
              <p:cNvSpPr/>
              <p:nvPr/>
            </p:nvSpPr>
            <p:spPr>
              <a:xfrm>
                <a:off x="2191265" y="5503280"/>
                <a:ext cx="1714578" cy="135472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0 w 1716592"/>
                  <a:gd name="connsiteY0" fmla="*/ 1059802 h 1059802"/>
                  <a:gd name="connsiteX1" fmla="*/ 1716592 w 1716592"/>
                  <a:gd name="connsiteY1" fmla="*/ 0 h 1059802"/>
                  <a:gd name="connsiteX2" fmla="*/ 1576054 w 1716592"/>
                  <a:gd name="connsiteY2" fmla="*/ 1059802 h 1059802"/>
                  <a:gd name="connsiteX3" fmla="*/ 0 w 1716592"/>
                  <a:gd name="connsiteY3" fmla="*/ 1059802 h 1059802"/>
                  <a:gd name="connsiteX0" fmla="*/ 0 w 1714578"/>
                  <a:gd name="connsiteY0" fmla="*/ 1062779 h 1062779"/>
                  <a:gd name="connsiteX1" fmla="*/ 1714578 w 1714578"/>
                  <a:gd name="connsiteY1" fmla="*/ 0 h 1062779"/>
                  <a:gd name="connsiteX2" fmla="*/ 1576054 w 1714578"/>
                  <a:gd name="connsiteY2" fmla="*/ 1062779 h 1062779"/>
                  <a:gd name="connsiteX3" fmla="*/ 0 w 1714578"/>
                  <a:gd name="connsiteY3" fmla="*/ 1062779 h 106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78" h="1062779">
                    <a:moveTo>
                      <a:pt x="0" y="1062779"/>
                    </a:moveTo>
                    <a:lnTo>
                      <a:pt x="1714578" y="0"/>
                    </a:lnTo>
                    <a:lnTo>
                      <a:pt x="1576054" y="1062779"/>
                    </a:lnTo>
                    <a:lnTo>
                      <a:pt x="0" y="1062779"/>
                    </a:lnTo>
                    <a:close/>
                  </a:path>
                </a:pathLst>
              </a:custGeom>
              <a:solidFill>
                <a:srgbClr val="8FD2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直角三角形 4">
                <a:extLst>
                  <a:ext uri="{FF2B5EF4-FFF2-40B4-BE49-F238E27FC236}">
                    <a16:creationId xmlns:a16="http://schemas.microsoft.com/office/drawing/2014/main" id="{94E7DD8D-F81A-42F4-B92E-C06F70B356C0}"/>
                  </a:ext>
                </a:extLst>
              </p:cNvPr>
              <p:cNvSpPr/>
              <p:nvPr/>
            </p:nvSpPr>
            <p:spPr>
              <a:xfrm>
                <a:off x="3764154" y="5491811"/>
                <a:ext cx="458692" cy="1366191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3495681 w 5071735"/>
                  <a:gd name="connsiteY0" fmla="*/ 1519881 h 1519881"/>
                  <a:gd name="connsiteX1" fmla="*/ 0 w 5071735"/>
                  <a:gd name="connsiteY1" fmla="*/ 0 h 1519881"/>
                  <a:gd name="connsiteX2" fmla="*/ 5071735 w 5071735"/>
                  <a:gd name="connsiteY2" fmla="*/ 1519881 h 1519881"/>
                  <a:gd name="connsiteX3" fmla="*/ 3495681 w 5071735"/>
                  <a:gd name="connsiteY3" fmla="*/ 1519881 h 1519881"/>
                  <a:gd name="connsiteX0" fmla="*/ 0 w 1576054"/>
                  <a:gd name="connsiteY0" fmla="*/ 1071777 h 1071777"/>
                  <a:gd name="connsiteX1" fmla="*/ 472977 w 1576054"/>
                  <a:gd name="connsiteY1" fmla="*/ 0 h 1071777"/>
                  <a:gd name="connsiteX2" fmla="*/ 1576054 w 1576054"/>
                  <a:gd name="connsiteY2" fmla="*/ 1071777 h 1071777"/>
                  <a:gd name="connsiteX3" fmla="*/ 0 w 1576054"/>
                  <a:gd name="connsiteY3" fmla="*/ 1071777 h 1071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B5D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C04D6C16-0911-4DEF-93BB-6EDAF0929494}"/>
                </a:ext>
              </a:extLst>
            </p:cNvPr>
            <p:cNvGrpSpPr/>
            <p:nvPr/>
          </p:nvGrpSpPr>
          <p:grpSpPr>
            <a:xfrm>
              <a:off x="9802090" y="5324278"/>
              <a:ext cx="2316075" cy="1556559"/>
              <a:chOff x="4189500" y="1981030"/>
              <a:chExt cx="2316075" cy="1556559"/>
            </a:xfrm>
          </p:grpSpPr>
          <p:sp>
            <p:nvSpPr>
              <p:cNvPr id="21" name="直角三角形 4">
                <a:extLst>
                  <a:ext uri="{FF2B5EF4-FFF2-40B4-BE49-F238E27FC236}">
                    <a16:creationId xmlns:a16="http://schemas.microsoft.com/office/drawing/2014/main" id="{C0D95564-FC2B-4BF5-961E-85653B68A9D6}"/>
                  </a:ext>
                </a:extLst>
              </p:cNvPr>
              <p:cNvSpPr/>
              <p:nvPr/>
            </p:nvSpPr>
            <p:spPr>
              <a:xfrm>
                <a:off x="4189500" y="1994019"/>
                <a:ext cx="1318562" cy="1543570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0 w 1716592"/>
                  <a:gd name="connsiteY0" fmla="*/ 1059802 h 1059802"/>
                  <a:gd name="connsiteX1" fmla="*/ 1716592 w 1716592"/>
                  <a:gd name="connsiteY1" fmla="*/ 0 h 1059802"/>
                  <a:gd name="connsiteX2" fmla="*/ 1576054 w 1716592"/>
                  <a:gd name="connsiteY2" fmla="*/ 1059802 h 1059802"/>
                  <a:gd name="connsiteX3" fmla="*/ 0 w 1716592"/>
                  <a:gd name="connsiteY3" fmla="*/ 1059802 h 1059802"/>
                  <a:gd name="connsiteX0" fmla="*/ 0 w 1714578"/>
                  <a:gd name="connsiteY0" fmla="*/ 1062779 h 1062779"/>
                  <a:gd name="connsiteX1" fmla="*/ 1714578 w 1714578"/>
                  <a:gd name="connsiteY1" fmla="*/ 0 h 1062779"/>
                  <a:gd name="connsiteX2" fmla="*/ 1576054 w 1714578"/>
                  <a:gd name="connsiteY2" fmla="*/ 1062779 h 1062779"/>
                  <a:gd name="connsiteX3" fmla="*/ 0 w 1714578"/>
                  <a:gd name="connsiteY3" fmla="*/ 1062779 h 1062779"/>
                  <a:gd name="connsiteX0" fmla="*/ 0 w 419030"/>
                  <a:gd name="connsiteY0" fmla="*/ 1069378 h 1069378"/>
                  <a:gd name="connsiteX1" fmla="*/ 419030 w 419030"/>
                  <a:gd name="connsiteY1" fmla="*/ 0 h 1069378"/>
                  <a:gd name="connsiteX2" fmla="*/ 280506 w 419030"/>
                  <a:gd name="connsiteY2" fmla="*/ 1062779 h 1069378"/>
                  <a:gd name="connsiteX3" fmla="*/ 0 w 419030"/>
                  <a:gd name="connsiteY3" fmla="*/ 1069378 h 1069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9030" h="1069378">
                    <a:moveTo>
                      <a:pt x="0" y="1069378"/>
                    </a:moveTo>
                    <a:lnTo>
                      <a:pt x="419030" y="0"/>
                    </a:lnTo>
                    <a:lnTo>
                      <a:pt x="280506" y="1062779"/>
                    </a:lnTo>
                    <a:lnTo>
                      <a:pt x="0" y="1069378"/>
                    </a:lnTo>
                    <a:close/>
                  </a:path>
                </a:pathLst>
              </a:custGeom>
              <a:solidFill>
                <a:srgbClr val="FC9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直角三角形 4">
                <a:extLst>
                  <a:ext uri="{FF2B5EF4-FFF2-40B4-BE49-F238E27FC236}">
                    <a16:creationId xmlns:a16="http://schemas.microsoft.com/office/drawing/2014/main" id="{3C584DB7-94B8-47EB-9D04-EF14A61881EF}"/>
                  </a:ext>
                </a:extLst>
              </p:cNvPr>
              <p:cNvSpPr/>
              <p:nvPr/>
            </p:nvSpPr>
            <p:spPr>
              <a:xfrm>
                <a:off x="5062209" y="1981030"/>
                <a:ext cx="1443366" cy="1547033"/>
              </a:xfrm>
              <a:custGeom>
                <a:avLst/>
                <a:gdLst>
                  <a:gd name="connsiteX0" fmla="*/ 0 w 1576054"/>
                  <a:gd name="connsiteY0" fmla="*/ 1602259 h 1602259"/>
                  <a:gd name="connsiteX1" fmla="*/ 0 w 1576054"/>
                  <a:gd name="connsiteY1" fmla="*/ 0 h 1602259"/>
                  <a:gd name="connsiteX2" fmla="*/ 1576054 w 1576054"/>
                  <a:gd name="connsiteY2" fmla="*/ 1602259 h 1602259"/>
                  <a:gd name="connsiteX3" fmla="*/ 0 w 1576054"/>
                  <a:gd name="connsiteY3" fmla="*/ 1602259 h 1602259"/>
                  <a:gd name="connsiteX0" fmla="*/ 0 w 1576054"/>
                  <a:gd name="connsiteY0" fmla="*/ 1536357 h 1536357"/>
                  <a:gd name="connsiteX1" fmla="*/ 551935 w 1576054"/>
                  <a:gd name="connsiteY1" fmla="*/ 0 h 1536357"/>
                  <a:gd name="connsiteX2" fmla="*/ 1576054 w 1576054"/>
                  <a:gd name="connsiteY2" fmla="*/ 1536357 h 1536357"/>
                  <a:gd name="connsiteX3" fmla="*/ 0 w 1576054"/>
                  <a:gd name="connsiteY3" fmla="*/ 1536357 h 1536357"/>
                  <a:gd name="connsiteX0" fmla="*/ 3495681 w 5071735"/>
                  <a:gd name="connsiteY0" fmla="*/ 1519881 h 1519881"/>
                  <a:gd name="connsiteX1" fmla="*/ 0 w 5071735"/>
                  <a:gd name="connsiteY1" fmla="*/ 0 h 1519881"/>
                  <a:gd name="connsiteX2" fmla="*/ 5071735 w 5071735"/>
                  <a:gd name="connsiteY2" fmla="*/ 1519881 h 1519881"/>
                  <a:gd name="connsiteX3" fmla="*/ 3495681 w 5071735"/>
                  <a:gd name="connsiteY3" fmla="*/ 1519881 h 1519881"/>
                  <a:gd name="connsiteX0" fmla="*/ 0 w 1576054"/>
                  <a:gd name="connsiteY0" fmla="*/ 1071777 h 1071777"/>
                  <a:gd name="connsiteX1" fmla="*/ 472977 w 1576054"/>
                  <a:gd name="connsiteY1" fmla="*/ 0 h 1071777"/>
                  <a:gd name="connsiteX2" fmla="*/ 1576054 w 1576054"/>
                  <a:gd name="connsiteY2" fmla="*/ 1071777 h 1071777"/>
                  <a:gd name="connsiteX3" fmla="*/ 0 w 1576054"/>
                  <a:gd name="connsiteY3" fmla="*/ 1071777 h 1071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76054" h="1071777">
                    <a:moveTo>
                      <a:pt x="0" y="1071777"/>
                    </a:moveTo>
                    <a:lnTo>
                      <a:pt x="472977" y="0"/>
                    </a:lnTo>
                    <a:lnTo>
                      <a:pt x="1576054" y="1071777"/>
                    </a:lnTo>
                    <a:lnTo>
                      <a:pt x="0" y="1071777"/>
                    </a:lnTo>
                    <a:close/>
                  </a:path>
                </a:pathLst>
              </a:custGeom>
              <a:solidFill>
                <a:srgbClr val="FD69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C687A7A-C91D-4457-A09B-3DEC5F393756}"/>
              </a:ext>
            </a:extLst>
          </p:cNvPr>
          <p:cNvSpPr txBox="1"/>
          <p:nvPr/>
        </p:nvSpPr>
        <p:spPr>
          <a:xfrm>
            <a:off x="230499" y="210312"/>
            <a:ext cx="4149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——</a:t>
            </a:r>
            <a:r>
              <a:rPr lang="zh-CN" altLang="en-US" sz="2400" dirty="0"/>
              <a:t>毕业论文进度</a:t>
            </a:r>
            <a:r>
              <a:rPr lang="en-US" altLang="zh-CN" sz="2400" dirty="0"/>
              <a:t>·</a:t>
            </a:r>
            <a:r>
              <a:rPr lang="zh-CN" altLang="en-US" sz="2400" dirty="0"/>
              <a:t>论文大纲</a:t>
            </a:r>
          </a:p>
        </p:txBody>
      </p:sp>
      <p:graphicFrame>
        <p:nvGraphicFramePr>
          <p:cNvPr id="17" name="图示 16">
            <a:extLst>
              <a:ext uri="{FF2B5EF4-FFF2-40B4-BE49-F238E27FC236}">
                <a16:creationId xmlns:a16="http://schemas.microsoft.com/office/drawing/2014/main" id="{8AEA6733-9302-468D-BEBA-0C06F27DE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9855222"/>
              </p:ext>
            </p:extLst>
          </p:nvPr>
        </p:nvGraphicFramePr>
        <p:xfrm>
          <a:off x="1316422" y="1012970"/>
          <a:ext cx="8889372" cy="4864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076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4AA8C32-1A75-4A91-922F-D5B5A4615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2F1A11A-5090-464C-90C5-5DF5C107CDE7}"/>
              </a:ext>
            </a:extLst>
          </p:cNvPr>
          <p:cNvSpPr/>
          <p:nvPr/>
        </p:nvSpPr>
        <p:spPr>
          <a:xfrm>
            <a:off x="5194302" y="4274774"/>
            <a:ext cx="18033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SYSTEM DEMO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8" name="图文框 7">
            <a:extLst>
              <a:ext uri="{FF2B5EF4-FFF2-40B4-BE49-F238E27FC236}">
                <a16:creationId xmlns:a16="http://schemas.microsoft.com/office/drawing/2014/main" id="{9F341E77-A408-4F90-B617-8362AAC84DE5}"/>
              </a:ext>
            </a:extLst>
          </p:cNvPr>
          <p:cNvSpPr/>
          <p:nvPr/>
        </p:nvSpPr>
        <p:spPr>
          <a:xfrm>
            <a:off x="3240854" y="1985387"/>
            <a:ext cx="5710293" cy="2887227"/>
          </a:xfrm>
          <a:prstGeom prst="frame">
            <a:avLst>
              <a:gd name="adj1" fmla="val 215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270F1A-B213-47E3-8C3E-85136587BA3C}"/>
              </a:ext>
            </a:extLst>
          </p:cNvPr>
          <p:cNvSpPr/>
          <p:nvPr/>
        </p:nvSpPr>
        <p:spPr>
          <a:xfrm>
            <a:off x="4383511" y="2272646"/>
            <a:ext cx="342497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PART 03</a:t>
            </a:r>
            <a:endParaRPr lang="zh-CN" altLang="en-US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5747F2-9424-4267-B3BA-59BA8FDD1237}"/>
              </a:ext>
            </a:extLst>
          </p:cNvPr>
          <p:cNvSpPr/>
          <p:nvPr/>
        </p:nvSpPr>
        <p:spPr>
          <a:xfrm>
            <a:off x="4383511" y="3184491"/>
            <a:ext cx="342497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系统演示</a:t>
            </a:r>
          </a:p>
        </p:txBody>
      </p:sp>
    </p:spTree>
    <p:extLst>
      <p:ext uri="{BB962C8B-B14F-4D97-AF65-F5344CB8AC3E}">
        <p14:creationId xmlns:p14="http://schemas.microsoft.com/office/powerpoint/2010/main" val="24627599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270</Words>
  <Application>Microsoft Office PowerPoint</Application>
  <PresentationFormat>宽屏</PresentationFormat>
  <Paragraphs>81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 Light</vt:lpstr>
      <vt:lpstr>思源宋体 CN Heavy</vt:lpstr>
      <vt:lpstr>微软雅黑</vt:lpstr>
      <vt:lpstr>Arial</vt:lpstr>
      <vt:lpstr>等线</vt:lpstr>
      <vt:lpstr>微软雅黑 Light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FZL</dc:creator>
  <cp:lastModifiedBy>tang wenwen</cp:lastModifiedBy>
  <cp:revision>13</cp:revision>
  <dcterms:created xsi:type="dcterms:W3CDTF">2017-12-27T12:59:30Z</dcterms:created>
  <dcterms:modified xsi:type="dcterms:W3CDTF">2020-05-06T03:43:49Z</dcterms:modified>
</cp:coreProperties>
</file>