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AA1767-6DC6-430E-A0E0-2C6AE58D2D48}">
          <p14:sldIdLst>
            <p14:sldId id="256"/>
            <p14:sldId id="258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874AA-9BB7-441E-9D9D-A5BDBB09F767}" type="datetimeFigureOut">
              <a:rPr lang="fr-FR" smtClean="0"/>
              <a:t>10/04/2014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23D50-40BE-4507-878B-19B9A55DB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25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23D50-40BE-4507-878B-19B9A55DBAC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57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E5BC-63AE-4DC9-9347-8800892135A0}" type="datetime1">
              <a:rPr lang="fr-FR" smtClean="0"/>
              <a:t>10/04/2014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2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646-C4DC-4A66-A62A-BF659DF234AB}" type="datetime1">
              <a:rPr lang="fr-FR" smtClean="0"/>
              <a:t>10/04/2014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83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76D2-7696-47E9-B4AD-09EE1FBFAB7B}" type="datetime1">
              <a:rPr lang="fr-FR" smtClean="0"/>
              <a:t>10/04/2014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18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3D49-37D3-40AD-941D-87061E8D3A3A}" type="datetime1">
              <a:rPr lang="fr-FR" smtClean="0"/>
              <a:t>10/04/2014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46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4293-BFFB-4D57-949B-8619586F277F}" type="datetime1">
              <a:rPr lang="fr-FR" smtClean="0"/>
              <a:t>10/04/2014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16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13E-2B25-4D6C-87E6-CBBD53E89812}" type="datetime1">
              <a:rPr lang="fr-FR" smtClean="0"/>
              <a:t>10/04/2014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4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163-E2E9-4A0C-BD8E-F9F811EE4A57}" type="datetime1">
              <a:rPr lang="fr-FR" smtClean="0"/>
              <a:t>10/04/2014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5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9645-C222-4A1F-86A6-6530C44A7E82}" type="datetime1">
              <a:rPr lang="fr-FR" smtClean="0"/>
              <a:t>10/04/2014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90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33FE-0E8D-46E6-B73C-3162FEC3305A}" type="datetime1">
              <a:rPr lang="fr-FR" smtClean="0"/>
              <a:t>10/04/2014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11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F154-97F1-42AD-9C51-C848158CBE76}" type="datetime1">
              <a:rPr lang="fr-FR" smtClean="0"/>
              <a:t>10/04/2014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33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036-0FBA-4650-B3C6-D1179518563C}" type="datetime1">
              <a:rPr lang="fr-FR" smtClean="0"/>
              <a:t>10/04/2014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8D83B-DC08-4432-AA45-C51AC28136B5}" type="datetime1">
              <a:rPr lang="fr-FR" smtClean="0"/>
              <a:t>10/04/2014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1953F-8A48-4E00-BF30-63ADB9E74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25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Problème de consolidation de serveurs (hors-ligne)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/>
              <a:t>SHANG Lei</a:t>
            </a:r>
          </a:p>
          <a:p>
            <a:r>
              <a:rPr lang="fr-FR" sz="2000" dirty="0" smtClean="0"/>
              <a:t>Sous encadrement de </a:t>
            </a:r>
          </a:p>
          <a:p>
            <a:r>
              <a:rPr lang="fr-FR" b="1" dirty="0" smtClean="0"/>
              <a:t>Vincent T’</a:t>
            </a:r>
            <a:r>
              <a:rPr lang="fr-FR" b="1" dirty="0" err="1" smtClean="0"/>
              <a:t>Kindt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127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8626"/>
          </a:xfrm>
        </p:spPr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1913063"/>
            <a:ext cx="178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err="1" smtClean="0">
                <a:solidFill>
                  <a:schemeClr val="tx1"/>
                </a:solidFill>
              </a:rPr>
              <a:t>Reduced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cost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</a:p>
          <a:p>
            <a:pPr lvl="0"/>
            <a:r>
              <a:rPr lang="fr-FR" dirty="0" smtClean="0">
                <a:solidFill>
                  <a:schemeClr val="tx1"/>
                </a:solidFill>
              </a:rPr>
              <a:t>Pseudo-</a:t>
            </a:r>
            <a:r>
              <a:rPr lang="fr-FR" dirty="0" err="1" smtClean="0">
                <a:solidFill>
                  <a:schemeClr val="tx1"/>
                </a:solidFill>
              </a:rPr>
              <a:t>cost</a:t>
            </a:r>
            <a:r>
              <a:rPr lang="fr-FR" dirty="0" smtClean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39113" y="1445456"/>
            <a:ext cx="1229828" cy="1229715"/>
            <a:chOff x="358857" y="698699"/>
            <a:chExt cx="1229828" cy="1229715"/>
          </a:xfrm>
        </p:grpSpPr>
        <p:sp>
          <p:nvSpPr>
            <p:cNvPr id="32" name="Oval 31"/>
            <p:cNvSpPr/>
            <p:nvPr/>
          </p:nvSpPr>
          <p:spPr>
            <a:xfrm>
              <a:off x="358857" y="698699"/>
              <a:ext cx="1229828" cy="122971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4"/>
            <p:cNvSpPr/>
            <p:nvPr/>
          </p:nvSpPr>
          <p:spPr>
            <a:xfrm>
              <a:off x="538961" y="878787"/>
              <a:ext cx="869620" cy="869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kern="1200" dirty="0" smtClean="0"/>
                <a:t>UB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kern="1200" dirty="0" smtClean="0"/>
                <a:t>(H1,H2)</a:t>
              </a:r>
              <a:endParaRPr lang="fr-FR" sz="2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39113" y="3504501"/>
            <a:ext cx="1229828" cy="1229715"/>
            <a:chOff x="303316" y="2493912"/>
            <a:chExt cx="1229828" cy="1229715"/>
          </a:xfrm>
        </p:grpSpPr>
        <p:sp>
          <p:nvSpPr>
            <p:cNvPr id="30" name="Oval 29"/>
            <p:cNvSpPr/>
            <p:nvPr/>
          </p:nvSpPr>
          <p:spPr>
            <a:xfrm>
              <a:off x="303316" y="2493912"/>
              <a:ext cx="1229828" cy="122971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Oval 6"/>
            <p:cNvSpPr/>
            <p:nvPr/>
          </p:nvSpPr>
          <p:spPr>
            <a:xfrm>
              <a:off x="483420" y="2674000"/>
              <a:ext cx="869620" cy="869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kern="1200" dirty="0" smtClean="0"/>
                <a:t>LB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kern="1200" dirty="0" smtClean="0"/>
                <a:t>(LP)</a:t>
              </a:r>
              <a:endParaRPr lang="fr-FR" sz="20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01164" y="2524111"/>
            <a:ext cx="1229828" cy="1229715"/>
            <a:chOff x="4729764" y="1575509"/>
            <a:chExt cx="1229828" cy="1229715"/>
          </a:xfrm>
        </p:grpSpPr>
        <p:sp>
          <p:nvSpPr>
            <p:cNvPr id="28" name="Oval 27"/>
            <p:cNvSpPr/>
            <p:nvPr/>
          </p:nvSpPr>
          <p:spPr>
            <a:xfrm>
              <a:off x="4729764" y="1575509"/>
              <a:ext cx="1229828" cy="122971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8"/>
            <p:cNvSpPr/>
            <p:nvPr/>
          </p:nvSpPr>
          <p:spPr>
            <a:xfrm>
              <a:off x="4771118" y="1755598"/>
              <a:ext cx="1041042" cy="869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dirty="0" smtClean="0"/>
                <a:t>On fixe des variables binaires</a:t>
              </a:r>
              <a:endParaRPr lang="fr-FR" kern="1200" dirty="0"/>
            </a:p>
          </p:txBody>
        </p:sp>
      </p:grpSp>
      <p:cxnSp>
        <p:nvCxnSpPr>
          <p:cNvPr id="35" name="Curved Connector 34"/>
          <p:cNvCxnSpPr>
            <a:stCxn id="32" idx="5"/>
            <a:endCxn id="28" idx="2"/>
          </p:cNvCxnSpPr>
          <p:nvPr/>
        </p:nvCxnSpPr>
        <p:spPr>
          <a:xfrm rot="16200000" flipH="1">
            <a:off x="3573057" y="1410862"/>
            <a:ext cx="643886" cy="28123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0" idx="7"/>
          </p:cNvCxnSpPr>
          <p:nvPr/>
        </p:nvCxnSpPr>
        <p:spPr>
          <a:xfrm rot="5400000" flipH="1" flipV="1">
            <a:off x="3675230" y="1952578"/>
            <a:ext cx="545619" cy="29184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8" idx="4"/>
            <a:endCxn id="30" idx="5"/>
          </p:cNvCxnSpPr>
          <p:nvPr/>
        </p:nvCxnSpPr>
        <p:spPr>
          <a:xfrm rot="5400000">
            <a:off x="3802307" y="2440357"/>
            <a:ext cx="800302" cy="3427241"/>
          </a:xfrm>
          <a:prstGeom prst="curvedConnector3">
            <a:avLst>
              <a:gd name="adj1" fmla="val 151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60533" y="4865425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Modèle mis à jour</a:t>
            </a:r>
            <a:endParaRPr lang="fr-FR" dirty="0"/>
          </a:p>
        </p:txBody>
      </p:sp>
      <p:grpSp>
        <p:nvGrpSpPr>
          <p:cNvPr id="46" name="Group 45"/>
          <p:cNvGrpSpPr/>
          <p:nvPr/>
        </p:nvGrpSpPr>
        <p:grpSpPr>
          <a:xfrm>
            <a:off x="8441690" y="2495082"/>
            <a:ext cx="1229828" cy="1229715"/>
            <a:chOff x="4729764" y="1575509"/>
            <a:chExt cx="1229828" cy="1229715"/>
          </a:xfrm>
        </p:grpSpPr>
        <p:sp>
          <p:nvSpPr>
            <p:cNvPr id="47" name="Oval 46"/>
            <p:cNvSpPr/>
            <p:nvPr/>
          </p:nvSpPr>
          <p:spPr>
            <a:xfrm>
              <a:off x="4729764" y="1575509"/>
              <a:ext cx="1229828" cy="122971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Oval 8"/>
            <p:cNvSpPr/>
            <p:nvPr/>
          </p:nvSpPr>
          <p:spPr>
            <a:xfrm>
              <a:off x="4771118" y="1755598"/>
              <a:ext cx="1041042" cy="869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kern="1200" dirty="0" smtClean="0"/>
                <a:t>MIP</a:t>
              </a:r>
              <a:endParaRPr lang="fr-FR" sz="1400" kern="1200" dirty="0"/>
            </a:p>
          </p:txBody>
        </p:sp>
      </p:grpSp>
      <p:cxnSp>
        <p:nvCxnSpPr>
          <p:cNvPr id="49" name="Curved Connector 48"/>
          <p:cNvCxnSpPr>
            <a:stCxn id="28" idx="6"/>
            <a:endCxn id="47" idx="2"/>
          </p:cNvCxnSpPr>
          <p:nvPr/>
        </p:nvCxnSpPr>
        <p:spPr>
          <a:xfrm flipV="1">
            <a:off x="6530992" y="3109940"/>
            <a:ext cx="1910698" cy="290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2</a:t>
            </a:fld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632284" y="2817025"/>
            <a:ext cx="1777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Modèle optimisé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9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5374"/>
          </a:xfrm>
        </p:spPr>
        <p:txBody>
          <a:bodyPr/>
          <a:lstStyle/>
          <a:p>
            <a:r>
              <a:rPr lang="fr-FR" dirty="0" smtClean="0"/>
              <a:t>Test 0 : </a:t>
            </a:r>
            <a:r>
              <a:rPr lang="fr-FR" dirty="0" err="1" smtClean="0"/>
              <a:t>Preprocessing</a:t>
            </a:r>
            <a:r>
              <a:rPr lang="fr-FR" dirty="0" smtClean="0"/>
              <a:t> direc</a:t>
            </a:r>
            <a:r>
              <a:rPr lang="fr-FR" dirty="0"/>
              <a:t>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66" y="755375"/>
            <a:ext cx="10827129" cy="3567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7427" y="4697971"/>
            <a:ext cx="8660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On cherche donc à améliorer les </a:t>
            </a:r>
            <a:r>
              <a:rPr lang="fr-FR" dirty="0" err="1" smtClean="0"/>
              <a:t>LBs</a:t>
            </a:r>
            <a:r>
              <a:rPr lang="fr-FR" dirty="0" smtClean="0"/>
              <a:t> en ajoutant des coupes.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5374"/>
          </a:xfrm>
        </p:spPr>
        <p:txBody>
          <a:bodyPr/>
          <a:lstStyle/>
          <a:p>
            <a:r>
              <a:rPr lang="fr-FR" dirty="0" smtClean="0"/>
              <a:t>Coupes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87174" y="755375"/>
            <a:ext cx="85412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 Problème-indépendant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1-cuts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Problème-dépendant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Coupes sur le besoin des ressources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Eliminer les solutions symétriques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…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2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5374"/>
          </a:xfrm>
        </p:spPr>
        <p:txBody>
          <a:bodyPr/>
          <a:lstStyle/>
          <a:p>
            <a:r>
              <a:rPr lang="fr-FR" dirty="0" smtClean="0"/>
              <a:t>Test 1 : </a:t>
            </a:r>
            <a:r>
              <a:rPr lang="fr-FR" dirty="0" err="1" smtClean="0"/>
              <a:t>Preprocessing</a:t>
            </a:r>
            <a:r>
              <a:rPr lang="fr-FR" dirty="0" smtClean="0"/>
              <a:t> avec 1-cuts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16609" y="6145734"/>
            <a:ext cx="8660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On cherche donc à limiter le nombre de 1-cuts généré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9" y="755375"/>
            <a:ext cx="8256330" cy="2720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09" y="3475669"/>
            <a:ext cx="8150313" cy="24710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72939" y="1586639"/>
            <a:ext cx="167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Sans coupes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772938" y="4648053"/>
            <a:ext cx="1543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Avec 1-cuts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5374"/>
          </a:xfrm>
        </p:spPr>
        <p:txBody>
          <a:bodyPr/>
          <a:lstStyle/>
          <a:p>
            <a:r>
              <a:rPr lang="fr-FR" dirty="0" smtClean="0"/>
              <a:t>Test 2 : Recherche de la fonction seuil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50348" y="1295438"/>
            <a:ext cx="8660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P12</a:t>
            </a:r>
            <a:endParaRPr lang="fr-FR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2888" y="1954697"/>
            <a:ext cx="10515600" cy="755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Test 3 : </a:t>
            </a:r>
            <a:r>
              <a:rPr lang="fr-FR" dirty="0" err="1" smtClean="0"/>
              <a:t>Preprocessing</a:t>
            </a:r>
            <a:r>
              <a:rPr lang="fr-FR" dirty="0" smtClean="0"/>
              <a:t> avec 1-cuts (seuil)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23236" y="3250134"/>
            <a:ext cx="8660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P13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953F-8A48-4E00-BF30-63ADB9E745E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124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Problème de consolidation de serveurs (hors-ligne)</vt:lpstr>
      <vt:lpstr>Preprocessing</vt:lpstr>
      <vt:lpstr>Test 0 : Preprocessing direct</vt:lpstr>
      <vt:lpstr>Coupes</vt:lpstr>
      <vt:lpstr>Test 1 : Preprocessing avec 1-cuts</vt:lpstr>
      <vt:lpstr>Test 2 : Recherche de la fonction seuil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Problème de consolidation de serveurs (hors-ligne)</dc:title>
  <dc:creator>Léo Shang</dc:creator>
  <cp:lastModifiedBy>Léo Shang</cp:lastModifiedBy>
  <cp:revision>18</cp:revision>
  <dcterms:created xsi:type="dcterms:W3CDTF">2014-04-09T19:06:55Z</dcterms:created>
  <dcterms:modified xsi:type="dcterms:W3CDTF">2014-04-10T06:31:01Z</dcterms:modified>
</cp:coreProperties>
</file>