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3"/>
    <p:restoredTop sz="94690"/>
  </p:normalViewPr>
  <p:slideViewPr>
    <p:cSldViewPr snapToGrid="0" snapToObjects="1">
      <p:cViewPr varScale="1">
        <p:scale>
          <a:sx n="64" d="100"/>
          <a:sy n="6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340-DBD1-2C4A-B231-DC13E839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6B06-4088-9B48-B8DE-96B505AE0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4584-9A25-234A-B61C-FCD3D45E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8352-07A4-134B-A325-FB0AE2F7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499C-6139-2040-9DA1-9D6CEB03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581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C801-25DC-3542-9B6E-C1512BC2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8EA9D-37D8-0545-9C55-078908A1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B56A-9E42-014B-9E7D-839CAFC5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01E1-2843-B24E-9860-BC2001D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47E2-226C-204D-8551-73D8C7E7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8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6C128-7C8E-9347-AB77-C50FF8141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F465-D579-3B4A-B5C5-0327C585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B4DD-666F-BB46-AF41-E15D66BA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B849-F21C-7F41-8675-F46BFF38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3522-EE86-564D-9CA3-4C58C748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805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9C08-7942-034B-AB10-11A35770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DE26-F6E8-EE4D-BEC4-E8DFF1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005D-00A2-4043-89A4-D40E2C67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9AE3-75A5-7941-8C36-7E060E17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724D-1139-164F-89C7-F325C4E6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456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0FBC-A3D1-FC4D-87ED-896B3F8D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6238-29D4-5847-BF1E-DD72D939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CDE8-563F-AF47-87A4-52568859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5CF4-E5BD-F34F-A375-71C1E5A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F11F-793A-FF48-8A85-D7DE9FD5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702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2DD4-ACC9-F147-A6A3-FE7C9AA7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AEFB-6D37-FD48-9114-924EFD00F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3C957-F13E-A54B-B581-98272E160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E479-8329-5142-8E21-45A00423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4EF7B-106C-9A48-84F8-82C3F6A3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51EC5-9355-5445-A8F0-81E6E66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16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E1E4-EE4F-274A-ABE6-CC26DA5B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3C48D-9E8F-7945-8867-7BFCFE5D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B49A9-BCC3-5345-852F-7E73F544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B8051-2F69-CC47-9D66-6DFC0BA16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27300-A7B4-FB4C-AA07-E90B2DD9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84612-41B4-D74D-A6EA-584050C3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95D0B-BB32-DA4B-B0D6-4E7DFE49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7C7B3-9B84-E240-A75E-ABC4C20A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52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401-2395-CC47-AB4D-8FB55BEA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B07A6-6F6D-704A-94EB-F00EB83A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0DC09-9524-F647-ACF0-B7E8FDC5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EB5DF-7EA7-D74C-A452-B484314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10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84158-3E5E-EF44-B4E4-18224B3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95983-3651-BD40-8036-FDE5B1C5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24F18-14A8-C748-8322-984632C4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8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16EC-04DF-7F4B-9524-CF472012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B769-112D-7647-AF3A-CE7D8420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DF8A7-5981-C242-A20F-C5E7D0D4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27EB7-0941-5044-BACA-860704A6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86BD-8964-BB43-850D-EC3C2A2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A8A7D-D20D-4E45-91A1-7848F3C5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332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B4F5-DCF2-0343-BD32-3ED5F9A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F6D21-98EF-244D-AA41-457AF2F55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33B24-5C0D-4241-88EC-6F67EAA3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9C7D0-62C5-484B-A609-D082D46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8263-40EA-8D48-AFBA-E3F5E441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646B-C315-B945-BC23-EA6F9C0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19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4286B-A58E-2141-B48F-351541AD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0485-DF2E-D64F-9997-D4E59AA9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E66D-732F-2F4A-B086-F73B5FD49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BC0F-F790-304D-847B-E1BC9E863D7A}" type="datetimeFigureOut">
              <a:rPr lang="en-CN" smtClean="0"/>
              <a:t>2020/3/12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E3EB-1711-154B-9689-F3CCBCEFB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DBB1-2F0F-C640-9071-4F667303B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158C-9E14-B24E-A465-5C2441D4C4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108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C8D-2982-E349-B178-4AA8527E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CN" dirty="0"/>
              <a:t>uman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高</a:t>
            </a:r>
            <a:r>
              <a:rPr lang="en-US" altLang="zh-CN" dirty="0"/>
              <a:t>(4.15)</a:t>
            </a:r>
            <a:r>
              <a:rPr lang="zh-CN" altLang="en-US" dirty="0"/>
              <a:t> </a:t>
            </a:r>
            <a:r>
              <a:rPr lang="en-US" dirty="0"/>
              <a:t>automated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极低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9BA0-E102-F34E-B88A-FF4580C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Ref:</a:t>
            </a:r>
            <a:r>
              <a:rPr lang="zh-CN" altLang="en-US" dirty="0"/>
              <a:t> </a:t>
            </a:r>
            <a:r>
              <a:rPr lang="en-US" dirty="0" err="1"/>
              <a:t>wallace</a:t>
            </a:r>
            <a:r>
              <a:rPr lang="en-US" dirty="0"/>
              <a:t> seems less like he 's been burning to tell a war story than he 's been itching to somehow tack one together </a:t>
            </a:r>
          </a:p>
          <a:p>
            <a:endParaRPr lang="en-US" dirty="0"/>
          </a:p>
          <a:p>
            <a:r>
              <a:rPr lang="en-US" altLang="zh-CN" dirty="0"/>
              <a:t>Out:</a:t>
            </a:r>
            <a:r>
              <a:rPr lang="zh-CN" altLang="en-US" dirty="0"/>
              <a:t> </a:t>
            </a:r>
            <a:r>
              <a:rPr lang="en-US" dirty="0" err="1"/>
              <a:t>wallace</a:t>
            </a:r>
            <a:r>
              <a:rPr lang="en-US" dirty="0"/>
              <a:t> sounds less analogue he 's been flared to speaks a war story than he 's been itching to somehow tack one everything </a:t>
            </a:r>
            <a:br>
              <a:rPr lang="en-US" dirty="0"/>
            </a:br>
            <a:endParaRPr lang="en-US" dirty="0"/>
          </a:p>
          <a:p>
            <a:r>
              <a:rPr lang="zh-CN" altLang="en-US" dirty="0"/>
              <a:t>原因：很多词变了，但是句意没变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62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B6C9-1D44-EA4B-A1AA-4FF49A1C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CN" dirty="0"/>
              <a:t>uman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一般</a:t>
            </a:r>
            <a:r>
              <a:rPr lang="en-US" altLang="zh-CN" dirty="0"/>
              <a:t>(3.95)</a:t>
            </a:r>
            <a:r>
              <a:rPr lang="zh-CN" altLang="en-US" dirty="0"/>
              <a:t> </a:t>
            </a:r>
            <a:r>
              <a:rPr lang="en-US" dirty="0"/>
              <a:t>automated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极低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EEE7-4651-8F45-ABDC-A0F44FD5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5061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400E-CDDF-F04F-9BFF-4EFF9CD4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9875-7570-AA44-8934-88F00085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93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16B-39DE-2E4D-927D-C2C75A29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C83D-7015-3846-BDE4-A6AA9305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517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E8CD-B477-4047-AF49-B4E81AA0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0014-E730-6040-99BC-CE5C52E9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777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1742-B4A2-4945-88A3-D66B902A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918A-25B3-904B-BF2D-42C7104CB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50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9D18-7DC1-0D47-BFDB-3D6B6D9B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7D32-385F-694A-9293-56C45AE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757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07BF-AE0F-BC4B-ADCF-4311844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7D4F-F97A-A744-964B-1D02AA81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520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Human score高(4.15) automated metrics极低</vt:lpstr>
      <vt:lpstr>Human score一般(3.95) automated metrics极低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365</dc:creator>
  <cp:lastModifiedBy>Office 365</cp:lastModifiedBy>
  <cp:revision>2</cp:revision>
  <dcterms:created xsi:type="dcterms:W3CDTF">2020-03-12T15:56:18Z</dcterms:created>
  <dcterms:modified xsi:type="dcterms:W3CDTF">2020-03-12T16:07:48Z</dcterms:modified>
</cp:coreProperties>
</file>