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79" r:id="rId3"/>
    <p:sldMasterId id="2147483691" r:id="rId4"/>
  </p:sldMasterIdLst>
  <p:notesMasterIdLst>
    <p:notesMasterId r:id="rId15"/>
  </p:notesMasterIdLst>
  <p:handoutMasterIdLst>
    <p:handoutMasterId r:id="rId16"/>
  </p:handoutMasterIdLst>
  <p:sldIdLst>
    <p:sldId id="782" r:id="rId5"/>
    <p:sldId id="768" r:id="rId6"/>
    <p:sldId id="780" r:id="rId7"/>
    <p:sldId id="773" r:id="rId8"/>
    <p:sldId id="774" r:id="rId9"/>
    <p:sldId id="770" r:id="rId10"/>
    <p:sldId id="777" r:id="rId11"/>
    <p:sldId id="776" r:id="rId12"/>
    <p:sldId id="781" r:id="rId13"/>
    <p:sldId id="775" r:id="rId14"/>
  </p:sldIdLst>
  <p:sldSz cx="14185900" cy="8299450"/>
  <p:notesSz cx="6858000" cy="9144000"/>
  <p:defaultTextStyle>
    <a:defPPr>
      <a:defRPr lang="zh-CN"/>
    </a:defPPr>
    <a:lvl1pPr marL="0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1985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4605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6590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9210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11195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53180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95800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37785" algn="l" defTabSz="128397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456696-4A89-4839-B725-95A91FB1BC75}">
          <p14:sldIdLst>
            <p14:sldId id="782"/>
            <p14:sldId id="768"/>
            <p14:sldId id="780"/>
            <p14:sldId id="773"/>
            <p14:sldId id="774"/>
            <p14:sldId id="770"/>
            <p14:sldId id="777"/>
            <p14:sldId id="776"/>
            <p14:sldId id="781"/>
            <p14:sldId id="7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13">
          <p15:clr>
            <a:srgbClr val="A4A3A4"/>
          </p15:clr>
        </p15:guide>
        <p15:guide id="2" pos="44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ying@ai-hit.com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9510" autoAdjust="0"/>
  </p:normalViewPr>
  <p:slideViewPr>
    <p:cSldViewPr snapToGrid="0">
      <p:cViewPr varScale="1">
        <p:scale>
          <a:sx n="70" d="100"/>
          <a:sy n="70" d="100"/>
        </p:scale>
        <p:origin x="710" y="38"/>
      </p:cViewPr>
      <p:guideLst>
        <p:guide orient="horz" pos="2713"/>
        <p:guide pos="44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92E66-5FE3-4A9B-A662-EA32B675E17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EFEF9-B247-4D99-AAEF-DBE5CD83CC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6B9A0-7AAD-4335-9B12-34222874C8A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0063" y="685800"/>
            <a:ext cx="5857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3B976-521F-4A4A-975C-6DCF904D17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dab802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93dab802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0063" y="685800"/>
            <a:ext cx="5857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3dab8028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93dab8028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0063" y="685800"/>
            <a:ext cx="5857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1"/>
          <p:cNvSpPr txBox="1"/>
          <p:nvPr/>
        </p:nvSpPr>
        <p:spPr>
          <a:xfrm>
            <a:off x="975281" y="7692361"/>
            <a:ext cx="2513934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/>
            <a:r>
              <a:rPr lang="en-US" altLang="zh-CN" sz="1395" b="1" i="1" baseline="0">
                <a:solidFill>
                  <a:schemeClr val="accent1"/>
                </a:solidFill>
                <a:latin typeface="Calibri" panose="020F0502020204030204"/>
              </a:rPr>
              <a:t>Confidential</a:t>
            </a:r>
            <a:endParaRPr lang="en-US" altLang="zh-CN" sz="1395" b="1" i="1" baseline="0" dirty="0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125" name="Slide Number Placeholder 3"/>
          <p:cNvSpPr txBox="1"/>
          <p:nvPr/>
        </p:nvSpPr>
        <p:spPr>
          <a:xfrm>
            <a:off x="10018792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r"/>
            <a:fld id="{9A0DB2DC-4C9A-4742-B13C-FB6460FD3503}" type="slidenum">
              <a:rPr lang="en-US" altLang="zh-CN" sz="1395">
                <a:solidFill>
                  <a:schemeClr val="accent1"/>
                </a:solidFill>
                <a:latin typeface="Calibri" panose="020F0502020204030204"/>
              </a:rPr>
              <a:t>‹#›</a:t>
            </a:fld>
            <a:endParaRPr lang="en-US" altLang="zh-CN" sz="1395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238" y="1358267"/>
            <a:ext cx="10639425" cy="2889438"/>
          </a:xfrm>
        </p:spPr>
        <p:txBody>
          <a:bodyPr anchor="b"/>
          <a:lstStyle>
            <a:lvl1pPr algn="ctr">
              <a:defRPr sz="698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238" y="4359133"/>
            <a:ext cx="10639425" cy="2003779"/>
          </a:xfrm>
        </p:spPr>
        <p:txBody>
          <a:bodyPr/>
          <a:lstStyle>
            <a:lvl1pPr marL="0" indent="0" algn="ctr">
              <a:buNone/>
              <a:defRPr sz="2795"/>
            </a:lvl1pPr>
            <a:lvl2pPr marL="532130" indent="0" algn="ctr">
              <a:buNone/>
              <a:defRPr sz="2325"/>
            </a:lvl2pPr>
            <a:lvl3pPr marL="1064260" indent="0" algn="ctr">
              <a:buNone/>
              <a:defRPr sz="2095"/>
            </a:lvl3pPr>
            <a:lvl4pPr marL="1595755" indent="0" algn="ctr">
              <a:buNone/>
              <a:defRPr sz="1860"/>
            </a:lvl4pPr>
            <a:lvl5pPr marL="2127885" indent="0" algn="ctr">
              <a:buNone/>
              <a:defRPr sz="1860"/>
            </a:lvl5pPr>
            <a:lvl6pPr marL="2660015" indent="0" algn="ctr">
              <a:buNone/>
              <a:defRPr sz="1860"/>
            </a:lvl6pPr>
            <a:lvl7pPr marL="3192145" indent="0" algn="ctr">
              <a:buNone/>
              <a:defRPr sz="1860"/>
            </a:lvl7pPr>
            <a:lvl8pPr marL="3723640" indent="0" algn="ctr">
              <a:buNone/>
              <a:defRPr sz="1860"/>
            </a:lvl8pPr>
            <a:lvl9pPr marL="4255770" indent="0" algn="ctr">
              <a:buNone/>
              <a:defRPr sz="186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553297"/>
            <a:ext cx="4575322" cy="1936538"/>
          </a:xfrm>
        </p:spPr>
        <p:txBody>
          <a:bodyPr anchor="b"/>
          <a:lstStyle>
            <a:lvl1pPr>
              <a:defRPr sz="3725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855" y="1194967"/>
            <a:ext cx="7181612" cy="5897989"/>
          </a:xfrm>
        </p:spPr>
        <p:txBody>
          <a:bodyPr/>
          <a:lstStyle>
            <a:lvl1pPr>
              <a:defRPr sz="3725"/>
            </a:lvl1pPr>
            <a:lvl2pPr>
              <a:defRPr sz="3260"/>
            </a:lvl2pPr>
            <a:lvl3pPr>
              <a:defRPr sz="2795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128" y="2489835"/>
            <a:ext cx="4575322" cy="4612727"/>
          </a:xfrm>
        </p:spPr>
        <p:txBody>
          <a:bodyPr/>
          <a:lstStyle>
            <a:lvl1pPr marL="0" indent="0">
              <a:buNone/>
              <a:defRPr sz="1860"/>
            </a:lvl1pPr>
            <a:lvl2pPr marL="532130" indent="0">
              <a:buNone/>
              <a:defRPr sz="1630"/>
            </a:lvl2pPr>
            <a:lvl3pPr marL="1064260" indent="0">
              <a:buNone/>
              <a:defRPr sz="1395"/>
            </a:lvl3pPr>
            <a:lvl4pPr marL="1595755" indent="0">
              <a:buNone/>
              <a:defRPr sz="1165"/>
            </a:lvl4pPr>
            <a:lvl5pPr marL="2127885" indent="0">
              <a:buNone/>
              <a:defRPr sz="1165"/>
            </a:lvl5pPr>
            <a:lvl6pPr marL="2660015" indent="0">
              <a:buNone/>
              <a:defRPr sz="1165"/>
            </a:lvl6pPr>
            <a:lvl7pPr marL="3192145" indent="0">
              <a:buNone/>
              <a:defRPr sz="1165"/>
            </a:lvl7pPr>
            <a:lvl8pPr marL="3723640" indent="0">
              <a:buNone/>
              <a:defRPr sz="1165"/>
            </a:lvl8pPr>
            <a:lvl9pPr marL="4255770" indent="0">
              <a:buNone/>
              <a:defRPr sz="1165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553297"/>
            <a:ext cx="4575322" cy="1936538"/>
          </a:xfrm>
        </p:spPr>
        <p:txBody>
          <a:bodyPr anchor="b"/>
          <a:lstStyle>
            <a:lvl1pPr>
              <a:defRPr sz="3725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0855" y="1194967"/>
            <a:ext cx="7181612" cy="5897989"/>
          </a:xfrm>
        </p:spPr>
        <p:txBody>
          <a:bodyPr/>
          <a:lstStyle>
            <a:lvl1pPr marL="0" indent="0">
              <a:buNone/>
              <a:defRPr sz="3725"/>
            </a:lvl1pPr>
            <a:lvl2pPr marL="532130" indent="0">
              <a:buNone/>
              <a:defRPr sz="3260"/>
            </a:lvl2pPr>
            <a:lvl3pPr marL="1064260" indent="0">
              <a:buNone/>
              <a:defRPr sz="2795"/>
            </a:lvl3pPr>
            <a:lvl4pPr marL="1595755" indent="0">
              <a:buNone/>
              <a:defRPr sz="2325"/>
            </a:lvl4pPr>
            <a:lvl5pPr marL="2127885" indent="0">
              <a:buNone/>
              <a:defRPr sz="2325"/>
            </a:lvl5pPr>
            <a:lvl6pPr marL="2660015" indent="0">
              <a:buNone/>
              <a:defRPr sz="2325"/>
            </a:lvl6pPr>
            <a:lvl7pPr marL="3192145" indent="0">
              <a:buNone/>
              <a:defRPr sz="2325"/>
            </a:lvl7pPr>
            <a:lvl8pPr marL="3723640" indent="0">
              <a:buNone/>
              <a:defRPr sz="2325"/>
            </a:lvl8pPr>
            <a:lvl9pPr marL="4255770" indent="0">
              <a:buNone/>
              <a:defRPr sz="2325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128" y="2489835"/>
            <a:ext cx="4575322" cy="4612727"/>
          </a:xfrm>
        </p:spPr>
        <p:txBody>
          <a:bodyPr/>
          <a:lstStyle>
            <a:lvl1pPr marL="0" indent="0">
              <a:buNone/>
              <a:defRPr sz="1860"/>
            </a:lvl1pPr>
            <a:lvl2pPr marL="532130" indent="0">
              <a:buNone/>
              <a:defRPr sz="1630"/>
            </a:lvl2pPr>
            <a:lvl3pPr marL="1064260" indent="0">
              <a:buNone/>
              <a:defRPr sz="1395"/>
            </a:lvl3pPr>
            <a:lvl4pPr marL="1595755" indent="0">
              <a:buNone/>
              <a:defRPr sz="1165"/>
            </a:lvl4pPr>
            <a:lvl5pPr marL="2127885" indent="0">
              <a:buNone/>
              <a:defRPr sz="1165"/>
            </a:lvl5pPr>
            <a:lvl6pPr marL="2660015" indent="0">
              <a:buNone/>
              <a:defRPr sz="1165"/>
            </a:lvl6pPr>
            <a:lvl7pPr marL="3192145" indent="0">
              <a:buNone/>
              <a:defRPr sz="1165"/>
            </a:lvl7pPr>
            <a:lvl8pPr marL="3723640" indent="0">
              <a:buNone/>
              <a:defRPr sz="1165"/>
            </a:lvl8pPr>
            <a:lvl9pPr marL="4255770" indent="0">
              <a:buNone/>
              <a:defRPr sz="1165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1785" y="441869"/>
            <a:ext cx="3058835" cy="7033400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281" y="441869"/>
            <a:ext cx="8999180" cy="7033400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5C17D4B-DDD4-4B18-A3FC-2B36A569CDE4}" type="slidenum">
              <a:rPr lang="zh-TW" altLang="zh-CN"/>
              <a:t>‹#›</a:t>
            </a:fld>
            <a:r>
              <a:rPr lang="zh-TW" altLang="zh-CN"/>
              <a:t> </a:t>
            </a:r>
            <a:endParaRPr lang="zh-TW" altLang="zh-CN" sz="1225">
              <a:solidFill>
                <a:schemeClr val="tx1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6221" y="563210"/>
            <a:ext cx="11666479" cy="8564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846849" y="7692364"/>
            <a:ext cx="4492202" cy="441869"/>
          </a:xfrm>
          <a:prstGeom prst="rect">
            <a:avLst/>
          </a:prstGeom>
        </p:spPr>
        <p:txBody>
          <a:bodyPr vert="horz" lIns="128449" tIns="64224" rIns="128449" bIns="6422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b="1" noProof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HIT  Confidential</a:t>
            </a:r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238" y="1358267"/>
            <a:ext cx="10639425" cy="2889438"/>
          </a:xfrm>
        </p:spPr>
        <p:txBody>
          <a:bodyPr anchor="b"/>
          <a:lstStyle>
            <a:lvl1pPr algn="ctr">
              <a:defRPr sz="698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238" y="4359133"/>
            <a:ext cx="10639425" cy="2003779"/>
          </a:xfrm>
        </p:spPr>
        <p:txBody>
          <a:bodyPr/>
          <a:lstStyle>
            <a:lvl1pPr marL="0" indent="0" algn="ctr">
              <a:buNone/>
              <a:defRPr sz="2795"/>
            </a:lvl1pPr>
            <a:lvl2pPr marL="532130" indent="0" algn="ctr">
              <a:buNone/>
              <a:defRPr sz="2325"/>
            </a:lvl2pPr>
            <a:lvl3pPr marL="1064260" indent="0" algn="ctr">
              <a:buNone/>
              <a:defRPr sz="2095"/>
            </a:lvl3pPr>
            <a:lvl4pPr marL="1595755" indent="0" algn="ctr">
              <a:buNone/>
              <a:defRPr sz="1860"/>
            </a:lvl4pPr>
            <a:lvl5pPr marL="2127885" indent="0" algn="ctr">
              <a:buNone/>
              <a:defRPr sz="1860"/>
            </a:lvl5pPr>
            <a:lvl6pPr marL="2660015" indent="0" algn="ctr">
              <a:buNone/>
              <a:defRPr sz="1860"/>
            </a:lvl6pPr>
            <a:lvl7pPr marL="3192145" indent="0" algn="ctr">
              <a:buNone/>
              <a:defRPr sz="1860"/>
            </a:lvl7pPr>
            <a:lvl8pPr marL="3723640" indent="0" algn="ctr">
              <a:buNone/>
              <a:defRPr sz="1860"/>
            </a:lvl8pPr>
            <a:lvl9pPr marL="4255770" indent="0" algn="ctr">
              <a:buNone/>
              <a:defRPr sz="186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1"/>
          <p:cNvSpPr txBox="1"/>
          <p:nvPr/>
        </p:nvSpPr>
        <p:spPr>
          <a:xfrm>
            <a:off x="975281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/>
            <a:r>
              <a:rPr lang="en-US" altLang="zh-CN" sz="1395" b="1" i="1" baseline="0" dirty="0">
                <a:solidFill>
                  <a:schemeClr val="accent1"/>
                </a:solidFill>
                <a:latin typeface="Calibri" panose="020F0502020204030204"/>
              </a:rPr>
              <a:t>Confidential</a:t>
            </a:r>
          </a:p>
        </p:txBody>
      </p:sp>
      <p:sp>
        <p:nvSpPr>
          <p:cNvPr id="6149" name="Slide Number Placeholder 3"/>
          <p:cNvSpPr txBox="1"/>
          <p:nvPr/>
        </p:nvSpPr>
        <p:spPr>
          <a:xfrm>
            <a:off x="10018792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r"/>
            <a:fld id="{9A0DB2DC-4C9A-4742-B13C-FB6460FD3503}" type="slidenum">
              <a:rPr lang="en-US" altLang="zh-CN" sz="1395">
                <a:solidFill>
                  <a:schemeClr val="accent1"/>
                </a:solidFill>
                <a:latin typeface="Calibri" panose="020F0502020204030204"/>
              </a:rPr>
              <a:t>‹#›</a:t>
            </a:fld>
            <a:endParaRPr lang="en-US" altLang="zh-CN" sz="1395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92" y="2069100"/>
            <a:ext cx="12235339" cy="3452340"/>
          </a:xfrm>
        </p:spPr>
        <p:txBody>
          <a:bodyPr anchor="b"/>
          <a:lstStyle>
            <a:lvl1pPr>
              <a:defRPr sz="698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892" y="5554100"/>
            <a:ext cx="12235339" cy="1815504"/>
          </a:xfrm>
        </p:spPr>
        <p:txBody>
          <a:bodyPr/>
          <a:lstStyle>
            <a:lvl1pPr marL="0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1pPr>
            <a:lvl2pPr marL="532130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4260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3pPr>
            <a:lvl4pPr marL="159575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78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6001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9214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364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57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281" y="2209344"/>
            <a:ext cx="6029008" cy="5265925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1612" y="2209344"/>
            <a:ext cx="6029008" cy="5265925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441869"/>
            <a:ext cx="12235339" cy="160417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128" y="2034519"/>
            <a:ext cx="6001300" cy="997086"/>
          </a:xfrm>
        </p:spPr>
        <p:txBody>
          <a:bodyPr anchor="b"/>
          <a:lstStyle>
            <a:lvl1pPr marL="0" indent="0">
              <a:buNone/>
              <a:defRPr sz="2795" b="1"/>
            </a:lvl1pPr>
            <a:lvl2pPr marL="532130" indent="0">
              <a:buNone/>
              <a:defRPr sz="2325" b="1"/>
            </a:lvl2pPr>
            <a:lvl3pPr marL="1064260" indent="0">
              <a:buNone/>
              <a:defRPr sz="2095" b="1"/>
            </a:lvl3pPr>
            <a:lvl4pPr marL="1595755" indent="0">
              <a:buNone/>
              <a:defRPr sz="1860" b="1"/>
            </a:lvl4pPr>
            <a:lvl5pPr marL="2127885" indent="0">
              <a:buNone/>
              <a:defRPr sz="1860" b="1"/>
            </a:lvl5pPr>
            <a:lvl6pPr marL="2660015" indent="0">
              <a:buNone/>
              <a:defRPr sz="1860" b="1"/>
            </a:lvl6pPr>
            <a:lvl7pPr marL="3192145" indent="0">
              <a:buNone/>
              <a:defRPr sz="1860" b="1"/>
            </a:lvl7pPr>
            <a:lvl8pPr marL="3723640" indent="0">
              <a:buNone/>
              <a:defRPr sz="1860" b="1"/>
            </a:lvl8pPr>
            <a:lvl9pPr marL="4255770" indent="0">
              <a:buNone/>
              <a:defRPr sz="186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128" y="3031605"/>
            <a:ext cx="6001300" cy="4459034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1612" y="2034519"/>
            <a:ext cx="6030855" cy="997086"/>
          </a:xfrm>
        </p:spPr>
        <p:txBody>
          <a:bodyPr anchor="b"/>
          <a:lstStyle>
            <a:lvl1pPr marL="0" indent="0">
              <a:buNone/>
              <a:defRPr sz="2795" b="1"/>
            </a:lvl1pPr>
            <a:lvl2pPr marL="532130" indent="0">
              <a:buNone/>
              <a:defRPr sz="2325" b="1"/>
            </a:lvl2pPr>
            <a:lvl3pPr marL="1064260" indent="0">
              <a:buNone/>
              <a:defRPr sz="2095" b="1"/>
            </a:lvl3pPr>
            <a:lvl4pPr marL="1595755" indent="0">
              <a:buNone/>
              <a:defRPr sz="1860" b="1"/>
            </a:lvl4pPr>
            <a:lvl5pPr marL="2127885" indent="0">
              <a:buNone/>
              <a:defRPr sz="1860" b="1"/>
            </a:lvl5pPr>
            <a:lvl6pPr marL="2660015" indent="0">
              <a:buNone/>
              <a:defRPr sz="1860" b="1"/>
            </a:lvl6pPr>
            <a:lvl7pPr marL="3192145" indent="0">
              <a:buNone/>
              <a:defRPr sz="1860" b="1"/>
            </a:lvl7pPr>
            <a:lvl8pPr marL="3723640" indent="0">
              <a:buNone/>
              <a:defRPr sz="1860" b="1"/>
            </a:lvl8pPr>
            <a:lvl9pPr marL="4255770" indent="0">
              <a:buNone/>
              <a:defRPr sz="186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1612" y="3031605"/>
            <a:ext cx="6030855" cy="4459034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553297"/>
            <a:ext cx="4575322" cy="1936538"/>
          </a:xfrm>
        </p:spPr>
        <p:txBody>
          <a:bodyPr anchor="b"/>
          <a:lstStyle>
            <a:lvl1pPr>
              <a:defRPr sz="3725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855" y="1194967"/>
            <a:ext cx="7181612" cy="5897989"/>
          </a:xfrm>
        </p:spPr>
        <p:txBody>
          <a:bodyPr/>
          <a:lstStyle>
            <a:lvl1pPr>
              <a:defRPr sz="3725"/>
            </a:lvl1pPr>
            <a:lvl2pPr>
              <a:defRPr sz="3260"/>
            </a:lvl2pPr>
            <a:lvl3pPr>
              <a:defRPr sz="2795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128" y="2489835"/>
            <a:ext cx="4575322" cy="4612727"/>
          </a:xfrm>
        </p:spPr>
        <p:txBody>
          <a:bodyPr/>
          <a:lstStyle>
            <a:lvl1pPr marL="0" indent="0">
              <a:buNone/>
              <a:defRPr sz="1860"/>
            </a:lvl1pPr>
            <a:lvl2pPr marL="532130" indent="0">
              <a:buNone/>
              <a:defRPr sz="1630"/>
            </a:lvl2pPr>
            <a:lvl3pPr marL="1064260" indent="0">
              <a:buNone/>
              <a:defRPr sz="1395"/>
            </a:lvl3pPr>
            <a:lvl4pPr marL="1595755" indent="0">
              <a:buNone/>
              <a:defRPr sz="1165"/>
            </a:lvl4pPr>
            <a:lvl5pPr marL="2127885" indent="0">
              <a:buNone/>
              <a:defRPr sz="1165"/>
            </a:lvl5pPr>
            <a:lvl6pPr marL="2660015" indent="0">
              <a:buNone/>
              <a:defRPr sz="1165"/>
            </a:lvl6pPr>
            <a:lvl7pPr marL="3192145" indent="0">
              <a:buNone/>
              <a:defRPr sz="1165"/>
            </a:lvl7pPr>
            <a:lvl8pPr marL="3723640" indent="0">
              <a:buNone/>
              <a:defRPr sz="1165"/>
            </a:lvl8pPr>
            <a:lvl9pPr marL="4255770" indent="0">
              <a:buNone/>
              <a:defRPr sz="1165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553297"/>
            <a:ext cx="4575322" cy="1936538"/>
          </a:xfrm>
        </p:spPr>
        <p:txBody>
          <a:bodyPr anchor="b"/>
          <a:lstStyle>
            <a:lvl1pPr>
              <a:defRPr sz="3725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0855" y="1194967"/>
            <a:ext cx="7181612" cy="5897989"/>
          </a:xfrm>
        </p:spPr>
        <p:txBody>
          <a:bodyPr/>
          <a:lstStyle>
            <a:lvl1pPr marL="0" indent="0">
              <a:buNone/>
              <a:defRPr sz="3725"/>
            </a:lvl1pPr>
            <a:lvl2pPr marL="532130" indent="0">
              <a:buNone/>
              <a:defRPr sz="3260"/>
            </a:lvl2pPr>
            <a:lvl3pPr marL="1064260" indent="0">
              <a:buNone/>
              <a:defRPr sz="2795"/>
            </a:lvl3pPr>
            <a:lvl4pPr marL="1595755" indent="0">
              <a:buNone/>
              <a:defRPr sz="2325"/>
            </a:lvl4pPr>
            <a:lvl5pPr marL="2127885" indent="0">
              <a:buNone/>
              <a:defRPr sz="2325"/>
            </a:lvl5pPr>
            <a:lvl6pPr marL="2660015" indent="0">
              <a:buNone/>
              <a:defRPr sz="2325"/>
            </a:lvl6pPr>
            <a:lvl7pPr marL="3192145" indent="0">
              <a:buNone/>
              <a:defRPr sz="2325"/>
            </a:lvl7pPr>
            <a:lvl8pPr marL="3723640" indent="0">
              <a:buNone/>
              <a:defRPr sz="2325"/>
            </a:lvl8pPr>
            <a:lvl9pPr marL="4255770" indent="0">
              <a:buNone/>
              <a:defRPr sz="2325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128" y="2489835"/>
            <a:ext cx="4575322" cy="4612727"/>
          </a:xfrm>
        </p:spPr>
        <p:txBody>
          <a:bodyPr/>
          <a:lstStyle>
            <a:lvl1pPr marL="0" indent="0">
              <a:buNone/>
              <a:defRPr sz="1860"/>
            </a:lvl1pPr>
            <a:lvl2pPr marL="532130" indent="0">
              <a:buNone/>
              <a:defRPr sz="1630"/>
            </a:lvl2pPr>
            <a:lvl3pPr marL="1064260" indent="0">
              <a:buNone/>
              <a:defRPr sz="1395"/>
            </a:lvl3pPr>
            <a:lvl4pPr marL="1595755" indent="0">
              <a:buNone/>
              <a:defRPr sz="1165"/>
            </a:lvl4pPr>
            <a:lvl5pPr marL="2127885" indent="0">
              <a:buNone/>
              <a:defRPr sz="1165"/>
            </a:lvl5pPr>
            <a:lvl6pPr marL="2660015" indent="0">
              <a:buNone/>
              <a:defRPr sz="1165"/>
            </a:lvl6pPr>
            <a:lvl7pPr marL="3192145" indent="0">
              <a:buNone/>
              <a:defRPr sz="1165"/>
            </a:lvl7pPr>
            <a:lvl8pPr marL="3723640" indent="0">
              <a:buNone/>
              <a:defRPr sz="1165"/>
            </a:lvl8pPr>
            <a:lvl9pPr marL="4255770" indent="0">
              <a:buNone/>
              <a:defRPr sz="1165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>
                <a:latin typeface="+mn-lt"/>
                <a:ea typeface="+mn-ea"/>
                <a:cs typeface="+mn-cs"/>
              </a:rPr>
              <a:t>上海耕岩智能科技有限公司</a:t>
            </a:r>
            <a:endParaRPr lang="en-US" strike="noStrike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65DFFA8-F0AA-43CD-835A-B2E1D2D778BE}" type="datetimeFigureOut">
              <a:rPr lang="en-US" strike="noStrike" noProof="1" smtClean="0">
                <a:latin typeface="+mn-lt"/>
                <a:ea typeface="+mn-ea"/>
                <a:cs typeface="+mn-cs"/>
              </a:rPr>
              <a:t>10/26/2020</a:t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A5BD598-E8BC-44C3-B1B3-ECE4EE9BF089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1785" y="441869"/>
            <a:ext cx="3058835" cy="7033400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281" y="441869"/>
            <a:ext cx="8999180" cy="7033400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65DFFA8-F0AA-43CD-835A-B2E1D2D778BE}" type="datetimeFigureOut">
              <a:rPr lang="en-US" strike="noStrike" noProof="1" smtClean="0">
                <a:latin typeface="+mn-lt"/>
                <a:ea typeface="+mn-ea"/>
                <a:cs typeface="+mn-cs"/>
              </a:rPr>
              <a:t>10/26/2020</a:t>
            </a:fld>
            <a:endParaRPr 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5A5BD598-E8BC-44C3-B1B3-ECE4EE9BF089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1"/>
          <p:cNvSpPr txBox="1"/>
          <p:nvPr/>
        </p:nvSpPr>
        <p:spPr>
          <a:xfrm>
            <a:off x="794263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/>
            <a:r>
              <a:rPr lang="en-US" altLang="zh-CN" sz="1395" b="1" i="1" baseline="0">
                <a:solidFill>
                  <a:schemeClr val="accent1"/>
                </a:solidFill>
                <a:latin typeface="Calibri" panose="020F0502020204030204"/>
              </a:rPr>
              <a:t>Confidential</a:t>
            </a:r>
            <a:endParaRPr lang="en-US" altLang="zh-CN" sz="1395" b="1" i="1" baseline="0" dirty="0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7173" name="Slide Number Placeholder 3"/>
          <p:cNvSpPr txBox="1"/>
          <p:nvPr/>
        </p:nvSpPr>
        <p:spPr>
          <a:xfrm>
            <a:off x="10018792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r"/>
            <a:fld id="{9A0DB2DC-4C9A-4742-B13C-FB6460FD3503}" type="slidenum">
              <a:rPr lang="en-US" altLang="zh-CN" sz="1395">
                <a:solidFill>
                  <a:schemeClr val="accent1"/>
                </a:solidFill>
                <a:latin typeface="Calibri" panose="020F0502020204030204"/>
              </a:rPr>
              <a:t>‹#›</a:t>
            </a:fld>
            <a:endParaRPr lang="en-US" altLang="zh-CN" sz="1395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92" y="2069100"/>
            <a:ext cx="12235339" cy="3452340"/>
          </a:xfrm>
        </p:spPr>
        <p:txBody>
          <a:bodyPr anchor="b"/>
          <a:lstStyle>
            <a:lvl1pPr>
              <a:defRPr sz="6980"/>
            </a:lvl1pPr>
          </a:lstStyle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892" y="5554100"/>
            <a:ext cx="12235339" cy="1815504"/>
          </a:xfrm>
        </p:spPr>
        <p:txBody>
          <a:bodyPr/>
          <a:lstStyle>
            <a:lvl1pPr marL="0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1pPr>
            <a:lvl2pPr marL="532130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4260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3pPr>
            <a:lvl4pPr marL="159575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78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6001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9214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364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57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3001" y="2577652"/>
            <a:ext cx="12059899" cy="361137"/>
          </a:xfrm>
        </p:spPr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8514" y="4702500"/>
            <a:ext cx="9928872" cy="303949"/>
          </a:xfrm>
        </p:spPr>
        <p:txBody>
          <a:bodyPr/>
          <a:lstStyle>
            <a:lvl1pPr marL="0" indent="0" algn="ctr">
              <a:buNone/>
              <a:defRPr/>
            </a:lvl1pPr>
            <a:lvl2pPr marL="542925" indent="0" algn="ctr">
              <a:buNone/>
              <a:defRPr/>
            </a:lvl2pPr>
            <a:lvl3pPr marL="1085215" indent="0" algn="ctr">
              <a:buNone/>
              <a:defRPr/>
            </a:lvl3pPr>
            <a:lvl4pPr marL="1628140" indent="0" algn="ctr">
              <a:buNone/>
              <a:defRPr/>
            </a:lvl4pPr>
            <a:lvl5pPr marL="2170430" indent="0" algn="ctr">
              <a:buNone/>
              <a:defRPr/>
            </a:lvl5pPr>
            <a:lvl6pPr marL="2713990" indent="0" algn="ctr">
              <a:buNone/>
              <a:defRPr/>
            </a:lvl6pPr>
            <a:lvl7pPr marL="3256915" indent="0" algn="ctr">
              <a:buNone/>
              <a:defRPr/>
            </a:lvl7pPr>
            <a:lvl8pPr marL="3799205" indent="0" algn="ctr">
              <a:buNone/>
              <a:defRPr/>
            </a:lvl8pPr>
            <a:lvl9pPr marL="4342130" indent="0" algn="ctr">
              <a:buNone/>
              <a:defRPr/>
            </a:lvl9pPr>
          </a:lstStyle>
          <a:p>
            <a:pPr fontAlgn="base"/>
            <a:r>
              <a:rPr lang="zh-TW" altLang="en-US" sz="1630" strike="noStrike" noProof="1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3620681" y="7978615"/>
            <a:ext cx="308470" cy="18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/>
          <a:lstStyle>
            <a:lvl1pPr>
              <a:defRPr b="1">
                <a:latin typeface="+mj-lt"/>
              </a:defRPr>
            </a:lvl1pPr>
          </a:lstStyle>
          <a:p>
            <a:pPr fontAlgn="auto">
              <a:defRPr/>
            </a:pPr>
            <a:fld id="{7724DF9E-F22E-44A5-A42C-5C1C276871CE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z="1225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z="163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163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63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0800" y="5333682"/>
            <a:ext cx="12057386" cy="759987"/>
          </a:xfrm>
        </p:spPr>
        <p:txBody>
          <a:bodyPr/>
          <a:lstStyle>
            <a:lvl1pPr algn="l">
              <a:defRPr sz="4745" b="1" cap="all"/>
            </a:lvl1pPr>
          </a:lstStyle>
          <a:p>
            <a:pPr fontAlgn="base"/>
            <a:r>
              <a:rPr lang="zh-TW" altLang="en-US" sz="408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0800" y="4953611"/>
            <a:ext cx="12057386" cy="380071"/>
          </a:xfrm>
        </p:spPr>
        <p:txBody>
          <a:bodyPr anchor="b"/>
          <a:lstStyle>
            <a:lvl1pPr marL="0" indent="0">
              <a:buNone/>
              <a:defRPr sz="2375"/>
            </a:lvl1pPr>
            <a:lvl2pPr marL="542925" indent="0">
              <a:buNone/>
              <a:defRPr sz="2135"/>
            </a:lvl2pPr>
            <a:lvl3pPr marL="1085215" indent="0">
              <a:buNone/>
              <a:defRPr sz="1895"/>
            </a:lvl3pPr>
            <a:lvl4pPr marL="1628140" indent="0">
              <a:buNone/>
              <a:defRPr sz="1665"/>
            </a:lvl4pPr>
            <a:lvl5pPr marL="2170430" indent="0">
              <a:buNone/>
              <a:defRPr sz="1665"/>
            </a:lvl5pPr>
            <a:lvl6pPr marL="2713990" indent="0">
              <a:buNone/>
              <a:defRPr sz="1665"/>
            </a:lvl6pPr>
            <a:lvl7pPr marL="3256915" indent="0">
              <a:buNone/>
              <a:defRPr sz="1665"/>
            </a:lvl7pPr>
            <a:lvl8pPr marL="3799205" indent="0">
              <a:buNone/>
              <a:defRPr sz="1665"/>
            </a:lvl8pPr>
            <a:lvl9pPr marL="4342130" indent="0">
              <a:buNone/>
              <a:defRPr sz="1665"/>
            </a:lvl9pPr>
          </a:lstStyle>
          <a:p>
            <a:pPr lvl="0" fontAlgn="base"/>
            <a:r>
              <a:rPr lang="zh-TW" altLang="en-US" sz="204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99398" y="2409076"/>
            <a:ext cx="3284493" cy="2584608"/>
          </a:xfrm>
        </p:spPr>
        <p:txBody>
          <a:bodyPr/>
          <a:lstStyle>
            <a:lvl1pPr>
              <a:defRPr sz="3320"/>
            </a:lvl1pPr>
            <a:lvl2pPr>
              <a:defRPr sz="2850"/>
            </a:lvl2pPr>
            <a:lvl3pPr>
              <a:defRPr sz="2375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 fontAlgn="base"/>
            <a:r>
              <a:rPr lang="zh-TW" altLang="en-US" sz="2855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45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204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835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835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25140" y="2409076"/>
            <a:ext cx="3284495" cy="2584608"/>
          </a:xfrm>
        </p:spPr>
        <p:txBody>
          <a:bodyPr/>
          <a:lstStyle>
            <a:lvl1pPr>
              <a:defRPr sz="3320"/>
            </a:lvl1pPr>
            <a:lvl2pPr>
              <a:defRPr sz="2850"/>
            </a:lvl2pPr>
            <a:lvl3pPr>
              <a:defRPr sz="2375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 fontAlgn="base"/>
            <a:r>
              <a:rPr lang="zh-TW" altLang="en-US" sz="2855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45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204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835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835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667" y="333232"/>
            <a:ext cx="12768567" cy="361137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8667" y="2176422"/>
            <a:ext cx="6267429" cy="456116"/>
          </a:xfrm>
        </p:spPr>
        <p:txBody>
          <a:bodyPr anchor="b"/>
          <a:lstStyle>
            <a:lvl1pPr marL="0" indent="0">
              <a:buNone/>
              <a:defRPr sz="2850" b="1"/>
            </a:lvl1pPr>
            <a:lvl2pPr marL="542925" indent="0">
              <a:buNone/>
              <a:defRPr sz="2375" b="1"/>
            </a:lvl2pPr>
            <a:lvl3pPr marL="1085215" indent="0">
              <a:buNone/>
              <a:defRPr sz="2135" b="1"/>
            </a:lvl3pPr>
            <a:lvl4pPr marL="1628140" indent="0">
              <a:buNone/>
              <a:defRPr sz="1895" b="1"/>
            </a:lvl4pPr>
            <a:lvl5pPr marL="2170430" indent="0">
              <a:buNone/>
              <a:defRPr sz="1895" b="1"/>
            </a:lvl5pPr>
            <a:lvl6pPr marL="2713990" indent="0">
              <a:buNone/>
              <a:defRPr sz="1895" b="1"/>
            </a:lvl6pPr>
            <a:lvl7pPr marL="3256915" indent="0">
              <a:buNone/>
              <a:defRPr sz="1895" b="1"/>
            </a:lvl7pPr>
            <a:lvl8pPr marL="3799205" indent="0">
              <a:buNone/>
              <a:defRPr sz="1895" b="1"/>
            </a:lvl8pPr>
            <a:lvl9pPr marL="4342130" indent="0">
              <a:buNone/>
              <a:defRPr sz="1895" b="1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8667" y="2632538"/>
            <a:ext cx="6267429" cy="1786210"/>
          </a:xfrm>
        </p:spPr>
        <p:txBody>
          <a:bodyPr/>
          <a:lstStyle>
            <a:lvl1pPr>
              <a:defRPr sz="2850"/>
            </a:lvl1pPr>
            <a:lvl2pPr>
              <a:defRPr sz="2375"/>
            </a:lvl2pPr>
            <a:lvl3pPr>
              <a:defRPr sz="213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04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835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207292" y="2176422"/>
            <a:ext cx="6269942" cy="456116"/>
          </a:xfrm>
        </p:spPr>
        <p:txBody>
          <a:bodyPr anchor="b"/>
          <a:lstStyle>
            <a:lvl1pPr marL="0" indent="0">
              <a:buNone/>
              <a:defRPr sz="2850" b="1"/>
            </a:lvl1pPr>
            <a:lvl2pPr marL="542925" indent="0">
              <a:buNone/>
              <a:defRPr sz="2375" b="1"/>
            </a:lvl2pPr>
            <a:lvl3pPr marL="1085215" indent="0">
              <a:buNone/>
              <a:defRPr sz="2135" b="1"/>
            </a:lvl3pPr>
            <a:lvl4pPr marL="1628140" indent="0">
              <a:buNone/>
              <a:defRPr sz="1895" b="1"/>
            </a:lvl4pPr>
            <a:lvl5pPr marL="2170430" indent="0">
              <a:buNone/>
              <a:defRPr sz="1895" b="1"/>
            </a:lvl5pPr>
            <a:lvl6pPr marL="2713990" indent="0">
              <a:buNone/>
              <a:defRPr sz="1895" b="1"/>
            </a:lvl6pPr>
            <a:lvl7pPr marL="3256915" indent="0">
              <a:buNone/>
              <a:defRPr sz="1895" b="1"/>
            </a:lvl7pPr>
            <a:lvl8pPr marL="3799205" indent="0">
              <a:buNone/>
              <a:defRPr sz="1895" b="1"/>
            </a:lvl8pPr>
            <a:lvl9pPr marL="4342130" indent="0">
              <a:buNone/>
              <a:defRPr sz="1895" b="1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207292" y="2632538"/>
            <a:ext cx="6269942" cy="1786210"/>
          </a:xfrm>
        </p:spPr>
        <p:txBody>
          <a:bodyPr/>
          <a:lstStyle>
            <a:lvl1pPr>
              <a:defRPr sz="2850"/>
            </a:lvl1pPr>
            <a:lvl2pPr>
              <a:defRPr sz="2375"/>
            </a:lvl2pPr>
            <a:lvl3pPr>
              <a:defRPr sz="213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04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835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667" y="1356660"/>
            <a:ext cx="4666647" cy="380071"/>
          </a:xfrm>
        </p:spPr>
        <p:txBody>
          <a:bodyPr anchor="b"/>
          <a:lstStyle>
            <a:lvl1pPr algn="l">
              <a:defRPr sz="2375" b="1"/>
            </a:lvl1pPr>
          </a:lstStyle>
          <a:p>
            <a:pPr fontAlgn="base"/>
            <a:r>
              <a:rPr lang="zh-TW" altLang="en-US" sz="20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6197" y="331274"/>
            <a:ext cx="7931036" cy="2356395"/>
          </a:xfrm>
        </p:spPr>
        <p:txBody>
          <a:bodyPr/>
          <a:lstStyle>
            <a:lvl1pPr>
              <a:defRPr sz="3800"/>
            </a:lvl1pPr>
            <a:lvl2pPr>
              <a:defRPr sz="3320"/>
            </a:lvl2pPr>
            <a:lvl3pPr>
              <a:defRPr sz="2850"/>
            </a:lvl3pPr>
            <a:lvl4pPr>
              <a:defRPr sz="2375"/>
            </a:lvl4pPr>
            <a:lvl5pPr>
              <a:defRPr sz="2375"/>
            </a:lvl5pPr>
            <a:lvl6pPr>
              <a:defRPr sz="2375"/>
            </a:lvl6pPr>
            <a:lvl7pPr>
              <a:defRPr sz="2375"/>
            </a:lvl7pPr>
            <a:lvl8pPr>
              <a:defRPr sz="2375"/>
            </a:lvl8pPr>
            <a:lvl9pPr>
              <a:defRPr sz="2375"/>
            </a:lvl9pPr>
          </a:lstStyle>
          <a:p>
            <a:pPr lvl="0" fontAlgn="base"/>
            <a:r>
              <a:rPr lang="zh-TW" altLang="en-US" sz="3265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855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245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204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204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8667" y="1736729"/>
            <a:ext cx="4666647" cy="265926"/>
          </a:xfrm>
        </p:spPr>
        <p:txBody>
          <a:bodyPr/>
          <a:lstStyle>
            <a:lvl1pPr marL="0" indent="0">
              <a:buNone/>
              <a:defRPr sz="1665"/>
            </a:lvl1pPr>
            <a:lvl2pPr marL="542925" indent="0">
              <a:buNone/>
              <a:defRPr sz="1425"/>
            </a:lvl2pPr>
            <a:lvl3pPr marL="1085215" indent="0">
              <a:buNone/>
              <a:defRPr sz="1185"/>
            </a:lvl3pPr>
            <a:lvl4pPr marL="1628140" indent="0">
              <a:buNone/>
              <a:defRPr sz="1070"/>
            </a:lvl4pPr>
            <a:lvl5pPr marL="2170430" indent="0">
              <a:buNone/>
              <a:defRPr sz="1070"/>
            </a:lvl5pPr>
            <a:lvl6pPr marL="2713990" indent="0">
              <a:buNone/>
              <a:defRPr sz="1070"/>
            </a:lvl6pPr>
            <a:lvl7pPr marL="3256915" indent="0">
              <a:buNone/>
              <a:defRPr sz="1070"/>
            </a:lvl7pPr>
            <a:lvl8pPr marL="3799205" indent="0">
              <a:buNone/>
              <a:defRPr sz="1070"/>
            </a:lvl8pPr>
            <a:lvl9pPr marL="4342130" indent="0">
              <a:buNone/>
              <a:defRPr sz="1070"/>
            </a:lvl9pPr>
          </a:lstStyle>
          <a:p>
            <a:pPr lvl="0" fontAlgn="base"/>
            <a:r>
              <a:rPr lang="zh-TW" altLang="en-US" sz="143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9382" y="6116004"/>
            <a:ext cx="8511540" cy="380071"/>
          </a:xfrm>
        </p:spPr>
        <p:txBody>
          <a:bodyPr anchor="b"/>
          <a:lstStyle>
            <a:lvl1pPr algn="l">
              <a:defRPr sz="2375" b="1"/>
            </a:lvl1pPr>
          </a:lstStyle>
          <a:p>
            <a:pPr fontAlgn="base"/>
            <a:r>
              <a:rPr lang="zh-TW" altLang="en-US" sz="20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779382" y="740953"/>
            <a:ext cx="8511540" cy="608051"/>
          </a:xfrm>
        </p:spPr>
        <p:txBody>
          <a:bodyPr/>
          <a:lstStyle>
            <a:lvl1pPr marL="0" indent="0">
              <a:buNone/>
              <a:defRPr sz="3800"/>
            </a:lvl1pPr>
            <a:lvl2pPr marL="542925" indent="0">
              <a:buNone/>
              <a:defRPr sz="3320"/>
            </a:lvl2pPr>
            <a:lvl3pPr marL="1085215" indent="0">
              <a:buNone/>
              <a:defRPr sz="2850"/>
            </a:lvl3pPr>
            <a:lvl4pPr marL="1628140" indent="0">
              <a:buNone/>
              <a:defRPr sz="2375"/>
            </a:lvl4pPr>
            <a:lvl5pPr marL="2170430" indent="0">
              <a:buNone/>
              <a:defRPr sz="2375"/>
            </a:lvl5pPr>
            <a:lvl6pPr marL="2713990" indent="0">
              <a:buNone/>
              <a:defRPr sz="2375"/>
            </a:lvl6pPr>
            <a:lvl7pPr marL="3256915" indent="0">
              <a:buNone/>
              <a:defRPr sz="2375"/>
            </a:lvl7pPr>
            <a:lvl8pPr marL="3799205" indent="0">
              <a:buNone/>
              <a:defRPr sz="2375"/>
            </a:lvl8pPr>
            <a:lvl9pPr marL="4342130" indent="0">
              <a:buNone/>
              <a:defRPr sz="2375"/>
            </a:lvl9pPr>
          </a:lstStyle>
          <a:p>
            <a:pPr lvl="0" fontAlgn="base"/>
            <a:endParaRPr lang="zh-TW" altLang="en-US" strike="noStrike" noProof="0">
              <a:sym typeface="华文楷体" panose="02010600040101010101" charset="-12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79382" y="6496074"/>
            <a:ext cx="8511540" cy="265926"/>
          </a:xfrm>
        </p:spPr>
        <p:txBody>
          <a:bodyPr/>
          <a:lstStyle>
            <a:lvl1pPr marL="0" indent="0">
              <a:buNone/>
              <a:defRPr sz="1665"/>
            </a:lvl1pPr>
            <a:lvl2pPr marL="542925" indent="0">
              <a:buNone/>
              <a:defRPr sz="1425"/>
            </a:lvl2pPr>
            <a:lvl3pPr marL="1085215" indent="0">
              <a:buNone/>
              <a:defRPr sz="1185"/>
            </a:lvl3pPr>
            <a:lvl4pPr marL="1628140" indent="0">
              <a:buNone/>
              <a:defRPr sz="1070"/>
            </a:lvl4pPr>
            <a:lvl5pPr marL="2170430" indent="0">
              <a:buNone/>
              <a:defRPr sz="1070"/>
            </a:lvl5pPr>
            <a:lvl6pPr marL="2713990" indent="0">
              <a:buNone/>
              <a:defRPr sz="1070"/>
            </a:lvl6pPr>
            <a:lvl7pPr marL="3256915" indent="0">
              <a:buNone/>
              <a:defRPr sz="1070"/>
            </a:lvl7pPr>
            <a:lvl8pPr marL="3799205" indent="0">
              <a:buNone/>
              <a:defRPr sz="1070"/>
            </a:lvl8pPr>
            <a:lvl9pPr marL="4342130" indent="0">
              <a:buNone/>
              <a:defRPr sz="1070"/>
            </a:lvl9pPr>
          </a:lstStyle>
          <a:p>
            <a:pPr lvl="0" fontAlgn="base"/>
            <a:r>
              <a:rPr lang="zh-TW" altLang="en-US" sz="143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02836" y="2409076"/>
            <a:ext cx="3506801" cy="1505427"/>
          </a:xfrm>
        </p:spPr>
        <p:txBody>
          <a:bodyPr vert="eaVert"/>
          <a:lstStyle/>
          <a:p>
            <a:pPr lvl="0" fontAlgn="base"/>
            <a:r>
              <a:rPr lang="zh-TW" altLang="en-US" sz="163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163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63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1"/>
          <p:cNvSpPr txBox="1"/>
          <p:nvPr/>
        </p:nvSpPr>
        <p:spPr>
          <a:xfrm>
            <a:off x="975281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/>
            <a:r>
              <a:rPr lang="en-US" altLang="zh-CN" sz="1395" b="1" i="1" baseline="0" dirty="0">
                <a:solidFill>
                  <a:schemeClr val="accent1"/>
                </a:solidFill>
                <a:latin typeface="Calibri" panose="020F0502020204030204"/>
              </a:rPr>
              <a:t>Confidential</a:t>
            </a:r>
          </a:p>
        </p:txBody>
      </p:sp>
      <p:sp>
        <p:nvSpPr>
          <p:cNvPr id="8197" name="Slide Number Placeholder 3"/>
          <p:cNvSpPr txBox="1"/>
          <p:nvPr/>
        </p:nvSpPr>
        <p:spPr>
          <a:xfrm>
            <a:off x="10018792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r"/>
            <a:fld id="{9A0DB2DC-4C9A-4742-B13C-FB6460FD3503}" type="slidenum">
              <a:rPr lang="en-US" altLang="zh-CN" sz="1395">
                <a:solidFill>
                  <a:schemeClr val="accent1"/>
                </a:solidFill>
                <a:latin typeface="Calibri" panose="020F0502020204030204"/>
              </a:rPr>
              <a:t>‹#›</a:t>
            </a:fld>
            <a:endParaRPr lang="en-US" altLang="zh-CN" sz="1395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281" y="2209344"/>
            <a:ext cx="6029008" cy="5265925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1612" y="2209344"/>
            <a:ext cx="6029008" cy="5265925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21423" y="284228"/>
            <a:ext cx="3410144" cy="3630275"/>
          </a:xfrm>
        </p:spPr>
        <p:txBody>
          <a:bodyPr vert="eaVert"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426774" y="284228"/>
            <a:ext cx="1753400" cy="3630275"/>
          </a:xfrm>
        </p:spPr>
        <p:txBody>
          <a:bodyPr vert="eaVert"/>
          <a:lstStyle/>
          <a:p>
            <a:pPr lvl="0" fontAlgn="base"/>
            <a:r>
              <a:rPr lang="zh-TW" altLang="en-US" sz="163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163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63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3001" y="2577652"/>
            <a:ext cx="12059899" cy="361137"/>
          </a:xfrm>
        </p:spPr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8514" y="4702500"/>
            <a:ext cx="9928872" cy="303949"/>
          </a:xfrm>
        </p:spPr>
        <p:txBody>
          <a:bodyPr/>
          <a:lstStyle>
            <a:lvl1pPr marL="0" indent="0" algn="ctr">
              <a:buNone/>
              <a:defRPr/>
            </a:lvl1pPr>
            <a:lvl2pPr marL="542925" indent="0" algn="ctr">
              <a:buNone/>
              <a:defRPr/>
            </a:lvl2pPr>
            <a:lvl3pPr marL="1085215" indent="0" algn="ctr">
              <a:buNone/>
              <a:defRPr/>
            </a:lvl3pPr>
            <a:lvl4pPr marL="1628140" indent="0" algn="ctr">
              <a:buNone/>
              <a:defRPr/>
            </a:lvl4pPr>
            <a:lvl5pPr marL="2170430" indent="0" algn="ctr">
              <a:buNone/>
              <a:defRPr/>
            </a:lvl5pPr>
            <a:lvl6pPr marL="2713990" indent="0" algn="ctr">
              <a:buNone/>
              <a:defRPr/>
            </a:lvl6pPr>
            <a:lvl7pPr marL="3256915" indent="0" algn="ctr">
              <a:buNone/>
              <a:defRPr/>
            </a:lvl7pPr>
            <a:lvl8pPr marL="3799205" indent="0" algn="ctr">
              <a:buNone/>
              <a:defRPr/>
            </a:lvl8pPr>
            <a:lvl9pPr marL="4342130" indent="0" algn="ctr">
              <a:buNone/>
              <a:defRPr/>
            </a:lvl9pPr>
          </a:lstStyle>
          <a:p>
            <a:pPr fontAlgn="base"/>
            <a:r>
              <a:rPr lang="zh-TW" altLang="en-US" sz="1630" strike="noStrike" noProof="1"/>
              <a:t>按一下以編輯母片副標題樣式</a:t>
            </a:r>
            <a:endParaRPr lang="zh-TW" altLang="en-US" strike="noStrike" noProof="1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3620681" y="7980536"/>
            <a:ext cx="308470" cy="18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/>
          <a:lstStyle>
            <a:lvl1pPr>
              <a:defRPr b="1">
                <a:latin typeface="+mj-lt"/>
              </a:defRPr>
            </a:lvl1pPr>
          </a:lstStyle>
          <a:p>
            <a:pPr fontAlgn="auto">
              <a:defRPr/>
            </a:pPr>
            <a:fld id="{CB1F64FC-5E81-435F-9A87-FF563565DFAF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z="1225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z="163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163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63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0800" y="5333682"/>
            <a:ext cx="12057386" cy="759987"/>
          </a:xfrm>
        </p:spPr>
        <p:txBody>
          <a:bodyPr/>
          <a:lstStyle>
            <a:lvl1pPr algn="l">
              <a:defRPr sz="4745" b="1" cap="all"/>
            </a:lvl1pPr>
          </a:lstStyle>
          <a:p>
            <a:pPr fontAlgn="base"/>
            <a:r>
              <a:rPr lang="zh-TW" altLang="en-US" sz="408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0800" y="4953611"/>
            <a:ext cx="12057386" cy="380071"/>
          </a:xfrm>
        </p:spPr>
        <p:txBody>
          <a:bodyPr anchor="b"/>
          <a:lstStyle>
            <a:lvl1pPr marL="0" indent="0">
              <a:buNone/>
              <a:defRPr sz="2375"/>
            </a:lvl1pPr>
            <a:lvl2pPr marL="542925" indent="0">
              <a:buNone/>
              <a:defRPr sz="2135"/>
            </a:lvl2pPr>
            <a:lvl3pPr marL="1085215" indent="0">
              <a:buNone/>
              <a:defRPr sz="1895"/>
            </a:lvl3pPr>
            <a:lvl4pPr marL="1628140" indent="0">
              <a:buNone/>
              <a:defRPr sz="1665"/>
            </a:lvl4pPr>
            <a:lvl5pPr marL="2170430" indent="0">
              <a:buNone/>
              <a:defRPr sz="1665"/>
            </a:lvl5pPr>
            <a:lvl6pPr marL="2713990" indent="0">
              <a:buNone/>
              <a:defRPr sz="1665"/>
            </a:lvl6pPr>
            <a:lvl7pPr marL="3256915" indent="0">
              <a:buNone/>
              <a:defRPr sz="1665"/>
            </a:lvl7pPr>
            <a:lvl8pPr marL="3799205" indent="0">
              <a:buNone/>
              <a:defRPr sz="1665"/>
            </a:lvl8pPr>
            <a:lvl9pPr marL="4342130" indent="0">
              <a:buNone/>
              <a:defRPr sz="1665"/>
            </a:lvl9pPr>
          </a:lstStyle>
          <a:p>
            <a:pPr lvl="0" fontAlgn="base"/>
            <a:r>
              <a:rPr lang="zh-TW" altLang="en-US" sz="204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99398" y="2409076"/>
            <a:ext cx="3284493" cy="2584608"/>
          </a:xfrm>
        </p:spPr>
        <p:txBody>
          <a:bodyPr/>
          <a:lstStyle>
            <a:lvl1pPr>
              <a:defRPr sz="3320"/>
            </a:lvl1pPr>
            <a:lvl2pPr>
              <a:defRPr sz="2850"/>
            </a:lvl2pPr>
            <a:lvl3pPr>
              <a:defRPr sz="2375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 fontAlgn="base"/>
            <a:r>
              <a:rPr lang="zh-TW" altLang="en-US" sz="2855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45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204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835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835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25140" y="2409076"/>
            <a:ext cx="3284495" cy="2584608"/>
          </a:xfrm>
        </p:spPr>
        <p:txBody>
          <a:bodyPr/>
          <a:lstStyle>
            <a:lvl1pPr>
              <a:defRPr sz="3320"/>
            </a:lvl1pPr>
            <a:lvl2pPr>
              <a:defRPr sz="2850"/>
            </a:lvl2pPr>
            <a:lvl3pPr>
              <a:defRPr sz="2375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 fontAlgn="base"/>
            <a:r>
              <a:rPr lang="zh-TW" altLang="en-US" sz="2855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45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204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835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835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667" y="333232"/>
            <a:ext cx="12768567" cy="361137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8667" y="2176422"/>
            <a:ext cx="6267429" cy="456116"/>
          </a:xfrm>
        </p:spPr>
        <p:txBody>
          <a:bodyPr anchor="b"/>
          <a:lstStyle>
            <a:lvl1pPr marL="0" indent="0">
              <a:buNone/>
              <a:defRPr sz="2850" b="1"/>
            </a:lvl1pPr>
            <a:lvl2pPr marL="542925" indent="0">
              <a:buNone/>
              <a:defRPr sz="2375" b="1"/>
            </a:lvl2pPr>
            <a:lvl3pPr marL="1085215" indent="0">
              <a:buNone/>
              <a:defRPr sz="2135" b="1"/>
            </a:lvl3pPr>
            <a:lvl4pPr marL="1628140" indent="0">
              <a:buNone/>
              <a:defRPr sz="1895" b="1"/>
            </a:lvl4pPr>
            <a:lvl5pPr marL="2170430" indent="0">
              <a:buNone/>
              <a:defRPr sz="1895" b="1"/>
            </a:lvl5pPr>
            <a:lvl6pPr marL="2713990" indent="0">
              <a:buNone/>
              <a:defRPr sz="1895" b="1"/>
            </a:lvl6pPr>
            <a:lvl7pPr marL="3256915" indent="0">
              <a:buNone/>
              <a:defRPr sz="1895" b="1"/>
            </a:lvl7pPr>
            <a:lvl8pPr marL="3799205" indent="0">
              <a:buNone/>
              <a:defRPr sz="1895" b="1"/>
            </a:lvl8pPr>
            <a:lvl9pPr marL="4342130" indent="0">
              <a:buNone/>
              <a:defRPr sz="1895" b="1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8667" y="2632538"/>
            <a:ext cx="6267429" cy="1786210"/>
          </a:xfrm>
        </p:spPr>
        <p:txBody>
          <a:bodyPr/>
          <a:lstStyle>
            <a:lvl1pPr>
              <a:defRPr sz="2850"/>
            </a:lvl1pPr>
            <a:lvl2pPr>
              <a:defRPr sz="2375"/>
            </a:lvl2pPr>
            <a:lvl3pPr>
              <a:defRPr sz="213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04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835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207292" y="2176422"/>
            <a:ext cx="6269942" cy="456116"/>
          </a:xfrm>
        </p:spPr>
        <p:txBody>
          <a:bodyPr anchor="b"/>
          <a:lstStyle>
            <a:lvl1pPr marL="0" indent="0">
              <a:buNone/>
              <a:defRPr sz="2850" b="1"/>
            </a:lvl1pPr>
            <a:lvl2pPr marL="542925" indent="0">
              <a:buNone/>
              <a:defRPr sz="2375" b="1"/>
            </a:lvl2pPr>
            <a:lvl3pPr marL="1085215" indent="0">
              <a:buNone/>
              <a:defRPr sz="2135" b="1"/>
            </a:lvl3pPr>
            <a:lvl4pPr marL="1628140" indent="0">
              <a:buNone/>
              <a:defRPr sz="1895" b="1"/>
            </a:lvl4pPr>
            <a:lvl5pPr marL="2170430" indent="0">
              <a:buNone/>
              <a:defRPr sz="1895" b="1"/>
            </a:lvl5pPr>
            <a:lvl6pPr marL="2713990" indent="0">
              <a:buNone/>
              <a:defRPr sz="1895" b="1"/>
            </a:lvl6pPr>
            <a:lvl7pPr marL="3256915" indent="0">
              <a:buNone/>
              <a:defRPr sz="1895" b="1"/>
            </a:lvl7pPr>
            <a:lvl8pPr marL="3799205" indent="0">
              <a:buNone/>
              <a:defRPr sz="1895" b="1"/>
            </a:lvl8pPr>
            <a:lvl9pPr marL="4342130" indent="0">
              <a:buNone/>
              <a:defRPr sz="1895" b="1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207292" y="2632538"/>
            <a:ext cx="6269942" cy="1786210"/>
          </a:xfrm>
        </p:spPr>
        <p:txBody>
          <a:bodyPr/>
          <a:lstStyle>
            <a:lvl1pPr>
              <a:defRPr sz="2850"/>
            </a:lvl1pPr>
            <a:lvl2pPr>
              <a:defRPr sz="2375"/>
            </a:lvl2pPr>
            <a:lvl3pPr>
              <a:defRPr sz="2135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 fontAlgn="base"/>
            <a:r>
              <a:rPr lang="zh-TW" altLang="en-US" sz="245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04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835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667" y="1356660"/>
            <a:ext cx="4666647" cy="380071"/>
          </a:xfrm>
        </p:spPr>
        <p:txBody>
          <a:bodyPr anchor="b"/>
          <a:lstStyle>
            <a:lvl1pPr algn="l">
              <a:defRPr sz="2375" b="1"/>
            </a:lvl1pPr>
          </a:lstStyle>
          <a:p>
            <a:pPr fontAlgn="base"/>
            <a:r>
              <a:rPr lang="zh-TW" altLang="en-US" sz="20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6197" y="331274"/>
            <a:ext cx="7931036" cy="2356395"/>
          </a:xfrm>
        </p:spPr>
        <p:txBody>
          <a:bodyPr/>
          <a:lstStyle>
            <a:lvl1pPr>
              <a:defRPr sz="3800"/>
            </a:lvl1pPr>
            <a:lvl2pPr>
              <a:defRPr sz="3320"/>
            </a:lvl2pPr>
            <a:lvl3pPr>
              <a:defRPr sz="2850"/>
            </a:lvl3pPr>
            <a:lvl4pPr>
              <a:defRPr sz="2375"/>
            </a:lvl4pPr>
            <a:lvl5pPr>
              <a:defRPr sz="2375"/>
            </a:lvl5pPr>
            <a:lvl6pPr>
              <a:defRPr sz="2375"/>
            </a:lvl6pPr>
            <a:lvl7pPr>
              <a:defRPr sz="2375"/>
            </a:lvl7pPr>
            <a:lvl8pPr>
              <a:defRPr sz="2375"/>
            </a:lvl8pPr>
            <a:lvl9pPr>
              <a:defRPr sz="2375"/>
            </a:lvl9pPr>
          </a:lstStyle>
          <a:p>
            <a:pPr lvl="0" fontAlgn="base"/>
            <a:r>
              <a:rPr lang="zh-TW" altLang="en-US" sz="3265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2855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245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204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204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8667" y="1736729"/>
            <a:ext cx="4666647" cy="265926"/>
          </a:xfrm>
        </p:spPr>
        <p:txBody>
          <a:bodyPr/>
          <a:lstStyle>
            <a:lvl1pPr marL="0" indent="0">
              <a:buNone/>
              <a:defRPr sz="1665"/>
            </a:lvl1pPr>
            <a:lvl2pPr marL="542925" indent="0">
              <a:buNone/>
              <a:defRPr sz="1425"/>
            </a:lvl2pPr>
            <a:lvl3pPr marL="1085215" indent="0">
              <a:buNone/>
              <a:defRPr sz="1185"/>
            </a:lvl3pPr>
            <a:lvl4pPr marL="1628140" indent="0">
              <a:buNone/>
              <a:defRPr sz="1070"/>
            </a:lvl4pPr>
            <a:lvl5pPr marL="2170430" indent="0">
              <a:buNone/>
              <a:defRPr sz="1070"/>
            </a:lvl5pPr>
            <a:lvl6pPr marL="2713990" indent="0">
              <a:buNone/>
              <a:defRPr sz="1070"/>
            </a:lvl6pPr>
            <a:lvl7pPr marL="3256915" indent="0">
              <a:buNone/>
              <a:defRPr sz="1070"/>
            </a:lvl7pPr>
            <a:lvl8pPr marL="3799205" indent="0">
              <a:buNone/>
              <a:defRPr sz="1070"/>
            </a:lvl8pPr>
            <a:lvl9pPr marL="4342130" indent="0">
              <a:buNone/>
              <a:defRPr sz="1070"/>
            </a:lvl9pPr>
          </a:lstStyle>
          <a:p>
            <a:pPr lvl="0" fontAlgn="base"/>
            <a:r>
              <a:rPr lang="zh-TW" altLang="en-US" sz="143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9382" y="6116004"/>
            <a:ext cx="8511540" cy="380071"/>
          </a:xfrm>
        </p:spPr>
        <p:txBody>
          <a:bodyPr anchor="b"/>
          <a:lstStyle>
            <a:lvl1pPr algn="l">
              <a:defRPr sz="2375" b="1"/>
            </a:lvl1pPr>
          </a:lstStyle>
          <a:p>
            <a:pPr fontAlgn="base"/>
            <a:r>
              <a:rPr lang="zh-TW" altLang="en-US" sz="20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779382" y="740953"/>
            <a:ext cx="8511540" cy="608051"/>
          </a:xfrm>
        </p:spPr>
        <p:txBody>
          <a:bodyPr/>
          <a:lstStyle>
            <a:lvl1pPr marL="0" indent="0">
              <a:buNone/>
              <a:defRPr sz="3800"/>
            </a:lvl1pPr>
            <a:lvl2pPr marL="542925" indent="0">
              <a:buNone/>
              <a:defRPr sz="3320"/>
            </a:lvl2pPr>
            <a:lvl3pPr marL="1085215" indent="0">
              <a:buNone/>
              <a:defRPr sz="2850"/>
            </a:lvl3pPr>
            <a:lvl4pPr marL="1628140" indent="0">
              <a:buNone/>
              <a:defRPr sz="2375"/>
            </a:lvl4pPr>
            <a:lvl5pPr marL="2170430" indent="0">
              <a:buNone/>
              <a:defRPr sz="2375"/>
            </a:lvl5pPr>
            <a:lvl6pPr marL="2713990" indent="0">
              <a:buNone/>
              <a:defRPr sz="2375"/>
            </a:lvl6pPr>
            <a:lvl7pPr marL="3256915" indent="0">
              <a:buNone/>
              <a:defRPr sz="2375"/>
            </a:lvl7pPr>
            <a:lvl8pPr marL="3799205" indent="0">
              <a:buNone/>
              <a:defRPr sz="2375"/>
            </a:lvl8pPr>
            <a:lvl9pPr marL="4342130" indent="0">
              <a:buNone/>
              <a:defRPr sz="2375"/>
            </a:lvl9pPr>
          </a:lstStyle>
          <a:p>
            <a:pPr lvl="0" fontAlgn="base"/>
            <a:endParaRPr lang="zh-TW" altLang="en-US" strike="noStrike" noProof="0">
              <a:sym typeface="华文楷体" panose="02010600040101010101" charset="-122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79382" y="6496074"/>
            <a:ext cx="8511540" cy="265926"/>
          </a:xfrm>
        </p:spPr>
        <p:txBody>
          <a:bodyPr/>
          <a:lstStyle>
            <a:lvl1pPr marL="0" indent="0">
              <a:buNone/>
              <a:defRPr sz="1665"/>
            </a:lvl1pPr>
            <a:lvl2pPr marL="542925" indent="0">
              <a:buNone/>
              <a:defRPr sz="1425"/>
            </a:lvl2pPr>
            <a:lvl3pPr marL="1085215" indent="0">
              <a:buNone/>
              <a:defRPr sz="1185"/>
            </a:lvl3pPr>
            <a:lvl4pPr marL="1628140" indent="0">
              <a:buNone/>
              <a:defRPr sz="1070"/>
            </a:lvl4pPr>
            <a:lvl5pPr marL="2170430" indent="0">
              <a:buNone/>
              <a:defRPr sz="1070"/>
            </a:lvl5pPr>
            <a:lvl6pPr marL="2713990" indent="0">
              <a:buNone/>
              <a:defRPr sz="1070"/>
            </a:lvl6pPr>
            <a:lvl7pPr marL="3256915" indent="0">
              <a:buNone/>
              <a:defRPr sz="1070"/>
            </a:lvl7pPr>
            <a:lvl8pPr marL="3799205" indent="0">
              <a:buNone/>
              <a:defRPr sz="1070"/>
            </a:lvl8pPr>
            <a:lvl9pPr marL="4342130" indent="0">
              <a:buNone/>
              <a:defRPr sz="1070"/>
            </a:lvl9pPr>
          </a:lstStyle>
          <a:p>
            <a:pPr lvl="0" fontAlgn="base"/>
            <a:r>
              <a:rPr lang="zh-TW" altLang="en-US" sz="1430" strike="noStrike" noProof="1"/>
              <a:t>按一下以編輯母片文字樣式</a:t>
            </a:r>
            <a:endParaRPr lang="zh-TW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1"/>
          <p:cNvSpPr txBox="1"/>
          <p:nvPr/>
        </p:nvSpPr>
        <p:spPr>
          <a:xfrm>
            <a:off x="975281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/>
            <a:r>
              <a:rPr lang="en-US" altLang="zh-CN" sz="1395" b="1" i="1" baseline="0" dirty="0">
                <a:solidFill>
                  <a:schemeClr val="accent1"/>
                </a:solidFill>
                <a:latin typeface="Calibri" panose="020F0502020204030204"/>
              </a:rPr>
              <a:t>Confidential</a:t>
            </a:r>
          </a:p>
        </p:txBody>
      </p:sp>
      <p:sp>
        <p:nvSpPr>
          <p:cNvPr id="9221" name="Slide Number Placeholder 3"/>
          <p:cNvSpPr txBox="1"/>
          <p:nvPr/>
        </p:nvSpPr>
        <p:spPr>
          <a:xfrm>
            <a:off x="10018792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r"/>
            <a:fld id="{9A0DB2DC-4C9A-4742-B13C-FB6460FD3503}" type="slidenum">
              <a:rPr lang="en-US" altLang="zh-CN" sz="1395">
                <a:solidFill>
                  <a:schemeClr val="accent1"/>
                </a:solidFill>
                <a:latin typeface="Calibri" panose="020F0502020204030204"/>
              </a:rPr>
              <a:t>‹#›</a:t>
            </a:fld>
            <a:endParaRPr lang="en-US" altLang="zh-CN" sz="1395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441869"/>
            <a:ext cx="12235339" cy="160417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128" y="2034519"/>
            <a:ext cx="6001300" cy="997086"/>
          </a:xfrm>
        </p:spPr>
        <p:txBody>
          <a:bodyPr anchor="b"/>
          <a:lstStyle>
            <a:lvl1pPr marL="0" indent="0">
              <a:buNone/>
              <a:defRPr sz="2795" b="1"/>
            </a:lvl1pPr>
            <a:lvl2pPr marL="532130" indent="0">
              <a:buNone/>
              <a:defRPr sz="2325" b="1"/>
            </a:lvl2pPr>
            <a:lvl3pPr marL="1064260" indent="0">
              <a:buNone/>
              <a:defRPr sz="2095" b="1"/>
            </a:lvl3pPr>
            <a:lvl4pPr marL="1595755" indent="0">
              <a:buNone/>
              <a:defRPr sz="1860" b="1"/>
            </a:lvl4pPr>
            <a:lvl5pPr marL="2127885" indent="0">
              <a:buNone/>
              <a:defRPr sz="1860" b="1"/>
            </a:lvl5pPr>
            <a:lvl6pPr marL="2660015" indent="0">
              <a:buNone/>
              <a:defRPr sz="1860" b="1"/>
            </a:lvl6pPr>
            <a:lvl7pPr marL="3192145" indent="0">
              <a:buNone/>
              <a:defRPr sz="1860" b="1"/>
            </a:lvl7pPr>
            <a:lvl8pPr marL="3723640" indent="0">
              <a:buNone/>
              <a:defRPr sz="1860" b="1"/>
            </a:lvl8pPr>
            <a:lvl9pPr marL="4255770" indent="0">
              <a:buNone/>
              <a:defRPr sz="186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128" y="3031605"/>
            <a:ext cx="6001300" cy="4459034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1612" y="2034519"/>
            <a:ext cx="6030855" cy="997086"/>
          </a:xfrm>
        </p:spPr>
        <p:txBody>
          <a:bodyPr anchor="b"/>
          <a:lstStyle>
            <a:lvl1pPr marL="0" indent="0">
              <a:buNone/>
              <a:defRPr sz="2795" b="1"/>
            </a:lvl1pPr>
            <a:lvl2pPr marL="532130" indent="0">
              <a:buNone/>
              <a:defRPr sz="2325" b="1"/>
            </a:lvl2pPr>
            <a:lvl3pPr marL="1064260" indent="0">
              <a:buNone/>
              <a:defRPr sz="2095" b="1"/>
            </a:lvl3pPr>
            <a:lvl4pPr marL="1595755" indent="0">
              <a:buNone/>
              <a:defRPr sz="1860" b="1"/>
            </a:lvl4pPr>
            <a:lvl5pPr marL="2127885" indent="0">
              <a:buNone/>
              <a:defRPr sz="1860" b="1"/>
            </a:lvl5pPr>
            <a:lvl6pPr marL="2660015" indent="0">
              <a:buNone/>
              <a:defRPr sz="1860" b="1"/>
            </a:lvl6pPr>
            <a:lvl7pPr marL="3192145" indent="0">
              <a:buNone/>
              <a:defRPr sz="1860" b="1"/>
            </a:lvl7pPr>
            <a:lvl8pPr marL="3723640" indent="0">
              <a:buNone/>
              <a:defRPr sz="1860" b="1"/>
            </a:lvl8pPr>
            <a:lvl9pPr marL="4255770" indent="0">
              <a:buNone/>
              <a:defRPr sz="1860" b="1"/>
            </a:lvl9pPr>
          </a:lstStyle>
          <a:p>
            <a:pPr lvl="0" fontAlgn="auto"/>
            <a:r>
              <a:rPr lang="en-US" strike="noStrike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1612" y="3031605"/>
            <a:ext cx="6030855" cy="4459034"/>
          </a:xfrm>
        </p:spPr>
        <p:txBody>
          <a:bodyPr/>
          <a:lstStyle/>
          <a:p>
            <a:pPr lvl="0" fontAlgn="auto"/>
            <a:r>
              <a:rPr lang="en-US" strike="noStrike" noProof="1"/>
              <a:t>Edit Master text styles</a:t>
            </a:r>
          </a:p>
          <a:p>
            <a:pPr lvl="1" fontAlgn="auto"/>
            <a:r>
              <a:rPr lang="en-US" strike="noStrike" noProof="1"/>
              <a:t>Second level</a:t>
            </a:r>
          </a:p>
          <a:p>
            <a:pPr lvl="2" fontAlgn="auto"/>
            <a:r>
              <a:rPr lang="en-US" strike="noStrike" noProof="1"/>
              <a:t>Third level</a:t>
            </a:r>
          </a:p>
          <a:p>
            <a:pPr lvl="3" fontAlgn="auto"/>
            <a:r>
              <a:rPr lang="en-US" strike="noStrike" noProof="1"/>
              <a:t>Fourth level</a:t>
            </a:r>
          </a:p>
          <a:p>
            <a:pPr lvl="4" fontAlgn="auto"/>
            <a:r>
              <a:rPr lang="en-US" strike="noStrike" noProof="1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02836" y="2409076"/>
            <a:ext cx="3506801" cy="1505427"/>
          </a:xfrm>
        </p:spPr>
        <p:txBody>
          <a:bodyPr vert="eaVert"/>
          <a:lstStyle/>
          <a:p>
            <a:pPr lvl="0" fontAlgn="base"/>
            <a:r>
              <a:rPr lang="zh-TW" altLang="en-US" sz="163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163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63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21423" y="284228"/>
            <a:ext cx="3410144" cy="3630275"/>
          </a:xfrm>
        </p:spPr>
        <p:txBody>
          <a:bodyPr vert="eaVert"/>
          <a:lstStyle/>
          <a:p>
            <a:pPr fontAlgn="base"/>
            <a:r>
              <a:rPr lang="zh-TW" altLang="en-US" sz="1940" strike="noStrike" noProof="1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426774" y="284228"/>
            <a:ext cx="1753400" cy="3630275"/>
          </a:xfrm>
        </p:spPr>
        <p:txBody>
          <a:bodyPr vert="eaVert"/>
          <a:lstStyle/>
          <a:p>
            <a:pPr lvl="0" fontAlgn="base"/>
            <a:r>
              <a:rPr lang="zh-TW" altLang="en-US" sz="1630" strike="noStrike" noProof="1"/>
              <a:t>按一下以編輯母片文字樣式</a:t>
            </a:r>
            <a:endParaRPr lang="zh-TW" altLang="en-US" strike="noStrike" noProof="1"/>
          </a:p>
          <a:p>
            <a:pPr lvl="1" fontAlgn="base"/>
            <a:r>
              <a:rPr lang="zh-TW" altLang="en-US" sz="1630" strike="noStrike" noProof="1"/>
              <a:t>第二層</a:t>
            </a:r>
            <a:endParaRPr lang="zh-TW" altLang="en-US" strike="noStrike" noProof="1"/>
          </a:p>
          <a:p>
            <a:pPr lvl="2" fontAlgn="base"/>
            <a:r>
              <a:rPr lang="zh-TW" altLang="en-US" sz="1630" strike="noStrike" noProof="1"/>
              <a:t>第三層</a:t>
            </a:r>
            <a:endParaRPr lang="zh-TW" altLang="en-US" strike="noStrike" noProof="1"/>
          </a:p>
          <a:p>
            <a:pPr lvl="3" fontAlgn="base"/>
            <a:r>
              <a:rPr lang="zh-TW" altLang="en-US" sz="1630" strike="noStrike" noProof="1"/>
              <a:t>第四層</a:t>
            </a:r>
            <a:endParaRPr lang="zh-TW" altLang="en-US" strike="noStrike" noProof="1"/>
          </a:p>
          <a:p>
            <a:pPr lvl="4" fontAlgn="base"/>
            <a:r>
              <a:rPr lang="zh-TW" altLang="en-US" sz="1630" strike="noStrike" noProof="1"/>
              <a:t>第五層</a:t>
            </a:r>
            <a:endParaRPr lang="zh-TW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1"/>
          <p:cNvSpPr txBox="1"/>
          <p:nvPr/>
        </p:nvSpPr>
        <p:spPr>
          <a:xfrm>
            <a:off x="892161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/>
            <a:r>
              <a:rPr lang="en-US" altLang="zh-CN" sz="1395" b="1" i="1" baseline="0">
                <a:solidFill>
                  <a:schemeClr val="accent1"/>
                </a:solidFill>
                <a:latin typeface="Calibri" panose="020F0502020204030204"/>
              </a:rPr>
              <a:t>Confidential</a:t>
            </a:r>
            <a:endParaRPr lang="en-US" altLang="zh-CN" sz="1395" b="1" i="1" baseline="0" dirty="0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11269" name="Footer Placeholder 2"/>
          <p:cNvSpPr txBox="1"/>
          <p:nvPr/>
        </p:nvSpPr>
        <p:spPr>
          <a:xfrm>
            <a:off x="4699079" y="7692361"/>
            <a:ext cx="4787741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ctr"/>
            <a:r>
              <a:rPr lang="zh-CN" altLang="en-US" sz="1395" b="1">
                <a:solidFill>
                  <a:schemeClr val="accent1"/>
                </a:solidFill>
                <a:latin typeface="Calibri" panose="020F0502020204030204"/>
                <a:ea typeface="等线" panose="02010600030101010101" charset="-122"/>
              </a:rPr>
              <a:t>上海耕岩智能科技有限公司</a:t>
            </a:r>
            <a:endParaRPr lang="en-US" altLang="zh-CN" sz="1395" b="1" dirty="0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11270" name="Slide Number Placeholder 3"/>
          <p:cNvSpPr txBox="1"/>
          <p:nvPr/>
        </p:nvSpPr>
        <p:spPr>
          <a:xfrm>
            <a:off x="10018792" y="7692361"/>
            <a:ext cx="3191828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r"/>
            <a:fld id="{9A0DB2DC-4C9A-4742-B13C-FB6460FD3503}" type="slidenum">
              <a:rPr lang="en-US" altLang="zh-CN" sz="1395">
                <a:solidFill>
                  <a:schemeClr val="accent1"/>
                </a:solidFill>
                <a:latin typeface="Calibri" panose="020F0502020204030204"/>
              </a:rPr>
              <a:t>‹#›</a:t>
            </a:fld>
            <a:endParaRPr lang="en-US" altLang="zh-CN" sz="1395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/>
          <a:lstStyle/>
          <a:p>
            <a:r>
              <a:rPr lang="en-US" altLang="zh-CN" b="1" noProof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sym typeface="+mn-ea"/>
              </a:rPr>
              <a:t>HIT  Confidential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6" name="Freeform 12"/>
          <p:cNvSpPr/>
          <p:nvPr userDrawn="1"/>
        </p:nvSpPr>
        <p:spPr bwMode="gray">
          <a:xfrm>
            <a:off x="3" y="307390"/>
            <a:ext cx="238341" cy="958664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865" tIns="71931" rIns="143865" bIns="71931" anchor="ctr"/>
          <a:lstStyle/>
          <a:p>
            <a:pPr algn="ctr">
              <a:defRPr/>
            </a:pPr>
            <a:endParaRPr lang="en-US" dirty="0">
              <a:latin typeface="Foundry Gridnik Medium" pitchFamily="50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 flipH="1">
            <a:off x="239116" y="309694"/>
            <a:ext cx="13946786" cy="722640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865" tIns="71931" rIns="143865" bIns="71931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Foundry Gridnik Medium"/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385" y="7274560"/>
            <a:ext cx="993140" cy="9931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sz="1630" b="1" i="1" baseline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en-US" altLang="zh-CN" strike="noStrike" noProof="1">
                <a:latin typeface="+mn-lt"/>
                <a:ea typeface="+mn-ea"/>
                <a:cs typeface="+mn-cs"/>
              </a:rPr>
              <a:t>Confidential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auto"/>
            <a:fld id="{DDC0218D-05A8-48B2-9BEE-2366902EEC48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46000">
              <a:srgbClr val="F7FBFF">
                <a:alpha val="100000"/>
              </a:srgbClr>
            </a:gs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975281" y="441869"/>
            <a:ext cx="12235339" cy="160417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975281" y="2209344"/>
            <a:ext cx="12235339" cy="52659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 indent="-228600"/>
            <a:r>
              <a:rPr lang="en-US" altLang="zh-CN"/>
              <a:t>Second level</a:t>
            </a:r>
          </a:p>
          <a:p>
            <a:pPr lvl="2" indent="-228600"/>
            <a:r>
              <a:rPr lang="en-US" altLang="zh-CN"/>
              <a:t>Third level</a:t>
            </a:r>
          </a:p>
          <a:p>
            <a:pPr lvl="3" indent="-228600"/>
            <a:r>
              <a:rPr lang="en-US" altLang="zh-CN"/>
              <a:t>Fourth level</a:t>
            </a:r>
          </a:p>
          <a:p>
            <a:pPr lvl="4" indent="-228600"/>
            <a:r>
              <a:rPr lang="en-US" altLang="zh-CN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F9C8-0D87-4851-A7DD-B7C5081845C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09539" y="0"/>
            <a:ext cx="1123050" cy="11680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/>
          <a:lstStyle>
            <a:lvl1pPr>
              <a:defRPr b="1" i="1" baseline="0">
                <a:solidFill>
                  <a:schemeClr val="accent1"/>
                </a:solidFill>
              </a:defRPr>
            </a:lvl1pPr>
          </a:lstStyle>
          <a:p>
            <a:fld id="{5CFDA73C-E0F3-4FAA-B130-D925A120A08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1031" name="Footer Placeholder 2"/>
          <p:cNvSpPr txBox="1"/>
          <p:nvPr/>
        </p:nvSpPr>
        <p:spPr>
          <a:xfrm>
            <a:off x="4699079" y="7692361"/>
            <a:ext cx="4787741" cy="441869"/>
          </a:xfrm>
          <a:prstGeom prst="rect">
            <a:avLst/>
          </a:prstGeom>
          <a:noFill/>
          <a:ln w="9525">
            <a:noFill/>
          </a:ln>
        </p:spPr>
        <p:txBody>
          <a:bodyPr lIns="106394" tIns="53197" rIns="106394" bIns="53197" anchor="ctr"/>
          <a:lstStyle/>
          <a:p>
            <a:pPr lvl="0" algn="ctr"/>
            <a:r>
              <a:rPr lang="en-US" altLang="zh-CN" sz="1395" b="1" dirty="0">
                <a:solidFill>
                  <a:schemeClr val="accent1"/>
                </a:solidFill>
                <a:latin typeface="Calibri" panose="020F0502020204030204"/>
              </a:rPr>
              <a:t>ai – HIT.com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invGray">
          <a:xfrm flipH="1">
            <a:off x="105540" y="7860605"/>
            <a:ext cx="545392" cy="242527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4" rIns="121867" bIns="60934" anchor="ctr"/>
          <a:lstStyle>
            <a:lvl1pPr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defRPr/>
            </a:pPr>
            <a:endParaRPr lang="en-US" altLang="zh-CN" sz="4800">
              <a:solidFill>
                <a:srgbClr val="FFFFFF"/>
              </a:solidFill>
              <a:latin typeface="Foundry Gridnik Medium"/>
              <a:ea typeface="宋体" pitchFamily="2" charset="-122"/>
            </a:endParaRPr>
          </a:p>
        </p:txBody>
      </p:sp>
      <p:sp>
        <p:nvSpPr>
          <p:cNvPr id="13" name="Freeform 8"/>
          <p:cNvSpPr/>
          <p:nvPr userDrawn="1"/>
        </p:nvSpPr>
        <p:spPr bwMode="invGray">
          <a:xfrm flipH="1">
            <a:off x="2" y="7861435"/>
            <a:ext cx="105214" cy="357707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-1" fmla="*/ 0 w 6910"/>
              <a:gd name="connsiteY0-2" fmla="*/ 0 h 8544"/>
              <a:gd name="connsiteX1-3" fmla="*/ 6910 w 6910"/>
              <a:gd name="connsiteY1-4" fmla="*/ 2903 h 8544"/>
              <a:gd name="connsiteX2-5" fmla="*/ 6910 w 6910"/>
              <a:gd name="connsiteY2-6" fmla="*/ 8544 h 8544"/>
              <a:gd name="connsiteX3-7" fmla="*/ 0 w 6910"/>
              <a:gd name="connsiteY3-8" fmla="*/ 5780 h 8544"/>
              <a:gd name="connsiteX4-9" fmla="*/ 0 w 6910"/>
              <a:gd name="connsiteY4-10" fmla="*/ 0 h 8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4" rIns="121867" bIns="60934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>
              <a:latin typeface="Foundry Gridnik Medium" pitchFamily="50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 userDrawn="1"/>
        </p:nvSpPr>
        <p:spPr bwMode="invGray">
          <a:xfrm>
            <a:off x="125123" y="7782915"/>
            <a:ext cx="518625" cy="40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7" tIns="60934" rIns="121867" bIns="60934">
            <a:spAutoFit/>
          </a:bodyPr>
          <a:lstStyle/>
          <a:p>
            <a:pPr algn="ctr"/>
            <a:fld id="{B196E645-876B-4F14-834B-D0414EE86A69}" type="slidenum">
              <a:rPr lang="en-US" altLang="zh-CN" sz="1800">
                <a:solidFill>
                  <a:schemeClr val="bg1"/>
                </a:solidFill>
                <a:cs typeface="Arial" panose="02080604020202020204" pitchFamily="34" charset="0"/>
              </a:rPr>
              <a:t>‹#›</a:t>
            </a:fld>
            <a:endParaRPr lang="en-US" altLang="zh-CN" sz="1800" dirty="0">
              <a:solidFill>
                <a:schemeClr val="bg1"/>
              </a:solidFill>
              <a:cs typeface="Arial" panose="02080604020202020204" pitchFamily="34" charset="0"/>
            </a:endParaRP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385" y="7274560"/>
            <a:ext cx="993140" cy="993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10642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65" indent="-266065" algn="l" defTabSz="1064260" rtl="0" eaLnBrk="1" latinLnBrk="0" hangingPunct="1">
        <a:lnSpc>
          <a:spcPct val="90000"/>
        </a:lnSpc>
        <a:spcBef>
          <a:spcPct val="233000"/>
        </a:spcBef>
        <a:buFont typeface="Arial" panose="0208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79819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2pPr>
      <a:lvl3pPr marL="132969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182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4pPr>
      <a:lvl5pPr marL="239395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345757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398970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452183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3213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2pPr>
      <a:lvl3pPr marL="106426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3pPr>
      <a:lvl4pPr marL="159575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4pPr>
      <a:lvl5pPr marL="212788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5pPr>
      <a:lvl6pPr marL="266001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319214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372364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425577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46000">
              <a:srgbClr val="F7FBFF">
                <a:alpha val="100000"/>
              </a:srgbClr>
            </a:gs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975281" y="441869"/>
            <a:ext cx="12235339" cy="160417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975281" y="2209344"/>
            <a:ext cx="12235339" cy="52659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 indent="-228600"/>
            <a:r>
              <a:rPr lang="en-US" altLang="zh-CN"/>
              <a:t>Second level</a:t>
            </a:r>
          </a:p>
          <a:p>
            <a:pPr lvl="2" indent="-228600"/>
            <a:r>
              <a:rPr lang="en-US" altLang="zh-CN"/>
              <a:t>Third level</a:t>
            </a:r>
          </a:p>
          <a:p>
            <a:pPr lvl="3" indent="-228600"/>
            <a:r>
              <a:rPr lang="en-US" altLang="zh-CN"/>
              <a:t>Fourth level</a:t>
            </a:r>
          </a:p>
          <a:p>
            <a:pPr lvl="4" indent="-228600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281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65DFFA8-F0AA-43CD-835A-B2E1D2D778BE}" type="datetimeFigureOut">
              <a:rPr lang="en-US" strike="noStrike" noProof="1" smtClean="0">
                <a:latin typeface="+mn-lt"/>
                <a:ea typeface="+mn-ea"/>
                <a:cs typeface="+mn-cs"/>
              </a:rPr>
              <a:t>10/26/2020</a:t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9079" y="7692361"/>
            <a:ext cx="4787741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8792" y="7692361"/>
            <a:ext cx="3191828" cy="44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A5BD598-E8BC-44C3-B1B3-ECE4EE9BF089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48328" y="63399"/>
            <a:ext cx="1123050" cy="116807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1064260" rtl="0" eaLnBrk="1" latinLnBrk="0" hangingPunct="1">
        <a:lnSpc>
          <a:spcPct val="90000"/>
        </a:lnSpc>
        <a:spcBef>
          <a:spcPct val="0"/>
        </a:spcBef>
        <a:buNone/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65" indent="-266065" algn="l" defTabSz="1064260" rtl="0" eaLnBrk="1" latinLnBrk="0" hangingPunct="1">
        <a:lnSpc>
          <a:spcPct val="90000"/>
        </a:lnSpc>
        <a:spcBef>
          <a:spcPct val="233000"/>
        </a:spcBef>
        <a:buFont typeface="Arial" panose="0208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79819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2pPr>
      <a:lvl3pPr marL="132969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182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4pPr>
      <a:lvl5pPr marL="239395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345757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398970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4521835" indent="-266065" algn="l" defTabSz="1064260" rtl="0" eaLnBrk="1" latinLnBrk="0" hangingPunct="1">
        <a:lnSpc>
          <a:spcPct val="90000"/>
        </a:lnSpc>
        <a:spcBef>
          <a:spcPct val="117000"/>
        </a:spcBef>
        <a:buFont typeface="Arial" panose="0208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3213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2pPr>
      <a:lvl3pPr marL="106426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3pPr>
      <a:lvl4pPr marL="159575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4pPr>
      <a:lvl5pPr marL="212788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5pPr>
      <a:lvl6pPr marL="266001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3192145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372364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4255770" algn="l" defTabSz="1064260" rtl="0" eaLnBrk="1" latinLnBrk="0" hangingPunct="1"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0">
          <a:gsLst>
            <a:gs pos="46000">
              <a:srgbClr val="F7FBFF">
                <a:alpha val="100000"/>
              </a:srgbClr>
            </a:gs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0"/>
            <a:ext cx="14185900" cy="830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fontAlgn="auto" hangingPunct="0">
              <a:spcAft>
                <a:spcPct val="50000"/>
              </a:spcAft>
              <a:buClr>
                <a:schemeClr val="tx2"/>
              </a:buClr>
              <a:buFont typeface="Arial" panose="02080604020202020204" pitchFamily="34" charset="0"/>
              <a:buNone/>
              <a:defRPr/>
            </a:pPr>
            <a:endParaRPr kumimoji="0" lang="zh-TW" altLang="zh-TW" sz="1895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27" name="McK 2. Slide Title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8406" y="284333"/>
            <a:ext cx="13642846" cy="359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 fontAlgn="base"/>
            <a:r>
              <a:rPr lang="zh-TW" altLang="zh-CN" sz="1940" strike="noStrike" noProof="1">
                <a:sym typeface="华文楷体" panose="02010600040101010101" charset="-122"/>
              </a:rPr>
              <a:t>Click to edit Master title style</a:t>
            </a:r>
            <a:endParaRPr lang="zh-TW" altLang="zh-CN" strike="noStrike" noProof="1">
              <a:sym typeface="华文楷体" panose="02010600040101010101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99668" y="2409146"/>
            <a:ext cx="6810341" cy="15061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 fontAlgn="base"/>
            <a:r>
              <a:rPr lang="zh-TW" altLang="zh-CN" sz="1630" strike="noStrike" noProof="1">
                <a:sym typeface="华文楷体" panose="02010600040101010101" charset="-122"/>
              </a:rPr>
              <a:t>Click to edit Master text styles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1" fontAlgn="base"/>
            <a:r>
              <a:rPr lang="zh-TW" altLang="zh-CN" sz="1630" strike="noStrike" noProof="1">
                <a:sym typeface="华文楷体" panose="02010600040101010101" charset="-122"/>
              </a:rPr>
              <a:t>Second level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2" fontAlgn="base"/>
            <a:r>
              <a:rPr lang="zh-TW" altLang="zh-CN" sz="1630" strike="noStrike" noProof="1">
                <a:sym typeface="华文楷体" panose="02010600040101010101" charset="-122"/>
              </a:rPr>
              <a:t>Third level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3" fontAlgn="base"/>
            <a:r>
              <a:rPr lang="zh-TW" altLang="zh-CN" sz="1630" strike="noStrike" noProof="1">
                <a:sym typeface="华文楷体" panose="02010600040101010101" charset="-122"/>
              </a:rPr>
              <a:t>Fourth level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4" fontAlgn="base"/>
            <a:r>
              <a:rPr lang="zh-TW" altLang="zh-CN" sz="1630" strike="noStrike" noProof="1">
                <a:sym typeface="华文楷体" panose="02010600040101010101" charset="-122"/>
              </a:rPr>
              <a:t>Fifth level</a:t>
            </a:r>
            <a:endParaRPr lang="zh-TW" altLang="zh-CN" strike="noStrike" noProof="1">
              <a:sym typeface="华文楷体" panose="02010600040101010101" charset="-122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677942" y="8001669"/>
            <a:ext cx="308470" cy="18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/>
          <a:lstStyle>
            <a:lvl1pPr eaLnBrk="0" hangingPunct="0">
              <a:buFont typeface="Arial" panose="02080604020202020204" pitchFamily="34" charset="0"/>
              <a:buNone/>
              <a:defRPr kumimoji="0" sz="1185" b="1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sym typeface="华文楷体" panose="02010600040101010101" charset="-122"/>
              </a:defRPr>
            </a:lvl1pPr>
          </a:lstStyle>
          <a:p>
            <a:pPr fontAlgn="auto">
              <a:defRPr/>
            </a:pPr>
            <a:fld id="{F4A9D22E-3BFC-4A49-A66E-0F66674B1FD5}" type="slidenum">
              <a:rPr lang="zh-TW" altLang="zh-CN" sz="1020" strike="noStrike" noProof="1" smtClean="0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  <p:sp>
        <p:nvSpPr>
          <p:cNvPr id="1032" name="McK 1. On-page tracker" hidden="1"/>
          <p:cNvSpPr>
            <a:spLocks noChangeArrowheads="1"/>
          </p:cNvSpPr>
          <p:nvPr/>
        </p:nvSpPr>
        <p:spPr bwMode="auto">
          <a:xfrm>
            <a:off x="188406" y="32660"/>
            <a:ext cx="1013460" cy="255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fontAlgn="auto" hangingPunct="0">
              <a:buFont typeface="Arial" panose="02080604020202020204" pitchFamily="34" charset="0"/>
              <a:buNone/>
              <a:defRPr/>
            </a:pPr>
            <a:r>
              <a:rPr kumimoji="0" lang="en-US" sz="1665" strike="noStrike" noProof="1">
                <a:solidFill>
                  <a:srgbClr val="808080"/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TRACKER</a:t>
            </a:r>
            <a:endParaRPr kumimoji="0" lang="zh-TW" altLang="en-US" sz="2135" strike="noStrike" noProof="1">
              <a:ea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1033" name="McK 3. Unit of measure" hidden="1"/>
          <p:cNvSpPr>
            <a:spLocks noChangeArrowheads="1"/>
          </p:cNvSpPr>
          <p:nvPr/>
        </p:nvSpPr>
        <p:spPr bwMode="auto">
          <a:xfrm>
            <a:off x="188406" y="657040"/>
            <a:ext cx="5787035" cy="255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fontAlgn="auto" hangingPunct="0">
              <a:buFont typeface="Arial" panose="02080604020202020204" pitchFamily="34" charset="0"/>
              <a:buNone/>
              <a:defRPr/>
            </a:pPr>
            <a:r>
              <a:rPr kumimoji="0" lang="en-US" sz="1665" strike="noStrike" noProof="1">
                <a:solidFill>
                  <a:srgbClr val="808080"/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Unit of measure</a:t>
            </a:r>
            <a:endParaRPr kumimoji="0" lang="zh-TW" altLang="en-US" sz="2135" strike="noStrike" noProof="1">
              <a:ea typeface="华文楷体" panose="02010600040101010101" charset="-122"/>
              <a:sym typeface="华文楷体" panose="02010600040101010101" charset="-122"/>
            </a:endParaRPr>
          </a:p>
        </p:txBody>
      </p:sp>
      <p:grpSp>
        <p:nvGrpSpPr>
          <p:cNvPr id="3080" name="McK Slide Elements"/>
          <p:cNvGrpSpPr/>
          <p:nvPr/>
        </p:nvGrpSpPr>
        <p:grpSpPr>
          <a:xfrm>
            <a:off x="188406" y="7513905"/>
            <a:ext cx="13532019" cy="618297"/>
            <a:chOff x="0" y="3"/>
            <a:chExt cx="5385" cy="316"/>
          </a:xfrm>
        </p:grpSpPr>
        <p:sp>
          <p:nvSpPr>
            <p:cNvPr id="2" name="McK 4. Footnote" hidden="1"/>
            <p:cNvSpPr>
              <a:spLocks noChangeArrowheads="1"/>
            </p:cNvSpPr>
            <p:nvPr/>
          </p:nvSpPr>
          <p:spPr bwMode="auto">
            <a:xfrm>
              <a:off x="0" y="3"/>
              <a:ext cx="5385" cy="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b">
              <a:spAutoFit/>
            </a:bodyPr>
            <a:lstStyle/>
            <a:p>
              <a:pPr marL="106680" indent="-106680" eaLnBrk="0" fontAlgn="auto" hangingPunct="0">
                <a:buFont typeface="Arial" panose="02080604020202020204" pitchFamily="34" charset="0"/>
                <a:buNone/>
                <a:defRPr/>
              </a:pPr>
              <a:r>
                <a:rPr kumimoji="0" lang="en-US" sz="1185" strike="noStrike" noProof="1">
                  <a:solidFill>
                    <a:srgbClr val="000000"/>
                  </a:solidFill>
                  <a:latin typeface="+mn-lt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1 </a:t>
              </a:r>
              <a:r>
                <a:rPr kumimoji="0" lang="zh-CN" altLang="en-US" sz="1185" strike="noStrike" noProof="1">
                  <a:solidFill>
                    <a:srgbClr val="000000"/>
                  </a:solidFill>
                  <a:latin typeface="+mn-lt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注</a:t>
              </a:r>
              <a:endParaRPr kumimoji="0" lang="en-US" sz="1185" strike="noStrike" noProof="1">
                <a:solidFill>
                  <a:srgbClr val="000000"/>
                </a:solidFill>
                <a:ea typeface="华文楷体" panose="02010600040101010101" charset="-122"/>
                <a:sym typeface="Arial" panose="02080604020202020204" pitchFamily="34" charset="0"/>
              </a:endParaRPr>
            </a:p>
          </p:txBody>
        </p:sp>
        <p:sp>
          <p:nvSpPr>
            <p:cNvPr id="1036" name="McK 5. Source" hidden="1"/>
            <p:cNvSpPr>
              <a:spLocks noChangeArrowheads="1"/>
            </p:cNvSpPr>
            <p:nvPr/>
          </p:nvSpPr>
          <p:spPr bwMode="auto">
            <a:xfrm>
              <a:off x="0" y="226"/>
              <a:ext cx="4323" cy="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marL="646430" indent="-646430" eaLnBrk="0" fontAlgn="auto" hangingPunct="0">
                <a:buFont typeface="Arial" panose="02080604020202020204" pitchFamily="34" charset="0"/>
                <a:buNone/>
                <a:tabLst>
                  <a:tab pos="645795" algn="l"/>
                </a:tabLst>
                <a:defRPr/>
              </a:pPr>
              <a:r>
                <a:rPr kumimoji="0" lang="zh-CN" altLang="en-US" sz="1185" strike="noStrike" noProof="1">
                  <a:solidFill>
                    <a:srgbClr val="000000"/>
                  </a:solidFill>
                  <a:latin typeface="+mn-lt"/>
                  <a:ea typeface="华文楷体" panose="02010600040101010101" charset="-122"/>
                  <a:cs typeface="华文楷体" panose="02010600040101010101" charset="-122"/>
                  <a:sym typeface="Arial" panose="02080604020202020204" pitchFamily="34" charset="0"/>
                </a:rPr>
                <a:t>资料来源：</a:t>
              </a:r>
              <a:endParaRPr kumimoji="0" lang="en-US" sz="1185" strike="noStrike" noProof="1">
                <a:solidFill>
                  <a:srgbClr val="000000"/>
                </a:solidFill>
                <a:ea typeface="华文楷体" panose="02010600040101010101" charset="-122"/>
                <a:cs typeface="华文楷体" panose="02010600040101010101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3083" name="ACET" hidden="1"/>
          <p:cNvGrpSpPr/>
          <p:nvPr/>
        </p:nvGrpSpPr>
        <p:grpSpPr>
          <a:xfrm>
            <a:off x="2299668" y="1414798"/>
            <a:ext cx="6749385" cy="606272"/>
            <a:chOff x="0" y="12"/>
            <a:chExt cx="2686" cy="309"/>
          </a:xfrm>
        </p:grpSpPr>
        <p:cxnSp>
          <p:nvCxnSpPr>
            <p:cNvPr id="3084" name="AutoShape 249" hidden="1"/>
            <p:cNvCxnSpPr/>
            <p:nvPr/>
          </p:nvCxnSpPr>
          <p:spPr>
            <a:xfrm>
              <a:off x="0" y="320"/>
              <a:ext cx="2686" cy="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0" y="12"/>
              <a:ext cx="2686" cy="3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</a:ln>
          </p:spPr>
          <p:txBody>
            <a:bodyPr lIns="0" tIns="0" rIns="0" bIns="21278" anchor="b">
              <a:spAutoFit/>
            </a:bodyPr>
            <a:lstStyle/>
            <a:p>
              <a:pPr eaLnBrk="0" fontAlgn="auto" hangingPunct="0">
                <a:buFont typeface="Arial" panose="02080604020202020204" pitchFamily="34" charset="0"/>
                <a:buNone/>
                <a:defRPr/>
              </a:pPr>
              <a:r>
                <a:rPr kumimoji="0" lang="en-US" sz="1895" b="1" strike="noStrike" noProof="1">
                  <a:solidFill>
                    <a:srgbClr val="000000"/>
                  </a:solidFill>
                  <a:latin typeface="+mn-lt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Title</a:t>
              </a:r>
              <a:endParaRPr kumimoji="0" lang="zh-TW" altLang="en-US" sz="1895" b="1" strike="noStrike" noProof="1">
                <a:solidFill>
                  <a:srgbClr val="000000"/>
                </a:solidFill>
                <a:ea typeface="华文楷体" panose="02010600040101010101" charset="-122"/>
                <a:sym typeface="Arial" panose="02080604020202020204" pitchFamily="34" charset="0"/>
              </a:endParaRPr>
            </a:p>
            <a:p>
              <a:pPr eaLnBrk="0" fontAlgn="auto" hangingPunct="0">
                <a:buFont typeface="Arial" panose="02080604020202020204" pitchFamily="34" charset="0"/>
                <a:buNone/>
                <a:defRPr/>
              </a:pPr>
              <a:r>
                <a:rPr kumimoji="0" lang="en-US" sz="1895" strike="noStrike" noProof="1">
                  <a:solidFill>
                    <a:srgbClr val="808080"/>
                  </a:solidFill>
                  <a:latin typeface="+mn-lt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Unit of measure</a:t>
              </a:r>
              <a:endParaRPr kumimoji="0" lang="zh-TW" altLang="en-US" sz="2135" strike="noStrike" noProof="1">
                <a:ea typeface="华文楷体" panose="02010600040101010101" charset="-122"/>
                <a:sym typeface="华文楷体" panose="02010600040101010101" charset="-122"/>
              </a:endParaRPr>
            </a:p>
          </p:txBody>
        </p:sp>
      </p:grpSp>
      <p:sp>
        <p:nvSpPr>
          <p:cNvPr id="1040" name="Working Draft" hidden="1"/>
          <p:cNvSpPr>
            <a:spLocks noChangeArrowheads="1"/>
          </p:cNvSpPr>
          <p:nvPr/>
        </p:nvSpPr>
        <p:spPr bwMode="auto">
          <a:xfrm rot="5400000">
            <a:off x="12955716" y="3379337"/>
            <a:ext cx="2198370" cy="108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fontAlgn="auto" hangingPunct="0">
              <a:buFont typeface="Arial" panose="02080604020202020204" pitchFamily="34" charset="0"/>
              <a:buNone/>
              <a:defRPr/>
            </a:pPr>
            <a:r>
              <a:rPr kumimoji="0" lang="en-US" sz="710" strike="noStrike" noProof="1">
                <a:solidFill>
                  <a:srgbClr val="000000"/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Last Modified 3/10/2013 4:09 PM China Standard Time</a:t>
            </a:r>
            <a:endParaRPr kumimoji="0" lang="en-US" sz="1895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41" name="Printed" hidden="1"/>
          <p:cNvSpPr>
            <a:spLocks noChangeArrowheads="1"/>
          </p:cNvSpPr>
          <p:nvPr/>
        </p:nvSpPr>
        <p:spPr bwMode="auto">
          <a:xfrm rot="5400000">
            <a:off x="13434122" y="5267845"/>
            <a:ext cx="1256665" cy="108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0" fontAlgn="auto" hangingPunct="0">
              <a:buFont typeface="Arial" panose="02080604020202020204" pitchFamily="34" charset="0"/>
              <a:buNone/>
              <a:defRPr/>
            </a:pPr>
            <a:r>
              <a:rPr kumimoji="0" lang="en-US" sz="710" strike="noStrike" noProof="1">
                <a:solidFill>
                  <a:srgbClr val="000000"/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Printed 2012-03-19 5:36:52 PM</a:t>
            </a:r>
            <a:endParaRPr kumimoji="0" lang="en-US" sz="1895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42" name="doc id"/>
          <p:cNvSpPr>
            <a:spLocks noChangeArrowheads="1"/>
          </p:cNvSpPr>
          <p:nvPr/>
        </p:nvSpPr>
        <p:spPr bwMode="auto">
          <a:xfrm>
            <a:off x="12793170" y="44187"/>
            <a:ext cx="1041777" cy="1517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 algn="r" eaLnBrk="0" fontAlgn="auto" hangingPunct="0">
              <a:spcAft>
                <a:spcPct val="50000"/>
              </a:spcAft>
              <a:buClr>
                <a:schemeClr val="tx2"/>
              </a:buClr>
              <a:buFont typeface="Arial" panose="02080604020202020204" pitchFamily="34" charset="0"/>
              <a:buNone/>
              <a:defRPr/>
            </a:pPr>
            <a:endParaRPr kumimoji="0" lang="zh-TW" altLang="zh-TW" sz="950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43" name="SlideLogoText"/>
          <p:cNvSpPr>
            <a:spLocks noChangeArrowheads="1"/>
          </p:cNvSpPr>
          <p:nvPr/>
        </p:nvSpPr>
        <p:spPr bwMode="auto">
          <a:xfrm>
            <a:off x="4028" y="7927499"/>
            <a:ext cx="1569720" cy="328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pPr algn="r" eaLnBrk="0" fontAlgn="auto" hangingPunct="0">
              <a:buFont typeface="Arial" panose="02080604020202020204" pitchFamily="34" charset="0"/>
              <a:buNone/>
              <a:defRPr/>
            </a:pPr>
            <a:r>
              <a:rPr kumimoji="0" lang="en-US" altLang="zh-CN" sz="2135" b="1" i="1" strike="noStrike" noProof="1">
                <a:solidFill>
                  <a:schemeClr val="bg1"/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Confidential</a:t>
            </a:r>
            <a:endParaRPr kumimoji="0" lang="zh-CN" altLang="en-US" sz="2135" b="1" i="1" strike="noStrike" noProof="1">
              <a:solidFill>
                <a:schemeClr val="bg1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9" name="SlideLogoText"/>
          <p:cNvSpPr>
            <a:spLocks noChangeArrowheads="1"/>
          </p:cNvSpPr>
          <p:nvPr/>
        </p:nvSpPr>
        <p:spPr bwMode="auto">
          <a:xfrm>
            <a:off x="3058835" y="7945760"/>
            <a:ext cx="9438795" cy="255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ctr" eaLnBrk="0" fontAlgn="auto" hangingPunct="0">
              <a:buFont typeface="Arial" panose="02080604020202020204" pitchFamily="34" charset="0"/>
              <a:buNone/>
              <a:defRPr/>
            </a:pPr>
            <a:r>
              <a:rPr kumimoji="0" lang="en-US" altLang="zh-CN" sz="1665" b="1" i="1" strike="noStrike" noProof="1">
                <a:solidFill>
                  <a:schemeClr val="accent6">
                    <a:lumMod val="50000"/>
                  </a:schemeClr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Shanghai Harvest Intelligence Technology  </a:t>
            </a:r>
            <a:r>
              <a:rPr kumimoji="0" lang="zh-CN" altLang="en-US" sz="1665" b="1" i="1" strike="noStrike" noProof="1">
                <a:solidFill>
                  <a:schemeClr val="accent6">
                    <a:lumMod val="50000"/>
                  </a:schemeClr>
                </a:solidFill>
                <a:latin typeface="+mn-lt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上海耕岩智能科技有限公司</a:t>
            </a:r>
            <a:endParaRPr kumimoji="0" lang="zh-CN" altLang="en-US" sz="1665" b="1" i="1" strike="noStrike" noProof="1">
              <a:solidFill>
                <a:schemeClr val="accent6">
                  <a:lumMod val="50000"/>
                </a:schemeClr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5" name="fl"/>
          <p:cNvSpPr txBox="1"/>
          <p:nvPr/>
        </p:nvSpPr>
        <p:spPr>
          <a:xfrm>
            <a:off x="0" y="7838369"/>
            <a:ext cx="14185900" cy="4203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fontAlgn="auto"/>
            <a:endParaRPr lang="en-US" sz="2135" strike="noStrike" noProof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marL="1062990" indent="-1062990" algn="l" rtl="0" eaLnBrk="0" fontAlgn="base" hangingPunct="0">
        <a:spcBef>
          <a:spcPct val="0"/>
        </a:spcBef>
        <a:spcAft>
          <a:spcPct val="0"/>
        </a:spcAft>
        <a:defRPr sz="2255" b="1">
          <a:solidFill>
            <a:schemeClr val="tx2"/>
          </a:solidFill>
          <a:latin typeface="+mj-lt"/>
          <a:ea typeface="+mj-ea"/>
          <a:cs typeface="华文楷体" panose="02010600040101010101" charset="-122"/>
          <a:sym typeface="华文楷体" panose="02010600040101010101" charset="-122"/>
        </a:defRPr>
      </a:lvl1pPr>
      <a:lvl2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2pPr>
      <a:lvl3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3pPr>
      <a:lvl4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4pPr>
      <a:lvl5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5pPr>
      <a:lvl6pPr marL="137985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6pPr>
      <a:lvl7pPr marL="1846580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7pPr>
      <a:lvl8pPr marL="2312670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8pPr>
      <a:lvl9pPr marL="277939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9pPr>
    </p:titleStyle>
    <p:bodyStyle>
      <a:lvl1pPr marL="407035" indent="-40703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1pPr>
      <a:lvl2pPr marL="229870" indent="-228600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80604020202020204" pitchFamily="34" charset="0"/>
        <a:buChar char="▪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2pPr>
      <a:lvl3pPr marL="542925" indent="-311150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80604020202020204" pitchFamily="34" charset="0"/>
        <a:buChar char="–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3pPr>
      <a:lvl4pPr marL="730250" indent="-18351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80604020202020204" pitchFamily="34" charset="0"/>
        <a:buChar char="▫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4pPr>
      <a:lvl5pPr marL="885825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5pPr>
      <a:lvl6pPr marL="1428115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6pPr>
      <a:lvl7pPr marL="1971040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7pPr>
      <a:lvl8pPr marL="2514600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8pPr>
      <a:lvl9pPr marL="3056890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9pPr>
    </p:bodyStyle>
    <p:otherStyle>
      <a:defPPr>
        <a:defRPr lang="zh-TW"/>
      </a:defPPr>
      <a:lvl1pPr marL="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8521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62814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7043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71399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25691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379920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34213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0">
          <a:gsLst>
            <a:gs pos="46000">
              <a:srgbClr val="F7FBFF">
                <a:alpha val="100000"/>
              </a:srgbClr>
            </a:gs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0"/>
            <a:ext cx="14185900" cy="8301372"/>
          </a:xfrm>
          <a:prstGeom prst="rect">
            <a:avLst/>
          </a:prstGeom>
          <a:solidFill>
            <a:srgbClr val="308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algn="ctr" fontAlgn="auto">
              <a:spcAft>
                <a:spcPct val="50000"/>
              </a:spcAft>
              <a:buClr>
                <a:schemeClr val="tx2"/>
              </a:buClr>
              <a:buFont typeface="Arial" panose="02080604020202020204" pitchFamily="34" charset="0"/>
              <a:buNone/>
              <a:defRPr/>
            </a:pPr>
            <a:endParaRPr lang="zh-TW" altLang="zh-TW" sz="1895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27" name="McK 2. Slide Title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8406" y="284333"/>
            <a:ext cx="13642846" cy="35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 fontAlgn="base"/>
            <a:r>
              <a:rPr lang="zh-TW" altLang="zh-CN" sz="1940" strike="noStrike" noProof="1">
                <a:sym typeface="华文楷体" panose="02010600040101010101" charset="-122"/>
              </a:rPr>
              <a:t>Click to edit Master title style</a:t>
            </a:r>
            <a:endParaRPr lang="zh-TW" altLang="zh-CN" strike="noStrike" noProof="1">
              <a:sym typeface="华文楷体" panose="02010600040101010101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2299668" y="2409146"/>
            <a:ext cx="6810341" cy="150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 fontAlgn="base"/>
            <a:r>
              <a:rPr lang="zh-TW" altLang="zh-CN" sz="1630" strike="noStrike" noProof="1">
                <a:sym typeface="华文楷体" panose="02010600040101010101" charset="-122"/>
              </a:rPr>
              <a:t>Click to edit Master text styles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1" fontAlgn="base"/>
            <a:r>
              <a:rPr lang="zh-TW" altLang="zh-CN" sz="1630" strike="noStrike" noProof="1">
                <a:sym typeface="华文楷体" panose="02010600040101010101" charset="-122"/>
              </a:rPr>
              <a:t>Second level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2" fontAlgn="base"/>
            <a:r>
              <a:rPr lang="zh-TW" altLang="zh-CN" sz="1630" strike="noStrike" noProof="1">
                <a:sym typeface="华文楷体" panose="02010600040101010101" charset="-122"/>
              </a:rPr>
              <a:t>Third level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3" fontAlgn="base"/>
            <a:r>
              <a:rPr lang="zh-TW" altLang="zh-CN" sz="1630" strike="noStrike" noProof="1">
                <a:sym typeface="华文楷体" panose="02010600040101010101" charset="-122"/>
              </a:rPr>
              <a:t>Fourth level</a:t>
            </a:r>
            <a:endParaRPr lang="zh-TW" altLang="zh-CN" strike="noStrike" noProof="1">
              <a:sym typeface="华文楷体" panose="02010600040101010101" charset="-122"/>
            </a:endParaRPr>
          </a:p>
          <a:p>
            <a:pPr lvl="4" fontAlgn="base"/>
            <a:r>
              <a:rPr lang="zh-TW" altLang="zh-CN" sz="1630" strike="noStrike" noProof="1">
                <a:sym typeface="华文楷体" panose="02010600040101010101" charset="-122"/>
              </a:rPr>
              <a:t>Fifth level</a:t>
            </a:r>
            <a:endParaRPr lang="zh-TW" altLang="zh-CN" strike="noStrike" noProof="1">
              <a:sym typeface="华文楷体" panose="02010600040101010101" charset="-122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677942" y="8001669"/>
            <a:ext cx="310317" cy="18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/>
          <a:lstStyle>
            <a:lvl1pPr eaLnBrk="0" hangingPunct="0">
              <a:buFont typeface="Arial" panose="02080604020202020204" pitchFamily="34" charset="0"/>
              <a:buNone/>
              <a:defRPr kumimoji="0" sz="1185" b="1" noProof="1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sym typeface="华文楷体" panose="02010600040101010101" charset="-122"/>
              </a:defRPr>
            </a:lvl1pPr>
          </a:lstStyle>
          <a:p>
            <a:pPr fontAlgn="auto">
              <a:defRPr/>
            </a:pPr>
            <a:fld id="{23343B44-1CE5-4287-8B35-39A561DE7D11}" type="slidenum">
              <a:rPr lang="zh-TW" altLang="zh-CN" sz="1020" strike="noStrike" noProof="1">
                <a:latin typeface="+mj-lt"/>
                <a:ea typeface="+mn-ea"/>
                <a:cs typeface="+mn-cs"/>
              </a:rPr>
              <a:t>‹#›</a:t>
            </a:fld>
            <a:r>
              <a:rPr lang="zh-TW" altLang="zh-CN" sz="1020" strike="noStrike" noProof="1">
                <a:latin typeface="+mj-lt"/>
                <a:ea typeface="+mn-ea"/>
                <a:cs typeface="+mn-cs"/>
              </a:rPr>
              <a:t> </a:t>
            </a:r>
            <a:endParaRPr lang="zh-TW" altLang="zh-CN" strike="noStrike" noProof="1"/>
          </a:p>
        </p:txBody>
      </p:sp>
      <p:sp>
        <p:nvSpPr>
          <p:cNvPr id="1030" name="McK 1. On-page tracker" hidden="1"/>
          <p:cNvSpPr>
            <a:spLocks noChangeArrowheads="1"/>
          </p:cNvSpPr>
          <p:nvPr/>
        </p:nvSpPr>
        <p:spPr bwMode="auto">
          <a:xfrm>
            <a:off x="188406" y="32660"/>
            <a:ext cx="1013460" cy="25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fontAlgn="auto">
              <a:buFont typeface="Arial" panose="02080604020202020204" pitchFamily="34" charset="0"/>
              <a:buNone/>
              <a:defRPr/>
            </a:pPr>
            <a:r>
              <a:rPr lang="en-US" altLang="zh-CN" sz="1665" strike="noStrike" noProof="1">
                <a:solidFill>
                  <a:srgbClr val="808080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TRACKER</a:t>
            </a:r>
            <a:endParaRPr lang="zh-TW" altLang="en-US" sz="1425" strike="noStrike" noProof="1">
              <a:ea typeface="华文楷体" panose="02010600040101010101" charset="-122"/>
            </a:endParaRPr>
          </a:p>
        </p:txBody>
      </p:sp>
      <p:sp>
        <p:nvSpPr>
          <p:cNvPr id="1031" name="McK 3. Unit of measure" hidden="1"/>
          <p:cNvSpPr>
            <a:spLocks noChangeArrowheads="1"/>
          </p:cNvSpPr>
          <p:nvPr/>
        </p:nvSpPr>
        <p:spPr bwMode="auto">
          <a:xfrm>
            <a:off x="188406" y="657040"/>
            <a:ext cx="5787035" cy="25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fontAlgn="auto">
              <a:buFont typeface="Arial" panose="02080604020202020204" pitchFamily="34" charset="0"/>
              <a:buNone/>
              <a:defRPr/>
            </a:pPr>
            <a:r>
              <a:rPr lang="en-US" altLang="zh-CN" sz="1665" strike="noStrike" noProof="1">
                <a:solidFill>
                  <a:srgbClr val="808080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Unit of measure</a:t>
            </a:r>
            <a:endParaRPr lang="zh-TW" altLang="en-US" sz="1425" strike="noStrike" noProof="1">
              <a:ea typeface="华文楷体" panose="02010600040101010101" charset="-122"/>
            </a:endParaRPr>
          </a:p>
        </p:txBody>
      </p:sp>
      <p:grpSp>
        <p:nvGrpSpPr>
          <p:cNvPr id="4104" name="McK Slide Elements"/>
          <p:cNvGrpSpPr/>
          <p:nvPr/>
        </p:nvGrpSpPr>
        <p:grpSpPr>
          <a:xfrm>
            <a:off x="188406" y="7513905"/>
            <a:ext cx="13532019" cy="618297"/>
            <a:chOff x="0" y="3"/>
            <a:chExt cx="5385" cy="316"/>
          </a:xfrm>
        </p:grpSpPr>
        <p:sp>
          <p:nvSpPr>
            <p:cNvPr id="2" name="McK 4. Footnote" hidden="1"/>
            <p:cNvSpPr>
              <a:spLocks noChangeArrowheads="1"/>
            </p:cNvSpPr>
            <p:nvPr/>
          </p:nvSpPr>
          <p:spPr bwMode="auto">
            <a:xfrm>
              <a:off x="0" y="3"/>
              <a:ext cx="5385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1pPr>
              <a:lvl2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2pPr>
              <a:lvl3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3pPr>
              <a:lvl4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4pPr>
              <a:lvl5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9pPr>
            </a:lstStyle>
            <a:p>
              <a:pPr fontAlgn="auto">
                <a:buFont typeface="Arial" panose="02080604020202020204" pitchFamily="34" charset="0"/>
                <a:buNone/>
                <a:defRPr/>
              </a:pPr>
              <a:r>
                <a:rPr lang="en-US" altLang="zh-CN" sz="1185" strike="noStrike" noProof="1">
                  <a:solidFill>
                    <a:srgbClr val="000000"/>
                  </a:solidFill>
                  <a:latin typeface="Arial" panose="02080604020202020204" pitchFamily="34" charset="0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1 </a:t>
              </a:r>
              <a:r>
                <a:rPr lang="zh-CN" altLang="en-US" sz="1185" strike="noStrike" noProof="1">
                  <a:solidFill>
                    <a:srgbClr val="000000"/>
                  </a:solidFill>
                  <a:latin typeface="Arial" panose="02080604020202020204" pitchFamily="34" charset="0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注</a:t>
              </a:r>
              <a:endParaRPr lang="en-US" altLang="zh-CN" sz="1185" strike="noStrike" noProof="1">
                <a:solidFill>
                  <a:srgbClr val="000000"/>
                </a:solidFill>
                <a:ea typeface="华文楷体" panose="02010600040101010101" charset="-122"/>
                <a:sym typeface="Arial" panose="02080604020202020204" pitchFamily="34" charset="0"/>
              </a:endParaRPr>
            </a:p>
          </p:txBody>
        </p:sp>
        <p:sp>
          <p:nvSpPr>
            <p:cNvPr id="1034" name="McK 5. Source" hidden="1"/>
            <p:cNvSpPr>
              <a:spLocks noChangeArrowheads="1"/>
            </p:cNvSpPr>
            <p:nvPr/>
          </p:nvSpPr>
          <p:spPr bwMode="auto">
            <a:xfrm>
              <a:off x="0" y="226"/>
              <a:ext cx="4323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633730" indent="-633730"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1pPr>
              <a:lvl2pPr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2pPr>
              <a:lvl3pPr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3pPr>
              <a:lvl4pPr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4pPr>
              <a:lvl5pPr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tabLst>
                  <a:tab pos="633095" algn="l"/>
                </a:tabLst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9pPr>
            </a:lstStyle>
            <a:p>
              <a:pPr fontAlgn="auto">
                <a:buFont typeface="Arial" panose="02080604020202020204" pitchFamily="34" charset="0"/>
                <a:buNone/>
                <a:defRPr/>
              </a:pPr>
              <a:r>
                <a:rPr lang="zh-CN" altLang="en-US" sz="1185" strike="noStrike" noProof="1">
                  <a:solidFill>
                    <a:srgbClr val="000000"/>
                  </a:solidFill>
                  <a:latin typeface="Arial" panose="02080604020202020204" pitchFamily="34" charset="0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资料来源：</a:t>
              </a:r>
              <a:endParaRPr lang="en-US" altLang="zh-CN" sz="1185" strike="noStrike" noProof="1">
                <a:solidFill>
                  <a:srgbClr val="000000"/>
                </a:solidFill>
                <a:ea typeface="华文楷体" panose="02010600040101010101" charset="-122"/>
                <a:sym typeface="Arial" panose="02080604020202020204" pitchFamily="34" charset="0"/>
              </a:endParaRPr>
            </a:p>
          </p:txBody>
        </p:sp>
      </p:grpSp>
      <p:grpSp>
        <p:nvGrpSpPr>
          <p:cNvPr id="4107" name="ACET" hidden="1"/>
          <p:cNvGrpSpPr/>
          <p:nvPr/>
        </p:nvGrpSpPr>
        <p:grpSpPr>
          <a:xfrm>
            <a:off x="2299668" y="1414798"/>
            <a:ext cx="6749385" cy="606272"/>
            <a:chOff x="0" y="12"/>
            <a:chExt cx="2686" cy="309"/>
          </a:xfrm>
        </p:grpSpPr>
        <p:cxnSp>
          <p:nvCxnSpPr>
            <p:cNvPr id="4108" name="AutoShape 249" hidden="1"/>
            <p:cNvCxnSpPr/>
            <p:nvPr/>
          </p:nvCxnSpPr>
          <p:spPr>
            <a:xfrm>
              <a:off x="0" y="320"/>
              <a:ext cx="2686" cy="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7" name="AutoShape 250" hidden="1"/>
            <p:cNvSpPr>
              <a:spLocks noChangeArrowheads="1"/>
            </p:cNvSpPr>
            <p:nvPr/>
          </p:nvSpPr>
          <p:spPr bwMode="auto">
            <a:xfrm>
              <a:off x="0" y="12"/>
              <a:ext cx="2686" cy="3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21278" anchor="b">
              <a:spAutoFit/>
            </a:bodyPr>
            <a:lstStyle>
              <a:lvl1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1pPr>
              <a:lvl2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2pPr>
              <a:lvl3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3pPr>
              <a:lvl4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4pPr>
              <a:lvl5pPr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200">
                  <a:solidFill>
                    <a:schemeClr val="tx1"/>
                  </a:solidFill>
                  <a:latin typeface="Arial" panose="02080604020202020204" pitchFamily="34" charset="0"/>
                  <a:ea typeface="PMingLiU" pitchFamily="18" charset="-120"/>
                  <a:sym typeface="华文楷体" panose="02010600040101010101" charset="-122"/>
                </a:defRPr>
              </a:lvl9pPr>
            </a:lstStyle>
            <a:p>
              <a:pPr fontAlgn="auto">
                <a:buFont typeface="Arial" panose="02080604020202020204" pitchFamily="34" charset="0"/>
                <a:buNone/>
                <a:defRPr/>
              </a:pPr>
              <a:r>
                <a:rPr lang="en-US" altLang="zh-CN" sz="1895" b="1" strike="noStrike" noProof="1">
                  <a:solidFill>
                    <a:srgbClr val="000000"/>
                  </a:solidFill>
                  <a:latin typeface="Arial" panose="02080604020202020204" pitchFamily="34" charset="0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Title</a:t>
              </a:r>
              <a:endParaRPr lang="zh-TW" altLang="en-US" sz="1895" b="1" strike="noStrike" noProof="1">
                <a:solidFill>
                  <a:srgbClr val="000000"/>
                </a:solidFill>
                <a:ea typeface="华文楷体" panose="02010600040101010101" charset="-122"/>
                <a:sym typeface="Arial" panose="02080604020202020204" pitchFamily="34" charset="0"/>
              </a:endParaRPr>
            </a:p>
            <a:p>
              <a:pPr fontAlgn="auto">
                <a:buFont typeface="Arial" panose="02080604020202020204" pitchFamily="34" charset="0"/>
                <a:buNone/>
                <a:defRPr/>
              </a:pPr>
              <a:r>
                <a:rPr lang="en-US" altLang="zh-CN" sz="1895" strike="noStrike" noProof="1">
                  <a:solidFill>
                    <a:srgbClr val="808080"/>
                  </a:solidFill>
                  <a:latin typeface="Arial" panose="02080604020202020204" pitchFamily="34" charset="0"/>
                  <a:ea typeface="华文楷体" panose="02010600040101010101" charset="-122"/>
                  <a:cs typeface="+mn-cs"/>
                  <a:sym typeface="Arial" panose="02080604020202020204" pitchFamily="34" charset="0"/>
                </a:rPr>
                <a:t>Unit of measure</a:t>
              </a:r>
              <a:endParaRPr lang="zh-TW" altLang="en-US" sz="1425" strike="noStrike" noProof="1">
                <a:ea typeface="华文楷体" panose="02010600040101010101" charset="-122"/>
              </a:endParaRPr>
            </a:p>
          </p:txBody>
        </p:sp>
      </p:grpSp>
      <p:sp>
        <p:nvSpPr>
          <p:cNvPr id="1038" name="Working Draft" hidden="1"/>
          <p:cNvSpPr>
            <a:spLocks noChangeArrowheads="1"/>
          </p:cNvSpPr>
          <p:nvPr/>
        </p:nvSpPr>
        <p:spPr bwMode="auto">
          <a:xfrm rot="5400000">
            <a:off x="12955716" y="3379337"/>
            <a:ext cx="2198370" cy="10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fontAlgn="auto">
              <a:buFont typeface="Arial" panose="02080604020202020204" pitchFamily="34" charset="0"/>
              <a:buNone/>
              <a:defRPr/>
            </a:pPr>
            <a:r>
              <a:rPr lang="en-US" altLang="zh-CN" sz="710" strike="noStrike" noProof="1">
                <a:solidFill>
                  <a:srgbClr val="000000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Last Modified 3/10/2013 4:09 PM China Standard Time</a:t>
            </a:r>
            <a:endParaRPr lang="en-US" altLang="zh-CN" sz="1895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39" name="Printed" hidden="1"/>
          <p:cNvSpPr>
            <a:spLocks noChangeArrowheads="1"/>
          </p:cNvSpPr>
          <p:nvPr/>
        </p:nvSpPr>
        <p:spPr bwMode="auto">
          <a:xfrm rot="5400000">
            <a:off x="13432274" y="5265925"/>
            <a:ext cx="1256665" cy="10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fontAlgn="auto">
              <a:buFont typeface="Arial" panose="02080604020202020204" pitchFamily="34" charset="0"/>
              <a:buNone/>
              <a:defRPr/>
            </a:pPr>
            <a:r>
              <a:rPr lang="en-US" altLang="zh-CN" sz="710" strike="noStrike" noProof="1">
                <a:solidFill>
                  <a:srgbClr val="000000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Printed 2012-03-19 5:36:52 PM</a:t>
            </a:r>
            <a:endParaRPr lang="en-US" altLang="zh-CN" sz="1895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40" name="doc id"/>
          <p:cNvSpPr>
            <a:spLocks noChangeArrowheads="1"/>
          </p:cNvSpPr>
          <p:nvPr/>
        </p:nvSpPr>
        <p:spPr bwMode="auto">
          <a:xfrm>
            <a:off x="12793170" y="44187"/>
            <a:ext cx="1041777" cy="15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algn="r" fontAlgn="auto">
              <a:spcAft>
                <a:spcPct val="50000"/>
              </a:spcAft>
              <a:buClr>
                <a:schemeClr val="tx2"/>
              </a:buClr>
              <a:buFont typeface="Arial" panose="02080604020202020204" pitchFamily="34" charset="0"/>
              <a:buNone/>
              <a:defRPr/>
            </a:pPr>
            <a:endParaRPr lang="zh-TW" altLang="zh-TW" sz="950" strike="noStrike" noProof="1">
              <a:solidFill>
                <a:srgbClr val="000000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1041" name="SlideLogoText"/>
          <p:cNvSpPr>
            <a:spLocks noChangeArrowheads="1"/>
          </p:cNvSpPr>
          <p:nvPr/>
        </p:nvSpPr>
        <p:spPr bwMode="auto">
          <a:xfrm>
            <a:off x="524728" y="7982109"/>
            <a:ext cx="1049020" cy="21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algn="r" fontAlgn="auto">
              <a:buFont typeface="Arial" panose="02080604020202020204" pitchFamily="34" charset="0"/>
              <a:buNone/>
              <a:defRPr/>
            </a:pPr>
            <a:r>
              <a:rPr lang="en-US" altLang="zh-CN" sz="1425" b="1" i="1" strike="noStrike" noProof="1">
                <a:solidFill>
                  <a:schemeClr val="bg1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Confidential</a:t>
            </a:r>
            <a:endParaRPr lang="zh-CN" altLang="en-US" sz="1425" b="1" i="1" strike="noStrike" noProof="1">
              <a:solidFill>
                <a:schemeClr val="bg1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  <p:sp>
        <p:nvSpPr>
          <p:cNvPr id="4" name="SlideLogoText"/>
          <p:cNvSpPr>
            <a:spLocks noChangeArrowheads="1"/>
          </p:cNvSpPr>
          <p:nvPr/>
        </p:nvSpPr>
        <p:spPr bwMode="auto">
          <a:xfrm>
            <a:off x="3058835" y="7945760"/>
            <a:ext cx="9438795" cy="25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1pPr>
            <a:lvl2pPr marL="742950" indent="-285750"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2pPr>
            <a:lvl3pPr marL="1143000" indent="-228600"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3pPr>
            <a:lvl4pPr marL="1600200" indent="-228600"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4pPr>
            <a:lvl5pPr marL="2057400" indent="-228600"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200">
                <a:solidFill>
                  <a:schemeClr val="tx1"/>
                </a:solidFill>
                <a:latin typeface="Arial" panose="02080604020202020204" pitchFamily="34" charset="0"/>
                <a:ea typeface="PMingLiU" pitchFamily="18" charset="-120"/>
                <a:sym typeface="华文楷体" panose="02010600040101010101" charset="-122"/>
              </a:defRPr>
            </a:lvl9pPr>
          </a:lstStyle>
          <a:p>
            <a:pPr algn="ctr" fontAlgn="auto"/>
            <a:r>
              <a:rPr lang="en-US" altLang="zh-CN" sz="1665" b="1" i="1" strike="noStrike" noProof="1">
                <a:solidFill>
                  <a:srgbClr val="1D4098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Shanghai Harvest Intelligence Technology  </a:t>
            </a:r>
            <a:r>
              <a:rPr lang="zh-CN" altLang="en-US" sz="1665" b="1" i="1" strike="noStrike" noProof="1">
                <a:solidFill>
                  <a:srgbClr val="1D4098"/>
                </a:solidFill>
                <a:latin typeface="Arial" panose="02080604020202020204" pitchFamily="34" charset="0"/>
                <a:ea typeface="华文楷体" panose="02010600040101010101" charset="-122"/>
                <a:cs typeface="+mn-cs"/>
                <a:sym typeface="Arial" panose="02080604020202020204" pitchFamily="34" charset="0"/>
              </a:rPr>
              <a:t>上海耕岩智能科技有限公司</a:t>
            </a:r>
            <a:endParaRPr lang="zh-CN" altLang="en-US" sz="1665" b="1" i="1" strike="noStrike" noProof="1">
              <a:solidFill>
                <a:srgbClr val="1D4098"/>
              </a:solidFill>
              <a:ea typeface="华文楷体" panose="02010600040101010101" charset="-122"/>
              <a:sym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marL="1062990" indent="-1062990" algn="l" rtl="0" eaLnBrk="0" fontAlgn="base" hangingPunct="0">
        <a:spcBef>
          <a:spcPct val="0"/>
        </a:spcBef>
        <a:spcAft>
          <a:spcPct val="0"/>
        </a:spcAft>
        <a:defRPr sz="2255" b="1">
          <a:solidFill>
            <a:schemeClr val="tx2"/>
          </a:solidFill>
          <a:latin typeface="+mj-lt"/>
          <a:ea typeface="+mj-ea"/>
          <a:cs typeface="华文楷体" panose="02010600040101010101" charset="-122"/>
          <a:sym typeface="华文楷体" panose="02010600040101010101" charset="-122"/>
        </a:defRPr>
      </a:lvl1pPr>
      <a:lvl2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2pPr>
      <a:lvl3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3pPr>
      <a:lvl4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4pPr>
      <a:lvl5pPr marL="91376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cs typeface="华文楷体" panose="02010600040101010101" charset="-122"/>
          <a:sym typeface="华文楷体" panose="02010600040101010101" charset="-122"/>
        </a:defRPr>
      </a:lvl5pPr>
      <a:lvl6pPr marL="137985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6pPr>
      <a:lvl7pPr marL="1846580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7pPr>
      <a:lvl8pPr marL="2312670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8pPr>
      <a:lvl9pPr marL="2779395" indent="-913765" algn="l" rtl="0" eaLnBrk="0" fontAlgn="base" hangingPunct="0">
        <a:spcBef>
          <a:spcPct val="0"/>
        </a:spcBef>
        <a:spcAft>
          <a:spcPct val="0"/>
        </a:spcAft>
        <a:defRPr sz="1940" b="1">
          <a:solidFill>
            <a:schemeClr val="tx2"/>
          </a:solidFill>
          <a:latin typeface="Arial" panose="02080604020202020204" pitchFamily="34" charset="0"/>
          <a:ea typeface="华文楷体" panose="02010600040101010101" charset="-122"/>
          <a:sym typeface="华文楷体" panose="02010600040101010101" charset="-122"/>
        </a:defRPr>
      </a:lvl9pPr>
    </p:titleStyle>
    <p:bodyStyle>
      <a:lvl1pPr marL="407035" indent="-40703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1pPr>
      <a:lvl2pPr marL="229870" indent="-228600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80604020202020204" pitchFamily="34" charset="0"/>
        <a:buChar char="▪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2pPr>
      <a:lvl3pPr marL="542925" indent="-311150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80604020202020204" pitchFamily="34" charset="0"/>
        <a:buChar char="–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3pPr>
      <a:lvl4pPr marL="730250" indent="-18351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80604020202020204" pitchFamily="34" charset="0"/>
        <a:buChar char="▫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4pPr>
      <a:lvl5pPr marL="885825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cs typeface="华文楷体" panose="02010600040101010101" charset="-122"/>
          <a:sym typeface="华文楷体" panose="02010600040101010101" charset="-122"/>
        </a:defRPr>
      </a:lvl5pPr>
      <a:lvl6pPr marL="1428115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6pPr>
      <a:lvl7pPr marL="1971040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7pPr>
      <a:lvl8pPr marL="2514600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8pPr>
      <a:lvl9pPr marL="3056890" indent="-154305" algn="l" defTabSz="1062355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80604020202020204" pitchFamily="34" charset="0"/>
        <a:buChar char="-"/>
        <a:defRPr sz="1895">
          <a:solidFill>
            <a:schemeClr val="tx1"/>
          </a:solidFill>
          <a:latin typeface="+mn-lt"/>
          <a:ea typeface="+mn-ea"/>
          <a:sym typeface="华文楷体" panose="02010600040101010101" charset="-122"/>
        </a:defRPr>
      </a:lvl9pPr>
    </p:bodyStyle>
    <p:otherStyle>
      <a:defPPr>
        <a:defRPr lang="zh-TW"/>
      </a:defPPr>
      <a:lvl1pPr marL="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8521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62814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7043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71399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25691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3799205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342130" algn="l" defTabSz="1085215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14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1229" y="794657"/>
            <a:ext cx="1120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接下来的实验方向：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、测试几种网络的预测精度；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、找到比较好的通过调参或尝试不同的</a:t>
            </a:r>
            <a:r>
              <a:rPr lang="en-US" altLang="zh-CN" dirty="0"/>
              <a:t>loss</a:t>
            </a:r>
            <a:r>
              <a:rPr lang="zh-CN" altLang="en-US" dirty="0"/>
              <a:t>函数得到更好的模型，测试精度；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、尝试使用不同的网络实现更好的精度的第二种思路的</a:t>
            </a:r>
            <a:r>
              <a:rPr lang="en-US" altLang="zh-CN" dirty="0"/>
              <a:t>B1</a:t>
            </a:r>
            <a:r>
              <a:rPr lang="zh-CN" altLang="en-US" dirty="0"/>
              <a:t>、</a:t>
            </a:r>
            <a:r>
              <a:rPr lang="en-US" altLang="zh-CN" dirty="0"/>
              <a:t>B2</a:t>
            </a:r>
            <a:r>
              <a:rPr lang="zh-CN" altLang="en-US" dirty="0"/>
              <a:t>模型，测试精度；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、有比较新的图像修复的网络，如：</a:t>
            </a:r>
            <a:r>
              <a:rPr lang="en-US" altLang="zh-CN" dirty="0"/>
              <a:t>edge-connect</a:t>
            </a:r>
          </a:p>
          <a:p>
            <a:r>
              <a:rPr lang="zh-CN" altLang="en-US" dirty="0"/>
              <a:t>尝试看看改进用在指纹中的可能性。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找出最好效果的模型。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1490" y="461010"/>
            <a:ext cx="12069445" cy="4618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 fontAlgn="auto">
              <a:lnSpc>
                <a:spcPct val="15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任务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修复图像的尝试：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、修复原图像（具体试了）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、先使用神经网络复原图像，再经典方法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(SIFT et al.)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预测复原的图像中有无特征点。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目前实验的是第二种思路。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491490" y="461010"/>
            <a:ext cx="12069300" cy="4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任务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指纹未知区域特征点预测。思路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：（传统方法思考）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、对原始图像恢复的方法，传统修复，类似于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2004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年的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region filling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（可能用处不大了）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、采取类似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2007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年的方法（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Scene Completion Using Millions of Photographs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）（大数据集的方法）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可否采取其他的指纹图片，补全缺失部分。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Hei"/>
              </a:rPr>
              <a:t>如果采用神经网络的方法，可以利用所有的类似图片（即数据集的所有数据，然后计算一个模型，来补充图片的缺失部分。）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sym typeface="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06275" y="1251800"/>
            <a:ext cx="2052126" cy="2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8625" y="5285652"/>
            <a:ext cx="10022324" cy="2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6171" y="587829"/>
            <a:ext cx="12355286" cy="817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使用的网络：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1- </a:t>
            </a:r>
            <a:r>
              <a:rPr lang="en-US" altLang="zh-CN" dirty="0" err="1"/>
              <a:t>poseresnet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包含编码解码部分</a:t>
            </a:r>
            <a:endParaRPr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前面采用resnet的骨架为了提取信息（现用的编码块用的是resnet18骨架，提取信息），解码部分（为了恢复图像）采用的是多个反卷积块的方法。</a:t>
            </a:r>
            <a:endParaRPr lang="en-US" altLang="zh-CN" dirty="0"/>
          </a:p>
          <a:p>
            <a:r>
              <a:rPr lang="en-US" altLang="zh-CN" dirty="0"/>
              <a:t>2-unet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起初用于图像分割，添加上采样阶段，添加了很多的特征通道，允许更多的原图像纹理的信息在高分辨率的</a:t>
            </a:r>
            <a:r>
              <a:rPr lang="en-US" altLang="zh-CN" dirty="0"/>
              <a:t>layers</a:t>
            </a:r>
            <a:r>
              <a:rPr lang="zh-CN" altLang="en-US" dirty="0"/>
              <a:t>中进行传播；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valid</a:t>
            </a:r>
            <a:r>
              <a:rPr lang="zh-CN" altLang="en-US" dirty="0"/>
              <a:t>来进行卷积，保证分割的结果都是基于没有缺失的上下文特征得到的；</a:t>
            </a:r>
            <a:endParaRPr lang="en-US" altLang="zh-CN" dirty="0"/>
          </a:p>
          <a:p>
            <a:r>
              <a:rPr lang="en-US" altLang="zh-CN" dirty="0"/>
              <a:t>Encoder</a:t>
            </a:r>
            <a:r>
              <a:rPr lang="zh-CN" altLang="en-US" dirty="0"/>
              <a:t>是模型了解图像内容，丢弃位置信息；</a:t>
            </a:r>
            <a:r>
              <a:rPr lang="en-US" altLang="zh-CN" dirty="0"/>
              <a:t>decoder</a:t>
            </a:r>
            <a:r>
              <a:rPr lang="zh-CN" altLang="en-US" dirty="0"/>
              <a:t>是模型结合</a:t>
            </a:r>
            <a:r>
              <a:rPr lang="en-US" altLang="zh-CN" dirty="0"/>
              <a:t>encoder</a:t>
            </a:r>
            <a:r>
              <a:rPr lang="zh-CN" altLang="en-US" dirty="0"/>
              <a:t>并恢复图像位置信息；</a:t>
            </a:r>
            <a:endParaRPr lang="en-US" altLang="zh-CN" dirty="0"/>
          </a:p>
          <a:p>
            <a:r>
              <a:rPr lang="en-US" altLang="zh-CN" dirty="0"/>
              <a:t>3-resnet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残差神经网络，解决网络深度增加准确率达到饱和然后迅速退化的问题；</a:t>
            </a:r>
            <a:endParaRPr lang="en-US" altLang="zh-CN" dirty="0"/>
          </a:p>
          <a:p>
            <a:r>
              <a:rPr lang="en-US" altLang="zh-CN" dirty="0"/>
              <a:t>4-hourglassnet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起初用于人体关键点检测，</a:t>
            </a:r>
            <a:r>
              <a:rPr lang="en-US" altLang="zh-CN" dirty="0"/>
              <a:t>bottleneck</a:t>
            </a:r>
            <a:r>
              <a:rPr lang="zh-CN" altLang="en-US" dirty="0"/>
              <a:t>构成</a:t>
            </a:r>
            <a:r>
              <a:rPr lang="en-US" altLang="zh-CN" dirty="0"/>
              <a:t>hourglass</a:t>
            </a:r>
            <a:r>
              <a:rPr lang="zh-CN" altLang="en-US" dirty="0"/>
              <a:t>模块，</a:t>
            </a:r>
            <a:r>
              <a:rPr lang="en-US" altLang="zh-CN" dirty="0"/>
              <a:t>hourglass</a:t>
            </a:r>
            <a:r>
              <a:rPr lang="zh-CN" altLang="en-US" dirty="0"/>
              <a:t>模块以及其他模块构成最后的</a:t>
            </a:r>
            <a:r>
              <a:rPr lang="en-US" altLang="zh-CN" dirty="0"/>
              <a:t>hourglass net</a:t>
            </a:r>
            <a:r>
              <a:rPr lang="zh-CN" altLang="en-US" dirty="0"/>
              <a:t>，中间用</a:t>
            </a:r>
            <a:r>
              <a:rPr lang="en-US" altLang="zh-CN" dirty="0"/>
              <a:t>pool</a:t>
            </a:r>
            <a:r>
              <a:rPr lang="zh-CN" altLang="en-US" dirty="0"/>
              <a:t>进行降维，之后用</a:t>
            </a:r>
            <a:r>
              <a:rPr lang="en-US" altLang="zh-CN" dirty="0" err="1"/>
              <a:t>F.interpolate</a:t>
            </a:r>
            <a:r>
              <a:rPr lang="zh-CN" altLang="en-US" dirty="0"/>
              <a:t>函数进行升维，</a:t>
            </a:r>
            <a:r>
              <a:rPr lang="en-US" altLang="zh-CN" dirty="0" err="1"/>
              <a:t>F.interpolate</a:t>
            </a:r>
            <a:r>
              <a:rPr lang="zh-CN" altLang="en-US" dirty="0"/>
              <a:t>代替了反卷积复杂的步骤，直接进行成倍缩放，用了三个大的</a:t>
            </a:r>
            <a:r>
              <a:rPr lang="en-US" altLang="zh-CN" dirty="0"/>
              <a:t>layer</a:t>
            </a:r>
            <a:r>
              <a:rPr lang="zh-CN" altLang="en-US" dirty="0"/>
              <a:t>，每个</a:t>
            </a:r>
            <a:r>
              <a:rPr lang="en-US" altLang="zh-CN" dirty="0"/>
              <a:t>layer</a:t>
            </a:r>
            <a:r>
              <a:rPr lang="zh-CN" altLang="en-US" dirty="0"/>
              <a:t>用</a:t>
            </a:r>
            <a:r>
              <a:rPr lang="en-US" altLang="zh-CN" dirty="0"/>
              <a:t>4</a:t>
            </a:r>
            <a:r>
              <a:rPr lang="zh-CN" altLang="en-US" dirty="0"/>
              <a:t>个基本的</a:t>
            </a:r>
            <a:r>
              <a:rPr lang="en-US" altLang="zh-CN" dirty="0"/>
              <a:t>bottleneck</a:t>
            </a:r>
            <a:r>
              <a:rPr lang="zh-CN" altLang="en-US" dirty="0"/>
              <a:t>，所以一共是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bottleneck</a:t>
            </a:r>
            <a:r>
              <a:rPr lang="zh-CN" altLang="en-US" dirty="0"/>
              <a:t>对图像进行降维以及提取</a:t>
            </a:r>
            <a:r>
              <a:rPr lang="en-US" altLang="zh-CN" dirty="0"/>
              <a:t>high-level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857" y="751114"/>
            <a:ext cx="98406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训练的模型可以分两种思路：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直接训练得到复原的图像的模型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先得到无指纹区域的骨架的模型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，再训练得到从无指纹区域的骨架到完全复原的模型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，通过使用两个模型实现修复指纹。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目前针对第二种思路只尝试了使用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poseresnet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网络的结果，但还没有具体测试预测结果的精度。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>
            <a:off x="9383484" y="6374582"/>
            <a:ext cx="133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9"/>
          <p:cNvSpPr txBox="1"/>
          <p:nvPr/>
        </p:nvSpPr>
        <p:spPr>
          <a:xfrm>
            <a:off x="7054712" y="4968238"/>
            <a:ext cx="13392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netB1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t="29859" r="35686" b="27730"/>
          <a:stretch>
            <a:fillRect/>
          </a:stretch>
        </p:blipFill>
        <p:spPr>
          <a:xfrm>
            <a:off x="5951808" y="5443853"/>
            <a:ext cx="3363686" cy="186145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t="28619" r="35934" b="28226"/>
          <a:stretch>
            <a:fillRect/>
          </a:stretch>
        </p:blipFill>
        <p:spPr>
          <a:xfrm>
            <a:off x="10719528" y="5427525"/>
            <a:ext cx="3341915" cy="1894114"/>
          </a:xfrm>
          <a:prstGeom prst="rect">
            <a:avLst/>
          </a:prstGeom>
        </p:spPr>
      </p:pic>
      <p:sp>
        <p:nvSpPr>
          <p:cNvPr id="22" name="Text Box 9"/>
          <p:cNvSpPr txBox="1"/>
          <p:nvPr/>
        </p:nvSpPr>
        <p:spPr>
          <a:xfrm>
            <a:off x="12029483" y="4968238"/>
            <a:ext cx="13392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netB2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 t="30355" r="8921" b="27234"/>
          <a:stretch>
            <a:fillRect/>
          </a:stretch>
        </p:blipFill>
        <p:spPr>
          <a:xfrm>
            <a:off x="316949" y="5427525"/>
            <a:ext cx="4942114" cy="1861458"/>
          </a:xfrm>
          <a:prstGeom prst="rect">
            <a:avLst/>
          </a:prstGeom>
        </p:spPr>
      </p:pic>
      <p:sp>
        <p:nvSpPr>
          <p:cNvPr id="26" name="Text Box 9"/>
          <p:cNvSpPr txBox="1"/>
          <p:nvPr/>
        </p:nvSpPr>
        <p:spPr>
          <a:xfrm>
            <a:off x="2264998" y="4951910"/>
            <a:ext cx="13392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net</a:t>
            </a:r>
            <a:r>
              <a:rPr lang="en-US" altLang="zh-CN" dirty="0" err="1"/>
              <a:t>A</a:t>
            </a:r>
            <a:endParaRPr lang="en-US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2761502" y="2068283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547774" y="6282507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381359" y="635825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2836180" y="635734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977325" y="6282507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13318621" y="6374582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3171848" y="635734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83897" y="885098"/>
            <a:ext cx="2929618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Poseresnet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mse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 descr="0033_00_1"/>
          <p:cNvPicPr>
            <a:picLocks noChangeAspect="1"/>
          </p:cNvPicPr>
          <p:nvPr/>
        </p:nvPicPr>
        <p:blipFill rotWithShape="1">
          <a:blip r:embed="rId2"/>
          <a:srcRect t="22103" r="618" b="22342"/>
          <a:stretch>
            <a:fillRect/>
          </a:stretch>
        </p:blipFill>
        <p:spPr>
          <a:xfrm>
            <a:off x="427898" y="1360713"/>
            <a:ext cx="5815965" cy="243840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306354" y="2601685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906553" y="2634339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4" r="646" b="22386"/>
          <a:stretch>
            <a:fillRect/>
          </a:stretch>
        </p:blipFill>
        <p:spPr>
          <a:xfrm>
            <a:off x="7291064" y="1355267"/>
            <a:ext cx="5815965" cy="2438401"/>
          </a:xfrm>
          <a:prstGeom prst="rect">
            <a:avLst/>
          </a:prstGeom>
        </p:spPr>
      </p:pic>
      <p:sp>
        <p:nvSpPr>
          <p:cNvPr id="13" name="Text Box 1"/>
          <p:cNvSpPr txBox="1"/>
          <p:nvPr/>
        </p:nvSpPr>
        <p:spPr>
          <a:xfrm>
            <a:off x="8821412" y="885098"/>
            <a:ext cx="2929618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Poseresnet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bce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7633" y="257991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938726" y="257991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0153054" y="2617555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1764147" y="2634339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068750" y="254226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518133" y="254226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9" r="619" b="23564"/>
          <a:stretch>
            <a:fillRect/>
          </a:stretch>
        </p:blipFill>
        <p:spPr>
          <a:xfrm>
            <a:off x="427898" y="4588780"/>
            <a:ext cx="5815965" cy="2433686"/>
          </a:xfrm>
          <a:prstGeom prst="rect">
            <a:avLst/>
          </a:prstGeom>
        </p:spPr>
      </p:pic>
      <p:sp>
        <p:nvSpPr>
          <p:cNvPr id="33" name="Text Box 1"/>
          <p:cNvSpPr txBox="1"/>
          <p:nvPr/>
        </p:nvSpPr>
        <p:spPr>
          <a:xfrm>
            <a:off x="1783895" y="4041956"/>
            <a:ext cx="2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Unet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mse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474138" y="5932713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3306354" y="5877375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Text Box 1"/>
          <p:cNvSpPr txBox="1"/>
          <p:nvPr/>
        </p:nvSpPr>
        <p:spPr>
          <a:xfrm>
            <a:off x="9205958" y="4113362"/>
            <a:ext cx="2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Srresnet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mse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0698" y="418394"/>
            <a:ext cx="11223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目前修复存在的问题：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带特征点的位置修复的结果不一定和真是纹路一样，平行线也有可能修复出带特征点的纹路，主要原因应该是平行线的曲率确实有相交的趋势。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 平行线的指纹、端点的指纹转折点的指纹会预测的混乱。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、当特征点在未知区域的片中间的位置时，预测结果会变差。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5852B2-E0B4-455E-AEAB-8DCAA60D9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7" t="30108" r="9226" b="30458"/>
          <a:stretch/>
        </p:blipFill>
        <p:spPr>
          <a:xfrm>
            <a:off x="43544" y="2557637"/>
            <a:ext cx="4593772" cy="173082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31C78EF-50EA-4AF9-AD7B-44B99EFDD01E}"/>
              </a:ext>
            </a:extLst>
          </p:cNvPr>
          <p:cNvSpPr/>
          <p:nvPr/>
        </p:nvSpPr>
        <p:spPr>
          <a:xfrm>
            <a:off x="3933189" y="353785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C9ECF67-A4A7-4098-8779-8226671DE4AF}"/>
              </a:ext>
            </a:extLst>
          </p:cNvPr>
          <p:cNvSpPr/>
          <p:nvPr/>
        </p:nvSpPr>
        <p:spPr>
          <a:xfrm>
            <a:off x="2340430" y="353785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3F474F-AC78-4613-B5E9-DBEA58206E97}"/>
              </a:ext>
            </a:extLst>
          </p:cNvPr>
          <p:cNvSpPr txBox="1"/>
          <p:nvPr/>
        </p:nvSpPr>
        <p:spPr>
          <a:xfrm>
            <a:off x="1219201" y="2023452"/>
            <a:ext cx="14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孤点：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87E5ED-4275-482E-9DA5-079D9D161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30852" r="9557" b="29714"/>
          <a:stretch/>
        </p:blipFill>
        <p:spPr>
          <a:xfrm>
            <a:off x="4834166" y="2622023"/>
            <a:ext cx="4593772" cy="17308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C7F79CB-FD36-4E23-A7F8-01EB2AEF5A7E}"/>
              </a:ext>
            </a:extLst>
          </p:cNvPr>
          <p:cNvSpPr txBox="1"/>
          <p:nvPr/>
        </p:nvSpPr>
        <p:spPr>
          <a:xfrm>
            <a:off x="6413685" y="2068283"/>
            <a:ext cx="14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核心点：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1E3FE71-BE3C-47D5-AE68-E3923DB3ED3F}"/>
              </a:ext>
            </a:extLst>
          </p:cNvPr>
          <p:cNvSpPr/>
          <p:nvPr/>
        </p:nvSpPr>
        <p:spPr>
          <a:xfrm>
            <a:off x="8581389" y="353785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B9DB3F-0D1D-4419-A2B7-C8C7BD7596F1}"/>
              </a:ext>
            </a:extLst>
          </p:cNvPr>
          <p:cNvSpPr/>
          <p:nvPr/>
        </p:nvSpPr>
        <p:spPr>
          <a:xfrm>
            <a:off x="7032627" y="3537854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B33BB08-EB8C-4BEC-9EE1-677E7FA7AE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1" t="29684" r="9181" b="28597"/>
          <a:stretch/>
        </p:blipFill>
        <p:spPr>
          <a:xfrm>
            <a:off x="43543" y="5544384"/>
            <a:ext cx="4593773" cy="183107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31641C3-8BB7-42CC-8038-5E5A83826176}"/>
              </a:ext>
            </a:extLst>
          </p:cNvPr>
          <p:cNvSpPr txBox="1"/>
          <p:nvPr/>
        </p:nvSpPr>
        <p:spPr>
          <a:xfrm>
            <a:off x="1219201" y="4977922"/>
            <a:ext cx="14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交叉点：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3F864C5-DC11-41CF-B6A9-01F394770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30852" r="10116" b="29714"/>
          <a:stretch/>
        </p:blipFill>
        <p:spPr>
          <a:xfrm>
            <a:off x="4850495" y="5594504"/>
            <a:ext cx="4561114" cy="173082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A509A69-285A-49B9-A550-BAC9EC72666A}"/>
              </a:ext>
            </a:extLst>
          </p:cNvPr>
          <p:cNvSpPr txBox="1"/>
          <p:nvPr/>
        </p:nvSpPr>
        <p:spPr>
          <a:xfrm>
            <a:off x="6396266" y="4977922"/>
            <a:ext cx="14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三角点：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C70C550-273A-4121-A5BE-14B574B507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31131" r="9744" b="31130"/>
          <a:stretch/>
        </p:blipFill>
        <p:spPr>
          <a:xfrm>
            <a:off x="9514116" y="2632072"/>
            <a:ext cx="4561114" cy="165639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9D15D6A-1C75-4731-8997-C80DF10D5312}"/>
              </a:ext>
            </a:extLst>
          </p:cNvPr>
          <p:cNvSpPr txBox="1"/>
          <p:nvPr/>
        </p:nvSpPr>
        <p:spPr>
          <a:xfrm>
            <a:off x="10873383" y="2068283"/>
            <a:ext cx="14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平行线：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C9C156F-BF54-4917-A8B9-16B459BFCB8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0" t="30852" r="9744" b="29714"/>
          <a:stretch/>
        </p:blipFill>
        <p:spPr>
          <a:xfrm>
            <a:off x="9514116" y="5585886"/>
            <a:ext cx="4593773" cy="1730829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8654CF2B-5E99-47D8-BC62-0450A2B8C126}"/>
              </a:ext>
            </a:extLst>
          </p:cNvPr>
          <p:cNvSpPr txBox="1"/>
          <p:nvPr/>
        </p:nvSpPr>
        <p:spPr>
          <a:xfrm>
            <a:off x="10873383" y="4968656"/>
            <a:ext cx="14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效果好的：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BF9C67B-7430-4E59-A777-F159EFF4E8FC}"/>
              </a:ext>
            </a:extLst>
          </p:cNvPr>
          <p:cNvSpPr/>
          <p:nvPr/>
        </p:nvSpPr>
        <p:spPr>
          <a:xfrm>
            <a:off x="2301238" y="6367843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C03655-693D-4D4B-B027-29ABEAAF09D8}"/>
              </a:ext>
            </a:extLst>
          </p:cNvPr>
          <p:cNvSpPr/>
          <p:nvPr/>
        </p:nvSpPr>
        <p:spPr>
          <a:xfrm>
            <a:off x="3933189" y="6367843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4A24141-0D12-49E5-B565-E210CF44D610}"/>
              </a:ext>
            </a:extLst>
          </p:cNvPr>
          <p:cNvSpPr/>
          <p:nvPr/>
        </p:nvSpPr>
        <p:spPr>
          <a:xfrm>
            <a:off x="7080975" y="6267150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EC7B9CD-CE42-470F-85AE-E661D1066E8E}"/>
              </a:ext>
            </a:extLst>
          </p:cNvPr>
          <p:cNvSpPr/>
          <p:nvPr/>
        </p:nvSpPr>
        <p:spPr>
          <a:xfrm>
            <a:off x="8679814" y="6267150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E4A0F2F-EB9E-41F9-9DF0-A076BB7238F9}"/>
              </a:ext>
            </a:extLst>
          </p:cNvPr>
          <p:cNvSpPr/>
          <p:nvPr/>
        </p:nvSpPr>
        <p:spPr>
          <a:xfrm>
            <a:off x="11712577" y="3445779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A0FEA14-9146-4EAC-A590-69EAB34F6DC8}"/>
              </a:ext>
            </a:extLst>
          </p:cNvPr>
          <p:cNvSpPr/>
          <p:nvPr/>
        </p:nvSpPr>
        <p:spPr>
          <a:xfrm>
            <a:off x="13327561" y="3460269"/>
            <a:ext cx="196850" cy="18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9" y="4084409"/>
            <a:ext cx="1220400" cy="122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76" y="4083163"/>
            <a:ext cx="1220400" cy="122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1662"/>
          <a:stretch>
            <a:fillRect/>
          </a:stretch>
        </p:blipFill>
        <p:spPr>
          <a:xfrm>
            <a:off x="7563435" y="4083163"/>
            <a:ext cx="1220400" cy="122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992" y="4083163"/>
            <a:ext cx="1220400" cy="1220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1378" y="533400"/>
            <a:ext cx="1115150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edgeConnect</a:t>
            </a:r>
            <a:r>
              <a:rPr lang="en-US" altLang="zh-CN" dirty="0"/>
              <a:t>:</a:t>
            </a: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提出了一种两阶段的对抗模型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——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EdgeConnect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，包括一个边的生成器，之后跟着一个图像补全网络。边生成器将图像确实区域的边生成，然后图像补全网络以边为先验，填补图像。提出的方法在本质上是分解成缺失区域高频信息和低频信息的补全。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第一个生成器的</a:t>
            </a:r>
            <a:r>
              <a:rPr lang="zh-CN" altLang="en-US" b="1" i="0" u="sng" dirty="0">
                <a:solidFill>
                  <a:srgbClr val="1A1A1A"/>
                </a:solidFill>
                <a:effectLst/>
                <a:latin typeface="-apple-system"/>
              </a:rPr>
              <a:t>输入是不完整的灰度图，边图和掩码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，用于</a:t>
            </a:r>
            <a:r>
              <a:rPr lang="zh-CN" altLang="en-US" b="1" i="0" u="sng" dirty="0">
                <a:solidFill>
                  <a:srgbClr val="1A1A1A"/>
                </a:solidFill>
                <a:effectLst/>
                <a:latin typeface="-apple-system"/>
              </a:rPr>
              <a:t>生成一张完全的边图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。预测的边图和不完整的彩色图传入到第二个生成器，进行图像修复任务。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9" y="6200147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76" y="6235072"/>
            <a:ext cx="1219200" cy="1219200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6602154" y="4517569"/>
            <a:ext cx="7402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/>
          <p:cNvSpPr/>
          <p:nvPr/>
        </p:nvSpPr>
        <p:spPr>
          <a:xfrm>
            <a:off x="8979299" y="4517569"/>
            <a:ext cx="7402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加号 17"/>
          <p:cNvSpPr/>
          <p:nvPr/>
        </p:nvSpPr>
        <p:spPr>
          <a:xfrm>
            <a:off x="4321149" y="4397826"/>
            <a:ext cx="472296" cy="4680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/>
          <p:cNvSpPr/>
          <p:nvPr/>
        </p:nvSpPr>
        <p:spPr>
          <a:xfrm>
            <a:off x="4321149" y="6610629"/>
            <a:ext cx="472296" cy="4680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517150" y="660850"/>
            <a:ext cx="11151600" cy="3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关于输入数据，对指纹图片进行预处理，转变为到细化指纹，在当作元数据进行训练等操作，会不会增大性能？最后由细化指纹还原为原始图片。</a:t>
            </a:r>
            <a:endParaRPr sz="2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原始图片：									细化后的图片</a:t>
            </a:r>
            <a:endParaRPr sz="2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92950" y="2401272"/>
            <a:ext cx="1888517" cy="22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954475" y="2470100"/>
            <a:ext cx="2178975" cy="22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076210" y="4909549"/>
            <a:ext cx="1921998" cy="22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921215" y="4909550"/>
            <a:ext cx="2245497" cy="22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rm Format - Chinese (PRC)">
  <a:themeElements>
    <a:clrScheme name="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Chinese (PRC)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0000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  <a:sym typeface="华文楷体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0000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  <a:sym typeface="华文楷体" panose="02010600040101010101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Firm Format - Chinese (PRC)">
  <a:themeElements>
    <a:clrScheme name="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Chinese (PRC)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0000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  <a:sym typeface="华文楷体" panose="0201060004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0000"/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80604020202020204" pitchFamily="34" charset="0"/>
          <a:buNone/>
          <a:defRPr kumimoji="0" lang="zh-CN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  <a:sym typeface="华文楷体" panose="02010600040101010101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852</Words>
  <Application>Microsoft Office PowerPoint</Application>
  <PresentationFormat>自定义</PresentationFormat>
  <Paragraphs>67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-apple-system</vt:lpstr>
      <vt:lpstr>Foundry Gridnik Medium</vt:lpstr>
      <vt:lpstr>Hei</vt:lpstr>
      <vt:lpstr>黑体</vt:lpstr>
      <vt:lpstr>Arial</vt:lpstr>
      <vt:lpstr>Calibri</vt:lpstr>
      <vt:lpstr>Calibri Light</vt:lpstr>
      <vt:lpstr>Office Theme</vt:lpstr>
      <vt:lpstr>Custom Design</vt:lpstr>
      <vt:lpstr>Firm Format - Chinese (PRC)</vt:lpstr>
      <vt:lpstr>10_Firm Format - Chinese (PRC)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zhangyw3</dc:creator>
  <cp:lastModifiedBy>Sun Wei</cp:lastModifiedBy>
  <cp:revision>775</cp:revision>
  <dcterms:created xsi:type="dcterms:W3CDTF">2020-09-03T06:31:55Z</dcterms:created>
  <dcterms:modified xsi:type="dcterms:W3CDTF">2020-10-26T11:26:11Z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KSORubyTemplateID">
    <vt:lpwstr>13</vt:lpwstr>
  </property>
</Properties>
</file>