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06574-76CC-4991-9410-B82B7D46B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5BCC70-FBD7-46E2-9D1B-1D77064F1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F35FF-E054-4356-97EA-2ED5AC31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EC056-E7EF-4F5B-9D86-710CD9EB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E555A-8A80-49B7-9DA5-BFC4B923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5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661BF-01FA-4172-A4EB-4E681D4A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F47EF-1C6A-4661-AAAF-CA12A99B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2FF61-9E09-4213-BDE6-2EBC4C20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E5C24-B162-4AE3-A4AB-D05BB84F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C924A-F495-4777-BF07-AACB5941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5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61C7DA-E8CB-4C78-A1EF-81EC08560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6249D-4A52-496F-8678-F397D64F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6E5E6-E47A-4259-B847-D9F47D0C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D946A-DBDE-4A93-8317-4BE8B149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A7738-271D-4E18-A153-F7BC807A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4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C596C-9205-497A-AAA5-B2950E8A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DD0E7-B718-4DB5-A175-F0853BFB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86D88-D5B9-4AEF-9694-03C07857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06474-5892-4F39-BE5A-013758B8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62728-24AD-46AE-BB2C-7F8F9923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1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11A3-559D-47CB-9F04-4AE45116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67314B-9BCF-4B51-9AF7-7F6067C4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3170C-C523-49AC-B4BB-A30CE9DC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FBFF7-44E3-49B2-AB9F-4E48C62E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AFFBA-9C8A-46C3-B0ED-227F472A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8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08E29-05CD-4CB0-8EE3-87A265E5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BA9EB-724C-4065-BE88-991FD3ADE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730EE-95F5-4C0B-BC06-04DEB8324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CE791-F944-48A5-826D-8C07494F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9048B-BECE-4E7B-89E6-7155B9BD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17ED3-D07B-43C6-A03D-6E3C5E1E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3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CFD12-698B-4F57-AFE0-476529C6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0F9F5-B86F-4CA4-9E05-9AE63545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32B06-9EB1-45BD-BFC1-E25B4F4AC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7B2A91-D162-4143-8678-640CE2A77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DBD5E0-7132-494A-907A-393E8E19B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DB438C-20FB-49A6-939A-5D5E34F2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F44215-6C51-434E-8356-5BF3AC74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B9A6E-0C5F-46F1-89D7-7DB885F8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D675-39E7-44D6-A5B3-B3E94CB4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2848D4-647D-48D7-A553-CAF3EF31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475B7-9968-4189-ABBA-1484474C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703635-08E8-4894-8494-8B6498A7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2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A8839-D71C-4735-B39F-07CC8C6A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FB6A5A-5FD3-409E-B8F0-39203CDF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B9A2A-0F88-44D2-A7C8-0F4D59DE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8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FBE22-391E-4FDE-A3C6-76C1EE55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5D4E-40DA-404D-953A-763F0B74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07029E-E497-4417-8BDF-29B144E1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17722-030E-4A28-A7DE-E63D7F32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6965F-309A-474B-87F3-5E16BA49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9370B-3873-4AF6-B91A-7CB761BA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F68A-CB39-43E8-A245-95D73856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88644-72F7-4725-885D-2B5A959C3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CE18D-C430-4871-A302-147CC0A71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6C3D3-82CF-4C7F-93E5-E29B1D33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00119-80E4-4978-B5C5-ADECF926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9B249D-5398-485A-B1E3-938626B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C619BA-F104-486F-A9B1-BD0D0C67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D1459-F5C9-48E2-9EFF-5612D559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5A40A-D93C-4140-A262-ADD7AAF30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46AF-200C-46CC-9092-F146C0F711B9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BA3B8-A616-47C3-BB67-4E0D9F39D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A2B20-C4E7-4173-A730-80B4EB95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92A9-F7BD-4ECF-AE57-91B4F3CE9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87538C-AF02-42D2-92C5-C13C4C613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39" y="2253678"/>
            <a:ext cx="4801896" cy="23277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A0F538-9B82-4198-B385-BA9600E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7" y="3978111"/>
            <a:ext cx="5954627" cy="2479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004A1B-30F6-4C4F-8DFF-9DE2C36C6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5512"/>
            <a:ext cx="6381946" cy="239936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DA66B3-5873-46A8-BF2D-DB9983CCE0F5}"/>
              </a:ext>
            </a:extLst>
          </p:cNvPr>
          <p:cNvSpPr/>
          <p:nvPr/>
        </p:nvSpPr>
        <p:spPr>
          <a:xfrm>
            <a:off x="94268" y="103691"/>
            <a:ext cx="6240544" cy="3176833"/>
          </a:xfrm>
          <a:prstGeom prst="roundRect">
            <a:avLst>
              <a:gd name="adj" fmla="val 599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47C5C1D-3C82-4F4E-A60E-4BF924CA80F0}"/>
              </a:ext>
            </a:extLst>
          </p:cNvPr>
          <p:cNvSpPr/>
          <p:nvPr/>
        </p:nvSpPr>
        <p:spPr>
          <a:xfrm>
            <a:off x="94268" y="3676454"/>
            <a:ext cx="6259398" cy="3091992"/>
          </a:xfrm>
          <a:prstGeom prst="roundRect">
            <a:avLst>
              <a:gd name="adj" fmla="val 599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BC80F3D-8BFF-4DFC-97BC-33BD9468D751}"/>
              </a:ext>
            </a:extLst>
          </p:cNvPr>
          <p:cNvSpPr/>
          <p:nvPr/>
        </p:nvSpPr>
        <p:spPr>
          <a:xfrm>
            <a:off x="7126664" y="2111604"/>
            <a:ext cx="4986779" cy="2922309"/>
          </a:xfrm>
          <a:prstGeom prst="roundRect">
            <a:avLst>
              <a:gd name="adj" fmla="val 599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A7098E-B70C-4E82-B80E-27FE82CB52D8}"/>
              </a:ext>
            </a:extLst>
          </p:cNvPr>
          <p:cNvSpPr txBox="1"/>
          <p:nvPr/>
        </p:nvSpPr>
        <p:spPr>
          <a:xfrm>
            <a:off x="1932494" y="2941161"/>
            <a:ext cx="32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高质量视频文本对生成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FA6090-9926-4504-8BDE-9B7173EDF2B3}"/>
              </a:ext>
            </a:extLst>
          </p:cNvPr>
          <p:cNvSpPr txBox="1"/>
          <p:nvPr/>
        </p:nvSpPr>
        <p:spPr>
          <a:xfrm>
            <a:off x="8342720" y="4685122"/>
            <a:ext cx="32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文生视频大模型训练、评测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E7548-1A2C-442B-A2EF-4D1D81917116}"/>
              </a:ext>
            </a:extLst>
          </p:cNvPr>
          <p:cNvSpPr txBox="1"/>
          <p:nvPr/>
        </p:nvSpPr>
        <p:spPr>
          <a:xfrm>
            <a:off x="1932494" y="6391374"/>
            <a:ext cx="32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高质量视频文本对筛选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97900CC-9DDB-4E1F-A44D-201D9143157B}"/>
              </a:ext>
            </a:extLst>
          </p:cNvPr>
          <p:cNvSpPr/>
          <p:nvPr/>
        </p:nvSpPr>
        <p:spPr>
          <a:xfrm>
            <a:off x="6379644" y="1957496"/>
            <a:ext cx="737594" cy="3114124"/>
          </a:xfrm>
          <a:prstGeom prst="rightArrow">
            <a:avLst>
              <a:gd name="adj1" fmla="val 65274"/>
              <a:gd name="adj2" fmla="val 63728"/>
            </a:avLst>
          </a:prstGeom>
          <a:gradFill>
            <a:gsLst>
              <a:gs pos="20000">
                <a:srgbClr val="FF5050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714F4FA-3A4F-4C45-B486-669B48481AC1}"/>
              </a:ext>
            </a:extLst>
          </p:cNvPr>
          <p:cNvSpPr/>
          <p:nvPr/>
        </p:nvSpPr>
        <p:spPr>
          <a:xfrm rot="5400000">
            <a:off x="2960014" y="2620652"/>
            <a:ext cx="348793" cy="1762813"/>
          </a:xfrm>
          <a:prstGeom prst="rightArrow">
            <a:avLst>
              <a:gd name="adj1" fmla="val 65274"/>
              <a:gd name="adj2" fmla="val 63728"/>
            </a:avLst>
          </a:prstGeom>
          <a:gradFill>
            <a:gsLst>
              <a:gs pos="20000">
                <a:srgbClr val="FF5050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9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yipeng tang</dc:creator>
  <cp:lastModifiedBy>yipeng tang</cp:lastModifiedBy>
  <cp:revision>3</cp:revision>
  <dcterms:created xsi:type="dcterms:W3CDTF">2024-08-20T11:37:05Z</dcterms:created>
  <dcterms:modified xsi:type="dcterms:W3CDTF">2024-08-20T11:56:23Z</dcterms:modified>
</cp:coreProperties>
</file>