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E26FA-8473-1046-AE38-C2E21B5A2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D94F23-F9F0-2246-8B9A-165FE5DC6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C44BA-FE84-B64A-8C34-1B777ACA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14AA-EB55-F347-8E5B-950A51A9EA2E}" type="datetimeFigureOut">
              <a:rPr kumimoji="1" lang="zh-CN" altLang="en-US" smtClean="0"/>
              <a:t>2021/6/14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71BC7-AFA1-EF43-AA85-E0136C01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18C07-B7C6-3741-ACB5-6E0CB6F9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AF69-263B-DE4A-89F1-0F6522904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8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2A9A1-CD08-E443-AD79-6F3D19C6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2C3D2A-CB8F-BD41-9148-8FE4CFB10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58A5D-1314-0142-B4DC-C194F5DB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14AA-EB55-F347-8E5B-950A51A9EA2E}" type="datetimeFigureOut">
              <a:rPr kumimoji="1" lang="zh-CN" altLang="en-US" smtClean="0"/>
              <a:t>2021/6/14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D3140-9E2B-D845-BF96-087E0243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98E53-B0F3-6743-B2C7-1062C22D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AF69-263B-DE4A-89F1-0F6522904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92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86A9F1-657C-0A48-BFD3-6EC6F8BE0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7D366B-9BE1-D547-AF94-63AE3F49F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39B77-2542-EE4E-9BB5-4EE6C7D8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14AA-EB55-F347-8E5B-950A51A9EA2E}" type="datetimeFigureOut">
              <a:rPr kumimoji="1" lang="zh-CN" altLang="en-US" smtClean="0"/>
              <a:t>2021/6/14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4EC02-DEE5-A64D-B8C0-D79DF648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8E74E-E96B-4A43-AA11-34FFD2C7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AF69-263B-DE4A-89F1-0F6522904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89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4F7D3-60BB-3840-A5A1-1403672F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59B92-D4E6-684C-89D0-60E41D34E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D450D-7A74-3B45-A32F-B25EFEE2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14AA-EB55-F347-8E5B-950A51A9EA2E}" type="datetimeFigureOut">
              <a:rPr kumimoji="1" lang="zh-CN" altLang="en-US" smtClean="0"/>
              <a:t>2021/6/14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06164-BCE0-7643-842E-BFF07A8D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3AC40-6D44-B848-8C21-EF8F62F7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AF69-263B-DE4A-89F1-0F6522904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87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2F099-3D37-504C-AD4D-CC2313BA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47F9E-16BB-D24E-8C17-B61CDCF35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243E4-EA9F-FD42-BB37-ED53C7AD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14AA-EB55-F347-8E5B-950A51A9EA2E}" type="datetimeFigureOut">
              <a:rPr kumimoji="1" lang="zh-CN" altLang="en-US" smtClean="0"/>
              <a:t>2021/6/14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6AA07-98CE-1B4F-BE5A-1D75F1D6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B9A4C-EFCD-BD45-BAC9-4B6EDA1F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AF69-263B-DE4A-89F1-0F6522904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021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F4C3B-0DFB-7E43-AC91-DBE6D7C5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EB1F3-1E69-C54D-B503-B8BE3D8D3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0ACF69-B7A5-0F47-87CB-B1E45EA11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5626D2-1DA7-F548-A837-2599A3D5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14AA-EB55-F347-8E5B-950A51A9EA2E}" type="datetimeFigureOut">
              <a:rPr kumimoji="1" lang="zh-CN" altLang="en-US" smtClean="0"/>
              <a:t>2021/6/14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6C857-8A5C-3C40-9934-1ED81FA8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F24445-C8EF-5E4C-B115-4DAA6EFF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AF69-263B-DE4A-89F1-0F6522904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12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1ACD8-FA0D-7649-B802-8D0D453C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D0CC3-DB39-A149-AE06-2F20B81AF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AD5D3C-B8B9-6D4E-878C-AFB7EF2BD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DF2158-EA71-684F-8261-F329FE64C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B4F365-B12F-B249-9FFA-326F13182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7BB55E-B8BC-344C-A0BF-AC3BC7A2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14AA-EB55-F347-8E5B-950A51A9EA2E}" type="datetimeFigureOut">
              <a:rPr kumimoji="1" lang="zh-CN" altLang="en-US" smtClean="0"/>
              <a:t>2021/6/14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761939-16F7-9947-A708-67C26329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1602D-73D3-904C-899E-8CEEFAFF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AF69-263B-DE4A-89F1-0F6522904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17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EBE4B-3DFA-DA47-AB35-D3C7465F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C8958D-A6D6-9C4E-B924-190E363E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14AA-EB55-F347-8E5B-950A51A9EA2E}" type="datetimeFigureOut">
              <a:rPr kumimoji="1" lang="zh-CN" altLang="en-US" smtClean="0"/>
              <a:t>2021/6/14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CA6693-98B7-0042-9EB9-9FE7A8BE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9439A0-E945-6241-B3A6-0000EA86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AF69-263B-DE4A-89F1-0F6522904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43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7B2CA9-AA6A-0442-A1FE-65448257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14AA-EB55-F347-8E5B-950A51A9EA2E}" type="datetimeFigureOut">
              <a:rPr kumimoji="1" lang="zh-CN" altLang="en-US" smtClean="0"/>
              <a:t>2021/6/14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E38BD5-E7E9-864F-9872-0A9A9DBC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FB380A-EF32-8143-A4B2-F483D8F9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AF69-263B-DE4A-89F1-0F6522904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2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51C5D-16E0-8744-AAD2-264D64A8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15BC8-C052-ED4C-818E-8F4A99DBD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4135A2-40C2-E84E-8542-8B845081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7E081-32CA-B74C-88F1-1D1CA37F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14AA-EB55-F347-8E5B-950A51A9EA2E}" type="datetimeFigureOut">
              <a:rPr kumimoji="1" lang="zh-CN" altLang="en-US" smtClean="0"/>
              <a:t>2021/6/14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D7ACA-DE0F-884F-A7F7-22A84F18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3B319-D218-4E4C-B06B-23959A64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AF69-263B-DE4A-89F1-0F6522904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5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31CE9-368A-674C-A5C5-1C4EDF43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0689CB-2FCA-994A-A0A6-41AE5911E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7A5D17-8E91-DD4B-8F6A-1DDC30308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EE406F-D08A-2449-92D1-53AC53DD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14AA-EB55-F347-8E5B-950A51A9EA2E}" type="datetimeFigureOut">
              <a:rPr kumimoji="1" lang="zh-CN" altLang="en-US" smtClean="0"/>
              <a:t>2021/6/14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468E2-44C3-D549-85BA-38235BE9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78EB5-01E6-C04E-A538-C89B6FE1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AF69-263B-DE4A-89F1-0F6522904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26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3CD273-9FF3-1A4E-A499-6B5DFBFE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D2E3F-26EF-4841-AC0F-43C515B1A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E2F8A-545B-8547-AEE1-60D97F2E3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14AA-EB55-F347-8E5B-950A51A9EA2E}" type="datetimeFigureOut">
              <a:rPr kumimoji="1" lang="zh-CN" altLang="en-US" smtClean="0"/>
              <a:t>2021/6/14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E70BD-BEC0-7C4D-BBE2-84C11E22F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F5720-A55B-2442-86E9-5CFEB91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AF69-263B-DE4A-89F1-0F6522904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71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AEFC26-2D25-734B-9E2E-719B6593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27972"/>
              </p:ext>
            </p:extLst>
          </p:nvPr>
        </p:nvGraphicFramePr>
        <p:xfrm>
          <a:off x="1596001" y="3058160"/>
          <a:ext cx="8999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57">
                  <a:extLst>
                    <a:ext uri="{9D8B030D-6E8A-4147-A177-3AD203B41FA5}">
                      <a16:colId xmlns:a16="http://schemas.microsoft.com/office/drawing/2014/main" val="1169838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71502613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279665343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076845291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117094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949652864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67091303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60384250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74596543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015153176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28558731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00412655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51020305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40458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DP[]</a:t>
                      </a:r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2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6771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74968F7-836F-3142-AA47-7FCC9A79095C}"/>
              </a:ext>
            </a:extLst>
          </p:cNvPr>
          <p:cNvSpPr txBox="1"/>
          <p:nvPr/>
        </p:nvSpPr>
        <p:spPr>
          <a:xfrm>
            <a:off x="1596001" y="870857"/>
            <a:ext cx="90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an integer n, return the least number of perfect square numbers that sum to n.</a:t>
            </a:r>
          </a:p>
          <a:p>
            <a:r>
              <a:rPr lang="en-US" altLang="zh-CN" dirty="0"/>
              <a:t>A perfect square is an integer that is the square of an integer; in other words, it is the product of some integer with itself. For example, 1, 4, 9, and 16 are perfect squares while 3 and 11 are not.</a:t>
            </a:r>
          </a:p>
          <a:p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square numbers under 12: 1, 4, 9</a:t>
            </a:r>
          </a:p>
        </p:txBody>
      </p:sp>
      <p:sp>
        <p:nvSpPr>
          <p:cNvPr id="19" name="左中括号 18">
            <a:extLst>
              <a:ext uri="{FF2B5EF4-FFF2-40B4-BE49-F238E27FC236}">
                <a16:creationId xmlns:a16="http://schemas.microsoft.com/office/drawing/2014/main" id="{B6D5A127-6AB8-E04F-8E0B-05DFF2E403AC}"/>
              </a:ext>
            </a:extLst>
          </p:cNvPr>
          <p:cNvSpPr/>
          <p:nvPr/>
        </p:nvSpPr>
        <p:spPr>
          <a:xfrm rot="16200000" flipV="1">
            <a:off x="3423794" y="3717235"/>
            <a:ext cx="234042" cy="626400"/>
          </a:xfrm>
          <a:prstGeom prst="leftBracket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左中括号 19">
            <a:extLst>
              <a:ext uri="{FF2B5EF4-FFF2-40B4-BE49-F238E27FC236}">
                <a16:creationId xmlns:a16="http://schemas.microsoft.com/office/drawing/2014/main" id="{ED3F67F9-991F-F84E-A1F4-DDC2CEED831F}"/>
              </a:ext>
            </a:extLst>
          </p:cNvPr>
          <p:cNvSpPr/>
          <p:nvPr/>
        </p:nvSpPr>
        <p:spPr>
          <a:xfrm rot="16200000" flipV="1">
            <a:off x="4046039" y="3094989"/>
            <a:ext cx="741680" cy="2378528"/>
          </a:xfrm>
          <a:prstGeom prst="leftBracket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中括号 20">
            <a:extLst>
              <a:ext uri="{FF2B5EF4-FFF2-40B4-BE49-F238E27FC236}">
                <a16:creationId xmlns:a16="http://schemas.microsoft.com/office/drawing/2014/main" id="{17B23EB3-1B1E-6841-872E-5CBCF99E4946}"/>
              </a:ext>
            </a:extLst>
          </p:cNvPr>
          <p:cNvSpPr/>
          <p:nvPr/>
        </p:nvSpPr>
        <p:spPr>
          <a:xfrm rot="16200000" flipV="1">
            <a:off x="5228951" y="1919694"/>
            <a:ext cx="1304112" cy="5306785"/>
          </a:xfrm>
          <a:prstGeom prst="leftBracket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47CB53-B0E9-3E4E-8C13-9FE0BDD76F27}"/>
              </a:ext>
            </a:extLst>
          </p:cNvPr>
          <p:cNvSpPr txBox="1"/>
          <p:nvPr/>
        </p:nvSpPr>
        <p:spPr>
          <a:xfrm>
            <a:off x="3387568" y="42166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DD10B7-F8C7-ED4B-815E-480A025F877C}"/>
              </a:ext>
            </a:extLst>
          </p:cNvPr>
          <p:cNvSpPr txBox="1"/>
          <p:nvPr/>
        </p:nvSpPr>
        <p:spPr>
          <a:xfrm>
            <a:off x="3962400" y="4719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C9C130-291F-E14E-BF10-A121D9CC7FD7}"/>
              </a:ext>
            </a:extLst>
          </p:cNvPr>
          <p:cNvSpPr txBox="1"/>
          <p:nvPr/>
        </p:nvSpPr>
        <p:spPr>
          <a:xfrm>
            <a:off x="5606143" y="53463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36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AEFC26-2D25-734B-9E2E-719B6593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86475"/>
              </p:ext>
            </p:extLst>
          </p:nvPr>
        </p:nvGraphicFramePr>
        <p:xfrm>
          <a:off x="1596001" y="3058160"/>
          <a:ext cx="8999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57">
                  <a:extLst>
                    <a:ext uri="{9D8B030D-6E8A-4147-A177-3AD203B41FA5}">
                      <a16:colId xmlns:a16="http://schemas.microsoft.com/office/drawing/2014/main" val="1169838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71502613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279665343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076845291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117094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949652864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67091303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60384250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74596543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015153176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28558731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00412655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51020305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40458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DP[]</a:t>
                      </a:r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2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</a:t>
                      </a:r>
                      <a:r>
                        <a:rPr lang="en-US" altLang="zh-CN" strike="sngStrike" dirty="0"/>
                        <a:t>,3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strike="sngStrike" dirty="0"/>
                        <a:t>4,</a:t>
                      </a:r>
                      <a:r>
                        <a:rPr lang="en-US" altLang="zh-CN" strike="noStrike" dirty="0"/>
                        <a:t>3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6771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74968F7-836F-3142-AA47-7FCC9A79095C}"/>
              </a:ext>
            </a:extLst>
          </p:cNvPr>
          <p:cNvSpPr txBox="1"/>
          <p:nvPr/>
        </p:nvSpPr>
        <p:spPr>
          <a:xfrm>
            <a:off x="1596001" y="870857"/>
            <a:ext cx="90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an integer n, return the least number of perfect square numbers that sum to n.</a:t>
            </a:r>
          </a:p>
          <a:p>
            <a:r>
              <a:rPr lang="en-US" altLang="zh-CN" dirty="0"/>
              <a:t>A perfect square is an integer that is the square of an integer; in other words, it is the product of some integer with itself. For example, 1, 4, 9, and 16 are perfect squares while 3 and 11 are not.</a:t>
            </a:r>
          </a:p>
          <a:p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square numbers under 12: 1, 4, 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160D263-A897-7740-9C69-ECE78B02F83B}"/>
              </a:ext>
            </a:extLst>
          </p:cNvPr>
          <p:cNvGrpSpPr/>
          <p:nvPr/>
        </p:nvGrpSpPr>
        <p:grpSpPr>
          <a:xfrm>
            <a:off x="7937394" y="3913413"/>
            <a:ext cx="2378528" cy="1175228"/>
            <a:chOff x="6246384" y="3913413"/>
            <a:chExt cx="2378528" cy="1175228"/>
          </a:xfrm>
        </p:grpSpPr>
        <p:sp>
          <p:nvSpPr>
            <p:cNvPr id="19" name="左中括号 18">
              <a:extLst>
                <a:ext uri="{FF2B5EF4-FFF2-40B4-BE49-F238E27FC236}">
                  <a16:creationId xmlns:a16="http://schemas.microsoft.com/office/drawing/2014/main" id="{B6D5A127-6AB8-E04F-8E0B-05DFF2E403AC}"/>
                </a:ext>
              </a:extLst>
            </p:cNvPr>
            <p:cNvSpPr/>
            <p:nvPr/>
          </p:nvSpPr>
          <p:spPr>
            <a:xfrm rot="16200000" flipV="1">
              <a:off x="6442563" y="3717235"/>
              <a:ext cx="234042" cy="626400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左中括号 19">
              <a:extLst>
                <a:ext uri="{FF2B5EF4-FFF2-40B4-BE49-F238E27FC236}">
                  <a16:creationId xmlns:a16="http://schemas.microsoft.com/office/drawing/2014/main" id="{ED3F67F9-991F-F84E-A1F4-DDC2CEED831F}"/>
                </a:ext>
              </a:extLst>
            </p:cNvPr>
            <p:cNvSpPr/>
            <p:nvPr/>
          </p:nvSpPr>
          <p:spPr>
            <a:xfrm rot="16200000" flipV="1">
              <a:off x="7064808" y="3094989"/>
              <a:ext cx="741680" cy="2378528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E47CB53-B0E9-3E4E-8C13-9FE0BDD76F27}"/>
                </a:ext>
              </a:extLst>
            </p:cNvPr>
            <p:cNvSpPr txBox="1"/>
            <p:nvPr/>
          </p:nvSpPr>
          <p:spPr>
            <a:xfrm>
              <a:off x="6406337" y="42166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9DD10B7-F8C7-ED4B-815E-480A025F877C}"/>
                </a:ext>
              </a:extLst>
            </p:cNvPr>
            <p:cNvSpPr txBox="1"/>
            <p:nvPr/>
          </p:nvSpPr>
          <p:spPr>
            <a:xfrm>
              <a:off x="6981169" y="47193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685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AEFC26-2D25-734B-9E2E-719B6593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30554"/>
              </p:ext>
            </p:extLst>
          </p:nvPr>
        </p:nvGraphicFramePr>
        <p:xfrm>
          <a:off x="1596001" y="3058160"/>
          <a:ext cx="8999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57">
                  <a:extLst>
                    <a:ext uri="{9D8B030D-6E8A-4147-A177-3AD203B41FA5}">
                      <a16:colId xmlns:a16="http://schemas.microsoft.com/office/drawing/2014/main" val="1169838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71502613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279665343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076845291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117094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949652864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67091303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60384250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74596543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015153176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28558731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00412655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51020305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40458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DP[]</a:t>
                      </a:r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2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</a:t>
                      </a:r>
                      <a:r>
                        <a:rPr lang="en-US" altLang="zh-CN" strike="sngStrike" dirty="0"/>
                        <a:t>,2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6771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74968F7-836F-3142-AA47-7FCC9A79095C}"/>
              </a:ext>
            </a:extLst>
          </p:cNvPr>
          <p:cNvSpPr txBox="1"/>
          <p:nvPr/>
        </p:nvSpPr>
        <p:spPr>
          <a:xfrm>
            <a:off x="1596001" y="870857"/>
            <a:ext cx="90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an integer n, return the least number of perfect square numbers that sum to n.</a:t>
            </a:r>
          </a:p>
          <a:p>
            <a:r>
              <a:rPr lang="en-US" altLang="zh-CN" dirty="0"/>
              <a:t>A perfect square is an integer that is the square of an integer; in other words, it is the product of some integer with itself. For example, 1, 4, 9, and 16 are perfect squares while 3 and 11 are not.</a:t>
            </a:r>
          </a:p>
          <a:p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square numbers under 12: 1, 4, 9</a:t>
            </a:r>
          </a:p>
        </p:txBody>
      </p:sp>
      <p:sp>
        <p:nvSpPr>
          <p:cNvPr id="19" name="左中括号 18">
            <a:extLst>
              <a:ext uri="{FF2B5EF4-FFF2-40B4-BE49-F238E27FC236}">
                <a16:creationId xmlns:a16="http://schemas.microsoft.com/office/drawing/2014/main" id="{B6D5A127-6AB8-E04F-8E0B-05DFF2E403AC}"/>
              </a:ext>
            </a:extLst>
          </p:cNvPr>
          <p:cNvSpPr/>
          <p:nvPr/>
        </p:nvSpPr>
        <p:spPr>
          <a:xfrm rot="16200000" flipV="1">
            <a:off x="8784925" y="3717235"/>
            <a:ext cx="234042" cy="626400"/>
          </a:xfrm>
          <a:prstGeom prst="leftBracket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47CB53-B0E9-3E4E-8C13-9FE0BDD76F27}"/>
              </a:ext>
            </a:extLst>
          </p:cNvPr>
          <p:cNvSpPr txBox="1"/>
          <p:nvPr/>
        </p:nvSpPr>
        <p:spPr>
          <a:xfrm>
            <a:off x="8748699" y="42166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8DA9D-E851-DD45-A844-891034A68BC2}"/>
              </a:ext>
            </a:extLst>
          </p:cNvPr>
          <p:cNvSpPr txBox="1"/>
          <p:nvPr/>
        </p:nvSpPr>
        <p:spPr>
          <a:xfrm>
            <a:off x="1596001" y="5392499"/>
            <a:ext cx="349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注意到此时</a:t>
            </a:r>
            <a:r>
              <a:rPr kumimoji="1" lang="en-US" altLang="zh-CN" dirty="0"/>
              <a:t>4</a:t>
            </a:r>
            <a:r>
              <a:rPr kumimoji="1" lang="zh-CN" altLang="en-US" dirty="0"/>
              <a:t>已经超出</a:t>
            </a:r>
            <a:r>
              <a:rPr kumimoji="1" lang="en-US" altLang="zh-CN" dirty="0"/>
              <a:t>DP[]</a:t>
            </a:r>
            <a:r>
              <a:rPr kumimoji="1" lang="zh-CN" altLang="en-US" dirty="0"/>
              <a:t>的索引</a:t>
            </a:r>
            <a:endParaRPr kumimoji="1" lang="en-US" altLang="zh-CN" dirty="0"/>
          </a:p>
          <a:p>
            <a:r>
              <a:rPr kumimoji="1" lang="zh-CN" altLang="en-US" dirty="0"/>
              <a:t>因此我们去除</a:t>
            </a:r>
            <a:r>
              <a:rPr kumimoji="1" lang="en-US" altLang="zh-CN" dirty="0"/>
              <a:t>4</a:t>
            </a:r>
            <a:r>
              <a:rPr kumimoji="1" lang="zh-CN" altLang="en-US" dirty="0"/>
              <a:t>这一个分支</a:t>
            </a:r>
          </a:p>
        </p:txBody>
      </p:sp>
    </p:spTree>
    <p:extLst>
      <p:ext uri="{BB962C8B-B14F-4D97-AF65-F5344CB8AC3E}">
        <p14:creationId xmlns:p14="http://schemas.microsoft.com/office/powerpoint/2010/main" val="37643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AEFC26-2D25-734B-9E2E-719B6593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08146"/>
              </p:ext>
            </p:extLst>
          </p:nvPr>
        </p:nvGraphicFramePr>
        <p:xfrm>
          <a:off x="1596001" y="3058160"/>
          <a:ext cx="8999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57">
                  <a:extLst>
                    <a:ext uri="{9D8B030D-6E8A-4147-A177-3AD203B41FA5}">
                      <a16:colId xmlns:a16="http://schemas.microsoft.com/office/drawing/2014/main" val="1169838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71502613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279665343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076845291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117094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949652864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67091303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60384250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74596543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015153176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28558731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00412655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51020305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40458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DP[]</a:t>
                      </a:r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2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</a:t>
                      </a:r>
                      <a:r>
                        <a:rPr lang="en-US" altLang="zh-CN" strike="sngStrike" dirty="0"/>
                        <a:t>,3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6771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74968F7-836F-3142-AA47-7FCC9A79095C}"/>
              </a:ext>
            </a:extLst>
          </p:cNvPr>
          <p:cNvSpPr txBox="1"/>
          <p:nvPr/>
        </p:nvSpPr>
        <p:spPr>
          <a:xfrm>
            <a:off x="1596001" y="870857"/>
            <a:ext cx="90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an integer n, return the least number of perfect square numbers that sum to n.</a:t>
            </a:r>
          </a:p>
          <a:p>
            <a:r>
              <a:rPr lang="en-US" altLang="zh-CN" dirty="0"/>
              <a:t>A perfect square is an integer that is the square of an integer; in other words, it is the product of some integer with itself. For example, 1, 4, 9, and 16 are perfect squares while 3 and 11 are not.</a:t>
            </a:r>
          </a:p>
          <a:p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square numbers under 12: 1, 4, 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0DF671E-D3AD-A444-A221-E16A235287EB}"/>
              </a:ext>
            </a:extLst>
          </p:cNvPr>
          <p:cNvGrpSpPr/>
          <p:nvPr/>
        </p:nvGrpSpPr>
        <p:grpSpPr>
          <a:xfrm>
            <a:off x="9139890" y="3913414"/>
            <a:ext cx="626400" cy="672527"/>
            <a:chOff x="8588746" y="3913414"/>
            <a:chExt cx="626400" cy="672527"/>
          </a:xfrm>
        </p:grpSpPr>
        <p:sp>
          <p:nvSpPr>
            <p:cNvPr id="19" name="左中括号 18">
              <a:extLst>
                <a:ext uri="{FF2B5EF4-FFF2-40B4-BE49-F238E27FC236}">
                  <a16:creationId xmlns:a16="http://schemas.microsoft.com/office/drawing/2014/main" id="{B6D5A127-6AB8-E04F-8E0B-05DFF2E403AC}"/>
                </a:ext>
              </a:extLst>
            </p:cNvPr>
            <p:cNvSpPr/>
            <p:nvPr/>
          </p:nvSpPr>
          <p:spPr>
            <a:xfrm rot="16200000" flipV="1">
              <a:off x="8784925" y="3717235"/>
              <a:ext cx="234042" cy="626400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E47CB53-B0E9-3E4E-8C13-9FE0BDD76F27}"/>
                </a:ext>
              </a:extLst>
            </p:cNvPr>
            <p:cNvSpPr txBox="1"/>
            <p:nvPr/>
          </p:nvSpPr>
          <p:spPr>
            <a:xfrm>
              <a:off x="8748699" y="42166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6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AEFC26-2D25-734B-9E2E-719B6593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54059"/>
              </p:ext>
            </p:extLst>
          </p:nvPr>
        </p:nvGraphicFramePr>
        <p:xfrm>
          <a:off x="1596001" y="3058160"/>
          <a:ext cx="8999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57">
                  <a:extLst>
                    <a:ext uri="{9D8B030D-6E8A-4147-A177-3AD203B41FA5}">
                      <a16:colId xmlns:a16="http://schemas.microsoft.com/office/drawing/2014/main" val="1169838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71502613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279665343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076845291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117094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949652864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67091303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60384250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74596543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015153176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28558731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00412655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51020305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40458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DP[]</a:t>
                      </a:r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2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</a:t>
                      </a:r>
                      <a:r>
                        <a:rPr lang="en-US" altLang="zh-CN" strike="sngStrike" dirty="0"/>
                        <a:t>,4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6771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74968F7-836F-3142-AA47-7FCC9A79095C}"/>
              </a:ext>
            </a:extLst>
          </p:cNvPr>
          <p:cNvSpPr txBox="1"/>
          <p:nvPr/>
        </p:nvSpPr>
        <p:spPr>
          <a:xfrm>
            <a:off x="1596001" y="870857"/>
            <a:ext cx="90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an integer n, return the least number of perfect square numbers that sum to n.</a:t>
            </a:r>
          </a:p>
          <a:p>
            <a:r>
              <a:rPr lang="en-US" altLang="zh-CN" dirty="0"/>
              <a:t>A perfect square is an integer that is the square of an integer; in other words, it is the product of some integer with itself. For example, 1, 4, 9, and 16 are perfect squares while 3 and 11 are not.</a:t>
            </a:r>
          </a:p>
          <a:p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square numbers under 12: 1, 4, 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0DF671E-D3AD-A444-A221-E16A235287EB}"/>
              </a:ext>
            </a:extLst>
          </p:cNvPr>
          <p:cNvGrpSpPr/>
          <p:nvPr/>
        </p:nvGrpSpPr>
        <p:grpSpPr>
          <a:xfrm>
            <a:off x="9703560" y="3913414"/>
            <a:ext cx="626400" cy="672527"/>
            <a:chOff x="8588746" y="3913414"/>
            <a:chExt cx="626400" cy="672527"/>
          </a:xfrm>
        </p:grpSpPr>
        <p:sp>
          <p:nvSpPr>
            <p:cNvPr id="19" name="左中括号 18">
              <a:extLst>
                <a:ext uri="{FF2B5EF4-FFF2-40B4-BE49-F238E27FC236}">
                  <a16:creationId xmlns:a16="http://schemas.microsoft.com/office/drawing/2014/main" id="{B6D5A127-6AB8-E04F-8E0B-05DFF2E403AC}"/>
                </a:ext>
              </a:extLst>
            </p:cNvPr>
            <p:cNvSpPr/>
            <p:nvPr/>
          </p:nvSpPr>
          <p:spPr>
            <a:xfrm rot="16200000" flipV="1">
              <a:off x="8784925" y="3717235"/>
              <a:ext cx="234042" cy="626400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E47CB53-B0E9-3E4E-8C13-9FE0BDD76F27}"/>
                </a:ext>
              </a:extLst>
            </p:cNvPr>
            <p:cNvSpPr txBox="1"/>
            <p:nvPr/>
          </p:nvSpPr>
          <p:spPr>
            <a:xfrm>
              <a:off x="8748699" y="42166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047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AEFC26-2D25-734B-9E2E-719B6593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31437"/>
              </p:ext>
            </p:extLst>
          </p:nvPr>
        </p:nvGraphicFramePr>
        <p:xfrm>
          <a:off x="1596001" y="3058160"/>
          <a:ext cx="8999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57">
                  <a:extLst>
                    <a:ext uri="{9D8B030D-6E8A-4147-A177-3AD203B41FA5}">
                      <a16:colId xmlns:a16="http://schemas.microsoft.com/office/drawing/2014/main" val="1169838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71502613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279665343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076845291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117094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949652864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67091303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60384250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74596543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015153176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28558731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00412655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51020305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40458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DP[]</a:t>
                      </a:r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2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6771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74968F7-836F-3142-AA47-7FCC9A79095C}"/>
              </a:ext>
            </a:extLst>
          </p:cNvPr>
          <p:cNvSpPr txBox="1"/>
          <p:nvPr/>
        </p:nvSpPr>
        <p:spPr>
          <a:xfrm>
            <a:off x="1596001" y="870857"/>
            <a:ext cx="90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an integer n, return the least number of perfect square numbers that sum to n.</a:t>
            </a:r>
          </a:p>
          <a:p>
            <a:r>
              <a:rPr lang="en-US" altLang="zh-CN" dirty="0"/>
              <a:t>A perfect square is an integer that is the square of an integer; in other words, it is the product of some integer with itself. For example, 1, 4, 9, and 16 are perfect squares while 3 and 11 are not.</a:t>
            </a:r>
          </a:p>
          <a:p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square numbers under 12: 1, 4, 9</a:t>
            </a:r>
          </a:p>
        </p:txBody>
      </p:sp>
    </p:spTree>
    <p:extLst>
      <p:ext uri="{BB962C8B-B14F-4D97-AF65-F5344CB8AC3E}">
        <p14:creationId xmlns:p14="http://schemas.microsoft.com/office/powerpoint/2010/main" val="180161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AEFC26-2D25-734B-9E2E-719B6593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4389"/>
              </p:ext>
            </p:extLst>
          </p:nvPr>
        </p:nvGraphicFramePr>
        <p:xfrm>
          <a:off x="1596001" y="3058160"/>
          <a:ext cx="8999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57">
                  <a:extLst>
                    <a:ext uri="{9D8B030D-6E8A-4147-A177-3AD203B41FA5}">
                      <a16:colId xmlns:a16="http://schemas.microsoft.com/office/drawing/2014/main" val="1169838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71502613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279665343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076845291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117094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949652864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67091303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60384250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74596543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015153176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28558731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00412655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51020305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40458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DP[]</a:t>
                      </a:r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2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6771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74968F7-836F-3142-AA47-7FCC9A79095C}"/>
              </a:ext>
            </a:extLst>
          </p:cNvPr>
          <p:cNvSpPr txBox="1"/>
          <p:nvPr/>
        </p:nvSpPr>
        <p:spPr>
          <a:xfrm>
            <a:off x="1596001" y="870857"/>
            <a:ext cx="90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an integer n, return the least number of perfect square numbers that sum to n.</a:t>
            </a:r>
          </a:p>
          <a:p>
            <a:r>
              <a:rPr lang="en-US" altLang="zh-CN" dirty="0"/>
              <a:t>A perfect square is an integer that is the square of an integer; in other words, it is the product of some integer with itself. For example, 1, 4, 9, and 16 are perfect squares while 3 and 11 are not.</a:t>
            </a:r>
          </a:p>
          <a:p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square numbers under 12: 1, 4, 9</a:t>
            </a:r>
          </a:p>
        </p:txBody>
      </p:sp>
      <p:sp>
        <p:nvSpPr>
          <p:cNvPr id="19" name="左中括号 18">
            <a:extLst>
              <a:ext uri="{FF2B5EF4-FFF2-40B4-BE49-F238E27FC236}">
                <a16:creationId xmlns:a16="http://schemas.microsoft.com/office/drawing/2014/main" id="{B6D5A127-6AB8-E04F-8E0B-05DFF2E403AC}"/>
              </a:ext>
            </a:extLst>
          </p:cNvPr>
          <p:cNvSpPr/>
          <p:nvPr/>
        </p:nvSpPr>
        <p:spPr>
          <a:xfrm rot="16200000" flipV="1">
            <a:off x="3423794" y="3717235"/>
            <a:ext cx="234042" cy="626400"/>
          </a:xfrm>
          <a:prstGeom prst="leftBracket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左中括号 19">
            <a:extLst>
              <a:ext uri="{FF2B5EF4-FFF2-40B4-BE49-F238E27FC236}">
                <a16:creationId xmlns:a16="http://schemas.microsoft.com/office/drawing/2014/main" id="{ED3F67F9-991F-F84E-A1F4-DDC2CEED831F}"/>
              </a:ext>
            </a:extLst>
          </p:cNvPr>
          <p:cNvSpPr/>
          <p:nvPr/>
        </p:nvSpPr>
        <p:spPr>
          <a:xfrm rot="16200000" flipV="1">
            <a:off x="4046039" y="3094989"/>
            <a:ext cx="741680" cy="2378528"/>
          </a:xfrm>
          <a:prstGeom prst="leftBracket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中括号 20">
            <a:extLst>
              <a:ext uri="{FF2B5EF4-FFF2-40B4-BE49-F238E27FC236}">
                <a16:creationId xmlns:a16="http://schemas.microsoft.com/office/drawing/2014/main" id="{17B23EB3-1B1E-6841-872E-5CBCF99E4946}"/>
              </a:ext>
            </a:extLst>
          </p:cNvPr>
          <p:cNvSpPr/>
          <p:nvPr/>
        </p:nvSpPr>
        <p:spPr>
          <a:xfrm rot="16200000" flipV="1">
            <a:off x="5228951" y="1919694"/>
            <a:ext cx="1304112" cy="5306785"/>
          </a:xfrm>
          <a:prstGeom prst="leftBracket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47CB53-B0E9-3E4E-8C13-9FE0BDD76F27}"/>
              </a:ext>
            </a:extLst>
          </p:cNvPr>
          <p:cNvSpPr txBox="1"/>
          <p:nvPr/>
        </p:nvSpPr>
        <p:spPr>
          <a:xfrm>
            <a:off x="3387568" y="42166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DD10B7-F8C7-ED4B-815E-480A025F877C}"/>
              </a:ext>
            </a:extLst>
          </p:cNvPr>
          <p:cNvSpPr txBox="1"/>
          <p:nvPr/>
        </p:nvSpPr>
        <p:spPr>
          <a:xfrm>
            <a:off x="3962400" y="4719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C9C130-291F-E14E-BF10-A121D9CC7FD7}"/>
              </a:ext>
            </a:extLst>
          </p:cNvPr>
          <p:cNvSpPr txBox="1"/>
          <p:nvPr/>
        </p:nvSpPr>
        <p:spPr>
          <a:xfrm>
            <a:off x="5606143" y="53463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83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AEFC26-2D25-734B-9E2E-719B6593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94864"/>
              </p:ext>
            </p:extLst>
          </p:nvPr>
        </p:nvGraphicFramePr>
        <p:xfrm>
          <a:off x="1596001" y="3058160"/>
          <a:ext cx="8999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57">
                  <a:extLst>
                    <a:ext uri="{9D8B030D-6E8A-4147-A177-3AD203B41FA5}">
                      <a16:colId xmlns:a16="http://schemas.microsoft.com/office/drawing/2014/main" val="1169838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71502613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279665343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076845291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117094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949652864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67091303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60384250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74596543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015153176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28558731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00412655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51020305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40458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DP[]</a:t>
                      </a:r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2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6771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74968F7-836F-3142-AA47-7FCC9A79095C}"/>
              </a:ext>
            </a:extLst>
          </p:cNvPr>
          <p:cNvSpPr txBox="1"/>
          <p:nvPr/>
        </p:nvSpPr>
        <p:spPr>
          <a:xfrm>
            <a:off x="1596001" y="870857"/>
            <a:ext cx="90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an integer n, return the least number of perfect square numbers that sum to n.</a:t>
            </a:r>
          </a:p>
          <a:p>
            <a:r>
              <a:rPr lang="en-US" altLang="zh-CN" dirty="0"/>
              <a:t>A perfect square is an integer that is the square of an integer; in other words, it is the product of some integer with itself. For example, 1, 4, 9, and 16 are perfect squares while 3 and 11 are not.</a:t>
            </a:r>
          </a:p>
          <a:p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square numbers under 12: 1, 4, 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87AB4E-1406-944E-837E-54198F5D378D}"/>
              </a:ext>
            </a:extLst>
          </p:cNvPr>
          <p:cNvGrpSpPr/>
          <p:nvPr/>
        </p:nvGrpSpPr>
        <p:grpSpPr>
          <a:xfrm>
            <a:off x="3828864" y="3900887"/>
            <a:ext cx="5306785" cy="1802252"/>
            <a:chOff x="3227614" y="3913413"/>
            <a:chExt cx="5306785" cy="1802252"/>
          </a:xfrm>
        </p:grpSpPr>
        <p:sp>
          <p:nvSpPr>
            <p:cNvPr id="19" name="左中括号 18">
              <a:extLst>
                <a:ext uri="{FF2B5EF4-FFF2-40B4-BE49-F238E27FC236}">
                  <a16:creationId xmlns:a16="http://schemas.microsoft.com/office/drawing/2014/main" id="{B6D5A127-6AB8-E04F-8E0B-05DFF2E403AC}"/>
                </a:ext>
              </a:extLst>
            </p:cNvPr>
            <p:cNvSpPr/>
            <p:nvPr/>
          </p:nvSpPr>
          <p:spPr>
            <a:xfrm rot="16200000" flipV="1">
              <a:off x="3423794" y="3717235"/>
              <a:ext cx="234042" cy="626400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左中括号 19">
              <a:extLst>
                <a:ext uri="{FF2B5EF4-FFF2-40B4-BE49-F238E27FC236}">
                  <a16:creationId xmlns:a16="http://schemas.microsoft.com/office/drawing/2014/main" id="{ED3F67F9-991F-F84E-A1F4-DDC2CEED831F}"/>
                </a:ext>
              </a:extLst>
            </p:cNvPr>
            <p:cNvSpPr/>
            <p:nvPr/>
          </p:nvSpPr>
          <p:spPr>
            <a:xfrm rot="16200000" flipV="1">
              <a:off x="4046039" y="3094989"/>
              <a:ext cx="741680" cy="2378528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左中括号 20">
              <a:extLst>
                <a:ext uri="{FF2B5EF4-FFF2-40B4-BE49-F238E27FC236}">
                  <a16:creationId xmlns:a16="http://schemas.microsoft.com/office/drawing/2014/main" id="{17B23EB3-1B1E-6841-872E-5CBCF99E4946}"/>
                </a:ext>
              </a:extLst>
            </p:cNvPr>
            <p:cNvSpPr/>
            <p:nvPr/>
          </p:nvSpPr>
          <p:spPr>
            <a:xfrm rot="16200000" flipV="1">
              <a:off x="5228951" y="1919694"/>
              <a:ext cx="1304112" cy="5306785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E47CB53-B0E9-3E4E-8C13-9FE0BDD76F27}"/>
                </a:ext>
              </a:extLst>
            </p:cNvPr>
            <p:cNvSpPr txBox="1"/>
            <p:nvPr/>
          </p:nvSpPr>
          <p:spPr>
            <a:xfrm>
              <a:off x="3387568" y="42166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9DD10B7-F8C7-ED4B-815E-480A025F877C}"/>
                </a:ext>
              </a:extLst>
            </p:cNvPr>
            <p:cNvSpPr txBox="1"/>
            <p:nvPr/>
          </p:nvSpPr>
          <p:spPr>
            <a:xfrm>
              <a:off x="3962400" y="47193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FC9C130-291F-E14E-BF10-A121D9CC7FD7}"/>
                </a:ext>
              </a:extLst>
            </p:cNvPr>
            <p:cNvSpPr txBox="1"/>
            <p:nvPr/>
          </p:nvSpPr>
          <p:spPr>
            <a:xfrm>
              <a:off x="5606143" y="534633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491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AEFC26-2D25-734B-9E2E-719B6593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60372"/>
              </p:ext>
            </p:extLst>
          </p:nvPr>
        </p:nvGraphicFramePr>
        <p:xfrm>
          <a:off x="1596001" y="3058160"/>
          <a:ext cx="8999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57">
                  <a:extLst>
                    <a:ext uri="{9D8B030D-6E8A-4147-A177-3AD203B41FA5}">
                      <a16:colId xmlns:a16="http://schemas.microsoft.com/office/drawing/2014/main" val="1169838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71502613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279665343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076845291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117094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949652864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67091303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60384250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74596543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015153176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28558731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00412655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51020305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40458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DP[]</a:t>
                      </a:r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2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6771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74968F7-836F-3142-AA47-7FCC9A79095C}"/>
              </a:ext>
            </a:extLst>
          </p:cNvPr>
          <p:cNvSpPr txBox="1"/>
          <p:nvPr/>
        </p:nvSpPr>
        <p:spPr>
          <a:xfrm>
            <a:off x="1596001" y="870857"/>
            <a:ext cx="90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an integer n, return the least number of perfect square numbers that sum to n.</a:t>
            </a:r>
          </a:p>
          <a:p>
            <a:r>
              <a:rPr lang="en-US" altLang="zh-CN" dirty="0"/>
              <a:t>A perfect square is an integer that is the square of an integer; in other words, it is the product of some integer with itself. For example, 1, 4, 9, and 16 are perfect squares while 3 and 11 are not.</a:t>
            </a:r>
          </a:p>
          <a:p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square numbers under 12: 1, 4, 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87AB4E-1406-944E-837E-54198F5D378D}"/>
              </a:ext>
            </a:extLst>
          </p:cNvPr>
          <p:cNvGrpSpPr/>
          <p:nvPr/>
        </p:nvGrpSpPr>
        <p:grpSpPr>
          <a:xfrm>
            <a:off x="4430113" y="3913413"/>
            <a:ext cx="5306785" cy="1802252"/>
            <a:chOff x="3227614" y="3913413"/>
            <a:chExt cx="5306785" cy="1802252"/>
          </a:xfrm>
        </p:grpSpPr>
        <p:sp>
          <p:nvSpPr>
            <p:cNvPr id="19" name="左中括号 18">
              <a:extLst>
                <a:ext uri="{FF2B5EF4-FFF2-40B4-BE49-F238E27FC236}">
                  <a16:creationId xmlns:a16="http://schemas.microsoft.com/office/drawing/2014/main" id="{B6D5A127-6AB8-E04F-8E0B-05DFF2E403AC}"/>
                </a:ext>
              </a:extLst>
            </p:cNvPr>
            <p:cNvSpPr/>
            <p:nvPr/>
          </p:nvSpPr>
          <p:spPr>
            <a:xfrm rot="16200000" flipV="1">
              <a:off x="3423794" y="3717235"/>
              <a:ext cx="234042" cy="626400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左中括号 19">
              <a:extLst>
                <a:ext uri="{FF2B5EF4-FFF2-40B4-BE49-F238E27FC236}">
                  <a16:creationId xmlns:a16="http://schemas.microsoft.com/office/drawing/2014/main" id="{ED3F67F9-991F-F84E-A1F4-DDC2CEED831F}"/>
                </a:ext>
              </a:extLst>
            </p:cNvPr>
            <p:cNvSpPr/>
            <p:nvPr/>
          </p:nvSpPr>
          <p:spPr>
            <a:xfrm rot="16200000" flipV="1">
              <a:off x="4046039" y="3094989"/>
              <a:ext cx="741680" cy="2378528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左中括号 20">
              <a:extLst>
                <a:ext uri="{FF2B5EF4-FFF2-40B4-BE49-F238E27FC236}">
                  <a16:creationId xmlns:a16="http://schemas.microsoft.com/office/drawing/2014/main" id="{17B23EB3-1B1E-6841-872E-5CBCF99E4946}"/>
                </a:ext>
              </a:extLst>
            </p:cNvPr>
            <p:cNvSpPr/>
            <p:nvPr/>
          </p:nvSpPr>
          <p:spPr>
            <a:xfrm rot="16200000" flipV="1">
              <a:off x="5228951" y="1919694"/>
              <a:ext cx="1304112" cy="5306785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E47CB53-B0E9-3E4E-8C13-9FE0BDD76F27}"/>
                </a:ext>
              </a:extLst>
            </p:cNvPr>
            <p:cNvSpPr txBox="1"/>
            <p:nvPr/>
          </p:nvSpPr>
          <p:spPr>
            <a:xfrm>
              <a:off x="3387568" y="42166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9DD10B7-F8C7-ED4B-815E-480A025F877C}"/>
                </a:ext>
              </a:extLst>
            </p:cNvPr>
            <p:cNvSpPr txBox="1"/>
            <p:nvPr/>
          </p:nvSpPr>
          <p:spPr>
            <a:xfrm>
              <a:off x="3962400" y="47193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FC9C130-291F-E14E-BF10-A121D9CC7FD7}"/>
                </a:ext>
              </a:extLst>
            </p:cNvPr>
            <p:cNvSpPr txBox="1"/>
            <p:nvPr/>
          </p:nvSpPr>
          <p:spPr>
            <a:xfrm>
              <a:off x="5606143" y="534633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03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AEFC26-2D25-734B-9E2E-719B6593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697330"/>
              </p:ext>
            </p:extLst>
          </p:nvPr>
        </p:nvGraphicFramePr>
        <p:xfrm>
          <a:off x="1596001" y="3058160"/>
          <a:ext cx="8999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57">
                  <a:extLst>
                    <a:ext uri="{9D8B030D-6E8A-4147-A177-3AD203B41FA5}">
                      <a16:colId xmlns:a16="http://schemas.microsoft.com/office/drawing/2014/main" val="1169838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71502613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279665343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076845291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117094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949652864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67091303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60384250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74596543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015153176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28558731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00412655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51020305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40458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DP[]</a:t>
                      </a:r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2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</a:t>
                      </a:r>
                      <a:r>
                        <a:rPr lang="en-US" altLang="zh-CN" strike="sngStrike" dirty="0"/>
                        <a:t>,4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6771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74968F7-836F-3142-AA47-7FCC9A79095C}"/>
              </a:ext>
            </a:extLst>
          </p:cNvPr>
          <p:cNvSpPr txBox="1"/>
          <p:nvPr/>
        </p:nvSpPr>
        <p:spPr>
          <a:xfrm>
            <a:off x="1596001" y="870857"/>
            <a:ext cx="90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an integer n, return the least number of perfect square numbers that sum to n.</a:t>
            </a:r>
          </a:p>
          <a:p>
            <a:r>
              <a:rPr lang="en-US" altLang="zh-CN" dirty="0"/>
              <a:t>A perfect square is an integer that is the square of an integer; in other words, it is the product of some integer with itself. For example, 1, 4, 9, and 16 are perfect squares while 3 and 11 are not.</a:t>
            </a:r>
          </a:p>
          <a:p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square numbers under 12: 1, 4, 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87AB4E-1406-944E-837E-54198F5D378D}"/>
              </a:ext>
            </a:extLst>
          </p:cNvPr>
          <p:cNvGrpSpPr/>
          <p:nvPr/>
        </p:nvGrpSpPr>
        <p:grpSpPr>
          <a:xfrm>
            <a:off x="5081465" y="3913413"/>
            <a:ext cx="5306785" cy="1802252"/>
            <a:chOff x="3227614" y="3913413"/>
            <a:chExt cx="5306785" cy="1802252"/>
          </a:xfrm>
        </p:grpSpPr>
        <p:sp>
          <p:nvSpPr>
            <p:cNvPr id="19" name="左中括号 18">
              <a:extLst>
                <a:ext uri="{FF2B5EF4-FFF2-40B4-BE49-F238E27FC236}">
                  <a16:creationId xmlns:a16="http://schemas.microsoft.com/office/drawing/2014/main" id="{B6D5A127-6AB8-E04F-8E0B-05DFF2E403AC}"/>
                </a:ext>
              </a:extLst>
            </p:cNvPr>
            <p:cNvSpPr/>
            <p:nvPr/>
          </p:nvSpPr>
          <p:spPr>
            <a:xfrm rot="16200000" flipV="1">
              <a:off x="3423794" y="3717235"/>
              <a:ext cx="234042" cy="626400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左中括号 19">
              <a:extLst>
                <a:ext uri="{FF2B5EF4-FFF2-40B4-BE49-F238E27FC236}">
                  <a16:creationId xmlns:a16="http://schemas.microsoft.com/office/drawing/2014/main" id="{ED3F67F9-991F-F84E-A1F4-DDC2CEED831F}"/>
                </a:ext>
              </a:extLst>
            </p:cNvPr>
            <p:cNvSpPr/>
            <p:nvPr/>
          </p:nvSpPr>
          <p:spPr>
            <a:xfrm rot="16200000" flipV="1">
              <a:off x="4046039" y="3094989"/>
              <a:ext cx="741680" cy="2378528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左中括号 20">
              <a:extLst>
                <a:ext uri="{FF2B5EF4-FFF2-40B4-BE49-F238E27FC236}">
                  <a16:creationId xmlns:a16="http://schemas.microsoft.com/office/drawing/2014/main" id="{17B23EB3-1B1E-6841-872E-5CBCF99E4946}"/>
                </a:ext>
              </a:extLst>
            </p:cNvPr>
            <p:cNvSpPr/>
            <p:nvPr/>
          </p:nvSpPr>
          <p:spPr>
            <a:xfrm rot="16200000" flipV="1">
              <a:off x="5228951" y="1919694"/>
              <a:ext cx="1304112" cy="5306785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E47CB53-B0E9-3E4E-8C13-9FE0BDD76F27}"/>
                </a:ext>
              </a:extLst>
            </p:cNvPr>
            <p:cNvSpPr txBox="1"/>
            <p:nvPr/>
          </p:nvSpPr>
          <p:spPr>
            <a:xfrm>
              <a:off x="3387568" y="42166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9DD10B7-F8C7-ED4B-815E-480A025F877C}"/>
                </a:ext>
              </a:extLst>
            </p:cNvPr>
            <p:cNvSpPr txBox="1"/>
            <p:nvPr/>
          </p:nvSpPr>
          <p:spPr>
            <a:xfrm>
              <a:off x="3962400" y="47193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FC9C130-291F-E14E-BF10-A121D9CC7FD7}"/>
                </a:ext>
              </a:extLst>
            </p:cNvPr>
            <p:cNvSpPr txBox="1"/>
            <p:nvPr/>
          </p:nvSpPr>
          <p:spPr>
            <a:xfrm>
              <a:off x="5606143" y="534633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8D6BCC0-60F1-D447-9279-E0E37CD654D7}"/>
              </a:ext>
            </a:extLst>
          </p:cNvPr>
          <p:cNvSpPr txBox="1"/>
          <p:nvPr/>
        </p:nvSpPr>
        <p:spPr>
          <a:xfrm>
            <a:off x="6095999" y="2093271"/>
            <a:ext cx="4705134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当出现最小值的时候我们以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a,b</a:t>
            </a:r>
            <a:r>
              <a:rPr kumimoji="1" lang="en-US" altLang="zh-CN" dirty="0"/>
              <a:t>)</a:t>
            </a:r>
            <a:r>
              <a:rPr kumimoji="1" lang="zh-CN" altLang="en-US" dirty="0"/>
              <a:t>保留多个值</a:t>
            </a:r>
            <a:endParaRPr kumimoji="1" lang="en-US" altLang="zh-CN" dirty="0"/>
          </a:p>
          <a:p>
            <a:r>
              <a:rPr kumimoji="1" lang="zh-CN" altLang="en-US" dirty="0"/>
              <a:t>并根据题目要求在下一页删去较大的值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2779C14-6987-9E4B-B467-C2CC08A35CC4}"/>
              </a:ext>
            </a:extLst>
          </p:cNvPr>
          <p:cNvCxnSpPr>
            <a:cxnSpLocks/>
          </p:cNvCxnSpPr>
          <p:nvPr/>
        </p:nvCxnSpPr>
        <p:spPr>
          <a:xfrm flipH="1">
            <a:off x="5707866" y="2461519"/>
            <a:ext cx="388133" cy="641723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7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AEFC26-2D25-734B-9E2E-719B6593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3561"/>
              </p:ext>
            </p:extLst>
          </p:nvPr>
        </p:nvGraphicFramePr>
        <p:xfrm>
          <a:off x="1596001" y="3058160"/>
          <a:ext cx="8999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57">
                  <a:extLst>
                    <a:ext uri="{9D8B030D-6E8A-4147-A177-3AD203B41FA5}">
                      <a16:colId xmlns:a16="http://schemas.microsoft.com/office/drawing/2014/main" val="1169838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71502613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279665343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076845291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117094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949652864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67091303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60384250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74596543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015153176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28558731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00412655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51020305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40458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DP[]</a:t>
                      </a:r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2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</a:t>
                      </a:r>
                      <a:r>
                        <a:rPr lang="en-US" altLang="zh-CN" strike="sngStrike" dirty="0"/>
                        <a:t>,2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6771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74968F7-836F-3142-AA47-7FCC9A79095C}"/>
              </a:ext>
            </a:extLst>
          </p:cNvPr>
          <p:cNvSpPr txBox="1"/>
          <p:nvPr/>
        </p:nvSpPr>
        <p:spPr>
          <a:xfrm>
            <a:off x="1596001" y="870857"/>
            <a:ext cx="90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an integer n, return the least number of perfect square numbers that sum to n.</a:t>
            </a:r>
          </a:p>
          <a:p>
            <a:r>
              <a:rPr lang="en-US" altLang="zh-CN" dirty="0"/>
              <a:t>A perfect square is an integer that is the square of an integer; in other words, it is the product of some integer with itself. For example, 1, 4, 9, and 16 are perfect squares while 3 and 11 are not.</a:t>
            </a:r>
          </a:p>
          <a:p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square numbers under 12: 1, 4, 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87AB4E-1406-944E-837E-54198F5D378D}"/>
              </a:ext>
            </a:extLst>
          </p:cNvPr>
          <p:cNvGrpSpPr/>
          <p:nvPr/>
        </p:nvGrpSpPr>
        <p:grpSpPr>
          <a:xfrm>
            <a:off x="5682713" y="3913413"/>
            <a:ext cx="5306785" cy="1802252"/>
            <a:chOff x="3227614" y="3913413"/>
            <a:chExt cx="5306785" cy="1802252"/>
          </a:xfrm>
        </p:grpSpPr>
        <p:sp>
          <p:nvSpPr>
            <p:cNvPr id="19" name="左中括号 18">
              <a:extLst>
                <a:ext uri="{FF2B5EF4-FFF2-40B4-BE49-F238E27FC236}">
                  <a16:creationId xmlns:a16="http://schemas.microsoft.com/office/drawing/2014/main" id="{B6D5A127-6AB8-E04F-8E0B-05DFF2E403AC}"/>
                </a:ext>
              </a:extLst>
            </p:cNvPr>
            <p:cNvSpPr/>
            <p:nvPr/>
          </p:nvSpPr>
          <p:spPr>
            <a:xfrm rot="16200000" flipV="1">
              <a:off x="3423794" y="3717235"/>
              <a:ext cx="234042" cy="626400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左中括号 19">
              <a:extLst>
                <a:ext uri="{FF2B5EF4-FFF2-40B4-BE49-F238E27FC236}">
                  <a16:creationId xmlns:a16="http://schemas.microsoft.com/office/drawing/2014/main" id="{ED3F67F9-991F-F84E-A1F4-DDC2CEED831F}"/>
                </a:ext>
              </a:extLst>
            </p:cNvPr>
            <p:cNvSpPr/>
            <p:nvPr/>
          </p:nvSpPr>
          <p:spPr>
            <a:xfrm rot="16200000" flipV="1">
              <a:off x="4046039" y="3094989"/>
              <a:ext cx="741680" cy="2378528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左中括号 20">
              <a:extLst>
                <a:ext uri="{FF2B5EF4-FFF2-40B4-BE49-F238E27FC236}">
                  <a16:creationId xmlns:a16="http://schemas.microsoft.com/office/drawing/2014/main" id="{17B23EB3-1B1E-6841-872E-5CBCF99E4946}"/>
                </a:ext>
              </a:extLst>
            </p:cNvPr>
            <p:cNvSpPr/>
            <p:nvPr/>
          </p:nvSpPr>
          <p:spPr>
            <a:xfrm rot="16200000" flipV="1">
              <a:off x="5228951" y="1919694"/>
              <a:ext cx="1304112" cy="5306785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E47CB53-B0E9-3E4E-8C13-9FE0BDD76F27}"/>
                </a:ext>
              </a:extLst>
            </p:cNvPr>
            <p:cNvSpPr txBox="1"/>
            <p:nvPr/>
          </p:nvSpPr>
          <p:spPr>
            <a:xfrm>
              <a:off x="3387568" y="42166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9DD10B7-F8C7-ED4B-815E-480A025F877C}"/>
                </a:ext>
              </a:extLst>
            </p:cNvPr>
            <p:cNvSpPr txBox="1"/>
            <p:nvPr/>
          </p:nvSpPr>
          <p:spPr>
            <a:xfrm>
              <a:off x="3962400" y="47193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FC9C130-291F-E14E-BF10-A121D9CC7FD7}"/>
                </a:ext>
              </a:extLst>
            </p:cNvPr>
            <p:cNvSpPr txBox="1"/>
            <p:nvPr/>
          </p:nvSpPr>
          <p:spPr>
            <a:xfrm>
              <a:off x="5606143" y="534633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FB12C4E-FF53-BD46-A35F-6D51FF0B85A4}"/>
              </a:ext>
            </a:extLst>
          </p:cNvPr>
          <p:cNvSpPr txBox="1"/>
          <p:nvPr/>
        </p:nvSpPr>
        <p:spPr>
          <a:xfrm>
            <a:off x="1596001" y="5392499"/>
            <a:ext cx="349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注意到此时</a:t>
            </a:r>
            <a:r>
              <a:rPr kumimoji="1" lang="en-US" altLang="zh-CN" dirty="0"/>
              <a:t>9</a:t>
            </a:r>
            <a:r>
              <a:rPr kumimoji="1" lang="zh-CN" altLang="en-US" dirty="0"/>
              <a:t>已经超出</a:t>
            </a:r>
            <a:r>
              <a:rPr kumimoji="1" lang="en-US" altLang="zh-CN" dirty="0"/>
              <a:t>DP[]</a:t>
            </a:r>
            <a:r>
              <a:rPr kumimoji="1" lang="zh-CN" altLang="en-US" dirty="0"/>
              <a:t>的索引</a:t>
            </a:r>
            <a:endParaRPr kumimoji="1" lang="en-US" altLang="zh-CN" dirty="0"/>
          </a:p>
          <a:p>
            <a:r>
              <a:rPr kumimoji="1" lang="zh-CN" altLang="en-US" dirty="0"/>
              <a:t>因此我们去除</a:t>
            </a:r>
            <a:r>
              <a:rPr kumimoji="1" lang="en-US" altLang="zh-CN" dirty="0"/>
              <a:t>9</a:t>
            </a:r>
            <a:r>
              <a:rPr kumimoji="1" lang="zh-CN" altLang="en-US" dirty="0"/>
              <a:t>这一个分支</a:t>
            </a:r>
          </a:p>
        </p:txBody>
      </p:sp>
    </p:spTree>
    <p:extLst>
      <p:ext uri="{BB962C8B-B14F-4D97-AF65-F5344CB8AC3E}">
        <p14:creationId xmlns:p14="http://schemas.microsoft.com/office/powerpoint/2010/main" val="81977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AEFC26-2D25-734B-9E2E-719B6593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73694"/>
              </p:ext>
            </p:extLst>
          </p:nvPr>
        </p:nvGraphicFramePr>
        <p:xfrm>
          <a:off x="1596001" y="3058160"/>
          <a:ext cx="8999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57">
                  <a:extLst>
                    <a:ext uri="{9D8B030D-6E8A-4147-A177-3AD203B41FA5}">
                      <a16:colId xmlns:a16="http://schemas.microsoft.com/office/drawing/2014/main" val="1169838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71502613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279665343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076845291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117094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949652864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67091303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60384250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74596543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015153176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28558731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00412655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51020305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40458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DP[]</a:t>
                      </a:r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2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</a:t>
                      </a:r>
                      <a:r>
                        <a:rPr lang="en-US" altLang="zh-CN" strike="sngStrike" dirty="0"/>
                        <a:t>,3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</a:t>
                      </a:r>
                      <a:r>
                        <a:rPr lang="en-US" altLang="zh-CN" strike="sngStrike" dirty="0"/>
                        <a:t>,3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6771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74968F7-836F-3142-AA47-7FCC9A79095C}"/>
              </a:ext>
            </a:extLst>
          </p:cNvPr>
          <p:cNvSpPr txBox="1"/>
          <p:nvPr/>
        </p:nvSpPr>
        <p:spPr>
          <a:xfrm>
            <a:off x="1596001" y="870857"/>
            <a:ext cx="90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an integer n, return the least number of perfect square numbers that sum to n.</a:t>
            </a:r>
          </a:p>
          <a:p>
            <a:r>
              <a:rPr lang="en-US" altLang="zh-CN" dirty="0"/>
              <a:t>A perfect square is an integer that is the square of an integer; in other words, it is the product of some integer with itself. For example, 1, 4, 9, and 16 are perfect squares while 3 and 11 are not.</a:t>
            </a:r>
          </a:p>
          <a:p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square numbers under 12: 1, 4, 9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DFD6FE-EBE7-494D-9148-B440FF7581AE}"/>
              </a:ext>
            </a:extLst>
          </p:cNvPr>
          <p:cNvGrpSpPr/>
          <p:nvPr/>
        </p:nvGrpSpPr>
        <p:grpSpPr>
          <a:xfrm>
            <a:off x="6246384" y="3913413"/>
            <a:ext cx="2378528" cy="1175228"/>
            <a:chOff x="6246384" y="3913413"/>
            <a:chExt cx="2378528" cy="1175228"/>
          </a:xfrm>
        </p:grpSpPr>
        <p:sp>
          <p:nvSpPr>
            <p:cNvPr id="19" name="左中括号 18">
              <a:extLst>
                <a:ext uri="{FF2B5EF4-FFF2-40B4-BE49-F238E27FC236}">
                  <a16:creationId xmlns:a16="http://schemas.microsoft.com/office/drawing/2014/main" id="{B6D5A127-6AB8-E04F-8E0B-05DFF2E403AC}"/>
                </a:ext>
              </a:extLst>
            </p:cNvPr>
            <p:cNvSpPr/>
            <p:nvPr/>
          </p:nvSpPr>
          <p:spPr>
            <a:xfrm rot="16200000" flipV="1">
              <a:off x="6442563" y="3717235"/>
              <a:ext cx="234042" cy="626400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左中括号 19">
              <a:extLst>
                <a:ext uri="{FF2B5EF4-FFF2-40B4-BE49-F238E27FC236}">
                  <a16:creationId xmlns:a16="http://schemas.microsoft.com/office/drawing/2014/main" id="{ED3F67F9-991F-F84E-A1F4-DDC2CEED831F}"/>
                </a:ext>
              </a:extLst>
            </p:cNvPr>
            <p:cNvSpPr/>
            <p:nvPr/>
          </p:nvSpPr>
          <p:spPr>
            <a:xfrm rot="16200000" flipV="1">
              <a:off x="7064808" y="3094989"/>
              <a:ext cx="741680" cy="2378528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E47CB53-B0E9-3E4E-8C13-9FE0BDD76F27}"/>
                </a:ext>
              </a:extLst>
            </p:cNvPr>
            <p:cNvSpPr txBox="1"/>
            <p:nvPr/>
          </p:nvSpPr>
          <p:spPr>
            <a:xfrm>
              <a:off x="6406337" y="42166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9DD10B7-F8C7-ED4B-815E-480A025F877C}"/>
                </a:ext>
              </a:extLst>
            </p:cNvPr>
            <p:cNvSpPr txBox="1"/>
            <p:nvPr/>
          </p:nvSpPr>
          <p:spPr>
            <a:xfrm>
              <a:off x="6981169" y="47193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FB12C4E-FF53-BD46-A35F-6D51FF0B85A4}"/>
              </a:ext>
            </a:extLst>
          </p:cNvPr>
          <p:cNvSpPr txBox="1"/>
          <p:nvPr/>
        </p:nvSpPr>
        <p:spPr>
          <a:xfrm>
            <a:off x="1596001" y="5392499"/>
            <a:ext cx="349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注意到此时</a:t>
            </a:r>
            <a:r>
              <a:rPr kumimoji="1" lang="en-US" altLang="zh-CN" dirty="0"/>
              <a:t>9</a:t>
            </a:r>
            <a:r>
              <a:rPr kumimoji="1" lang="zh-CN" altLang="en-US" dirty="0"/>
              <a:t>已经超出</a:t>
            </a:r>
            <a:r>
              <a:rPr kumimoji="1" lang="en-US" altLang="zh-CN" dirty="0"/>
              <a:t>DP[]</a:t>
            </a:r>
            <a:r>
              <a:rPr kumimoji="1" lang="zh-CN" altLang="en-US" dirty="0"/>
              <a:t>的索引</a:t>
            </a:r>
            <a:endParaRPr kumimoji="1" lang="en-US" altLang="zh-CN" dirty="0"/>
          </a:p>
          <a:p>
            <a:r>
              <a:rPr kumimoji="1" lang="zh-CN" altLang="en-US" dirty="0"/>
              <a:t>因此我们去除</a:t>
            </a:r>
            <a:r>
              <a:rPr kumimoji="1" lang="en-US" altLang="zh-CN" dirty="0"/>
              <a:t>9</a:t>
            </a:r>
            <a:r>
              <a:rPr kumimoji="1" lang="zh-CN" altLang="en-US" dirty="0"/>
              <a:t>这一个分支</a:t>
            </a:r>
          </a:p>
        </p:txBody>
      </p:sp>
    </p:spTree>
    <p:extLst>
      <p:ext uri="{BB962C8B-B14F-4D97-AF65-F5344CB8AC3E}">
        <p14:creationId xmlns:p14="http://schemas.microsoft.com/office/powerpoint/2010/main" val="6803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AEFC26-2D25-734B-9E2E-719B6593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65297"/>
              </p:ext>
            </p:extLst>
          </p:nvPr>
        </p:nvGraphicFramePr>
        <p:xfrm>
          <a:off x="1596001" y="3058160"/>
          <a:ext cx="8999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57">
                  <a:extLst>
                    <a:ext uri="{9D8B030D-6E8A-4147-A177-3AD203B41FA5}">
                      <a16:colId xmlns:a16="http://schemas.microsoft.com/office/drawing/2014/main" val="1169838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71502613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279665343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076845291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117094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949652864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67091303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60384250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74596543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015153176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28558731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00412655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51020305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40458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DP[]</a:t>
                      </a:r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2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(4</a:t>
                      </a:r>
                      <a:r>
                        <a:rPr lang="en-US" altLang="zh-CN" strike="sngStrike" dirty="0"/>
                        <a:t>,4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</a:t>
                      </a:r>
                      <a:r>
                        <a:rPr lang="en-US" altLang="zh-CN" strike="sngStrike" dirty="0"/>
                        <a:t>,4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6771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74968F7-836F-3142-AA47-7FCC9A79095C}"/>
              </a:ext>
            </a:extLst>
          </p:cNvPr>
          <p:cNvSpPr txBox="1"/>
          <p:nvPr/>
        </p:nvSpPr>
        <p:spPr>
          <a:xfrm>
            <a:off x="1596001" y="870857"/>
            <a:ext cx="90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an integer n, return the least number of perfect square numbers that sum to n.</a:t>
            </a:r>
          </a:p>
          <a:p>
            <a:r>
              <a:rPr lang="en-US" altLang="zh-CN" dirty="0"/>
              <a:t>A perfect square is an integer that is the square of an integer; in other words, it is the product of some integer with itself. For example, 1, 4, 9, and 16 are perfect squares while 3 and 11 are not.</a:t>
            </a:r>
          </a:p>
          <a:p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square numbers under 12: 1, 4, 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160D263-A897-7740-9C69-ECE78B02F83B}"/>
              </a:ext>
            </a:extLst>
          </p:cNvPr>
          <p:cNvGrpSpPr/>
          <p:nvPr/>
        </p:nvGrpSpPr>
        <p:grpSpPr>
          <a:xfrm>
            <a:off x="6797528" y="3913413"/>
            <a:ext cx="2378528" cy="1175228"/>
            <a:chOff x="6246384" y="3913413"/>
            <a:chExt cx="2378528" cy="1175228"/>
          </a:xfrm>
        </p:grpSpPr>
        <p:sp>
          <p:nvSpPr>
            <p:cNvPr id="19" name="左中括号 18">
              <a:extLst>
                <a:ext uri="{FF2B5EF4-FFF2-40B4-BE49-F238E27FC236}">
                  <a16:creationId xmlns:a16="http://schemas.microsoft.com/office/drawing/2014/main" id="{B6D5A127-6AB8-E04F-8E0B-05DFF2E403AC}"/>
                </a:ext>
              </a:extLst>
            </p:cNvPr>
            <p:cNvSpPr/>
            <p:nvPr/>
          </p:nvSpPr>
          <p:spPr>
            <a:xfrm rot="16200000" flipV="1">
              <a:off x="6442563" y="3717235"/>
              <a:ext cx="234042" cy="626400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左中括号 19">
              <a:extLst>
                <a:ext uri="{FF2B5EF4-FFF2-40B4-BE49-F238E27FC236}">
                  <a16:creationId xmlns:a16="http://schemas.microsoft.com/office/drawing/2014/main" id="{ED3F67F9-991F-F84E-A1F4-DDC2CEED831F}"/>
                </a:ext>
              </a:extLst>
            </p:cNvPr>
            <p:cNvSpPr/>
            <p:nvPr/>
          </p:nvSpPr>
          <p:spPr>
            <a:xfrm rot="16200000" flipV="1">
              <a:off x="7064808" y="3094989"/>
              <a:ext cx="741680" cy="2378528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E47CB53-B0E9-3E4E-8C13-9FE0BDD76F27}"/>
                </a:ext>
              </a:extLst>
            </p:cNvPr>
            <p:cNvSpPr txBox="1"/>
            <p:nvPr/>
          </p:nvSpPr>
          <p:spPr>
            <a:xfrm>
              <a:off x="6406337" y="42166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9DD10B7-F8C7-ED4B-815E-480A025F877C}"/>
                </a:ext>
              </a:extLst>
            </p:cNvPr>
            <p:cNvSpPr txBox="1"/>
            <p:nvPr/>
          </p:nvSpPr>
          <p:spPr>
            <a:xfrm>
              <a:off x="6981169" y="47193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164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3AEFC26-2D25-734B-9E2E-719B6593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82074"/>
              </p:ext>
            </p:extLst>
          </p:nvPr>
        </p:nvGraphicFramePr>
        <p:xfrm>
          <a:off x="1596001" y="3058160"/>
          <a:ext cx="8999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57">
                  <a:extLst>
                    <a:ext uri="{9D8B030D-6E8A-4147-A177-3AD203B41FA5}">
                      <a16:colId xmlns:a16="http://schemas.microsoft.com/office/drawing/2014/main" val="1169838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71502613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279665343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076845291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11709478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949652864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67091303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60384250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74596543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015153176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3285587312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2004126555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1510203057"/>
                    </a:ext>
                  </a:extLst>
                </a:gridCol>
                <a:gridCol w="581880">
                  <a:extLst>
                    <a:ext uri="{9D8B030D-6E8A-4147-A177-3AD203B41FA5}">
                      <a16:colId xmlns:a16="http://schemas.microsoft.com/office/drawing/2014/main" val="40458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DP[]</a:t>
                      </a:r>
                      <a:r>
                        <a:rPr lang="zh-CN" altLang="en-US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2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(2</a:t>
                      </a:r>
                      <a:r>
                        <a:rPr lang="en-US" altLang="zh-CN" strike="sngStrike" dirty="0"/>
                        <a:t>,5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</a:t>
                      </a:r>
                      <a:r>
                        <a:rPr lang="en-US" altLang="zh-CN" strike="sngStrike" dirty="0"/>
                        <a:t>,5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6771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74968F7-836F-3142-AA47-7FCC9A79095C}"/>
              </a:ext>
            </a:extLst>
          </p:cNvPr>
          <p:cNvSpPr txBox="1"/>
          <p:nvPr/>
        </p:nvSpPr>
        <p:spPr>
          <a:xfrm>
            <a:off x="1596001" y="870857"/>
            <a:ext cx="900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an integer n, return the least number of perfect square numbers that sum to n.</a:t>
            </a:r>
          </a:p>
          <a:p>
            <a:r>
              <a:rPr lang="en-US" altLang="zh-CN" dirty="0"/>
              <a:t>A perfect square is an integer that is the square of an integer; in other words, it is the product of some integer with itself. For example, 1, 4, 9, and 16 are perfect squares while 3 and 11 are not.</a:t>
            </a:r>
          </a:p>
          <a:p>
            <a:r>
              <a:rPr lang="en-US" altLang="zh-CN" dirty="0"/>
              <a:t>Perfect</a:t>
            </a:r>
            <a:r>
              <a:rPr lang="zh-CN" altLang="en-US" dirty="0"/>
              <a:t> </a:t>
            </a:r>
            <a:r>
              <a:rPr lang="en-US" altLang="zh-CN" dirty="0"/>
              <a:t>square numbers under 12: 1, 4, 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160D263-A897-7740-9C69-ECE78B02F83B}"/>
              </a:ext>
            </a:extLst>
          </p:cNvPr>
          <p:cNvGrpSpPr/>
          <p:nvPr/>
        </p:nvGrpSpPr>
        <p:grpSpPr>
          <a:xfrm>
            <a:off x="7373724" y="3913413"/>
            <a:ext cx="2378528" cy="1175228"/>
            <a:chOff x="6246384" y="3913413"/>
            <a:chExt cx="2378528" cy="1175228"/>
          </a:xfrm>
        </p:grpSpPr>
        <p:sp>
          <p:nvSpPr>
            <p:cNvPr id="19" name="左中括号 18">
              <a:extLst>
                <a:ext uri="{FF2B5EF4-FFF2-40B4-BE49-F238E27FC236}">
                  <a16:creationId xmlns:a16="http://schemas.microsoft.com/office/drawing/2014/main" id="{B6D5A127-6AB8-E04F-8E0B-05DFF2E403AC}"/>
                </a:ext>
              </a:extLst>
            </p:cNvPr>
            <p:cNvSpPr/>
            <p:nvPr/>
          </p:nvSpPr>
          <p:spPr>
            <a:xfrm rot="16200000" flipV="1">
              <a:off x="6442563" y="3717235"/>
              <a:ext cx="234042" cy="626400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左中括号 19">
              <a:extLst>
                <a:ext uri="{FF2B5EF4-FFF2-40B4-BE49-F238E27FC236}">
                  <a16:creationId xmlns:a16="http://schemas.microsoft.com/office/drawing/2014/main" id="{ED3F67F9-991F-F84E-A1F4-DDC2CEED831F}"/>
                </a:ext>
              </a:extLst>
            </p:cNvPr>
            <p:cNvSpPr/>
            <p:nvPr/>
          </p:nvSpPr>
          <p:spPr>
            <a:xfrm rot="16200000" flipV="1">
              <a:off x="7064808" y="3094989"/>
              <a:ext cx="741680" cy="2378528"/>
            </a:xfrm>
            <a:prstGeom prst="leftBracket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E47CB53-B0E9-3E4E-8C13-9FE0BDD76F27}"/>
                </a:ext>
              </a:extLst>
            </p:cNvPr>
            <p:cNvSpPr txBox="1"/>
            <p:nvPr/>
          </p:nvSpPr>
          <p:spPr>
            <a:xfrm>
              <a:off x="6406337" y="42166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9DD10B7-F8C7-ED4B-815E-480A025F877C}"/>
                </a:ext>
              </a:extLst>
            </p:cNvPr>
            <p:cNvSpPr txBox="1"/>
            <p:nvPr/>
          </p:nvSpPr>
          <p:spPr>
            <a:xfrm>
              <a:off x="6981169" y="47193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942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1650</Words>
  <Application>Microsoft Macintosh PowerPoint</Application>
  <PresentationFormat>宽屏</PresentationFormat>
  <Paragraphs>471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Eason Tang</dc:creator>
  <cp:lastModifiedBy>Eason Tang</cp:lastModifiedBy>
  <cp:revision>23</cp:revision>
  <dcterms:created xsi:type="dcterms:W3CDTF">2021-06-14T12:35:09Z</dcterms:created>
  <dcterms:modified xsi:type="dcterms:W3CDTF">2021-06-14T13:05:03Z</dcterms:modified>
</cp:coreProperties>
</file>