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3" autoAdjust="0"/>
    <p:restoredTop sz="94660"/>
  </p:normalViewPr>
  <p:slideViewPr>
    <p:cSldViewPr snapToGrid="0">
      <p:cViewPr varScale="1">
        <p:scale>
          <a:sx n="71" d="100"/>
          <a:sy n="71" d="100"/>
        </p:scale>
        <p:origin x="96"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6FAF1-720B-4A48-BA72-0B7A28C446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65592B-C05B-4C1F-83FB-643593C21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A0BCF0-FBC6-4051-87AC-34E191ECA554}"/>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0CC35B70-B07B-44FB-8AB1-845ECF1A20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319B10-35FF-4D93-8A9E-EC8906202BDB}"/>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206888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DF00B-9324-415D-9197-A2D9D9F8F6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E3D937-6C68-4195-9089-376B77B252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A9FA71-0444-4C3C-A542-FE9632BB5FB9}"/>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64C35071-5ADB-48BD-9EBF-F068E0F90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E6A5B-71E0-4311-84FD-FA446FDE0D1E}"/>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89304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854734-53BB-41E7-8B03-597A3370E69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7704FA-6BF8-4C40-BCFC-D2667268D8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F26D36-3D5A-45C2-9274-C9C31C3D1200}"/>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69661E3B-A0D7-41FB-867C-05514B4178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A3C999-E437-468E-A42D-E544148A8A4D}"/>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183318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5F185-B8D6-4163-BC9E-E0BBF30ACD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E4D881-5B7A-474E-94BC-00AEEBD0AF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7ED1FD-DB13-4984-B234-55310F274759}"/>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21B232D4-A7EC-4579-AAD4-D716526A8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2BC9F5-40BB-4B5B-A69C-D328903A8260}"/>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76389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E0D2B-00FD-4680-B40E-A263A61264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FADBE1-5403-4344-BB39-E509AFD62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B14A69-871D-41B5-8061-01270FEE87A9}"/>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481F20CD-9BE8-4BC0-B506-34B317909F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09162A-E6CA-4271-AD9F-812BEE942D36}"/>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9885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5061A-72AC-46DD-979F-D741680F2A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265D39-D4DA-4074-AF3C-F1AFCCB5C2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82C014-B058-4511-B41C-51D8AFEEB5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E699E10-25E8-445B-AE3D-6BD609DADC5D}"/>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6" name="页脚占位符 5">
            <a:extLst>
              <a:ext uri="{FF2B5EF4-FFF2-40B4-BE49-F238E27FC236}">
                <a16:creationId xmlns:a16="http://schemas.microsoft.com/office/drawing/2014/main" id="{8DCBFBB7-71B4-4A1A-8FA7-2F70549400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9610E-7542-490E-B34C-C23918278915}"/>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26480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9E039-1D46-4513-B1AB-505ADA647A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6E2C2A-F1B4-4D13-85F4-D862D5DF7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B0DF32-69AE-4638-B266-0CF949A408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E0ACD2-DB6A-4492-8A9A-234ABD7E1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919016-82A1-404B-9BC4-035CBE33F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604D9B2-7E69-42B3-840C-8518A043CA31}"/>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8" name="页脚占位符 7">
            <a:extLst>
              <a:ext uri="{FF2B5EF4-FFF2-40B4-BE49-F238E27FC236}">
                <a16:creationId xmlns:a16="http://schemas.microsoft.com/office/drawing/2014/main" id="{1DBECE77-6B94-4BF6-A834-E92342E582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61572-0AB6-4A4F-BB29-25837669AC1D}"/>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59160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43CFF-485A-4AEF-9066-54D9EAAEE0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A7EAC2-8764-4AE4-898F-2B8D7FA2FDC4}"/>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4" name="页脚占位符 3">
            <a:extLst>
              <a:ext uri="{FF2B5EF4-FFF2-40B4-BE49-F238E27FC236}">
                <a16:creationId xmlns:a16="http://schemas.microsoft.com/office/drawing/2014/main" id="{5D43F1F5-53DF-4687-95E6-595496B258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7C0ED-217E-49C1-8AA5-9EAD183313E0}"/>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38340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1AC354-D7FB-4095-B48F-91878C7C8160}"/>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3" name="页脚占位符 2">
            <a:extLst>
              <a:ext uri="{FF2B5EF4-FFF2-40B4-BE49-F238E27FC236}">
                <a16:creationId xmlns:a16="http://schemas.microsoft.com/office/drawing/2014/main" id="{2FC5D758-BCD5-48C3-BE2B-7E04D4E695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46508A-9053-4DA6-9477-B74E565C1168}"/>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120068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90F5-EE22-4271-80A6-01E9AB333C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D64E5E-D8C7-4D85-BF83-737BACA4C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FAD7846-B97E-4779-B071-1D54C7E35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7243A0-F2EB-4531-AB2F-3A0E4EBB1172}"/>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6" name="页脚占位符 5">
            <a:extLst>
              <a:ext uri="{FF2B5EF4-FFF2-40B4-BE49-F238E27FC236}">
                <a16:creationId xmlns:a16="http://schemas.microsoft.com/office/drawing/2014/main" id="{36447E33-0B24-4173-B113-E0D6FC50F3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EF838-212C-4000-A3F1-71142596745D}"/>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136739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B0416-8CC8-41F8-84B6-9FB921CE41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4C55BE-8B75-4FC4-8584-DF92C59D2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2E3CED-2BE2-496A-9459-F22CE4BD3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85A0F9-60B9-40DD-9D30-F1331679754A}"/>
              </a:ext>
            </a:extLst>
          </p:cNvPr>
          <p:cNvSpPr>
            <a:spLocks noGrp="1"/>
          </p:cNvSpPr>
          <p:nvPr>
            <p:ph type="dt" sz="half" idx="10"/>
          </p:nvPr>
        </p:nvSpPr>
        <p:spPr/>
        <p:txBody>
          <a:bodyPr/>
          <a:lstStyle/>
          <a:p>
            <a:fld id="{18104015-91B0-41EC-AEEA-618F700BEE1A}" type="datetimeFigureOut">
              <a:rPr lang="zh-CN" altLang="en-US" smtClean="0"/>
              <a:t>2021/7/7</a:t>
            </a:fld>
            <a:endParaRPr lang="zh-CN" altLang="en-US"/>
          </a:p>
        </p:txBody>
      </p:sp>
      <p:sp>
        <p:nvSpPr>
          <p:cNvPr id="6" name="页脚占位符 5">
            <a:extLst>
              <a:ext uri="{FF2B5EF4-FFF2-40B4-BE49-F238E27FC236}">
                <a16:creationId xmlns:a16="http://schemas.microsoft.com/office/drawing/2014/main" id="{E312BDAF-1E5A-4CB7-A75D-A429F2E032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492DCB-1EAA-45F1-B4C6-467F5A60A1E4}"/>
              </a:ext>
            </a:extLst>
          </p:cNvPr>
          <p:cNvSpPr>
            <a:spLocks noGrp="1"/>
          </p:cNvSpPr>
          <p:nvPr>
            <p:ph type="sldNum" sz="quarter" idx="12"/>
          </p:nvPr>
        </p:nvSpPr>
        <p:spPr/>
        <p:txBody>
          <a:body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109911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1D6B94-6625-4680-B55E-9DC672DEA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8AE399-4EFD-4C3E-9B1F-BE077D3DC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D60EAC-CED7-496C-BA3D-9659BF215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04015-91B0-41EC-AEEA-618F700BEE1A}"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7FDA38B5-1B54-4F65-A4FA-B7E660563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12DD53-1B29-4774-80D7-436937ABB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33EE3-A980-48F5-B73F-B748FFDAB2E5}" type="slidenum">
              <a:rPr lang="zh-CN" altLang="en-US" smtClean="0"/>
              <a:t>‹#›</a:t>
            </a:fld>
            <a:endParaRPr lang="zh-CN" altLang="en-US"/>
          </a:p>
        </p:txBody>
      </p:sp>
    </p:spTree>
    <p:extLst>
      <p:ext uri="{BB962C8B-B14F-4D97-AF65-F5344CB8AC3E}">
        <p14:creationId xmlns:p14="http://schemas.microsoft.com/office/powerpoint/2010/main" val="184076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1961775600"/>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Tree>
    <p:extLst>
      <p:ext uri="{BB962C8B-B14F-4D97-AF65-F5344CB8AC3E}">
        <p14:creationId xmlns:p14="http://schemas.microsoft.com/office/powerpoint/2010/main" val="213736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986179086"/>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4949178" y="3364107"/>
            <a:ext cx="303195" cy="117466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4979893" y="4103035"/>
            <a:ext cx="306494" cy="369332"/>
          </a:xfrm>
          <a:prstGeom prst="rect">
            <a:avLst/>
          </a:prstGeom>
          <a:noFill/>
        </p:spPr>
        <p:txBody>
          <a:bodyPr wrap="square" rtlCol="0">
            <a:spAutoFit/>
          </a:bodyPr>
          <a:lstStyle/>
          <a:p>
            <a:r>
              <a:rPr kumimoji="1" lang="en-US" altLang="zh-CN" dirty="0"/>
              <a:t>2</a:t>
            </a:r>
          </a:p>
        </p:txBody>
      </p:sp>
    </p:spTree>
    <p:extLst>
      <p:ext uri="{BB962C8B-B14F-4D97-AF65-F5344CB8AC3E}">
        <p14:creationId xmlns:p14="http://schemas.microsoft.com/office/powerpoint/2010/main" val="86903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17285289"/>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5500507" y="3364107"/>
            <a:ext cx="303195" cy="117466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5531222" y="4103035"/>
            <a:ext cx="306494" cy="369332"/>
          </a:xfrm>
          <a:prstGeom prst="rect">
            <a:avLst/>
          </a:prstGeom>
          <a:noFill/>
        </p:spPr>
        <p:txBody>
          <a:bodyPr wrap="square" rtlCol="0">
            <a:spAutoFit/>
          </a:bodyPr>
          <a:lstStyle/>
          <a:p>
            <a:r>
              <a:rPr kumimoji="1" lang="en-US" altLang="zh-CN" dirty="0"/>
              <a:t>2</a:t>
            </a:r>
          </a:p>
        </p:txBody>
      </p:sp>
    </p:spTree>
    <p:extLst>
      <p:ext uri="{BB962C8B-B14F-4D97-AF65-F5344CB8AC3E}">
        <p14:creationId xmlns:p14="http://schemas.microsoft.com/office/powerpoint/2010/main" val="322604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2693298635"/>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a:t>2</a:t>
                      </a:r>
                      <a:endParaRPr lang="zh-CN" altLang="en-US" dirty="0"/>
                    </a:p>
                  </a:txBody>
                  <a:tcPr/>
                </a:tc>
                <a:tc>
                  <a:txBody>
                    <a:bodyPr/>
                    <a:lstStyle/>
                    <a:p>
                      <a:r>
                        <a:rPr lang="en-US" altLang="zh-CN" dirty="0"/>
                        <a:t>3</a:t>
                      </a:r>
                      <a:endParaRPr lang="zh-CN" altLang="en-US" dirty="0"/>
                    </a:p>
                  </a:txBody>
                  <a:tcPr/>
                </a:tc>
                <a:tc>
                  <a:txBody>
                    <a:bodyPr/>
                    <a:lstStyle/>
                    <a:p>
                      <a:r>
                        <a:rPr lang="en-US" altLang="zh-CN"/>
                        <a:t>4</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4554873" y="2418472"/>
            <a:ext cx="303195" cy="3065929"/>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4553223" y="4140483"/>
            <a:ext cx="306494" cy="369332"/>
          </a:xfrm>
          <a:prstGeom prst="rect">
            <a:avLst/>
          </a:prstGeom>
          <a:noFill/>
        </p:spPr>
        <p:txBody>
          <a:bodyPr wrap="square" rtlCol="0">
            <a:spAutoFit/>
          </a:bodyPr>
          <a:lstStyle/>
          <a:p>
            <a:r>
              <a:rPr kumimoji="1" lang="en-US" altLang="zh-CN" dirty="0"/>
              <a:t>5</a:t>
            </a:r>
          </a:p>
        </p:txBody>
      </p:sp>
    </p:spTree>
    <p:extLst>
      <p:ext uri="{BB962C8B-B14F-4D97-AF65-F5344CB8AC3E}">
        <p14:creationId xmlns:p14="http://schemas.microsoft.com/office/powerpoint/2010/main" val="219691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1539123984"/>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754326"/>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a:p>
            <a:r>
              <a:rPr lang="zh-CN" altLang="en-US" dirty="0"/>
              <a:t>边界情况</a:t>
            </a:r>
            <a:r>
              <a:rPr lang="en-US" altLang="zh-CN" dirty="0" err="1"/>
              <a:t>dp</a:t>
            </a:r>
            <a:r>
              <a:rPr lang="en-US" altLang="zh-CN" dirty="0"/>
              <a:t>[0] = 1</a:t>
            </a:r>
          </a:p>
        </p:txBody>
      </p:sp>
    </p:spTree>
    <p:extLst>
      <p:ext uri="{BB962C8B-B14F-4D97-AF65-F5344CB8AC3E}">
        <p14:creationId xmlns:p14="http://schemas.microsoft.com/office/powerpoint/2010/main" val="348699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1707873322"/>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3423794" y="3717235"/>
            <a:ext cx="234042" cy="62640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3387568" y="4216609"/>
            <a:ext cx="306494" cy="369332"/>
          </a:xfrm>
          <a:prstGeom prst="rect">
            <a:avLst/>
          </a:prstGeom>
          <a:noFill/>
        </p:spPr>
        <p:txBody>
          <a:bodyPr wrap="none" rtlCol="0">
            <a:spAutoFit/>
          </a:bodyPr>
          <a:lstStyle/>
          <a:p>
            <a:r>
              <a:rPr kumimoji="1" lang="en-US" altLang="zh-CN" dirty="0"/>
              <a:t>1</a:t>
            </a:r>
            <a:endParaRPr kumimoji="1" lang="zh-CN" altLang="en-US" dirty="0"/>
          </a:p>
        </p:txBody>
      </p:sp>
      <p:sp>
        <p:nvSpPr>
          <p:cNvPr id="2" name="文本框 1">
            <a:extLst>
              <a:ext uri="{FF2B5EF4-FFF2-40B4-BE49-F238E27FC236}">
                <a16:creationId xmlns:a16="http://schemas.microsoft.com/office/drawing/2014/main" id="{3421CC14-FA6B-443B-AD21-0535F8EAED00}"/>
              </a:ext>
            </a:extLst>
          </p:cNvPr>
          <p:cNvSpPr txBox="1"/>
          <p:nvPr/>
        </p:nvSpPr>
        <p:spPr>
          <a:xfrm>
            <a:off x="1734671" y="4894729"/>
            <a:ext cx="4061011" cy="369332"/>
          </a:xfrm>
          <a:prstGeom prst="rect">
            <a:avLst/>
          </a:prstGeom>
          <a:noFill/>
        </p:spPr>
        <p:txBody>
          <a:bodyPr wrap="square" rtlCol="0">
            <a:spAutoFit/>
          </a:bodyPr>
          <a:lstStyle/>
          <a:p>
            <a:r>
              <a:rPr lang="en-US" altLang="zh-CN" dirty="0" err="1"/>
              <a:t>dp</a:t>
            </a:r>
            <a:r>
              <a:rPr lang="en-US" altLang="zh-CN" dirty="0"/>
              <a:t>[</a:t>
            </a:r>
            <a:r>
              <a:rPr lang="en-US" altLang="zh-CN" dirty="0" err="1"/>
              <a:t>i</a:t>
            </a:r>
            <a:r>
              <a:rPr lang="en-US" altLang="zh-CN" dirty="0"/>
              <a:t> + 1] = </a:t>
            </a:r>
            <a:r>
              <a:rPr lang="en-US" altLang="zh-CN" dirty="0" err="1"/>
              <a:t>dp</a:t>
            </a:r>
            <a:r>
              <a:rPr lang="en-US" altLang="zh-CN" dirty="0"/>
              <a:t>[</a:t>
            </a:r>
            <a:r>
              <a:rPr lang="en-US" altLang="zh-CN" dirty="0" err="1"/>
              <a:t>i</a:t>
            </a:r>
            <a:r>
              <a:rPr lang="en-US" altLang="zh-CN" dirty="0"/>
              <a:t>] + </a:t>
            </a:r>
            <a:r>
              <a:rPr lang="en-US" altLang="zh-CN" dirty="0" err="1"/>
              <a:t>dp</a:t>
            </a:r>
            <a:r>
              <a:rPr lang="en-US" altLang="zh-CN" dirty="0"/>
              <a:t>[I + 1]</a:t>
            </a:r>
            <a:endParaRPr lang="zh-CN" altLang="en-US" dirty="0"/>
          </a:p>
        </p:txBody>
      </p:sp>
    </p:spTree>
    <p:extLst>
      <p:ext uri="{BB962C8B-B14F-4D97-AF65-F5344CB8AC3E}">
        <p14:creationId xmlns:p14="http://schemas.microsoft.com/office/powerpoint/2010/main" val="372585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4069253" y="3641109"/>
            <a:ext cx="234042" cy="62640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4033027" y="4140483"/>
            <a:ext cx="306494" cy="369332"/>
          </a:xfrm>
          <a:prstGeom prst="rect">
            <a:avLst/>
          </a:prstGeom>
          <a:noFill/>
        </p:spPr>
        <p:txBody>
          <a:bodyPr wrap="none" rtlCol="0">
            <a:spAutoFit/>
          </a:bodyPr>
          <a:lstStyle/>
          <a:p>
            <a:r>
              <a:rPr kumimoji="1" lang="en-US" altLang="zh-CN" dirty="0"/>
              <a:t>1</a:t>
            </a:r>
            <a:endParaRPr kumimoji="1" lang="zh-CN" altLang="en-US" dirty="0"/>
          </a:p>
        </p:txBody>
      </p:sp>
    </p:spTree>
    <p:extLst>
      <p:ext uri="{BB962C8B-B14F-4D97-AF65-F5344CB8AC3E}">
        <p14:creationId xmlns:p14="http://schemas.microsoft.com/office/powerpoint/2010/main" val="403273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271579742"/>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4674371" y="3603661"/>
            <a:ext cx="234042" cy="62640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4638145" y="4103035"/>
            <a:ext cx="306494" cy="369332"/>
          </a:xfrm>
          <a:prstGeom prst="rect">
            <a:avLst/>
          </a:prstGeom>
          <a:noFill/>
        </p:spPr>
        <p:txBody>
          <a:bodyPr wrap="none" rtlCol="0">
            <a:spAutoFit/>
          </a:bodyPr>
          <a:lstStyle/>
          <a:p>
            <a:r>
              <a:rPr kumimoji="1" lang="en-US" altLang="zh-CN" dirty="0"/>
              <a:t>1</a:t>
            </a:r>
            <a:endParaRPr kumimoji="1" lang="zh-CN" altLang="en-US" dirty="0"/>
          </a:p>
        </p:txBody>
      </p:sp>
    </p:spTree>
    <p:extLst>
      <p:ext uri="{BB962C8B-B14F-4D97-AF65-F5344CB8AC3E}">
        <p14:creationId xmlns:p14="http://schemas.microsoft.com/office/powerpoint/2010/main" val="344775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1855301959"/>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5247509" y="3603661"/>
            <a:ext cx="234042" cy="62640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5211283" y="4103035"/>
            <a:ext cx="306494" cy="369332"/>
          </a:xfrm>
          <a:prstGeom prst="rect">
            <a:avLst/>
          </a:prstGeom>
          <a:noFill/>
        </p:spPr>
        <p:txBody>
          <a:bodyPr wrap="none" rtlCol="0">
            <a:spAutoFit/>
          </a:bodyPr>
          <a:lstStyle/>
          <a:p>
            <a:r>
              <a:rPr kumimoji="1" lang="en-US" altLang="zh-CN" dirty="0"/>
              <a:t>1</a:t>
            </a:r>
            <a:endParaRPr kumimoji="1" lang="zh-CN" altLang="en-US" dirty="0"/>
          </a:p>
        </p:txBody>
      </p:sp>
    </p:spTree>
    <p:extLst>
      <p:ext uri="{BB962C8B-B14F-4D97-AF65-F5344CB8AC3E}">
        <p14:creationId xmlns:p14="http://schemas.microsoft.com/office/powerpoint/2010/main" val="290114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905326381"/>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5825732" y="3603661"/>
            <a:ext cx="234042" cy="62640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5789506" y="4103035"/>
            <a:ext cx="306494" cy="369332"/>
          </a:xfrm>
          <a:prstGeom prst="rect">
            <a:avLst/>
          </a:prstGeom>
          <a:noFill/>
        </p:spPr>
        <p:txBody>
          <a:bodyPr wrap="none" rtlCol="0">
            <a:spAutoFit/>
          </a:bodyPr>
          <a:lstStyle/>
          <a:p>
            <a:r>
              <a:rPr kumimoji="1" lang="en-US" altLang="zh-CN" dirty="0"/>
              <a:t>1</a:t>
            </a:r>
            <a:endParaRPr kumimoji="1" lang="zh-CN" altLang="en-US" dirty="0"/>
          </a:p>
        </p:txBody>
      </p:sp>
    </p:spTree>
    <p:extLst>
      <p:ext uri="{BB962C8B-B14F-4D97-AF65-F5344CB8AC3E}">
        <p14:creationId xmlns:p14="http://schemas.microsoft.com/office/powerpoint/2010/main" val="412264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3812344245"/>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3738943" y="3364107"/>
            <a:ext cx="303195" cy="117466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3769658" y="4103035"/>
            <a:ext cx="306494" cy="369332"/>
          </a:xfrm>
          <a:prstGeom prst="rect">
            <a:avLst/>
          </a:prstGeom>
          <a:noFill/>
        </p:spPr>
        <p:txBody>
          <a:bodyPr wrap="square" rtlCol="0">
            <a:spAutoFit/>
          </a:bodyPr>
          <a:lstStyle/>
          <a:p>
            <a:r>
              <a:rPr kumimoji="1" lang="en-US" altLang="zh-CN" dirty="0"/>
              <a:t>2</a:t>
            </a:r>
          </a:p>
        </p:txBody>
      </p:sp>
    </p:spTree>
    <p:extLst>
      <p:ext uri="{BB962C8B-B14F-4D97-AF65-F5344CB8AC3E}">
        <p14:creationId xmlns:p14="http://schemas.microsoft.com/office/powerpoint/2010/main" val="28096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3AEFC26-2D25-734B-9E2E-719B65931E22}"/>
              </a:ext>
            </a:extLst>
          </p:cNvPr>
          <p:cNvGraphicFramePr>
            <a:graphicFrameLocks noGrp="1"/>
          </p:cNvGraphicFramePr>
          <p:nvPr>
            <p:extLst>
              <p:ext uri="{D42A27DB-BD31-4B8C-83A1-F6EECF244321}">
                <p14:modId xmlns:p14="http://schemas.microsoft.com/office/powerpoint/2010/main" val="4078051877"/>
              </p:ext>
            </p:extLst>
          </p:nvPr>
        </p:nvGraphicFramePr>
        <p:xfrm>
          <a:off x="1596001" y="3058160"/>
          <a:ext cx="8999997" cy="741680"/>
        </p:xfrm>
        <a:graphic>
          <a:graphicData uri="http://schemas.openxmlformats.org/drawingml/2006/table">
            <a:tbl>
              <a:tblPr firstRow="1" bandRow="1">
                <a:tableStyleId>{5C22544A-7EE6-4342-B048-85BDC9FD1C3A}</a:tableStyleId>
              </a:tblPr>
              <a:tblGrid>
                <a:gridCol w="1435557">
                  <a:extLst>
                    <a:ext uri="{9D8B030D-6E8A-4147-A177-3AD203B41FA5}">
                      <a16:colId xmlns:a16="http://schemas.microsoft.com/office/drawing/2014/main" val="1169838785"/>
                    </a:ext>
                  </a:extLst>
                </a:gridCol>
                <a:gridCol w="581880">
                  <a:extLst>
                    <a:ext uri="{9D8B030D-6E8A-4147-A177-3AD203B41FA5}">
                      <a16:colId xmlns:a16="http://schemas.microsoft.com/office/drawing/2014/main" val="715026132"/>
                    </a:ext>
                  </a:extLst>
                </a:gridCol>
                <a:gridCol w="581880">
                  <a:extLst>
                    <a:ext uri="{9D8B030D-6E8A-4147-A177-3AD203B41FA5}">
                      <a16:colId xmlns:a16="http://schemas.microsoft.com/office/drawing/2014/main" val="1279665343"/>
                    </a:ext>
                  </a:extLst>
                </a:gridCol>
                <a:gridCol w="581880">
                  <a:extLst>
                    <a:ext uri="{9D8B030D-6E8A-4147-A177-3AD203B41FA5}">
                      <a16:colId xmlns:a16="http://schemas.microsoft.com/office/drawing/2014/main" val="1076845291"/>
                    </a:ext>
                  </a:extLst>
                </a:gridCol>
                <a:gridCol w="581880">
                  <a:extLst>
                    <a:ext uri="{9D8B030D-6E8A-4147-A177-3AD203B41FA5}">
                      <a16:colId xmlns:a16="http://schemas.microsoft.com/office/drawing/2014/main" val="2117094785"/>
                    </a:ext>
                  </a:extLst>
                </a:gridCol>
                <a:gridCol w="581880">
                  <a:extLst>
                    <a:ext uri="{9D8B030D-6E8A-4147-A177-3AD203B41FA5}">
                      <a16:colId xmlns:a16="http://schemas.microsoft.com/office/drawing/2014/main" val="3949652864"/>
                    </a:ext>
                  </a:extLst>
                </a:gridCol>
                <a:gridCol w="581880">
                  <a:extLst>
                    <a:ext uri="{9D8B030D-6E8A-4147-A177-3AD203B41FA5}">
                      <a16:colId xmlns:a16="http://schemas.microsoft.com/office/drawing/2014/main" val="2670913035"/>
                    </a:ext>
                  </a:extLst>
                </a:gridCol>
                <a:gridCol w="581880">
                  <a:extLst>
                    <a:ext uri="{9D8B030D-6E8A-4147-A177-3AD203B41FA5}">
                      <a16:colId xmlns:a16="http://schemas.microsoft.com/office/drawing/2014/main" val="603842505"/>
                    </a:ext>
                  </a:extLst>
                </a:gridCol>
                <a:gridCol w="581880">
                  <a:extLst>
                    <a:ext uri="{9D8B030D-6E8A-4147-A177-3AD203B41FA5}">
                      <a16:colId xmlns:a16="http://schemas.microsoft.com/office/drawing/2014/main" val="2745965437"/>
                    </a:ext>
                  </a:extLst>
                </a:gridCol>
                <a:gridCol w="581880">
                  <a:extLst>
                    <a:ext uri="{9D8B030D-6E8A-4147-A177-3AD203B41FA5}">
                      <a16:colId xmlns:a16="http://schemas.microsoft.com/office/drawing/2014/main" val="3015153176"/>
                    </a:ext>
                  </a:extLst>
                </a:gridCol>
                <a:gridCol w="581880">
                  <a:extLst>
                    <a:ext uri="{9D8B030D-6E8A-4147-A177-3AD203B41FA5}">
                      <a16:colId xmlns:a16="http://schemas.microsoft.com/office/drawing/2014/main" val="3285587312"/>
                    </a:ext>
                  </a:extLst>
                </a:gridCol>
                <a:gridCol w="581880">
                  <a:extLst>
                    <a:ext uri="{9D8B030D-6E8A-4147-A177-3AD203B41FA5}">
                      <a16:colId xmlns:a16="http://schemas.microsoft.com/office/drawing/2014/main" val="2004126555"/>
                    </a:ext>
                  </a:extLst>
                </a:gridCol>
                <a:gridCol w="581880">
                  <a:extLst>
                    <a:ext uri="{9D8B030D-6E8A-4147-A177-3AD203B41FA5}">
                      <a16:colId xmlns:a16="http://schemas.microsoft.com/office/drawing/2014/main" val="1510203057"/>
                    </a:ext>
                  </a:extLst>
                </a:gridCol>
                <a:gridCol w="581880">
                  <a:extLst>
                    <a:ext uri="{9D8B030D-6E8A-4147-A177-3AD203B41FA5}">
                      <a16:colId xmlns:a16="http://schemas.microsoft.com/office/drawing/2014/main" val="404582662"/>
                    </a:ext>
                  </a:extLst>
                </a:gridCol>
              </a:tblGrid>
              <a:tr h="370840">
                <a:tc>
                  <a:txBody>
                    <a:bodyPr/>
                    <a:lstStyle/>
                    <a:p>
                      <a:r>
                        <a:rPr lang="en-US" altLang="zh-CN" dirty="0"/>
                        <a:t>DP[]</a:t>
                      </a:r>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3024620"/>
                  </a:ext>
                </a:extLst>
              </a:tr>
              <a:tr h="370840">
                <a:tc>
                  <a:txBody>
                    <a:bodyPr/>
                    <a:lstStyle/>
                    <a:p>
                      <a:r>
                        <a:rPr lang="en-US" altLang="zh-CN" dirty="0"/>
                        <a:t>DP</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50867714"/>
                  </a:ext>
                </a:extLst>
              </a:tr>
            </a:tbl>
          </a:graphicData>
        </a:graphic>
      </p:graphicFrame>
      <p:sp>
        <p:nvSpPr>
          <p:cNvPr id="5" name="文本框 4">
            <a:extLst>
              <a:ext uri="{FF2B5EF4-FFF2-40B4-BE49-F238E27FC236}">
                <a16:creationId xmlns:a16="http://schemas.microsoft.com/office/drawing/2014/main" id="{E74968F7-836F-3142-AA47-7FCC9A79095C}"/>
              </a:ext>
            </a:extLst>
          </p:cNvPr>
          <p:cNvSpPr txBox="1"/>
          <p:nvPr/>
        </p:nvSpPr>
        <p:spPr>
          <a:xfrm>
            <a:off x="1596001" y="870857"/>
            <a:ext cx="9000000" cy="1477328"/>
          </a:xfrm>
          <a:prstGeom prst="rect">
            <a:avLst/>
          </a:prstGeom>
          <a:noFill/>
        </p:spPr>
        <p:txBody>
          <a:bodyPr wrap="square" rtlCol="0">
            <a:spAutoFit/>
          </a:bodyPr>
          <a:lstStyle/>
          <a:p>
            <a:r>
              <a:rPr lang="en-US" altLang="zh-CN" dirty="0"/>
              <a:t>You are given an integer array coins representing coins of different denominations and an integer amount representing a total amount of </a:t>
            </a:r>
            <a:r>
              <a:rPr lang="en-US" altLang="zh-CN" dirty="0" err="1"/>
              <a:t>money.Return</a:t>
            </a:r>
            <a:r>
              <a:rPr lang="en-US" altLang="zh-CN" dirty="0"/>
              <a:t> the number of combinations that make up that amount. If that amount of money cannot be made up by any combination of the coins, return 0.You may assume that you have an infinite number of each kind of </a:t>
            </a:r>
            <a:r>
              <a:rPr lang="en-US" altLang="zh-CN" dirty="0" err="1"/>
              <a:t>coin.The</a:t>
            </a:r>
            <a:r>
              <a:rPr lang="en-US" altLang="zh-CN" dirty="0"/>
              <a:t> answer is guaranteed to fit into a signed 32-bit integer.</a:t>
            </a:r>
          </a:p>
        </p:txBody>
      </p:sp>
      <p:sp>
        <p:nvSpPr>
          <p:cNvPr id="19" name="左中括号 18">
            <a:extLst>
              <a:ext uri="{FF2B5EF4-FFF2-40B4-BE49-F238E27FC236}">
                <a16:creationId xmlns:a16="http://schemas.microsoft.com/office/drawing/2014/main" id="{B6D5A127-6AB8-E04F-8E0B-05DFF2E403AC}"/>
              </a:ext>
            </a:extLst>
          </p:cNvPr>
          <p:cNvSpPr/>
          <p:nvPr/>
        </p:nvSpPr>
        <p:spPr>
          <a:xfrm rot="16200000" flipV="1">
            <a:off x="4276825" y="3364107"/>
            <a:ext cx="303195" cy="1174660"/>
          </a:xfrm>
          <a:prstGeom prst="leftBracket">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7E47CB53-B0E9-3E4E-8C13-9FE0BDD76F27}"/>
              </a:ext>
            </a:extLst>
          </p:cNvPr>
          <p:cNvSpPr txBox="1"/>
          <p:nvPr/>
        </p:nvSpPr>
        <p:spPr>
          <a:xfrm>
            <a:off x="4307540" y="4103035"/>
            <a:ext cx="306494" cy="369332"/>
          </a:xfrm>
          <a:prstGeom prst="rect">
            <a:avLst/>
          </a:prstGeom>
          <a:noFill/>
        </p:spPr>
        <p:txBody>
          <a:bodyPr wrap="square" rtlCol="0">
            <a:spAutoFit/>
          </a:bodyPr>
          <a:lstStyle/>
          <a:p>
            <a:r>
              <a:rPr kumimoji="1" lang="en-US" altLang="zh-CN" dirty="0"/>
              <a:t>2</a:t>
            </a:r>
          </a:p>
        </p:txBody>
      </p:sp>
    </p:spTree>
    <p:extLst>
      <p:ext uri="{BB962C8B-B14F-4D97-AF65-F5344CB8AC3E}">
        <p14:creationId xmlns:p14="http://schemas.microsoft.com/office/powerpoint/2010/main" val="2675169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1188</Words>
  <Application>Microsoft Office PowerPoint</Application>
  <PresentationFormat>宽屏</PresentationFormat>
  <Paragraphs>192</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Eason Tang</dc:creator>
  <cp:lastModifiedBy>Eason Tang</cp:lastModifiedBy>
  <cp:revision>1</cp:revision>
  <dcterms:created xsi:type="dcterms:W3CDTF">2021-07-07T11:36:23Z</dcterms:created>
  <dcterms:modified xsi:type="dcterms:W3CDTF">2021-07-07T11:49:31Z</dcterms:modified>
</cp:coreProperties>
</file>