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56" r:id="rId3"/>
    <p:sldId id="284" r:id="rId4"/>
    <p:sldId id="288" r:id="rId5"/>
    <p:sldId id="287" r:id="rId6"/>
    <p:sldId id="286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5E0"/>
    <a:srgbClr val="FBFBFB"/>
    <a:srgbClr val="2CBFCE"/>
    <a:srgbClr val="4BA3A8"/>
    <a:srgbClr val="48CAD8"/>
    <a:srgbClr val="CDCDCD"/>
    <a:srgbClr val="34C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2" autoAdjust="0"/>
  </p:normalViewPr>
  <p:slideViewPr>
    <p:cSldViewPr snapToGrid="0">
      <p:cViewPr varScale="1">
        <p:scale>
          <a:sx n="109" d="100"/>
          <a:sy n="109" d="100"/>
        </p:scale>
        <p:origin x="-4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8787-9047-4AF5-881F-7F50AD2DF8EC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7DC68-DC49-49E5-8237-04A1A5F29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3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3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0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3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9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0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1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7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65D2-8FAD-4D76-8784-B0DFBE8D81B0}" type="datetimeFigureOut">
              <a:rPr lang="zh-CN" altLang="en-US" smtClean="0"/>
              <a:t>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91E52-4521-4A04-9B01-2C3910F2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2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6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47187" y="104261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英语学习计划</a:t>
            </a:r>
            <a:endParaRPr lang="zh-CN" altLang="en-US" sz="4800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3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34" y="366622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提纲</a:t>
            </a:r>
            <a:endParaRPr lang="zh-CN" altLang="en-US" sz="3200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1152453" y="1760787"/>
            <a:ext cx="785813" cy="728663"/>
          </a:xfrm>
          <a:custGeom>
            <a:avLst/>
            <a:gdLst>
              <a:gd name="T0" fmla="*/ 278 w 618"/>
              <a:gd name="T1" fmla="*/ 113 h 566"/>
              <a:gd name="T2" fmla="*/ 266 w 618"/>
              <a:gd name="T3" fmla="*/ 25 h 566"/>
              <a:gd name="T4" fmla="*/ 350 w 618"/>
              <a:gd name="T5" fmla="*/ 24 h 566"/>
              <a:gd name="T6" fmla="*/ 340 w 618"/>
              <a:gd name="T7" fmla="*/ 113 h 566"/>
              <a:gd name="T8" fmla="*/ 465 w 618"/>
              <a:gd name="T9" fmla="*/ 251 h 566"/>
              <a:gd name="T10" fmla="*/ 469 w 618"/>
              <a:gd name="T11" fmla="*/ 249 h 566"/>
              <a:gd name="T12" fmla="*/ 585 w 618"/>
              <a:gd name="T13" fmla="*/ 172 h 566"/>
              <a:gd name="T14" fmla="*/ 603 w 618"/>
              <a:gd name="T15" fmla="*/ 169 h 566"/>
              <a:gd name="T16" fmla="*/ 617 w 618"/>
              <a:gd name="T17" fmla="*/ 190 h 566"/>
              <a:gd name="T18" fmla="*/ 588 w 618"/>
              <a:gd name="T19" fmla="*/ 367 h 566"/>
              <a:gd name="T20" fmla="*/ 562 w 618"/>
              <a:gd name="T21" fmla="*/ 530 h 566"/>
              <a:gd name="T22" fmla="*/ 559 w 618"/>
              <a:gd name="T23" fmla="*/ 548 h 566"/>
              <a:gd name="T24" fmla="*/ 538 w 618"/>
              <a:gd name="T25" fmla="*/ 566 h 566"/>
              <a:gd name="T26" fmla="*/ 481 w 618"/>
              <a:gd name="T27" fmla="*/ 566 h 566"/>
              <a:gd name="T28" fmla="*/ 80 w 618"/>
              <a:gd name="T29" fmla="*/ 566 h 566"/>
              <a:gd name="T30" fmla="*/ 58 w 618"/>
              <a:gd name="T31" fmla="*/ 546 h 566"/>
              <a:gd name="T32" fmla="*/ 43 w 618"/>
              <a:gd name="T33" fmla="*/ 455 h 566"/>
              <a:gd name="T34" fmla="*/ 63 w 618"/>
              <a:gd name="T35" fmla="*/ 431 h 566"/>
              <a:gd name="T36" fmla="*/ 82 w 618"/>
              <a:gd name="T37" fmla="*/ 431 h 566"/>
              <a:gd name="T38" fmla="*/ 460 w 618"/>
              <a:gd name="T39" fmla="*/ 431 h 566"/>
              <a:gd name="T40" fmla="*/ 469 w 618"/>
              <a:gd name="T41" fmla="*/ 432 h 566"/>
              <a:gd name="T42" fmla="*/ 482 w 618"/>
              <a:gd name="T43" fmla="*/ 452 h 566"/>
              <a:gd name="T44" fmla="*/ 465 w 618"/>
              <a:gd name="T45" fmla="*/ 469 h 566"/>
              <a:gd name="T46" fmla="*/ 438 w 618"/>
              <a:gd name="T47" fmla="*/ 469 h 566"/>
              <a:gd name="T48" fmla="*/ 89 w 618"/>
              <a:gd name="T49" fmla="*/ 469 h 566"/>
              <a:gd name="T50" fmla="*/ 84 w 618"/>
              <a:gd name="T51" fmla="*/ 469 h 566"/>
              <a:gd name="T52" fmla="*/ 94 w 618"/>
              <a:gd name="T53" fmla="*/ 527 h 566"/>
              <a:gd name="T54" fmla="*/ 98 w 618"/>
              <a:gd name="T55" fmla="*/ 527 h 566"/>
              <a:gd name="T56" fmla="*/ 519 w 618"/>
              <a:gd name="T57" fmla="*/ 527 h 566"/>
              <a:gd name="T58" fmla="*/ 524 w 618"/>
              <a:gd name="T59" fmla="*/ 523 h 566"/>
              <a:gd name="T60" fmla="*/ 552 w 618"/>
              <a:gd name="T61" fmla="*/ 348 h 566"/>
              <a:gd name="T62" fmla="*/ 571 w 618"/>
              <a:gd name="T63" fmla="*/ 231 h 566"/>
              <a:gd name="T64" fmla="*/ 571 w 618"/>
              <a:gd name="T65" fmla="*/ 228 h 566"/>
              <a:gd name="T66" fmla="*/ 567 w 618"/>
              <a:gd name="T67" fmla="*/ 230 h 566"/>
              <a:gd name="T68" fmla="*/ 475 w 618"/>
              <a:gd name="T69" fmla="*/ 291 h 566"/>
              <a:gd name="T70" fmla="*/ 445 w 618"/>
              <a:gd name="T71" fmla="*/ 287 h 566"/>
              <a:gd name="T72" fmla="*/ 311 w 618"/>
              <a:gd name="T73" fmla="*/ 140 h 566"/>
              <a:gd name="T74" fmla="*/ 309 w 618"/>
              <a:gd name="T75" fmla="*/ 137 h 566"/>
              <a:gd name="T76" fmla="*/ 288 w 618"/>
              <a:gd name="T77" fmla="*/ 159 h 566"/>
              <a:gd name="T78" fmla="*/ 173 w 618"/>
              <a:gd name="T79" fmla="*/ 285 h 566"/>
              <a:gd name="T80" fmla="*/ 171 w 618"/>
              <a:gd name="T81" fmla="*/ 288 h 566"/>
              <a:gd name="T82" fmla="*/ 142 w 618"/>
              <a:gd name="T83" fmla="*/ 291 h 566"/>
              <a:gd name="T84" fmla="*/ 50 w 618"/>
              <a:gd name="T85" fmla="*/ 230 h 566"/>
              <a:gd name="T86" fmla="*/ 46 w 618"/>
              <a:gd name="T87" fmla="*/ 227 h 566"/>
              <a:gd name="T88" fmla="*/ 51 w 618"/>
              <a:gd name="T89" fmla="*/ 260 h 566"/>
              <a:gd name="T90" fmla="*/ 67 w 618"/>
              <a:gd name="T91" fmla="*/ 361 h 566"/>
              <a:gd name="T92" fmla="*/ 50 w 618"/>
              <a:gd name="T93" fmla="*/ 382 h 566"/>
              <a:gd name="T94" fmla="*/ 29 w 618"/>
              <a:gd name="T95" fmla="*/ 366 h 566"/>
              <a:gd name="T96" fmla="*/ 18 w 618"/>
              <a:gd name="T97" fmla="*/ 302 h 566"/>
              <a:gd name="T98" fmla="*/ 1 w 618"/>
              <a:gd name="T99" fmla="*/ 194 h 566"/>
              <a:gd name="T100" fmla="*/ 1 w 618"/>
              <a:gd name="T101" fmla="*/ 181 h 566"/>
              <a:gd name="T102" fmla="*/ 31 w 618"/>
              <a:gd name="T103" fmla="*/ 171 h 566"/>
              <a:gd name="T104" fmla="*/ 75 w 618"/>
              <a:gd name="T105" fmla="*/ 201 h 566"/>
              <a:gd name="T106" fmla="*/ 152 w 618"/>
              <a:gd name="T107" fmla="*/ 252 h 566"/>
              <a:gd name="T108" fmla="*/ 278 w 618"/>
              <a:gd name="T109" fmla="*/ 113 h 566"/>
              <a:gd name="T110" fmla="*/ 309 w 618"/>
              <a:gd name="T111" fmla="*/ 83 h 566"/>
              <a:gd name="T112" fmla="*/ 328 w 618"/>
              <a:gd name="T113" fmla="*/ 64 h 566"/>
              <a:gd name="T114" fmla="*/ 309 w 618"/>
              <a:gd name="T115" fmla="*/ 45 h 566"/>
              <a:gd name="T116" fmla="*/ 289 w 618"/>
              <a:gd name="T117" fmla="*/ 64 h 566"/>
              <a:gd name="T118" fmla="*/ 309 w 618"/>
              <a:gd name="T119" fmla="*/ 8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566">
                <a:moveTo>
                  <a:pt x="278" y="113"/>
                </a:moveTo>
                <a:cubicBezTo>
                  <a:pt x="245" y="91"/>
                  <a:pt x="243" y="49"/>
                  <a:pt x="266" y="25"/>
                </a:cubicBezTo>
                <a:cubicBezTo>
                  <a:pt x="289" y="0"/>
                  <a:pt x="327" y="0"/>
                  <a:pt x="350" y="24"/>
                </a:cubicBezTo>
                <a:cubicBezTo>
                  <a:pt x="374" y="49"/>
                  <a:pt x="373" y="91"/>
                  <a:pt x="340" y="113"/>
                </a:cubicBezTo>
                <a:cubicBezTo>
                  <a:pt x="381" y="159"/>
                  <a:pt x="423" y="205"/>
                  <a:pt x="465" y="251"/>
                </a:cubicBezTo>
                <a:cubicBezTo>
                  <a:pt x="467" y="250"/>
                  <a:pt x="468" y="250"/>
                  <a:pt x="469" y="249"/>
                </a:cubicBezTo>
                <a:cubicBezTo>
                  <a:pt x="508" y="223"/>
                  <a:pt x="547" y="197"/>
                  <a:pt x="585" y="172"/>
                </a:cubicBezTo>
                <a:cubicBezTo>
                  <a:pt x="591" y="168"/>
                  <a:pt x="597" y="167"/>
                  <a:pt x="603" y="169"/>
                </a:cubicBezTo>
                <a:cubicBezTo>
                  <a:pt x="613" y="171"/>
                  <a:pt x="618" y="181"/>
                  <a:pt x="617" y="190"/>
                </a:cubicBezTo>
                <a:cubicBezTo>
                  <a:pt x="607" y="249"/>
                  <a:pt x="598" y="308"/>
                  <a:pt x="588" y="367"/>
                </a:cubicBezTo>
                <a:cubicBezTo>
                  <a:pt x="580" y="421"/>
                  <a:pt x="571" y="476"/>
                  <a:pt x="562" y="530"/>
                </a:cubicBezTo>
                <a:cubicBezTo>
                  <a:pt x="561" y="536"/>
                  <a:pt x="560" y="542"/>
                  <a:pt x="559" y="548"/>
                </a:cubicBezTo>
                <a:cubicBezTo>
                  <a:pt x="557" y="560"/>
                  <a:pt x="550" y="566"/>
                  <a:pt x="538" y="566"/>
                </a:cubicBezTo>
                <a:cubicBezTo>
                  <a:pt x="519" y="566"/>
                  <a:pt x="500" y="566"/>
                  <a:pt x="481" y="566"/>
                </a:cubicBezTo>
                <a:cubicBezTo>
                  <a:pt x="347" y="566"/>
                  <a:pt x="213" y="566"/>
                  <a:pt x="80" y="566"/>
                </a:cubicBezTo>
                <a:cubicBezTo>
                  <a:pt x="66" y="566"/>
                  <a:pt x="60" y="560"/>
                  <a:pt x="58" y="546"/>
                </a:cubicBezTo>
                <a:cubicBezTo>
                  <a:pt x="53" y="516"/>
                  <a:pt x="48" y="485"/>
                  <a:pt x="43" y="455"/>
                </a:cubicBezTo>
                <a:cubicBezTo>
                  <a:pt x="41" y="441"/>
                  <a:pt x="49" y="431"/>
                  <a:pt x="63" y="431"/>
                </a:cubicBezTo>
                <a:cubicBezTo>
                  <a:pt x="69" y="430"/>
                  <a:pt x="75" y="431"/>
                  <a:pt x="82" y="431"/>
                </a:cubicBezTo>
                <a:cubicBezTo>
                  <a:pt x="208" y="431"/>
                  <a:pt x="334" y="431"/>
                  <a:pt x="460" y="431"/>
                </a:cubicBezTo>
                <a:cubicBezTo>
                  <a:pt x="463" y="431"/>
                  <a:pt x="466" y="431"/>
                  <a:pt x="469" y="432"/>
                </a:cubicBezTo>
                <a:cubicBezTo>
                  <a:pt x="477" y="434"/>
                  <a:pt x="483" y="443"/>
                  <a:pt x="482" y="452"/>
                </a:cubicBezTo>
                <a:cubicBezTo>
                  <a:pt x="481" y="461"/>
                  <a:pt x="474" y="469"/>
                  <a:pt x="465" y="469"/>
                </a:cubicBezTo>
                <a:cubicBezTo>
                  <a:pt x="456" y="470"/>
                  <a:pt x="447" y="469"/>
                  <a:pt x="438" y="469"/>
                </a:cubicBezTo>
                <a:cubicBezTo>
                  <a:pt x="322" y="469"/>
                  <a:pt x="205" y="469"/>
                  <a:pt x="89" y="469"/>
                </a:cubicBezTo>
                <a:cubicBezTo>
                  <a:pt x="87" y="469"/>
                  <a:pt x="86" y="469"/>
                  <a:pt x="84" y="469"/>
                </a:cubicBezTo>
                <a:cubicBezTo>
                  <a:pt x="87" y="489"/>
                  <a:pt x="90" y="508"/>
                  <a:pt x="94" y="527"/>
                </a:cubicBezTo>
                <a:cubicBezTo>
                  <a:pt x="95" y="527"/>
                  <a:pt x="97" y="527"/>
                  <a:pt x="98" y="527"/>
                </a:cubicBezTo>
                <a:cubicBezTo>
                  <a:pt x="238" y="527"/>
                  <a:pt x="379" y="527"/>
                  <a:pt x="519" y="527"/>
                </a:cubicBezTo>
                <a:cubicBezTo>
                  <a:pt x="522" y="527"/>
                  <a:pt x="524" y="527"/>
                  <a:pt x="524" y="523"/>
                </a:cubicBezTo>
                <a:cubicBezTo>
                  <a:pt x="533" y="465"/>
                  <a:pt x="543" y="407"/>
                  <a:pt x="552" y="348"/>
                </a:cubicBezTo>
                <a:cubicBezTo>
                  <a:pt x="558" y="309"/>
                  <a:pt x="565" y="270"/>
                  <a:pt x="571" y="231"/>
                </a:cubicBezTo>
                <a:cubicBezTo>
                  <a:pt x="571" y="230"/>
                  <a:pt x="571" y="229"/>
                  <a:pt x="571" y="228"/>
                </a:cubicBezTo>
                <a:cubicBezTo>
                  <a:pt x="570" y="229"/>
                  <a:pt x="568" y="230"/>
                  <a:pt x="567" y="230"/>
                </a:cubicBezTo>
                <a:cubicBezTo>
                  <a:pt x="536" y="251"/>
                  <a:pt x="506" y="271"/>
                  <a:pt x="475" y="291"/>
                </a:cubicBezTo>
                <a:cubicBezTo>
                  <a:pt x="463" y="299"/>
                  <a:pt x="455" y="298"/>
                  <a:pt x="445" y="287"/>
                </a:cubicBezTo>
                <a:cubicBezTo>
                  <a:pt x="401" y="238"/>
                  <a:pt x="356" y="189"/>
                  <a:pt x="311" y="140"/>
                </a:cubicBezTo>
                <a:cubicBezTo>
                  <a:pt x="310" y="139"/>
                  <a:pt x="310" y="138"/>
                  <a:pt x="309" y="137"/>
                </a:cubicBezTo>
                <a:cubicBezTo>
                  <a:pt x="302" y="144"/>
                  <a:pt x="295" y="151"/>
                  <a:pt x="288" y="159"/>
                </a:cubicBezTo>
                <a:cubicBezTo>
                  <a:pt x="250" y="201"/>
                  <a:pt x="212" y="243"/>
                  <a:pt x="173" y="285"/>
                </a:cubicBezTo>
                <a:cubicBezTo>
                  <a:pt x="173" y="286"/>
                  <a:pt x="172" y="287"/>
                  <a:pt x="171" y="288"/>
                </a:cubicBezTo>
                <a:cubicBezTo>
                  <a:pt x="162" y="298"/>
                  <a:pt x="154" y="299"/>
                  <a:pt x="142" y="291"/>
                </a:cubicBezTo>
                <a:cubicBezTo>
                  <a:pt x="111" y="271"/>
                  <a:pt x="81" y="251"/>
                  <a:pt x="50" y="230"/>
                </a:cubicBezTo>
                <a:cubicBezTo>
                  <a:pt x="49" y="229"/>
                  <a:pt x="47" y="229"/>
                  <a:pt x="46" y="227"/>
                </a:cubicBezTo>
                <a:cubicBezTo>
                  <a:pt x="47" y="239"/>
                  <a:pt x="49" y="250"/>
                  <a:pt x="51" y="260"/>
                </a:cubicBezTo>
                <a:cubicBezTo>
                  <a:pt x="56" y="294"/>
                  <a:pt x="62" y="327"/>
                  <a:pt x="67" y="361"/>
                </a:cubicBezTo>
                <a:cubicBezTo>
                  <a:pt x="68" y="371"/>
                  <a:pt x="61" y="381"/>
                  <a:pt x="50" y="382"/>
                </a:cubicBezTo>
                <a:cubicBezTo>
                  <a:pt x="40" y="384"/>
                  <a:pt x="31" y="377"/>
                  <a:pt x="29" y="366"/>
                </a:cubicBezTo>
                <a:cubicBezTo>
                  <a:pt x="25" y="345"/>
                  <a:pt x="22" y="324"/>
                  <a:pt x="18" y="302"/>
                </a:cubicBezTo>
                <a:cubicBezTo>
                  <a:pt x="13" y="266"/>
                  <a:pt x="7" y="230"/>
                  <a:pt x="1" y="194"/>
                </a:cubicBezTo>
                <a:cubicBezTo>
                  <a:pt x="1" y="190"/>
                  <a:pt x="0" y="185"/>
                  <a:pt x="1" y="181"/>
                </a:cubicBezTo>
                <a:cubicBezTo>
                  <a:pt x="5" y="169"/>
                  <a:pt x="19" y="164"/>
                  <a:pt x="31" y="171"/>
                </a:cubicBezTo>
                <a:cubicBezTo>
                  <a:pt x="46" y="181"/>
                  <a:pt x="60" y="191"/>
                  <a:pt x="75" y="201"/>
                </a:cubicBezTo>
                <a:cubicBezTo>
                  <a:pt x="101" y="218"/>
                  <a:pt x="126" y="234"/>
                  <a:pt x="152" y="252"/>
                </a:cubicBezTo>
                <a:cubicBezTo>
                  <a:pt x="194" y="205"/>
                  <a:pt x="236" y="159"/>
                  <a:pt x="278" y="113"/>
                </a:cubicBezTo>
                <a:close/>
                <a:moveTo>
                  <a:pt x="309" y="83"/>
                </a:moveTo>
                <a:cubicBezTo>
                  <a:pt x="319" y="83"/>
                  <a:pt x="328" y="75"/>
                  <a:pt x="328" y="64"/>
                </a:cubicBezTo>
                <a:cubicBezTo>
                  <a:pt x="328" y="54"/>
                  <a:pt x="319" y="45"/>
                  <a:pt x="309" y="45"/>
                </a:cubicBezTo>
                <a:cubicBezTo>
                  <a:pt x="298" y="45"/>
                  <a:pt x="289" y="54"/>
                  <a:pt x="289" y="64"/>
                </a:cubicBezTo>
                <a:cubicBezTo>
                  <a:pt x="289" y="75"/>
                  <a:pt x="298" y="84"/>
                  <a:pt x="309" y="8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217540" y="3509282"/>
            <a:ext cx="650874" cy="738188"/>
          </a:xfrm>
          <a:custGeom>
            <a:avLst/>
            <a:gdLst>
              <a:gd name="T0" fmla="*/ 182 w 545"/>
              <a:gd name="T1" fmla="*/ 324 h 613"/>
              <a:gd name="T2" fmla="*/ 152 w 545"/>
              <a:gd name="T3" fmla="*/ 322 h 613"/>
              <a:gd name="T4" fmla="*/ 25 w 545"/>
              <a:gd name="T5" fmla="*/ 210 h 613"/>
              <a:gd name="T6" fmla="*/ 143 w 545"/>
              <a:gd name="T7" fmla="*/ 18 h 613"/>
              <a:gd name="T8" fmla="*/ 326 w 545"/>
              <a:gd name="T9" fmla="*/ 144 h 613"/>
              <a:gd name="T10" fmla="*/ 328 w 545"/>
              <a:gd name="T11" fmla="*/ 173 h 613"/>
              <a:gd name="T12" fmla="*/ 331 w 545"/>
              <a:gd name="T13" fmla="*/ 178 h 613"/>
              <a:gd name="T14" fmla="*/ 340 w 545"/>
              <a:gd name="T15" fmla="*/ 186 h 613"/>
              <a:gd name="T16" fmla="*/ 478 w 545"/>
              <a:gd name="T17" fmla="*/ 364 h 613"/>
              <a:gd name="T18" fmla="*/ 532 w 545"/>
              <a:gd name="T19" fmla="*/ 434 h 613"/>
              <a:gd name="T20" fmla="*/ 528 w 545"/>
              <a:gd name="T21" fmla="*/ 487 h 613"/>
              <a:gd name="T22" fmla="*/ 525 w 545"/>
              <a:gd name="T23" fmla="*/ 490 h 613"/>
              <a:gd name="T24" fmla="*/ 524 w 545"/>
              <a:gd name="T25" fmla="*/ 495 h 613"/>
              <a:gd name="T26" fmla="*/ 538 w 545"/>
              <a:gd name="T27" fmla="*/ 549 h 613"/>
              <a:gd name="T28" fmla="*/ 538 w 545"/>
              <a:gd name="T29" fmla="*/ 565 h 613"/>
              <a:gd name="T30" fmla="*/ 529 w 545"/>
              <a:gd name="T31" fmla="*/ 581 h 613"/>
              <a:gd name="T32" fmla="*/ 485 w 545"/>
              <a:gd name="T33" fmla="*/ 608 h 613"/>
              <a:gd name="T34" fmla="*/ 432 w 545"/>
              <a:gd name="T35" fmla="*/ 606 h 613"/>
              <a:gd name="T36" fmla="*/ 363 w 545"/>
              <a:gd name="T37" fmla="*/ 584 h 613"/>
              <a:gd name="T38" fmla="*/ 238 w 545"/>
              <a:gd name="T39" fmla="*/ 558 h 613"/>
              <a:gd name="T40" fmla="*/ 153 w 545"/>
              <a:gd name="T41" fmla="*/ 556 h 613"/>
              <a:gd name="T42" fmla="*/ 38 w 545"/>
              <a:gd name="T43" fmla="*/ 590 h 613"/>
              <a:gd name="T44" fmla="*/ 13 w 545"/>
              <a:gd name="T45" fmla="*/ 585 h 613"/>
              <a:gd name="T46" fmla="*/ 19 w 545"/>
              <a:gd name="T47" fmla="*/ 556 h 613"/>
              <a:gd name="T48" fmla="*/ 73 w 545"/>
              <a:gd name="T49" fmla="*/ 533 h 613"/>
              <a:gd name="T50" fmla="*/ 190 w 545"/>
              <a:gd name="T51" fmla="*/ 516 h 613"/>
              <a:gd name="T52" fmla="*/ 405 w 545"/>
              <a:gd name="T53" fmla="*/ 557 h 613"/>
              <a:gd name="T54" fmla="*/ 452 w 545"/>
              <a:gd name="T55" fmla="*/ 571 h 613"/>
              <a:gd name="T56" fmla="*/ 499 w 545"/>
              <a:gd name="T57" fmla="*/ 556 h 613"/>
              <a:gd name="T58" fmla="*/ 500 w 545"/>
              <a:gd name="T59" fmla="*/ 552 h 613"/>
              <a:gd name="T60" fmla="*/ 494 w 545"/>
              <a:gd name="T61" fmla="*/ 521 h 613"/>
              <a:gd name="T62" fmla="*/ 490 w 545"/>
              <a:gd name="T63" fmla="*/ 525 h 613"/>
              <a:gd name="T64" fmla="*/ 439 w 545"/>
              <a:gd name="T65" fmla="*/ 527 h 613"/>
              <a:gd name="T66" fmla="*/ 336 w 545"/>
              <a:gd name="T67" fmla="*/ 448 h 613"/>
              <a:gd name="T68" fmla="*/ 192 w 545"/>
              <a:gd name="T69" fmla="*/ 337 h 613"/>
              <a:gd name="T70" fmla="*/ 182 w 545"/>
              <a:gd name="T71" fmla="*/ 324 h 613"/>
              <a:gd name="T72" fmla="*/ 289 w 545"/>
              <a:gd name="T73" fmla="*/ 169 h 613"/>
              <a:gd name="T74" fmla="*/ 173 w 545"/>
              <a:gd name="T75" fmla="*/ 53 h 613"/>
              <a:gd name="T76" fmla="*/ 58 w 545"/>
              <a:gd name="T77" fmla="*/ 169 h 613"/>
              <a:gd name="T78" fmla="*/ 173 w 545"/>
              <a:gd name="T79" fmla="*/ 285 h 613"/>
              <a:gd name="T80" fmla="*/ 289 w 545"/>
              <a:gd name="T81" fmla="*/ 169 h 613"/>
              <a:gd name="T82" fmla="*/ 226 w 545"/>
              <a:gd name="T83" fmla="*/ 315 h 613"/>
              <a:gd name="T84" fmla="*/ 462 w 545"/>
              <a:gd name="T85" fmla="*/ 496 h 613"/>
              <a:gd name="T86" fmla="*/ 501 w 545"/>
              <a:gd name="T87" fmla="*/ 458 h 613"/>
              <a:gd name="T88" fmla="*/ 319 w 545"/>
              <a:gd name="T89" fmla="*/ 221 h 613"/>
              <a:gd name="T90" fmla="*/ 226 w 545"/>
              <a:gd name="T91" fmla="*/ 315 h 613"/>
              <a:gd name="T92" fmla="*/ 309 w 545"/>
              <a:gd name="T93" fmla="*/ 323 h 613"/>
              <a:gd name="T94" fmla="*/ 320 w 545"/>
              <a:gd name="T95" fmla="*/ 306 h 613"/>
              <a:gd name="T96" fmla="*/ 341 w 545"/>
              <a:gd name="T97" fmla="*/ 309 h 613"/>
              <a:gd name="T98" fmla="*/ 381 w 545"/>
              <a:gd name="T99" fmla="*/ 349 h 613"/>
              <a:gd name="T100" fmla="*/ 380 w 545"/>
              <a:gd name="T101" fmla="*/ 375 h 613"/>
              <a:gd name="T102" fmla="*/ 354 w 545"/>
              <a:gd name="T103" fmla="*/ 376 h 613"/>
              <a:gd name="T104" fmla="*/ 314 w 545"/>
              <a:gd name="T105" fmla="*/ 336 h 613"/>
              <a:gd name="T106" fmla="*/ 309 w 545"/>
              <a:gd name="T107" fmla="*/ 32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45" h="613">
                <a:moveTo>
                  <a:pt x="182" y="324"/>
                </a:moveTo>
                <a:cubicBezTo>
                  <a:pt x="171" y="323"/>
                  <a:pt x="161" y="323"/>
                  <a:pt x="152" y="322"/>
                </a:cubicBezTo>
                <a:cubicBezTo>
                  <a:pt x="87" y="310"/>
                  <a:pt x="43" y="273"/>
                  <a:pt x="25" y="210"/>
                </a:cubicBezTo>
                <a:cubicBezTo>
                  <a:pt x="0" y="124"/>
                  <a:pt x="55" y="36"/>
                  <a:pt x="143" y="18"/>
                </a:cubicBezTo>
                <a:cubicBezTo>
                  <a:pt x="228" y="0"/>
                  <a:pt x="312" y="58"/>
                  <a:pt x="326" y="144"/>
                </a:cubicBezTo>
                <a:cubicBezTo>
                  <a:pt x="327" y="154"/>
                  <a:pt x="327" y="164"/>
                  <a:pt x="328" y="173"/>
                </a:cubicBezTo>
                <a:cubicBezTo>
                  <a:pt x="328" y="176"/>
                  <a:pt x="329" y="177"/>
                  <a:pt x="331" y="178"/>
                </a:cubicBezTo>
                <a:cubicBezTo>
                  <a:pt x="334" y="180"/>
                  <a:pt x="338" y="182"/>
                  <a:pt x="340" y="186"/>
                </a:cubicBezTo>
                <a:cubicBezTo>
                  <a:pt x="386" y="245"/>
                  <a:pt x="432" y="305"/>
                  <a:pt x="478" y="364"/>
                </a:cubicBezTo>
                <a:cubicBezTo>
                  <a:pt x="496" y="387"/>
                  <a:pt x="514" y="411"/>
                  <a:pt x="532" y="434"/>
                </a:cubicBezTo>
                <a:cubicBezTo>
                  <a:pt x="545" y="451"/>
                  <a:pt x="543" y="471"/>
                  <a:pt x="528" y="487"/>
                </a:cubicBezTo>
                <a:cubicBezTo>
                  <a:pt x="527" y="488"/>
                  <a:pt x="526" y="489"/>
                  <a:pt x="525" y="490"/>
                </a:cubicBezTo>
                <a:cubicBezTo>
                  <a:pt x="523" y="491"/>
                  <a:pt x="523" y="493"/>
                  <a:pt x="524" y="495"/>
                </a:cubicBezTo>
                <a:cubicBezTo>
                  <a:pt x="531" y="512"/>
                  <a:pt x="537" y="530"/>
                  <a:pt x="538" y="549"/>
                </a:cubicBezTo>
                <a:cubicBezTo>
                  <a:pt x="539" y="554"/>
                  <a:pt x="538" y="559"/>
                  <a:pt x="538" y="565"/>
                </a:cubicBezTo>
                <a:cubicBezTo>
                  <a:pt x="537" y="571"/>
                  <a:pt x="534" y="576"/>
                  <a:pt x="529" y="581"/>
                </a:cubicBezTo>
                <a:cubicBezTo>
                  <a:pt x="516" y="593"/>
                  <a:pt x="502" y="603"/>
                  <a:pt x="485" y="608"/>
                </a:cubicBezTo>
                <a:cubicBezTo>
                  <a:pt x="467" y="613"/>
                  <a:pt x="449" y="611"/>
                  <a:pt x="432" y="606"/>
                </a:cubicBezTo>
                <a:cubicBezTo>
                  <a:pt x="409" y="599"/>
                  <a:pt x="386" y="591"/>
                  <a:pt x="363" y="584"/>
                </a:cubicBezTo>
                <a:cubicBezTo>
                  <a:pt x="322" y="571"/>
                  <a:pt x="280" y="562"/>
                  <a:pt x="238" y="558"/>
                </a:cubicBezTo>
                <a:cubicBezTo>
                  <a:pt x="209" y="555"/>
                  <a:pt x="181" y="553"/>
                  <a:pt x="153" y="556"/>
                </a:cubicBezTo>
                <a:cubicBezTo>
                  <a:pt x="112" y="559"/>
                  <a:pt x="74" y="571"/>
                  <a:pt x="38" y="590"/>
                </a:cubicBezTo>
                <a:cubicBezTo>
                  <a:pt x="29" y="595"/>
                  <a:pt x="19" y="593"/>
                  <a:pt x="13" y="585"/>
                </a:cubicBezTo>
                <a:cubicBezTo>
                  <a:pt x="5" y="576"/>
                  <a:pt x="8" y="562"/>
                  <a:pt x="19" y="556"/>
                </a:cubicBezTo>
                <a:cubicBezTo>
                  <a:pt x="36" y="547"/>
                  <a:pt x="55" y="540"/>
                  <a:pt x="73" y="533"/>
                </a:cubicBezTo>
                <a:cubicBezTo>
                  <a:pt x="111" y="521"/>
                  <a:pt x="150" y="516"/>
                  <a:pt x="190" y="516"/>
                </a:cubicBezTo>
                <a:cubicBezTo>
                  <a:pt x="264" y="518"/>
                  <a:pt x="335" y="532"/>
                  <a:pt x="405" y="557"/>
                </a:cubicBezTo>
                <a:cubicBezTo>
                  <a:pt x="420" y="562"/>
                  <a:pt x="436" y="567"/>
                  <a:pt x="452" y="571"/>
                </a:cubicBezTo>
                <a:cubicBezTo>
                  <a:pt x="470" y="576"/>
                  <a:pt x="485" y="568"/>
                  <a:pt x="499" y="556"/>
                </a:cubicBezTo>
                <a:cubicBezTo>
                  <a:pt x="499" y="555"/>
                  <a:pt x="500" y="554"/>
                  <a:pt x="500" y="552"/>
                </a:cubicBezTo>
                <a:cubicBezTo>
                  <a:pt x="498" y="542"/>
                  <a:pt x="496" y="532"/>
                  <a:pt x="494" y="521"/>
                </a:cubicBezTo>
                <a:cubicBezTo>
                  <a:pt x="492" y="523"/>
                  <a:pt x="491" y="524"/>
                  <a:pt x="490" y="525"/>
                </a:cubicBezTo>
                <a:cubicBezTo>
                  <a:pt x="475" y="538"/>
                  <a:pt x="455" y="540"/>
                  <a:pt x="439" y="527"/>
                </a:cubicBezTo>
                <a:cubicBezTo>
                  <a:pt x="405" y="501"/>
                  <a:pt x="370" y="474"/>
                  <a:pt x="336" y="448"/>
                </a:cubicBezTo>
                <a:cubicBezTo>
                  <a:pt x="288" y="411"/>
                  <a:pt x="240" y="374"/>
                  <a:pt x="192" y="337"/>
                </a:cubicBezTo>
                <a:cubicBezTo>
                  <a:pt x="187" y="333"/>
                  <a:pt x="183" y="330"/>
                  <a:pt x="182" y="324"/>
                </a:cubicBezTo>
                <a:close/>
                <a:moveTo>
                  <a:pt x="289" y="169"/>
                </a:moveTo>
                <a:cubicBezTo>
                  <a:pt x="289" y="105"/>
                  <a:pt x="237" y="53"/>
                  <a:pt x="173" y="53"/>
                </a:cubicBezTo>
                <a:cubicBezTo>
                  <a:pt x="110" y="54"/>
                  <a:pt x="58" y="106"/>
                  <a:pt x="58" y="169"/>
                </a:cubicBezTo>
                <a:cubicBezTo>
                  <a:pt x="58" y="233"/>
                  <a:pt x="110" y="285"/>
                  <a:pt x="173" y="285"/>
                </a:cubicBezTo>
                <a:cubicBezTo>
                  <a:pt x="238" y="285"/>
                  <a:pt x="290" y="233"/>
                  <a:pt x="289" y="169"/>
                </a:cubicBezTo>
                <a:close/>
                <a:moveTo>
                  <a:pt x="226" y="315"/>
                </a:moveTo>
                <a:cubicBezTo>
                  <a:pt x="305" y="376"/>
                  <a:pt x="384" y="436"/>
                  <a:pt x="462" y="496"/>
                </a:cubicBezTo>
                <a:cubicBezTo>
                  <a:pt x="475" y="483"/>
                  <a:pt x="488" y="471"/>
                  <a:pt x="501" y="458"/>
                </a:cubicBezTo>
                <a:cubicBezTo>
                  <a:pt x="441" y="379"/>
                  <a:pt x="380" y="300"/>
                  <a:pt x="319" y="221"/>
                </a:cubicBezTo>
                <a:cubicBezTo>
                  <a:pt x="302" y="266"/>
                  <a:pt x="271" y="297"/>
                  <a:pt x="226" y="315"/>
                </a:cubicBezTo>
                <a:close/>
                <a:moveTo>
                  <a:pt x="309" y="323"/>
                </a:moveTo>
                <a:cubicBezTo>
                  <a:pt x="309" y="315"/>
                  <a:pt x="313" y="309"/>
                  <a:pt x="320" y="306"/>
                </a:cubicBezTo>
                <a:cubicBezTo>
                  <a:pt x="327" y="302"/>
                  <a:pt x="335" y="303"/>
                  <a:pt x="341" y="309"/>
                </a:cubicBezTo>
                <a:cubicBezTo>
                  <a:pt x="354" y="322"/>
                  <a:pt x="368" y="336"/>
                  <a:pt x="381" y="349"/>
                </a:cubicBezTo>
                <a:cubicBezTo>
                  <a:pt x="388" y="357"/>
                  <a:pt x="387" y="368"/>
                  <a:pt x="380" y="375"/>
                </a:cubicBezTo>
                <a:cubicBezTo>
                  <a:pt x="373" y="383"/>
                  <a:pt x="361" y="383"/>
                  <a:pt x="354" y="376"/>
                </a:cubicBezTo>
                <a:cubicBezTo>
                  <a:pt x="340" y="363"/>
                  <a:pt x="327" y="350"/>
                  <a:pt x="314" y="336"/>
                </a:cubicBezTo>
                <a:cubicBezTo>
                  <a:pt x="310" y="333"/>
                  <a:pt x="309" y="328"/>
                  <a:pt x="309" y="32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1185790" y="5265694"/>
            <a:ext cx="714375" cy="719137"/>
          </a:xfrm>
          <a:custGeom>
            <a:avLst/>
            <a:gdLst>
              <a:gd name="T0" fmla="*/ 330 w 606"/>
              <a:gd name="T1" fmla="*/ 58 h 603"/>
              <a:gd name="T2" fmla="*/ 382 w 606"/>
              <a:gd name="T3" fmla="*/ 77 h 603"/>
              <a:gd name="T4" fmla="*/ 384 w 606"/>
              <a:gd name="T5" fmla="*/ 135 h 603"/>
              <a:gd name="T6" fmla="*/ 405 w 606"/>
              <a:gd name="T7" fmla="*/ 136 h 603"/>
              <a:gd name="T8" fmla="*/ 403 w 606"/>
              <a:gd name="T9" fmla="*/ 173 h 603"/>
              <a:gd name="T10" fmla="*/ 392 w 606"/>
              <a:gd name="T11" fmla="*/ 194 h 603"/>
              <a:gd name="T12" fmla="*/ 485 w 606"/>
              <a:gd name="T13" fmla="*/ 424 h 603"/>
              <a:gd name="T14" fmla="*/ 555 w 606"/>
              <a:gd name="T15" fmla="*/ 442 h 603"/>
              <a:gd name="T16" fmla="*/ 526 w 606"/>
              <a:gd name="T17" fmla="*/ 463 h 603"/>
              <a:gd name="T18" fmla="*/ 510 w 606"/>
              <a:gd name="T19" fmla="*/ 467 h 603"/>
              <a:gd name="T20" fmla="*/ 604 w 606"/>
              <a:gd name="T21" fmla="*/ 583 h 603"/>
              <a:gd name="T22" fmla="*/ 518 w 606"/>
              <a:gd name="T23" fmla="*/ 537 h 603"/>
              <a:gd name="T24" fmla="*/ 457 w 606"/>
              <a:gd name="T25" fmla="*/ 463 h 603"/>
              <a:gd name="T26" fmla="*/ 147 w 606"/>
              <a:gd name="T27" fmla="*/ 466 h 603"/>
              <a:gd name="T28" fmla="*/ 17 w 606"/>
              <a:gd name="T29" fmla="*/ 597 h 603"/>
              <a:gd name="T30" fmla="*/ 44 w 606"/>
              <a:gd name="T31" fmla="*/ 531 h 603"/>
              <a:gd name="T32" fmla="*/ 102 w 606"/>
              <a:gd name="T33" fmla="*/ 463 h 603"/>
              <a:gd name="T34" fmla="*/ 73 w 606"/>
              <a:gd name="T35" fmla="*/ 463 h 603"/>
              <a:gd name="T36" fmla="*/ 73 w 606"/>
              <a:gd name="T37" fmla="*/ 424 h 603"/>
              <a:gd name="T38" fmla="*/ 130 w 606"/>
              <a:gd name="T39" fmla="*/ 421 h 603"/>
              <a:gd name="T40" fmla="*/ 220 w 606"/>
              <a:gd name="T41" fmla="*/ 176 h 603"/>
              <a:gd name="T42" fmla="*/ 209 w 606"/>
              <a:gd name="T43" fmla="*/ 174 h 603"/>
              <a:gd name="T44" fmla="*/ 209 w 606"/>
              <a:gd name="T45" fmla="*/ 135 h 603"/>
              <a:gd name="T46" fmla="*/ 226 w 606"/>
              <a:gd name="T47" fmla="*/ 115 h 603"/>
              <a:gd name="T48" fmla="*/ 247 w 606"/>
              <a:gd name="T49" fmla="*/ 58 h 603"/>
              <a:gd name="T50" fmla="*/ 285 w 606"/>
              <a:gd name="T51" fmla="*/ 58 h 603"/>
              <a:gd name="T52" fmla="*/ 285 w 606"/>
              <a:gd name="T53" fmla="*/ 20 h 603"/>
              <a:gd name="T54" fmla="*/ 324 w 606"/>
              <a:gd name="T55" fmla="*/ 21 h 603"/>
              <a:gd name="T56" fmla="*/ 324 w 606"/>
              <a:gd name="T57" fmla="*/ 58 h 603"/>
              <a:gd name="T58" fmla="*/ 434 w 606"/>
              <a:gd name="T59" fmla="*/ 421 h 603"/>
              <a:gd name="T60" fmla="*/ 351 w 606"/>
              <a:gd name="T61" fmla="*/ 179 h 603"/>
              <a:gd name="T62" fmla="*/ 264 w 606"/>
              <a:gd name="T63" fmla="*/ 174 h 603"/>
              <a:gd name="T64" fmla="*/ 173 w 606"/>
              <a:gd name="T65" fmla="*/ 424 h 603"/>
              <a:gd name="T66" fmla="*/ 264 w 606"/>
              <a:gd name="T67" fmla="*/ 135 h 603"/>
              <a:gd name="T68" fmla="*/ 343 w 606"/>
              <a:gd name="T69" fmla="*/ 97 h 603"/>
              <a:gd name="T70" fmla="*/ 264 w 606"/>
              <a:gd name="T71" fmla="*/ 135 h 603"/>
              <a:gd name="T72" fmla="*/ 400 w 606"/>
              <a:gd name="T73" fmla="*/ 542 h 603"/>
              <a:gd name="T74" fmla="*/ 409 w 606"/>
              <a:gd name="T75" fmla="*/ 596 h 603"/>
              <a:gd name="T76" fmla="*/ 326 w 606"/>
              <a:gd name="T77" fmla="*/ 543 h 603"/>
              <a:gd name="T78" fmla="*/ 226 w 606"/>
              <a:gd name="T79" fmla="*/ 586 h 603"/>
              <a:gd name="T80" fmla="*/ 191 w 606"/>
              <a:gd name="T81" fmla="*/ 570 h 603"/>
              <a:gd name="T82" fmla="*/ 284 w 606"/>
              <a:gd name="T83" fmla="*/ 5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6" h="603">
                <a:moveTo>
                  <a:pt x="324" y="58"/>
                </a:moveTo>
                <a:cubicBezTo>
                  <a:pt x="326" y="58"/>
                  <a:pt x="328" y="58"/>
                  <a:pt x="330" y="58"/>
                </a:cubicBezTo>
                <a:cubicBezTo>
                  <a:pt x="341" y="56"/>
                  <a:pt x="351" y="60"/>
                  <a:pt x="362" y="58"/>
                </a:cubicBezTo>
                <a:cubicBezTo>
                  <a:pt x="373" y="57"/>
                  <a:pt x="381" y="66"/>
                  <a:pt x="382" y="77"/>
                </a:cubicBezTo>
                <a:cubicBezTo>
                  <a:pt x="382" y="95"/>
                  <a:pt x="383" y="113"/>
                  <a:pt x="384" y="131"/>
                </a:cubicBezTo>
                <a:cubicBezTo>
                  <a:pt x="384" y="132"/>
                  <a:pt x="384" y="133"/>
                  <a:pt x="384" y="135"/>
                </a:cubicBezTo>
                <a:cubicBezTo>
                  <a:pt x="386" y="135"/>
                  <a:pt x="387" y="135"/>
                  <a:pt x="389" y="135"/>
                </a:cubicBezTo>
                <a:cubicBezTo>
                  <a:pt x="394" y="135"/>
                  <a:pt x="400" y="135"/>
                  <a:pt x="405" y="136"/>
                </a:cubicBezTo>
                <a:cubicBezTo>
                  <a:pt x="414" y="137"/>
                  <a:pt x="421" y="146"/>
                  <a:pt x="420" y="155"/>
                </a:cubicBezTo>
                <a:cubicBezTo>
                  <a:pt x="420" y="165"/>
                  <a:pt x="412" y="173"/>
                  <a:pt x="403" y="173"/>
                </a:cubicBezTo>
                <a:cubicBezTo>
                  <a:pt x="398" y="174"/>
                  <a:pt x="394" y="173"/>
                  <a:pt x="389" y="173"/>
                </a:cubicBezTo>
                <a:cubicBezTo>
                  <a:pt x="390" y="181"/>
                  <a:pt x="391" y="187"/>
                  <a:pt x="392" y="194"/>
                </a:cubicBezTo>
                <a:cubicBezTo>
                  <a:pt x="407" y="275"/>
                  <a:pt x="436" y="351"/>
                  <a:pt x="479" y="421"/>
                </a:cubicBezTo>
                <a:cubicBezTo>
                  <a:pt x="481" y="424"/>
                  <a:pt x="482" y="424"/>
                  <a:pt x="485" y="424"/>
                </a:cubicBezTo>
                <a:cubicBezTo>
                  <a:pt x="502" y="424"/>
                  <a:pt x="519" y="424"/>
                  <a:pt x="536" y="424"/>
                </a:cubicBezTo>
                <a:cubicBezTo>
                  <a:pt x="546" y="424"/>
                  <a:pt x="554" y="432"/>
                  <a:pt x="555" y="442"/>
                </a:cubicBezTo>
                <a:cubicBezTo>
                  <a:pt x="556" y="452"/>
                  <a:pt x="550" y="461"/>
                  <a:pt x="540" y="462"/>
                </a:cubicBezTo>
                <a:cubicBezTo>
                  <a:pt x="535" y="463"/>
                  <a:pt x="530" y="463"/>
                  <a:pt x="526" y="463"/>
                </a:cubicBezTo>
                <a:cubicBezTo>
                  <a:pt x="520" y="463"/>
                  <a:pt x="514" y="463"/>
                  <a:pt x="507" y="463"/>
                </a:cubicBezTo>
                <a:cubicBezTo>
                  <a:pt x="509" y="465"/>
                  <a:pt x="509" y="466"/>
                  <a:pt x="510" y="467"/>
                </a:cubicBezTo>
                <a:cubicBezTo>
                  <a:pt x="536" y="502"/>
                  <a:pt x="565" y="534"/>
                  <a:pt x="597" y="563"/>
                </a:cubicBezTo>
                <a:cubicBezTo>
                  <a:pt x="603" y="569"/>
                  <a:pt x="606" y="575"/>
                  <a:pt x="604" y="583"/>
                </a:cubicBezTo>
                <a:cubicBezTo>
                  <a:pt x="601" y="598"/>
                  <a:pt x="583" y="603"/>
                  <a:pt x="572" y="592"/>
                </a:cubicBezTo>
                <a:cubicBezTo>
                  <a:pt x="554" y="574"/>
                  <a:pt x="535" y="556"/>
                  <a:pt x="518" y="537"/>
                </a:cubicBezTo>
                <a:cubicBezTo>
                  <a:pt x="497" y="515"/>
                  <a:pt x="479" y="491"/>
                  <a:pt x="462" y="466"/>
                </a:cubicBezTo>
                <a:cubicBezTo>
                  <a:pt x="461" y="464"/>
                  <a:pt x="459" y="463"/>
                  <a:pt x="457" y="463"/>
                </a:cubicBezTo>
                <a:cubicBezTo>
                  <a:pt x="355" y="463"/>
                  <a:pt x="254" y="463"/>
                  <a:pt x="152" y="463"/>
                </a:cubicBezTo>
                <a:cubicBezTo>
                  <a:pt x="150" y="463"/>
                  <a:pt x="148" y="464"/>
                  <a:pt x="147" y="466"/>
                </a:cubicBezTo>
                <a:cubicBezTo>
                  <a:pt x="116" y="512"/>
                  <a:pt x="79" y="554"/>
                  <a:pt x="38" y="592"/>
                </a:cubicBezTo>
                <a:cubicBezTo>
                  <a:pt x="32" y="597"/>
                  <a:pt x="25" y="600"/>
                  <a:pt x="17" y="597"/>
                </a:cubicBezTo>
                <a:cubicBezTo>
                  <a:pt x="3" y="592"/>
                  <a:pt x="0" y="575"/>
                  <a:pt x="11" y="564"/>
                </a:cubicBezTo>
                <a:cubicBezTo>
                  <a:pt x="22" y="553"/>
                  <a:pt x="33" y="543"/>
                  <a:pt x="44" y="531"/>
                </a:cubicBezTo>
                <a:cubicBezTo>
                  <a:pt x="64" y="511"/>
                  <a:pt x="83" y="489"/>
                  <a:pt x="100" y="466"/>
                </a:cubicBezTo>
                <a:cubicBezTo>
                  <a:pt x="100" y="465"/>
                  <a:pt x="101" y="464"/>
                  <a:pt x="102" y="463"/>
                </a:cubicBezTo>
                <a:cubicBezTo>
                  <a:pt x="100" y="463"/>
                  <a:pt x="99" y="463"/>
                  <a:pt x="98" y="463"/>
                </a:cubicBezTo>
                <a:cubicBezTo>
                  <a:pt x="89" y="463"/>
                  <a:pt x="81" y="463"/>
                  <a:pt x="73" y="463"/>
                </a:cubicBezTo>
                <a:cubicBezTo>
                  <a:pt x="62" y="463"/>
                  <a:pt x="54" y="454"/>
                  <a:pt x="54" y="444"/>
                </a:cubicBezTo>
                <a:cubicBezTo>
                  <a:pt x="54" y="434"/>
                  <a:pt x="62" y="425"/>
                  <a:pt x="73" y="424"/>
                </a:cubicBezTo>
                <a:cubicBezTo>
                  <a:pt x="90" y="424"/>
                  <a:pt x="107" y="424"/>
                  <a:pt x="125" y="424"/>
                </a:cubicBezTo>
                <a:cubicBezTo>
                  <a:pt x="127" y="424"/>
                  <a:pt x="129" y="424"/>
                  <a:pt x="130" y="421"/>
                </a:cubicBezTo>
                <a:cubicBezTo>
                  <a:pt x="173" y="351"/>
                  <a:pt x="202" y="276"/>
                  <a:pt x="217" y="195"/>
                </a:cubicBezTo>
                <a:cubicBezTo>
                  <a:pt x="218" y="188"/>
                  <a:pt x="219" y="182"/>
                  <a:pt x="220" y="176"/>
                </a:cubicBezTo>
                <a:cubicBezTo>
                  <a:pt x="220" y="175"/>
                  <a:pt x="220" y="175"/>
                  <a:pt x="220" y="174"/>
                </a:cubicBezTo>
                <a:cubicBezTo>
                  <a:pt x="216" y="174"/>
                  <a:pt x="213" y="174"/>
                  <a:pt x="209" y="174"/>
                </a:cubicBezTo>
                <a:cubicBezTo>
                  <a:pt x="197" y="173"/>
                  <a:pt x="189" y="165"/>
                  <a:pt x="189" y="154"/>
                </a:cubicBezTo>
                <a:cubicBezTo>
                  <a:pt x="189" y="143"/>
                  <a:pt x="198" y="135"/>
                  <a:pt x="209" y="135"/>
                </a:cubicBezTo>
                <a:cubicBezTo>
                  <a:pt x="214" y="135"/>
                  <a:pt x="219" y="135"/>
                  <a:pt x="225" y="135"/>
                </a:cubicBezTo>
                <a:cubicBezTo>
                  <a:pt x="225" y="128"/>
                  <a:pt x="226" y="122"/>
                  <a:pt x="226" y="115"/>
                </a:cubicBezTo>
                <a:cubicBezTo>
                  <a:pt x="227" y="103"/>
                  <a:pt x="227" y="90"/>
                  <a:pt x="227" y="78"/>
                </a:cubicBezTo>
                <a:cubicBezTo>
                  <a:pt x="228" y="66"/>
                  <a:pt x="236" y="57"/>
                  <a:pt x="247" y="58"/>
                </a:cubicBezTo>
                <a:cubicBezTo>
                  <a:pt x="257" y="60"/>
                  <a:pt x="267" y="57"/>
                  <a:pt x="277" y="58"/>
                </a:cubicBezTo>
                <a:cubicBezTo>
                  <a:pt x="280" y="58"/>
                  <a:pt x="282" y="58"/>
                  <a:pt x="285" y="58"/>
                </a:cubicBezTo>
                <a:cubicBezTo>
                  <a:pt x="285" y="56"/>
                  <a:pt x="285" y="55"/>
                  <a:pt x="285" y="53"/>
                </a:cubicBezTo>
                <a:cubicBezTo>
                  <a:pt x="285" y="42"/>
                  <a:pt x="285" y="31"/>
                  <a:pt x="285" y="20"/>
                </a:cubicBezTo>
                <a:cubicBezTo>
                  <a:pt x="285" y="9"/>
                  <a:pt x="294" y="0"/>
                  <a:pt x="305" y="0"/>
                </a:cubicBezTo>
                <a:cubicBezTo>
                  <a:pt x="316" y="0"/>
                  <a:pt x="324" y="9"/>
                  <a:pt x="324" y="21"/>
                </a:cubicBezTo>
                <a:cubicBezTo>
                  <a:pt x="324" y="33"/>
                  <a:pt x="324" y="45"/>
                  <a:pt x="324" y="57"/>
                </a:cubicBezTo>
                <a:cubicBezTo>
                  <a:pt x="324" y="57"/>
                  <a:pt x="324" y="57"/>
                  <a:pt x="324" y="58"/>
                </a:cubicBezTo>
                <a:close/>
                <a:moveTo>
                  <a:pt x="436" y="424"/>
                </a:moveTo>
                <a:cubicBezTo>
                  <a:pt x="435" y="423"/>
                  <a:pt x="435" y="422"/>
                  <a:pt x="434" y="421"/>
                </a:cubicBezTo>
                <a:cubicBezTo>
                  <a:pt x="424" y="400"/>
                  <a:pt x="413" y="380"/>
                  <a:pt x="403" y="359"/>
                </a:cubicBezTo>
                <a:cubicBezTo>
                  <a:pt x="377" y="301"/>
                  <a:pt x="360" y="241"/>
                  <a:pt x="351" y="179"/>
                </a:cubicBezTo>
                <a:cubicBezTo>
                  <a:pt x="350" y="174"/>
                  <a:pt x="349" y="173"/>
                  <a:pt x="345" y="173"/>
                </a:cubicBezTo>
                <a:cubicBezTo>
                  <a:pt x="318" y="174"/>
                  <a:pt x="291" y="174"/>
                  <a:pt x="264" y="174"/>
                </a:cubicBezTo>
                <a:cubicBezTo>
                  <a:pt x="262" y="174"/>
                  <a:pt x="261" y="174"/>
                  <a:pt x="259" y="174"/>
                </a:cubicBezTo>
                <a:cubicBezTo>
                  <a:pt x="247" y="263"/>
                  <a:pt x="218" y="346"/>
                  <a:pt x="173" y="424"/>
                </a:cubicBezTo>
                <a:cubicBezTo>
                  <a:pt x="261" y="424"/>
                  <a:pt x="348" y="424"/>
                  <a:pt x="436" y="424"/>
                </a:cubicBezTo>
                <a:close/>
                <a:moveTo>
                  <a:pt x="264" y="135"/>
                </a:moveTo>
                <a:cubicBezTo>
                  <a:pt x="291" y="135"/>
                  <a:pt x="318" y="135"/>
                  <a:pt x="345" y="135"/>
                </a:cubicBezTo>
                <a:cubicBezTo>
                  <a:pt x="345" y="122"/>
                  <a:pt x="344" y="109"/>
                  <a:pt x="343" y="97"/>
                </a:cubicBezTo>
                <a:cubicBezTo>
                  <a:pt x="317" y="97"/>
                  <a:pt x="292" y="97"/>
                  <a:pt x="266" y="97"/>
                </a:cubicBezTo>
                <a:cubicBezTo>
                  <a:pt x="265" y="110"/>
                  <a:pt x="265" y="122"/>
                  <a:pt x="264" y="135"/>
                </a:cubicBezTo>
                <a:close/>
                <a:moveTo>
                  <a:pt x="303" y="501"/>
                </a:moveTo>
                <a:cubicBezTo>
                  <a:pt x="342" y="502"/>
                  <a:pt x="374" y="514"/>
                  <a:pt x="400" y="542"/>
                </a:cubicBezTo>
                <a:cubicBezTo>
                  <a:pt x="408" y="550"/>
                  <a:pt x="414" y="560"/>
                  <a:pt x="419" y="571"/>
                </a:cubicBezTo>
                <a:cubicBezTo>
                  <a:pt x="423" y="581"/>
                  <a:pt x="419" y="592"/>
                  <a:pt x="409" y="596"/>
                </a:cubicBezTo>
                <a:cubicBezTo>
                  <a:pt x="400" y="600"/>
                  <a:pt x="388" y="597"/>
                  <a:pt x="384" y="587"/>
                </a:cubicBezTo>
                <a:cubicBezTo>
                  <a:pt x="373" y="562"/>
                  <a:pt x="352" y="548"/>
                  <a:pt x="326" y="543"/>
                </a:cubicBezTo>
                <a:cubicBezTo>
                  <a:pt x="298" y="536"/>
                  <a:pt x="272" y="541"/>
                  <a:pt x="248" y="558"/>
                </a:cubicBezTo>
                <a:cubicBezTo>
                  <a:pt x="238" y="565"/>
                  <a:pt x="231" y="575"/>
                  <a:pt x="226" y="586"/>
                </a:cubicBezTo>
                <a:cubicBezTo>
                  <a:pt x="221" y="596"/>
                  <a:pt x="210" y="601"/>
                  <a:pt x="200" y="596"/>
                </a:cubicBezTo>
                <a:cubicBezTo>
                  <a:pt x="190" y="592"/>
                  <a:pt x="186" y="581"/>
                  <a:pt x="191" y="570"/>
                </a:cubicBezTo>
                <a:cubicBezTo>
                  <a:pt x="205" y="538"/>
                  <a:pt x="231" y="518"/>
                  <a:pt x="264" y="508"/>
                </a:cubicBezTo>
                <a:cubicBezTo>
                  <a:pt x="270" y="506"/>
                  <a:pt x="277" y="504"/>
                  <a:pt x="284" y="503"/>
                </a:cubicBezTo>
                <a:cubicBezTo>
                  <a:pt x="291" y="502"/>
                  <a:pt x="298" y="502"/>
                  <a:pt x="303" y="501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7"/>
          <p:cNvSpPr>
            <a:spLocks noEditPoints="1"/>
          </p:cNvSpPr>
          <p:nvPr/>
        </p:nvSpPr>
        <p:spPr bwMode="auto">
          <a:xfrm>
            <a:off x="6475340" y="1762375"/>
            <a:ext cx="763587" cy="727075"/>
          </a:xfrm>
          <a:custGeom>
            <a:avLst/>
            <a:gdLst>
              <a:gd name="T0" fmla="*/ 266 w 623"/>
              <a:gd name="T1" fmla="*/ 147 h 587"/>
              <a:gd name="T2" fmla="*/ 261 w 623"/>
              <a:gd name="T3" fmla="*/ 29 h 587"/>
              <a:gd name="T4" fmla="*/ 369 w 623"/>
              <a:gd name="T5" fmla="*/ 32 h 587"/>
              <a:gd name="T6" fmla="*/ 360 w 623"/>
              <a:gd name="T7" fmla="*/ 147 h 587"/>
              <a:gd name="T8" fmla="*/ 378 w 623"/>
              <a:gd name="T9" fmla="*/ 151 h 587"/>
              <a:gd name="T10" fmla="*/ 577 w 623"/>
              <a:gd name="T11" fmla="*/ 356 h 587"/>
              <a:gd name="T12" fmla="*/ 582 w 623"/>
              <a:gd name="T13" fmla="*/ 393 h 587"/>
              <a:gd name="T14" fmla="*/ 586 w 623"/>
              <a:gd name="T15" fmla="*/ 399 h 587"/>
              <a:gd name="T16" fmla="*/ 621 w 623"/>
              <a:gd name="T17" fmla="*/ 456 h 587"/>
              <a:gd name="T18" fmla="*/ 579 w 623"/>
              <a:gd name="T19" fmla="*/ 508 h 587"/>
              <a:gd name="T20" fmla="*/ 564 w 623"/>
              <a:gd name="T21" fmla="*/ 510 h 587"/>
              <a:gd name="T22" fmla="*/ 62 w 623"/>
              <a:gd name="T23" fmla="*/ 510 h 587"/>
              <a:gd name="T24" fmla="*/ 5 w 623"/>
              <a:gd name="T25" fmla="*/ 462 h 587"/>
              <a:gd name="T26" fmla="*/ 40 w 623"/>
              <a:gd name="T27" fmla="*/ 399 h 587"/>
              <a:gd name="T28" fmla="*/ 44 w 623"/>
              <a:gd name="T29" fmla="*/ 394 h 587"/>
              <a:gd name="T30" fmla="*/ 77 w 623"/>
              <a:gd name="T31" fmla="*/ 282 h 587"/>
              <a:gd name="T32" fmla="*/ 263 w 623"/>
              <a:gd name="T33" fmla="*/ 148 h 587"/>
              <a:gd name="T34" fmla="*/ 266 w 623"/>
              <a:gd name="T35" fmla="*/ 147 h 587"/>
              <a:gd name="T36" fmla="*/ 312 w 623"/>
              <a:gd name="T37" fmla="*/ 471 h 587"/>
              <a:gd name="T38" fmla="*/ 560 w 623"/>
              <a:gd name="T39" fmla="*/ 471 h 587"/>
              <a:gd name="T40" fmla="*/ 565 w 623"/>
              <a:gd name="T41" fmla="*/ 471 h 587"/>
              <a:gd name="T42" fmla="*/ 583 w 623"/>
              <a:gd name="T43" fmla="*/ 452 h 587"/>
              <a:gd name="T44" fmla="*/ 566 w 623"/>
              <a:gd name="T45" fmla="*/ 433 h 587"/>
              <a:gd name="T46" fmla="*/ 544 w 623"/>
              <a:gd name="T47" fmla="*/ 410 h 587"/>
              <a:gd name="T48" fmla="*/ 540 w 623"/>
              <a:gd name="T49" fmla="*/ 368 h 587"/>
              <a:gd name="T50" fmla="*/ 272 w 623"/>
              <a:gd name="T51" fmla="*/ 186 h 587"/>
              <a:gd name="T52" fmla="*/ 82 w 623"/>
              <a:gd name="T53" fmla="*/ 411 h 587"/>
              <a:gd name="T54" fmla="*/ 60 w 623"/>
              <a:gd name="T55" fmla="*/ 433 h 587"/>
              <a:gd name="T56" fmla="*/ 46 w 623"/>
              <a:gd name="T57" fmla="*/ 463 h 587"/>
              <a:gd name="T58" fmla="*/ 64 w 623"/>
              <a:gd name="T59" fmla="*/ 471 h 587"/>
              <a:gd name="T60" fmla="*/ 312 w 623"/>
              <a:gd name="T61" fmla="*/ 471 h 587"/>
              <a:gd name="T62" fmla="*/ 351 w 623"/>
              <a:gd name="T63" fmla="*/ 86 h 587"/>
              <a:gd name="T64" fmla="*/ 313 w 623"/>
              <a:gd name="T65" fmla="*/ 47 h 587"/>
              <a:gd name="T66" fmla="*/ 274 w 623"/>
              <a:gd name="T67" fmla="*/ 85 h 587"/>
              <a:gd name="T68" fmla="*/ 313 w 623"/>
              <a:gd name="T69" fmla="*/ 124 h 587"/>
              <a:gd name="T70" fmla="*/ 351 w 623"/>
              <a:gd name="T71" fmla="*/ 86 h 587"/>
              <a:gd name="T72" fmla="*/ 313 w 623"/>
              <a:gd name="T73" fmla="*/ 548 h 587"/>
              <a:gd name="T74" fmla="*/ 600 w 623"/>
              <a:gd name="T75" fmla="*/ 548 h 587"/>
              <a:gd name="T76" fmla="*/ 621 w 623"/>
              <a:gd name="T77" fmla="*/ 564 h 587"/>
              <a:gd name="T78" fmla="*/ 606 w 623"/>
              <a:gd name="T79" fmla="*/ 587 h 587"/>
              <a:gd name="T80" fmla="*/ 599 w 623"/>
              <a:gd name="T81" fmla="*/ 587 h 587"/>
              <a:gd name="T82" fmla="*/ 27 w 623"/>
              <a:gd name="T83" fmla="*/ 587 h 587"/>
              <a:gd name="T84" fmla="*/ 5 w 623"/>
              <a:gd name="T85" fmla="*/ 574 h 587"/>
              <a:gd name="T86" fmla="*/ 20 w 623"/>
              <a:gd name="T87" fmla="*/ 549 h 587"/>
              <a:gd name="T88" fmla="*/ 27 w 623"/>
              <a:gd name="T89" fmla="*/ 548 h 587"/>
              <a:gd name="T90" fmla="*/ 313 w 623"/>
              <a:gd name="T91" fmla="*/ 548 h 587"/>
              <a:gd name="T92" fmla="*/ 306 w 623"/>
              <a:gd name="T93" fmla="*/ 221 h 587"/>
              <a:gd name="T94" fmla="*/ 315 w 623"/>
              <a:gd name="T95" fmla="*/ 221 h 587"/>
              <a:gd name="T96" fmla="*/ 332 w 623"/>
              <a:gd name="T97" fmla="*/ 239 h 587"/>
              <a:gd name="T98" fmla="*/ 316 w 623"/>
              <a:gd name="T99" fmla="*/ 259 h 587"/>
              <a:gd name="T100" fmla="*/ 297 w 623"/>
              <a:gd name="T101" fmla="*/ 260 h 587"/>
              <a:gd name="T102" fmla="*/ 169 w 623"/>
              <a:gd name="T103" fmla="*/ 359 h 587"/>
              <a:gd name="T104" fmla="*/ 167 w 623"/>
              <a:gd name="T105" fmla="*/ 364 h 587"/>
              <a:gd name="T106" fmla="*/ 142 w 623"/>
              <a:gd name="T107" fmla="*/ 373 h 587"/>
              <a:gd name="T108" fmla="*/ 131 w 623"/>
              <a:gd name="T109" fmla="*/ 349 h 587"/>
              <a:gd name="T110" fmla="*/ 164 w 623"/>
              <a:gd name="T111" fmla="*/ 291 h 587"/>
              <a:gd name="T112" fmla="*/ 283 w 623"/>
              <a:gd name="T113" fmla="*/ 223 h 587"/>
              <a:gd name="T114" fmla="*/ 306 w 623"/>
              <a:gd name="T115" fmla="*/ 220 h 587"/>
              <a:gd name="T116" fmla="*/ 306 w 623"/>
              <a:gd name="T117" fmla="*/ 221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3" h="587">
                <a:moveTo>
                  <a:pt x="266" y="147"/>
                </a:moveTo>
                <a:cubicBezTo>
                  <a:pt x="226" y="116"/>
                  <a:pt x="228" y="59"/>
                  <a:pt x="261" y="29"/>
                </a:cubicBezTo>
                <a:cubicBezTo>
                  <a:pt x="292" y="0"/>
                  <a:pt x="340" y="2"/>
                  <a:pt x="369" y="32"/>
                </a:cubicBezTo>
                <a:cubicBezTo>
                  <a:pt x="398" y="63"/>
                  <a:pt x="398" y="116"/>
                  <a:pt x="360" y="147"/>
                </a:cubicBezTo>
                <a:cubicBezTo>
                  <a:pt x="366" y="149"/>
                  <a:pt x="372" y="150"/>
                  <a:pt x="378" y="151"/>
                </a:cubicBezTo>
                <a:cubicBezTo>
                  <a:pt x="477" y="175"/>
                  <a:pt x="556" y="257"/>
                  <a:pt x="577" y="356"/>
                </a:cubicBezTo>
                <a:cubicBezTo>
                  <a:pt x="579" y="368"/>
                  <a:pt x="581" y="381"/>
                  <a:pt x="582" y="393"/>
                </a:cubicBezTo>
                <a:cubicBezTo>
                  <a:pt x="583" y="396"/>
                  <a:pt x="583" y="398"/>
                  <a:pt x="586" y="399"/>
                </a:cubicBezTo>
                <a:cubicBezTo>
                  <a:pt x="609" y="408"/>
                  <a:pt x="623" y="432"/>
                  <a:pt x="621" y="456"/>
                </a:cubicBezTo>
                <a:cubicBezTo>
                  <a:pt x="620" y="481"/>
                  <a:pt x="603" y="501"/>
                  <a:pt x="579" y="508"/>
                </a:cubicBezTo>
                <a:cubicBezTo>
                  <a:pt x="574" y="509"/>
                  <a:pt x="569" y="510"/>
                  <a:pt x="564" y="510"/>
                </a:cubicBezTo>
                <a:cubicBezTo>
                  <a:pt x="396" y="510"/>
                  <a:pt x="229" y="510"/>
                  <a:pt x="62" y="510"/>
                </a:cubicBezTo>
                <a:cubicBezTo>
                  <a:pt x="34" y="510"/>
                  <a:pt x="11" y="490"/>
                  <a:pt x="5" y="462"/>
                </a:cubicBezTo>
                <a:cubicBezTo>
                  <a:pt x="0" y="436"/>
                  <a:pt x="15" y="409"/>
                  <a:pt x="40" y="399"/>
                </a:cubicBezTo>
                <a:cubicBezTo>
                  <a:pt x="43" y="398"/>
                  <a:pt x="43" y="396"/>
                  <a:pt x="44" y="394"/>
                </a:cubicBezTo>
                <a:cubicBezTo>
                  <a:pt x="47" y="354"/>
                  <a:pt x="57" y="316"/>
                  <a:pt x="77" y="282"/>
                </a:cubicBezTo>
                <a:cubicBezTo>
                  <a:pt x="119" y="210"/>
                  <a:pt x="181" y="165"/>
                  <a:pt x="263" y="148"/>
                </a:cubicBezTo>
                <a:cubicBezTo>
                  <a:pt x="264" y="148"/>
                  <a:pt x="265" y="148"/>
                  <a:pt x="266" y="147"/>
                </a:cubicBezTo>
                <a:close/>
                <a:moveTo>
                  <a:pt x="312" y="471"/>
                </a:moveTo>
                <a:cubicBezTo>
                  <a:pt x="395" y="471"/>
                  <a:pt x="477" y="471"/>
                  <a:pt x="560" y="471"/>
                </a:cubicBezTo>
                <a:cubicBezTo>
                  <a:pt x="562" y="471"/>
                  <a:pt x="563" y="471"/>
                  <a:pt x="565" y="471"/>
                </a:cubicBezTo>
                <a:cubicBezTo>
                  <a:pt x="575" y="471"/>
                  <a:pt x="583" y="462"/>
                  <a:pt x="583" y="452"/>
                </a:cubicBezTo>
                <a:cubicBezTo>
                  <a:pt x="583" y="442"/>
                  <a:pt x="575" y="434"/>
                  <a:pt x="566" y="433"/>
                </a:cubicBezTo>
                <a:cubicBezTo>
                  <a:pt x="551" y="432"/>
                  <a:pt x="545" y="425"/>
                  <a:pt x="544" y="410"/>
                </a:cubicBezTo>
                <a:cubicBezTo>
                  <a:pt x="543" y="396"/>
                  <a:pt x="542" y="382"/>
                  <a:pt x="540" y="368"/>
                </a:cubicBezTo>
                <a:cubicBezTo>
                  <a:pt x="515" y="245"/>
                  <a:pt x="396" y="164"/>
                  <a:pt x="272" y="186"/>
                </a:cubicBezTo>
                <a:cubicBezTo>
                  <a:pt x="163" y="205"/>
                  <a:pt x="83" y="300"/>
                  <a:pt x="82" y="411"/>
                </a:cubicBezTo>
                <a:cubicBezTo>
                  <a:pt x="81" y="425"/>
                  <a:pt x="75" y="432"/>
                  <a:pt x="60" y="433"/>
                </a:cubicBezTo>
                <a:cubicBezTo>
                  <a:pt x="46" y="434"/>
                  <a:pt x="38" y="451"/>
                  <a:pt x="46" y="463"/>
                </a:cubicBezTo>
                <a:cubicBezTo>
                  <a:pt x="50" y="469"/>
                  <a:pt x="57" y="471"/>
                  <a:pt x="64" y="471"/>
                </a:cubicBezTo>
                <a:cubicBezTo>
                  <a:pt x="147" y="471"/>
                  <a:pt x="230" y="471"/>
                  <a:pt x="312" y="471"/>
                </a:cubicBezTo>
                <a:close/>
                <a:moveTo>
                  <a:pt x="351" y="86"/>
                </a:moveTo>
                <a:cubicBezTo>
                  <a:pt x="351" y="64"/>
                  <a:pt x="334" y="47"/>
                  <a:pt x="313" y="47"/>
                </a:cubicBezTo>
                <a:cubicBezTo>
                  <a:pt x="292" y="47"/>
                  <a:pt x="274" y="64"/>
                  <a:pt x="274" y="85"/>
                </a:cubicBezTo>
                <a:cubicBezTo>
                  <a:pt x="274" y="107"/>
                  <a:pt x="291" y="124"/>
                  <a:pt x="313" y="124"/>
                </a:cubicBezTo>
                <a:cubicBezTo>
                  <a:pt x="334" y="124"/>
                  <a:pt x="351" y="107"/>
                  <a:pt x="351" y="86"/>
                </a:cubicBezTo>
                <a:close/>
                <a:moveTo>
                  <a:pt x="313" y="548"/>
                </a:moveTo>
                <a:cubicBezTo>
                  <a:pt x="409" y="548"/>
                  <a:pt x="504" y="548"/>
                  <a:pt x="600" y="548"/>
                </a:cubicBezTo>
                <a:cubicBezTo>
                  <a:pt x="611" y="548"/>
                  <a:pt x="619" y="554"/>
                  <a:pt x="621" y="564"/>
                </a:cubicBezTo>
                <a:cubicBezTo>
                  <a:pt x="623" y="574"/>
                  <a:pt x="616" y="585"/>
                  <a:pt x="606" y="587"/>
                </a:cubicBezTo>
                <a:cubicBezTo>
                  <a:pt x="604" y="587"/>
                  <a:pt x="601" y="587"/>
                  <a:pt x="599" y="587"/>
                </a:cubicBezTo>
                <a:cubicBezTo>
                  <a:pt x="408" y="587"/>
                  <a:pt x="217" y="587"/>
                  <a:pt x="27" y="587"/>
                </a:cubicBezTo>
                <a:cubicBezTo>
                  <a:pt x="15" y="587"/>
                  <a:pt x="8" y="583"/>
                  <a:pt x="5" y="574"/>
                </a:cubicBezTo>
                <a:cubicBezTo>
                  <a:pt x="2" y="563"/>
                  <a:pt x="9" y="551"/>
                  <a:pt x="20" y="549"/>
                </a:cubicBezTo>
                <a:cubicBezTo>
                  <a:pt x="22" y="549"/>
                  <a:pt x="25" y="548"/>
                  <a:pt x="27" y="548"/>
                </a:cubicBezTo>
                <a:cubicBezTo>
                  <a:pt x="122" y="548"/>
                  <a:pt x="218" y="548"/>
                  <a:pt x="313" y="548"/>
                </a:cubicBezTo>
                <a:close/>
                <a:moveTo>
                  <a:pt x="306" y="221"/>
                </a:moveTo>
                <a:cubicBezTo>
                  <a:pt x="309" y="221"/>
                  <a:pt x="312" y="221"/>
                  <a:pt x="315" y="221"/>
                </a:cubicBezTo>
                <a:cubicBezTo>
                  <a:pt x="325" y="222"/>
                  <a:pt x="332" y="230"/>
                  <a:pt x="332" y="239"/>
                </a:cubicBezTo>
                <a:cubicBezTo>
                  <a:pt x="332" y="249"/>
                  <a:pt x="326" y="257"/>
                  <a:pt x="316" y="259"/>
                </a:cubicBezTo>
                <a:cubicBezTo>
                  <a:pt x="310" y="260"/>
                  <a:pt x="303" y="259"/>
                  <a:pt x="297" y="260"/>
                </a:cubicBezTo>
                <a:cubicBezTo>
                  <a:pt x="235" y="268"/>
                  <a:pt x="193" y="301"/>
                  <a:pt x="169" y="359"/>
                </a:cubicBezTo>
                <a:cubicBezTo>
                  <a:pt x="168" y="360"/>
                  <a:pt x="168" y="362"/>
                  <a:pt x="167" y="364"/>
                </a:cubicBezTo>
                <a:cubicBezTo>
                  <a:pt x="162" y="373"/>
                  <a:pt x="152" y="377"/>
                  <a:pt x="142" y="373"/>
                </a:cubicBezTo>
                <a:cubicBezTo>
                  <a:pt x="133" y="370"/>
                  <a:pt x="128" y="359"/>
                  <a:pt x="131" y="349"/>
                </a:cubicBezTo>
                <a:cubicBezTo>
                  <a:pt x="139" y="328"/>
                  <a:pt x="150" y="308"/>
                  <a:pt x="164" y="291"/>
                </a:cubicBezTo>
                <a:cubicBezTo>
                  <a:pt x="196" y="254"/>
                  <a:pt x="235" y="231"/>
                  <a:pt x="283" y="223"/>
                </a:cubicBezTo>
                <a:cubicBezTo>
                  <a:pt x="291" y="222"/>
                  <a:pt x="298" y="221"/>
                  <a:pt x="306" y="220"/>
                </a:cubicBezTo>
                <a:cubicBezTo>
                  <a:pt x="306" y="221"/>
                  <a:pt x="306" y="221"/>
                  <a:pt x="306" y="221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1"/>
          <p:cNvSpPr>
            <a:spLocks noEditPoints="1"/>
          </p:cNvSpPr>
          <p:nvPr/>
        </p:nvSpPr>
        <p:spPr bwMode="auto">
          <a:xfrm>
            <a:off x="6553127" y="3525158"/>
            <a:ext cx="615951" cy="720725"/>
          </a:xfrm>
          <a:custGeom>
            <a:avLst/>
            <a:gdLst>
              <a:gd name="T0" fmla="*/ 463 w 502"/>
              <a:gd name="T1" fmla="*/ 400 h 581"/>
              <a:gd name="T2" fmla="*/ 441 w 502"/>
              <a:gd name="T3" fmla="*/ 38 h 581"/>
              <a:gd name="T4" fmla="*/ 39 w 502"/>
              <a:gd name="T5" fmla="*/ 61 h 581"/>
              <a:gd name="T6" fmla="*/ 61 w 502"/>
              <a:gd name="T7" fmla="*/ 540 h 581"/>
              <a:gd name="T8" fmla="*/ 290 w 502"/>
              <a:gd name="T9" fmla="*/ 558 h 581"/>
              <a:gd name="T10" fmla="*/ 269 w 502"/>
              <a:gd name="T11" fmla="*/ 579 h 581"/>
              <a:gd name="T12" fmla="*/ 2 w 502"/>
              <a:gd name="T13" fmla="*/ 536 h 581"/>
              <a:gd name="T14" fmla="*/ 0 w 502"/>
              <a:gd name="T15" fmla="*/ 58 h 581"/>
              <a:gd name="T16" fmla="*/ 444 w 502"/>
              <a:gd name="T17" fmla="*/ 0 h 581"/>
              <a:gd name="T18" fmla="*/ 502 w 502"/>
              <a:gd name="T19" fmla="*/ 102 h 581"/>
              <a:gd name="T20" fmla="*/ 491 w 502"/>
              <a:gd name="T21" fmla="*/ 451 h 581"/>
              <a:gd name="T22" fmla="*/ 350 w 502"/>
              <a:gd name="T23" fmla="*/ 578 h 581"/>
              <a:gd name="T24" fmla="*/ 328 w 502"/>
              <a:gd name="T25" fmla="*/ 445 h 581"/>
              <a:gd name="T26" fmla="*/ 458 w 502"/>
              <a:gd name="T27" fmla="*/ 405 h 581"/>
              <a:gd name="T28" fmla="*/ 367 w 502"/>
              <a:gd name="T29" fmla="*/ 518 h 581"/>
              <a:gd name="T30" fmla="*/ 367 w 502"/>
              <a:gd name="T31" fmla="*/ 444 h 581"/>
              <a:gd name="T32" fmla="*/ 251 w 502"/>
              <a:gd name="T33" fmla="*/ 116 h 581"/>
              <a:gd name="T34" fmla="*/ 385 w 502"/>
              <a:gd name="T35" fmla="*/ 128 h 581"/>
              <a:gd name="T36" fmla="*/ 364 w 502"/>
              <a:gd name="T37" fmla="*/ 154 h 581"/>
              <a:gd name="T38" fmla="*/ 129 w 502"/>
              <a:gd name="T39" fmla="*/ 153 h 581"/>
              <a:gd name="T40" fmla="*/ 134 w 502"/>
              <a:gd name="T41" fmla="*/ 116 h 581"/>
              <a:gd name="T42" fmla="*/ 251 w 502"/>
              <a:gd name="T43" fmla="*/ 116 h 581"/>
              <a:gd name="T44" fmla="*/ 138 w 502"/>
              <a:gd name="T45" fmla="*/ 270 h 581"/>
              <a:gd name="T46" fmla="*/ 117 w 502"/>
              <a:gd name="T47" fmla="*/ 245 h 581"/>
              <a:gd name="T48" fmla="*/ 138 w 502"/>
              <a:gd name="T49" fmla="*/ 231 h 581"/>
              <a:gd name="T50" fmla="*/ 385 w 502"/>
              <a:gd name="T51" fmla="*/ 246 h 581"/>
              <a:gd name="T52" fmla="*/ 363 w 502"/>
              <a:gd name="T53" fmla="*/ 270 h 581"/>
              <a:gd name="T54" fmla="*/ 203 w 502"/>
              <a:gd name="T55" fmla="*/ 347 h 581"/>
              <a:gd name="T56" fmla="*/ 288 w 502"/>
              <a:gd name="T57" fmla="*/ 358 h 581"/>
              <a:gd name="T58" fmla="*/ 269 w 502"/>
              <a:gd name="T59" fmla="*/ 386 h 581"/>
              <a:gd name="T60" fmla="*/ 136 w 502"/>
              <a:gd name="T61" fmla="*/ 386 h 581"/>
              <a:gd name="T62" fmla="*/ 136 w 502"/>
              <a:gd name="T63" fmla="*/ 347 h 581"/>
              <a:gd name="T64" fmla="*/ 203 w 502"/>
              <a:gd name="T65" fmla="*/ 347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2" h="581">
                <a:moveTo>
                  <a:pt x="463" y="405"/>
                </a:moveTo>
                <a:cubicBezTo>
                  <a:pt x="463" y="403"/>
                  <a:pt x="463" y="401"/>
                  <a:pt x="463" y="400"/>
                </a:cubicBezTo>
                <a:cubicBezTo>
                  <a:pt x="463" y="287"/>
                  <a:pt x="463" y="174"/>
                  <a:pt x="463" y="61"/>
                </a:cubicBezTo>
                <a:cubicBezTo>
                  <a:pt x="463" y="46"/>
                  <a:pt x="456" y="38"/>
                  <a:pt x="441" y="38"/>
                </a:cubicBezTo>
                <a:cubicBezTo>
                  <a:pt x="314" y="38"/>
                  <a:pt x="187" y="38"/>
                  <a:pt x="61" y="38"/>
                </a:cubicBezTo>
                <a:cubicBezTo>
                  <a:pt x="46" y="38"/>
                  <a:pt x="39" y="46"/>
                  <a:pt x="39" y="61"/>
                </a:cubicBezTo>
                <a:cubicBezTo>
                  <a:pt x="39" y="213"/>
                  <a:pt x="39" y="366"/>
                  <a:pt x="39" y="518"/>
                </a:cubicBezTo>
                <a:cubicBezTo>
                  <a:pt x="39" y="533"/>
                  <a:pt x="46" y="540"/>
                  <a:pt x="61" y="540"/>
                </a:cubicBezTo>
                <a:cubicBezTo>
                  <a:pt x="130" y="540"/>
                  <a:pt x="200" y="540"/>
                  <a:pt x="269" y="540"/>
                </a:cubicBezTo>
                <a:cubicBezTo>
                  <a:pt x="280" y="540"/>
                  <a:pt x="288" y="547"/>
                  <a:pt x="290" y="558"/>
                </a:cubicBezTo>
                <a:cubicBezTo>
                  <a:pt x="291" y="568"/>
                  <a:pt x="283" y="577"/>
                  <a:pt x="273" y="578"/>
                </a:cubicBezTo>
                <a:cubicBezTo>
                  <a:pt x="271" y="579"/>
                  <a:pt x="270" y="579"/>
                  <a:pt x="269" y="579"/>
                </a:cubicBezTo>
                <a:cubicBezTo>
                  <a:pt x="199" y="579"/>
                  <a:pt x="129" y="579"/>
                  <a:pt x="60" y="579"/>
                </a:cubicBezTo>
                <a:cubicBezTo>
                  <a:pt x="32" y="578"/>
                  <a:pt x="9" y="562"/>
                  <a:pt x="2" y="536"/>
                </a:cubicBezTo>
                <a:cubicBezTo>
                  <a:pt x="1" y="531"/>
                  <a:pt x="0" y="526"/>
                  <a:pt x="0" y="521"/>
                </a:cubicBezTo>
                <a:cubicBezTo>
                  <a:pt x="0" y="367"/>
                  <a:pt x="0" y="212"/>
                  <a:pt x="0" y="58"/>
                </a:cubicBezTo>
                <a:cubicBezTo>
                  <a:pt x="0" y="26"/>
                  <a:pt x="26" y="0"/>
                  <a:pt x="58" y="0"/>
                </a:cubicBezTo>
                <a:cubicBezTo>
                  <a:pt x="187" y="0"/>
                  <a:pt x="316" y="0"/>
                  <a:pt x="444" y="0"/>
                </a:cubicBezTo>
                <a:cubicBezTo>
                  <a:pt x="476" y="0"/>
                  <a:pt x="501" y="25"/>
                  <a:pt x="502" y="57"/>
                </a:cubicBezTo>
                <a:cubicBezTo>
                  <a:pt x="502" y="72"/>
                  <a:pt x="502" y="87"/>
                  <a:pt x="502" y="102"/>
                </a:cubicBezTo>
                <a:cubicBezTo>
                  <a:pt x="502" y="209"/>
                  <a:pt x="502" y="317"/>
                  <a:pt x="502" y="424"/>
                </a:cubicBezTo>
                <a:cubicBezTo>
                  <a:pt x="502" y="434"/>
                  <a:pt x="498" y="444"/>
                  <a:pt x="491" y="451"/>
                </a:cubicBezTo>
                <a:cubicBezTo>
                  <a:pt x="452" y="490"/>
                  <a:pt x="414" y="529"/>
                  <a:pt x="375" y="567"/>
                </a:cubicBezTo>
                <a:cubicBezTo>
                  <a:pt x="368" y="574"/>
                  <a:pt x="359" y="576"/>
                  <a:pt x="350" y="578"/>
                </a:cubicBezTo>
                <a:cubicBezTo>
                  <a:pt x="338" y="581"/>
                  <a:pt x="328" y="571"/>
                  <a:pt x="328" y="559"/>
                </a:cubicBezTo>
                <a:cubicBezTo>
                  <a:pt x="328" y="521"/>
                  <a:pt x="328" y="483"/>
                  <a:pt x="328" y="445"/>
                </a:cubicBezTo>
                <a:cubicBezTo>
                  <a:pt x="328" y="422"/>
                  <a:pt x="345" y="405"/>
                  <a:pt x="368" y="405"/>
                </a:cubicBezTo>
                <a:cubicBezTo>
                  <a:pt x="398" y="405"/>
                  <a:pt x="428" y="405"/>
                  <a:pt x="458" y="405"/>
                </a:cubicBezTo>
                <a:cubicBezTo>
                  <a:pt x="460" y="405"/>
                  <a:pt x="461" y="405"/>
                  <a:pt x="463" y="405"/>
                </a:cubicBezTo>
                <a:close/>
                <a:moveTo>
                  <a:pt x="367" y="518"/>
                </a:moveTo>
                <a:cubicBezTo>
                  <a:pt x="392" y="494"/>
                  <a:pt x="417" y="468"/>
                  <a:pt x="441" y="444"/>
                </a:cubicBezTo>
                <a:cubicBezTo>
                  <a:pt x="417" y="444"/>
                  <a:pt x="392" y="444"/>
                  <a:pt x="367" y="444"/>
                </a:cubicBezTo>
                <a:cubicBezTo>
                  <a:pt x="367" y="469"/>
                  <a:pt x="367" y="495"/>
                  <a:pt x="367" y="518"/>
                </a:cubicBezTo>
                <a:close/>
                <a:moveTo>
                  <a:pt x="251" y="116"/>
                </a:moveTo>
                <a:cubicBezTo>
                  <a:pt x="289" y="116"/>
                  <a:pt x="327" y="116"/>
                  <a:pt x="365" y="116"/>
                </a:cubicBezTo>
                <a:cubicBezTo>
                  <a:pt x="375" y="116"/>
                  <a:pt x="382" y="120"/>
                  <a:pt x="385" y="128"/>
                </a:cubicBezTo>
                <a:cubicBezTo>
                  <a:pt x="390" y="140"/>
                  <a:pt x="381" y="153"/>
                  <a:pt x="368" y="154"/>
                </a:cubicBezTo>
                <a:cubicBezTo>
                  <a:pt x="366" y="154"/>
                  <a:pt x="365" y="154"/>
                  <a:pt x="364" y="154"/>
                </a:cubicBezTo>
                <a:cubicBezTo>
                  <a:pt x="289" y="154"/>
                  <a:pt x="214" y="154"/>
                  <a:pt x="139" y="154"/>
                </a:cubicBezTo>
                <a:cubicBezTo>
                  <a:pt x="135" y="154"/>
                  <a:pt x="132" y="154"/>
                  <a:pt x="129" y="153"/>
                </a:cubicBezTo>
                <a:cubicBezTo>
                  <a:pt x="120" y="150"/>
                  <a:pt x="115" y="142"/>
                  <a:pt x="116" y="132"/>
                </a:cubicBezTo>
                <a:cubicBezTo>
                  <a:pt x="117" y="124"/>
                  <a:pt x="125" y="117"/>
                  <a:pt x="134" y="116"/>
                </a:cubicBezTo>
                <a:cubicBezTo>
                  <a:pt x="135" y="116"/>
                  <a:pt x="137" y="116"/>
                  <a:pt x="139" y="116"/>
                </a:cubicBezTo>
                <a:cubicBezTo>
                  <a:pt x="176" y="116"/>
                  <a:pt x="214" y="116"/>
                  <a:pt x="251" y="116"/>
                </a:cubicBezTo>
                <a:close/>
                <a:moveTo>
                  <a:pt x="251" y="270"/>
                </a:moveTo>
                <a:cubicBezTo>
                  <a:pt x="213" y="270"/>
                  <a:pt x="175" y="270"/>
                  <a:pt x="138" y="270"/>
                </a:cubicBezTo>
                <a:cubicBezTo>
                  <a:pt x="132" y="270"/>
                  <a:pt x="127" y="269"/>
                  <a:pt x="123" y="266"/>
                </a:cubicBezTo>
                <a:cubicBezTo>
                  <a:pt x="117" y="261"/>
                  <a:pt x="115" y="252"/>
                  <a:pt x="117" y="245"/>
                </a:cubicBezTo>
                <a:cubicBezTo>
                  <a:pt x="119" y="237"/>
                  <a:pt x="126" y="232"/>
                  <a:pt x="134" y="231"/>
                </a:cubicBezTo>
                <a:cubicBezTo>
                  <a:pt x="135" y="231"/>
                  <a:pt x="137" y="231"/>
                  <a:pt x="138" y="231"/>
                </a:cubicBezTo>
                <a:cubicBezTo>
                  <a:pt x="213" y="231"/>
                  <a:pt x="289" y="231"/>
                  <a:pt x="365" y="231"/>
                </a:cubicBezTo>
                <a:cubicBezTo>
                  <a:pt x="376" y="231"/>
                  <a:pt x="383" y="237"/>
                  <a:pt x="385" y="246"/>
                </a:cubicBezTo>
                <a:cubicBezTo>
                  <a:pt x="388" y="257"/>
                  <a:pt x="381" y="268"/>
                  <a:pt x="369" y="270"/>
                </a:cubicBezTo>
                <a:cubicBezTo>
                  <a:pt x="367" y="270"/>
                  <a:pt x="365" y="270"/>
                  <a:pt x="363" y="270"/>
                </a:cubicBezTo>
                <a:cubicBezTo>
                  <a:pt x="326" y="270"/>
                  <a:pt x="288" y="270"/>
                  <a:pt x="251" y="270"/>
                </a:cubicBezTo>
                <a:close/>
                <a:moveTo>
                  <a:pt x="203" y="347"/>
                </a:moveTo>
                <a:cubicBezTo>
                  <a:pt x="225" y="347"/>
                  <a:pt x="248" y="347"/>
                  <a:pt x="271" y="347"/>
                </a:cubicBezTo>
                <a:cubicBezTo>
                  <a:pt x="279" y="347"/>
                  <a:pt x="284" y="351"/>
                  <a:pt x="288" y="358"/>
                </a:cubicBezTo>
                <a:cubicBezTo>
                  <a:pt x="291" y="365"/>
                  <a:pt x="290" y="372"/>
                  <a:pt x="286" y="378"/>
                </a:cubicBezTo>
                <a:cubicBezTo>
                  <a:pt x="282" y="384"/>
                  <a:pt x="276" y="386"/>
                  <a:pt x="269" y="386"/>
                </a:cubicBezTo>
                <a:cubicBezTo>
                  <a:pt x="233" y="386"/>
                  <a:pt x="196" y="386"/>
                  <a:pt x="160" y="386"/>
                </a:cubicBezTo>
                <a:cubicBezTo>
                  <a:pt x="152" y="386"/>
                  <a:pt x="144" y="386"/>
                  <a:pt x="136" y="386"/>
                </a:cubicBezTo>
                <a:cubicBezTo>
                  <a:pt x="124" y="386"/>
                  <a:pt x="116" y="377"/>
                  <a:pt x="116" y="366"/>
                </a:cubicBezTo>
                <a:cubicBezTo>
                  <a:pt x="116" y="355"/>
                  <a:pt x="125" y="347"/>
                  <a:pt x="136" y="347"/>
                </a:cubicBezTo>
                <a:cubicBezTo>
                  <a:pt x="158" y="347"/>
                  <a:pt x="181" y="347"/>
                  <a:pt x="203" y="347"/>
                </a:cubicBezTo>
                <a:cubicBezTo>
                  <a:pt x="203" y="347"/>
                  <a:pt x="203" y="347"/>
                  <a:pt x="203" y="347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5"/>
          <p:cNvSpPr>
            <a:spLocks noEditPoints="1"/>
          </p:cNvSpPr>
          <p:nvPr/>
        </p:nvSpPr>
        <p:spPr bwMode="auto">
          <a:xfrm>
            <a:off x="6500739" y="5281591"/>
            <a:ext cx="720726" cy="725488"/>
          </a:xfrm>
          <a:custGeom>
            <a:avLst/>
            <a:gdLst>
              <a:gd name="T0" fmla="*/ 351 w 570"/>
              <a:gd name="T1" fmla="*/ 80 h 567"/>
              <a:gd name="T2" fmla="*/ 499 w 570"/>
              <a:gd name="T3" fmla="*/ 24 h 567"/>
              <a:gd name="T4" fmla="*/ 545 w 570"/>
              <a:gd name="T5" fmla="*/ 128 h 567"/>
              <a:gd name="T6" fmla="*/ 68 w 570"/>
              <a:gd name="T7" fmla="*/ 561 h 567"/>
              <a:gd name="T8" fmla="*/ 43 w 570"/>
              <a:gd name="T9" fmla="*/ 459 h 567"/>
              <a:gd name="T10" fmla="*/ 159 w 570"/>
              <a:gd name="T11" fmla="*/ 343 h 567"/>
              <a:gd name="T12" fmla="*/ 107 w 570"/>
              <a:gd name="T13" fmla="*/ 292 h 567"/>
              <a:gd name="T14" fmla="*/ 18 w 570"/>
              <a:gd name="T15" fmla="*/ 129 h 567"/>
              <a:gd name="T16" fmla="*/ 50 w 570"/>
              <a:gd name="T17" fmla="*/ 104 h 567"/>
              <a:gd name="T18" fmla="*/ 64 w 570"/>
              <a:gd name="T19" fmla="*/ 84 h 567"/>
              <a:gd name="T20" fmla="*/ 101 w 570"/>
              <a:gd name="T21" fmla="*/ 53 h 567"/>
              <a:gd name="T22" fmla="*/ 114 w 570"/>
              <a:gd name="T23" fmla="*/ 34 h 567"/>
              <a:gd name="T24" fmla="*/ 184 w 570"/>
              <a:gd name="T25" fmla="*/ 14 h 567"/>
              <a:gd name="T26" fmla="*/ 296 w 570"/>
              <a:gd name="T27" fmla="*/ 108 h 567"/>
              <a:gd name="T28" fmla="*/ 102 w 570"/>
              <a:gd name="T29" fmla="*/ 516 h 567"/>
              <a:gd name="T30" fmla="*/ 520 w 570"/>
              <a:gd name="T31" fmla="*/ 99 h 567"/>
              <a:gd name="T32" fmla="*/ 502 w 570"/>
              <a:gd name="T33" fmla="*/ 62 h 567"/>
              <a:gd name="T34" fmla="*/ 395 w 570"/>
              <a:gd name="T35" fmla="*/ 102 h 567"/>
              <a:gd name="T36" fmla="*/ 259 w 570"/>
              <a:gd name="T37" fmla="*/ 192 h 567"/>
              <a:gd name="T38" fmla="*/ 256 w 570"/>
              <a:gd name="T39" fmla="*/ 297 h 567"/>
              <a:gd name="T40" fmla="*/ 242 w 570"/>
              <a:gd name="T41" fmla="*/ 315 h 567"/>
              <a:gd name="T42" fmla="*/ 71 w 570"/>
              <a:gd name="T43" fmla="*/ 485 h 567"/>
              <a:gd name="T44" fmla="*/ 65 w 570"/>
              <a:gd name="T45" fmla="*/ 512 h 567"/>
              <a:gd name="T46" fmla="*/ 221 w 570"/>
              <a:gd name="T47" fmla="*/ 178 h 567"/>
              <a:gd name="T48" fmla="*/ 91 w 570"/>
              <a:gd name="T49" fmla="*/ 112 h 567"/>
              <a:gd name="T50" fmla="*/ 165 w 570"/>
              <a:gd name="T51" fmla="*/ 235 h 567"/>
              <a:gd name="T52" fmla="*/ 44 w 570"/>
              <a:gd name="T53" fmla="*/ 159 h 567"/>
              <a:gd name="T54" fmla="*/ 157 w 570"/>
              <a:gd name="T55" fmla="*/ 290 h 567"/>
              <a:gd name="T56" fmla="*/ 214 w 570"/>
              <a:gd name="T57" fmla="*/ 287 h 567"/>
              <a:gd name="T58" fmla="*/ 217 w 570"/>
              <a:gd name="T59" fmla="*/ 197 h 567"/>
              <a:gd name="T60" fmla="*/ 261 w 570"/>
              <a:gd name="T61" fmla="*/ 130 h 567"/>
              <a:gd name="T62" fmla="*/ 142 w 570"/>
              <a:gd name="T63" fmla="*/ 62 h 567"/>
              <a:gd name="T64" fmla="*/ 261 w 570"/>
              <a:gd name="T65" fmla="*/ 130 h 567"/>
              <a:gd name="T66" fmla="*/ 432 w 570"/>
              <a:gd name="T67" fmla="*/ 538 h 567"/>
              <a:gd name="T68" fmla="*/ 330 w 570"/>
              <a:gd name="T69" fmla="*/ 383 h 567"/>
              <a:gd name="T70" fmla="*/ 398 w 570"/>
              <a:gd name="T71" fmla="*/ 442 h 567"/>
              <a:gd name="T72" fmla="*/ 514 w 570"/>
              <a:gd name="T73" fmla="*/ 514 h 567"/>
              <a:gd name="T74" fmla="*/ 432 w 570"/>
              <a:gd name="T75" fmla="*/ 387 h 567"/>
              <a:gd name="T76" fmla="*/ 393 w 570"/>
              <a:gd name="T77" fmla="*/ 317 h 567"/>
              <a:gd name="T78" fmla="*/ 498 w 570"/>
              <a:gd name="T79" fmla="*/ 395 h 567"/>
              <a:gd name="T80" fmla="*/ 560 w 570"/>
              <a:gd name="T81" fmla="*/ 510 h 567"/>
              <a:gd name="T82" fmla="*/ 488 w 570"/>
              <a:gd name="T83" fmla="*/ 56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0" h="567">
                <a:moveTo>
                  <a:pt x="296" y="108"/>
                </a:moveTo>
                <a:cubicBezTo>
                  <a:pt x="313" y="99"/>
                  <a:pt x="332" y="89"/>
                  <a:pt x="351" y="80"/>
                </a:cubicBezTo>
                <a:cubicBezTo>
                  <a:pt x="391" y="61"/>
                  <a:pt x="433" y="45"/>
                  <a:pt x="474" y="30"/>
                </a:cubicBezTo>
                <a:cubicBezTo>
                  <a:pt x="482" y="27"/>
                  <a:pt x="490" y="25"/>
                  <a:pt x="499" y="24"/>
                </a:cubicBezTo>
                <a:cubicBezTo>
                  <a:pt x="529" y="20"/>
                  <a:pt x="559" y="44"/>
                  <a:pt x="563" y="74"/>
                </a:cubicBezTo>
                <a:cubicBezTo>
                  <a:pt x="566" y="95"/>
                  <a:pt x="560" y="113"/>
                  <a:pt x="545" y="128"/>
                </a:cubicBezTo>
                <a:cubicBezTo>
                  <a:pt x="406" y="267"/>
                  <a:pt x="267" y="406"/>
                  <a:pt x="128" y="545"/>
                </a:cubicBezTo>
                <a:cubicBezTo>
                  <a:pt x="111" y="562"/>
                  <a:pt x="91" y="567"/>
                  <a:pt x="68" y="561"/>
                </a:cubicBezTo>
                <a:cubicBezTo>
                  <a:pt x="45" y="554"/>
                  <a:pt x="30" y="538"/>
                  <a:pt x="25" y="515"/>
                </a:cubicBezTo>
                <a:cubicBezTo>
                  <a:pt x="21" y="493"/>
                  <a:pt x="27" y="474"/>
                  <a:pt x="43" y="459"/>
                </a:cubicBezTo>
                <a:cubicBezTo>
                  <a:pt x="80" y="421"/>
                  <a:pt x="118" y="384"/>
                  <a:pt x="155" y="346"/>
                </a:cubicBezTo>
                <a:cubicBezTo>
                  <a:pt x="156" y="345"/>
                  <a:pt x="158" y="345"/>
                  <a:pt x="159" y="343"/>
                </a:cubicBezTo>
                <a:cubicBezTo>
                  <a:pt x="154" y="339"/>
                  <a:pt x="149" y="335"/>
                  <a:pt x="144" y="332"/>
                </a:cubicBezTo>
                <a:cubicBezTo>
                  <a:pt x="130" y="320"/>
                  <a:pt x="119" y="306"/>
                  <a:pt x="107" y="292"/>
                </a:cubicBezTo>
                <a:cubicBezTo>
                  <a:pt x="77" y="257"/>
                  <a:pt x="47" y="221"/>
                  <a:pt x="16" y="186"/>
                </a:cubicBezTo>
                <a:cubicBezTo>
                  <a:pt x="0" y="168"/>
                  <a:pt x="1" y="146"/>
                  <a:pt x="18" y="129"/>
                </a:cubicBezTo>
                <a:cubicBezTo>
                  <a:pt x="23" y="124"/>
                  <a:pt x="29" y="119"/>
                  <a:pt x="34" y="114"/>
                </a:cubicBezTo>
                <a:cubicBezTo>
                  <a:pt x="38" y="109"/>
                  <a:pt x="44" y="106"/>
                  <a:pt x="50" y="104"/>
                </a:cubicBezTo>
                <a:cubicBezTo>
                  <a:pt x="52" y="103"/>
                  <a:pt x="53" y="101"/>
                  <a:pt x="54" y="100"/>
                </a:cubicBezTo>
                <a:cubicBezTo>
                  <a:pt x="57" y="95"/>
                  <a:pt x="60" y="89"/>
                  <a:pt x="64" y="84"/>
                </a:cubicBezTo>
                <a:cubicBezTo>
                  <a:pt x="70" y="77"/>
                  <a:pt x="78" y="70"/>
                  <a:pt x="84" y="63"/>
                </a:cubicBezTo>
                <a:cubicBezTo>
                  <a:pt x="89" y="58"/>
                  <a:pt x="95" y="55"/>
                  <a:pt x="101" y="53"/>
                </a:cubicBezTo>
                <a:cubicBezTo>
                  <a:pt x="102" y="53"/>
                  <a:pt x="104" y="51"/>
                  <a:pt x="104" y="49"/>
                </a:cubicBezTo>
                <a:cubicBezTo>
                  <a:pt x="108" y="44"/>
                  <a:pt x="110" y="38"/>
                  <a:pt x="114" y="34"/>
                </a:cubicBezTo>
                <a:cubicBezTo>
                  <a:pt x="120" y="27"/>
                  <a:pt x="126" y="21"/>
                  <a:pt x="132" y="15"/>
                </a:cubicBezTo>
                <a:cubicBezTo>
                  <a:pt x="147" y="1"/>
                  <a:pt x="169" y="0"/>
                  <a:pt x="184" y="14"/>
                </a:cubicBezTo>
                <a:cubicBezTo>
                  <a:pt x="219" y="43"/>
                  <a:pt x="253" y="72"/>
                  <a:pt x="287" y="101"/>
                </a:cubicBezTo>
                <a:cubicBezTo>
                  <a:pt x="289" y="103"/>
                  <a:pt x="293" y="105"/>
                  <a:pt x="296" y="108"/>
                </a:cubicBezTo>
                <a:close/>
                <a:moveTo>
                  <a:pt x="82" y="525"/>
                </a:moveTo>
                <a:cubicBezTo>
                  <a:pt x="92" y="525"/>
                  <a:pt x="97" y="521"/>
                  <a:pt x="102" y="516"/>
                </a:cubicBezTo>
                <a:cubicBezTo>
                  <a:pt x="241" y="378"/>
                  <a:pt x="379" y="240"/>
                  <a:pt x="517" y="102"/>
                </a:cubicBezTo>
                <a:cubicBezTo>
                  <a:pt x="518" y="101"/>
                  <a:pt x="519" y="100"/>
                  <a:pt x="520" y="99"/>
                </a:cubicBezTo>
                <a:cubicBezTo>
                  <a:pt x="526" y="92"/>
                  <a:pt x="527" y="83"/>
                  <a:pt x="523" y="75"/>
                </a:cubicBezTo>
                <a:cubicBezTo>
                  <a:pt x="519" y="66"/>
                  <a:pt x="511" y="61"/>
                  <a:pt x="502" y="62"/>
                </a:cubicBezTo>
                <a:cubicBezTo>
                  <a:pt x="497" y="63"/>
                  <a:pt x="493" y="65"/>
                  <a:pt x="488" y="66"/>
                </a:cubicBezTo>
                <a:cubicBezTo>
                  <a:pt x="457" y="78"/>
                  <a:pt x="426" y="90"/>
                  <a:pt x="395" y="102"/>
                </a:cubicBezTo>
                <a:cubicBezTo>
                  <a:pt x="365" y="115"/>
                  <a:pt x="335" y="129"/>
                  <a:pt x="307" y="148"/>
                </a:cubicBezTo>
                <a:cubicBezTo>
                  <a:pt x="289" y="160"/>
                  <a:pt x="272" y="174"/>
                  <a:pt x="259" y="192"/>
                </a:cubicBezTo>
                <a:cubicBezTo>
                  <a:pt x="257" y="195"/>
                  <a:pt x="256" y="198"/>
                  <a:pt x="256" y="202"/>
                </a:cubicBezTo>
                <a:cubicBezTo>
                  <a:pt x="256" y="234"/>
                  <a:pt x="256" y="265"/>
                  <a:pt x="256" y="297"/>
                </a:cubicBezTo>
                <a:cubicBezTo>
                  <a:pt x="256" y="298"/>
                  <a:pt x="256" y="300"/>
                  <a:pt x="255" y="301"/>
                </a:cubicBezTo>
                <a:cubicBezTo>
                  <a:pt x="251" y="306"/>
                  <a:pt x="247" y="311"/>
                  <a:pt x="242" y="315"/>
                </a:cubicBezTo>
                <a:cubicBezTo>
                  <a:pt x="229" y="328"/>
                  <a:pt x="215" y="341"/>
                  <a:pt x="202" y="354"/>
                </a:cubicBezTo>
                <a:cubicBezTo>
                  <a:pt x="158" y="398"/>
                  <a:pt x="115" y="441"/>
                  <a:pt x="71" y="485"/>
                </a:cubicBezTo>
                <a:cubicBezTo>
                  <a:pt x="70" y="486"/>
                  <a:pt x="69" y="487"/>
                  <a:pt x="68" y="488"/>
                </a:cubicBezTo>
                <a:cubicBezTo>
                  <a:pt x="62" y="495"/>
                  <a:pt x="61" y="503"/>
                  <a:pt x="65" y="512"/>
                </a:cubicBezTo>
                <a:cubicBezTo>
                  <a:pt x="68" y="520"/>
                  <a:pt x="75" y="524"/>
                  <a:pt x="82" y="525"/>
                </a:cubicBezTo>
                <a:close/>
                <a:moveTo>
                  <a:pt x="221" y="178"/>
                </a:moveTo>
                <a:cubicBezTo>
                  <a:pt x="184" y="148"/>
                  <a:pt x="148" y="119"/>
                  <a:pt x="113" y="91"/>
                </a:cubicBezTo>
                <a:cubicBezTo>
                  <a:pt x="106" y="98"/>
                  <a:pt x="99" y="105"/>
                  <a:pt x="91" y="112"/>
                </a:cubicBezTo>
                <a:cubicBezTo>
                  <a:pt x="121" y="148"/>
                  <a:pt x="150" y="184"/>
                  <a:pt x="179" y="220"/>
                </a:cubicBezTo>
                <a:cubicBezTo>
                  <a:pt x="174" y="225"/>
                  <a:pt x="170" y="230"/>
                  <a:pt x="165" y="235"/>
                </a:cubicBezTo>
                <a:cubicBezTo>
                  <a:pt x="131" y="203"/>
                  <a:pt x="96" y="172"/>
                  <a:pt x="62" y="141"/>
                </a:cubicBezTo>
                <a:cubicBezTo>
                  <a:pt x="56" y="147"/>
                  <a:pt x="50" y="153"/>
                  <a:pt x="44" y="159"/>
                </a:cubicBezTo>
                <a:cubicBezTo>
                  <a:pt x="44" y="159"/>
                  <a:pt x="45" y="160"/>
                  <a:pt x="45" y="161"/>
                </a:cubicBezTo>
                <a:cubicBezTo>
                  <a:pt x="82" y="204"/>
                  <a:pt x="120" y="247"/>
                  <a:pt x="157" y="290"/>
                </a:cubicBezTo>
                <a:cubicBezTo>
                  <a:pt x="165" y="300"/>
                  <a:pt x="175" y="308"/>
                  <a:pt x="186" y="315"/>
                </a:cubicBezTo>
                <a:cubicBezTo>
                  <a:pt x="196" y="305"/>
                  <a:pt x="205" y="296"/>
                  <a:pt x="214" y="287"/>
                </a:cubicBezTo>
                <a:cubicBezTo>
                  <a:pt x="216" y="285"/>
                  <a:pt x="217" y="283"/>
                  <a:pt x="217" y="281"/>
                </a:cubicBezTo>
                <a:cubicBezTo>
                  <a:pt x="217" y="253"/>
                  <a:pt x="217" y="225"/>
                  <a:pt x="217" y="197"/>
                </a:cubicBezTo>
                <a:cubicBezTo>
                  <a:pt x="217" y="190"/>
                  <a:pt x="215" y="183"/>
                  <a:pt x="221" y="178"/>
                </a:cubicBezTo>
                <a:close/>
                <a:moveTo>
                  <a:pt x="261" y="130"/>
                </a:moveTo>
                <a:cubicBezTo>
                  <a:pt x="227" y="101"/>
                  <a:pt x="193" y="72"/>
                  <a:pt x="160" y="44"/>
                </a:cubicBezTo>
                <a:cubicBezTo>
                  <a:pt x="154" y="50"/>
                  <a:pt x="148" y="56"/>
                  <a:pt x="142" y="62"/>
                </a:cubicBezTo>
                <a:cubicBezTo>
                  <a:pt x="172" y="95"/>
                  <a:pt x="202" y="128"/>
                  <a:pt x="233" y="161"/>
                </a:cubicBezTo>
                <a:cubicBezTo>
                  <a:pt x="242" y="151"/>
                  <a:pt x="252" y="141"/>
                  <a:pt x="261" y="130"/>
                </a:cubicBezTo>
                <a:close/>
                <a:moveTo>
                  <a:pt x="488" y="563"/>
                </a:moveTo>
                <a:cubicBezTo>
                  <a:pt x="466" y="563"/>
                  <a:pt x="447" y="555"/>
                  <a:pt x="432" y="538"/>
                </a:cubicBezTo>
                <a:cubicBezTo>
                  <a:pt x="395" y="497"/>
                  <a:pt x="359" y="456"/>
                  <a:pt x="322" y="416"/>
                </a:cubicBezTo>
                <a:cubicBezTo>
                  <a:pt x="311" y="404"/>
                  <a:pt x="316" y="386"/>
                  <a:pt x="330" y="383"/>
                </a:cubicBezTo>
                <a:cubicBezTo>
                  <a:pt x="338" y="381"/>
                  <a:pt x="345" y="383"/>
                  <a:pt x="350" y="389"/>
                </a:cubicBezTo>
                <a:cubicBezTo>
                  <a:pt x="366" y="407"/>
                  <a:pt x="382" y="425"/>
                  <a:pt x="398" y="442"/>
                </a:cubicBezTo>
                <a:cubicBezTo>
                  <a:pt x="419" y="466"/>
                  <a:pt x="440" y="489"/>
                  <a:pt x="460" y="512"/>
                </a:cubicBezTo>
                <a:cubicBezTo>
                  <a:pt x="474" y="528"/>
                  <a:pt x="499" y="529"/>
                  <a:pt x="514" y="514"/>
                </a:cubicBezTo>
                <a:cubicBezTo>
                  <a:pt x="530" y="499"/>
                  <a:pt x="529" y="474"/>
                  <a:pt x="513" y="460"/>
                </a:cubicBezTo>
                <a:cubicBezTo>
                  <a:pt x="486" y="435"/>
                  <a:pt x="459" y="411"/>
                  <a:pt x="432" y="387"/>
                </a:cubicBezTo>
                <a:cubicBezTo>
                  <a:pt x="418" y="374"/>
                  <a:pt x="403" y="362"/>
                  <a:pt x="389" y="349"/>
                </a:cubicBezTo>
                <a:cubicBezTo>
                  <a:pt x="379" y="339"/>
                  <a:pt x="381" y="323"/>
                  <a:pt x="393" y="317"/>
                </a:cubicBezTo>
                <a:cubicBezTo>
                  <a:pt x="401" y="313"/>
                  <a:pt x="409" y="315"/>
                  <a:pt x="416" y="320"/>
                </a:cubicBezTo>
                <a:cubicBezTo>
                  <a:pt x="443" y="345"/>
                  <a:pt x="471" y="370"/>
                  <a:pt x="498" y="395"/>
                </a:cubicBezTo>
                <a:cubicBezTo>
                  <a:pt x="512" y="407"/>
                  <a:pt x="526" y="419"/>
                  <a:pt x="539" y="431"/>
                </a:cubicBezTo>
                <a:cubicBezTo>
                  <a:pt x="562" y="453"/>
                  <a:pt x="570" y="480"/>
                  <a:pt x="560" y="510"/>
                </a:cubicBezTo>
                <a:cubicBezTo>
                  <a:pt x="551" y="541"/>
                  <a:pt x="529" y="558"/>
                  <a:pt x="497" y="563"/>
                </a:cubicBezTo>
                <a:cubicBezTo>
                  <a:pt x="494" y="563"/>
                  <a:pt x="491" y="563"/>
                  <a:pt x="488" y="563"/>
                </a:cubicBezTo>
                <a:close/>
              </a:path>
            </a:pathLst>
          </a:custGeom>
          <a:solidFill>
            <a:srgbClr val="6ED5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335848" y="176078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6ED5E0"/>
                </a:solidFill>
              </a:rPr>
              <a:t>现状</a:t>
            </a:r>
            <a:endParaRPr lang="zh-CN" altLang="en-US" sz="1400" dirty="0">
              <a:solidFill>
                <a:srgbClr val="6ED5E0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443509" y="2159145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35848" y="350928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目标</a:t>
            </a:r>
            <a:endParaRPr lang="zh-CN" altLang="en-US" sz="1400" dirty="0">
              <a:solidFill>
                <a:srgbClr val="6ED5E0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443509" y="390764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35848" y="526569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工具</a:t>
            </a:r>
            <a:endParaRPr lang="zh-CN" altLang="en-US" sz="1400" dirty="0">
              <a:solidFill>
                <a:srgbClr val="6ED5E0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443509" y="5664052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709908" y="176078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6ED5E0"/>
                </a:solidFill>
              </a:rPr>
              <a:t>方法</a:t>
            </a:r>
            <a:endParaRPr lang="zh-CN" altLang="en-US" sz="1400" dirty="0">
              <a:solidFill>
                <a:srgbClr val="6ED5E0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817569" y="2159145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709908" y="350928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计划</a:t>
            </a:r>
            <a:endParaRPr lang="zh-CN" altLang="en-US" sz="1400" dirty="0">
              <a:solidFill>
                <a:srgbClr val="6ED5E0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817569" y="3907640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817569" y="5664052"/>
            <a:ext cx="665825" cy="0"/>
          </a:xfrm>
          <a:prstGeom prst="line">
            <a:avLst/>
          </a:prstGeom>
          <a:ln w="19050">
            <a:solidFill>
              <a:srgbClr val="6ED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873960" y="518708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6ED5E0"/>
                </a:solidFill>
              </a:rPr>
              <a:t>评估</a:t>
            </a:r>
            <a:endParaRPr lang="zh-CN" altLang="en-US" sz="1400" dirty="0">
              <a:solidFill>
                <a:srgbClr val="6ED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34" y="3666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现状</a:t>
            </a:r>
            <a:endParaRPr lang="zh-CN" altLang="en-US" sz="2800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26" name="Rectangle 96"/>
          <p:cNvSpPr/>
          <p:nvPr/>
        </p:nvSpPr>
        <p:spPr>
          <a:xfrm>
            <a:off x="1126723" y="1974428"/>
            <a:ext cx="76935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 目前词汇量测试为24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00,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测试工具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为“扇贝”单词。听力测试为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XXX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XXX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方法测试。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 目前观看美剧需要借助字幕，放满语速有些片段可以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XXXX</a:t>
            </a:r>
          </a:p>
          <a:p>
            <a:pPr algn="just"/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34" y="366622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27" name="Rectangle 96"/>
          <p:cNvSpPr/>
          <p:nvPr/>
        </p:nvSpPr>
        <p:spPr>
          <a:xfrm>
            <a:off x="1126723" y="1974428"/>
            <a:ext cx="76935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 X月X日前词汇量测试达到4200，仍然采用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“扇贝”单词作为测试工具。听力测试为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XXX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XXX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方法测试。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0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34" y="366622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工具</a:t>
            </a:r>
            <a:endParaRPr lang="zh-CN" altLang="en-US" sz="3200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26" name="Rectangle 96"/>
          <p:cNvSpPr/>
          <p:nvPr/>
        </p:nvSpPr>
        <p:spPr>
          <a:xfrm>
            <a:off x="1126723" y="1974428"/>
            <a:ext cx="7693579" cy="2800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Youtube视频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美剧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网易云音乐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XXXX App （挑选后）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IMDB网站（电影专业网站）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维基百科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0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34" y="366622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</a:t>
            </a:r>
            <a:endParaRPr lang="zh-CN" altLang="en-US" sz="3200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26" name="Rectangle 96"/>
          <p:cNvSpPr/>
          <p:nvPr/>
        </p:nvSpPr>
        <p:spPr>
          <a:xfrm>
            <a:off x="1126723" y="1974428"/>
            <a:ext cx="76935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这里你可以自己写了，写个大概也可以，或者先选一个方法跑一个星期看看。</a:t>
            </a:r>
          </a:p>
          <a:p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比如从某个特定的电影开始，比如老的好莱坞电影，因为英语比较标准，用词也比</a:t>
            </a:r>
          </a:p>
          <a:p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较讲究。以某部电影为起点，进行有主题的发散式的学习。</a:t>
            </a:r>
          </a:p>
          <a:p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AutoNum type="arabicPlain" startAt="2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或者选取某些youtube视频，降低速度，反复观看。</a:t>
            </a:r>
          </a:p>
          <a:p>
            <a:pPr marL="342900" indent="-342900">
              <a:buAutoNum type="arabicPlain" startAt="2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AutoNum type="arabicPlain" startAt="2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AutoNum type="arabicPlain" startAt="2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日常时间用手机下载特定的教学节目，不如慢速BBC英语。 </a:t>
            </a:r>
          </a:p>
          <a:p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0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734" y="366622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6ED5E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评估</a:t>
            </a:r>
            <a:endParaRPr lang="zh-CN" altLang="en-US" sz="3200" dirty="0">
              <a:solidFill>
                <a:srgbClr val="6ED5E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60746" y="0"/>
            <a:ext cx="861134" cy="887767"/>
          </a:xfrm>
          <a:prstGeom prst="rect">
            <a:avLst/>
          </a:prstGeom>
          <a:solidFill>
            <a:srgbClr val="6E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131546" y="151495"/>
            <a:ext cx="519534" cy="584775"/>
            <a:chOff x="1775534" y="1305017"/>
            <a:chExt cx="519534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1775534" y="1305017"/>
              <a:ext cx="413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39870" y="1305017"/>
              <a:ext cx="2551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</p:grpSp>
      <p:sp>
        <p:nvSpPr>
          <p:cNvPr id="27" name="Rectangle 96"/>
          <p:cNvSpPr/>
          <p:nvPr/>
        </p:nvSpPr>
        <p:spPr>
          <a:xfrm>
            <a:off x="1126723" y="1974428"/>
            <a:ext cx="7693579" cy="292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 每周末花5分钟进行评估，包括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自我感觉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APP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使用情况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方向问题（继续保持电影，音乐，小说一起来，还是只保留其实一两个）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  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0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228</Words>
  <Application>Microsoft Macintosh PowerPoint</Application>
  <PresentationFormat>自定义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Alex</cp:lastModifiedBy>
  <cp:revision>102</cp:revision>
  <dcterms:created xsi:type="dcterms:W3CDTF">2016-04-10T03:18:35Z</dcterms:created>
  <dcterms:modified xsi:type="dcterms:W3CDTF">2018-02-10T12:48:53Z</dcterms:modified>
</cp:coreProperties>
</file>