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9AC2-40C0-4A5A-BC82-C68B0B28D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496A-0BE4-4EB4-9899-47D27E9C9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09A47-3C0D-468A-A7EE-495FEBC9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FB6E-24C5-4648-AFF5-8EC37AF76948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D2B7E-2D00-4DB0-AA88-1082E95F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7AAD-BC8F-4B55-82C1-657441E3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E8F3-BC3C-4CC0-9EB8-ECF8F153B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1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FE47-DDD1-4661-89FA-6E6C3B4B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2B63D-DDD4-4F0B-9551-89EAE4E87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2F995-FA3C-438B-A251-9FF73782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FB6E-24C5-4648-AFF5-8EC37AF76948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1C519-6DFE-4BF2-AAD2-5D93F9C9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60155-FDC2-4206-BC41-A9C2713C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E8F3-BC3C-4CC0-9EB8-ECF8F153B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20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B3204-A852-476B-AB92-DADA6075D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5DA8A-3D1B-4125-B62F-1815C3D45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D6816-435A-4B61-AFFC-0919A8C6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FB6E-24C5-4648-AFF5-8EC37AF76948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0CF06-6C4B-4646-A8D7-DBDD5FF5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7EB1-8A8F-4ADA-895F-5DDED976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E8F3-BC3C-4CC0-9EB8-ECF8F153B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71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2240-258E-476B-8EE1-8113CAFA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286F1-50C0-4B5A-B783-28BB64555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D4A63-8AC8-45D2-B739-8810A96B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FB6E-24C5-4648-AFF5-8EC37AF76948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D980D-6907-47A7-8F89-5E4A5B8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A726B-264A-4B0B-8168-4DEDC96A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E8F3-BC3C-4CC0-9EB8-ECF8F153B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3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CC57-90C8-44E1-9371-B3AC3269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27598-DC0E-4180-A403-290F87B87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1534A-8BF5-4515-8AD5-90BCD292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FB6E-24C5-4648-AFF5-8EC37AF76948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A09D6-9C2D-437E-A37F-FA0DB19E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B1CEA-DCC0-4D02-95D3-08DD2AE1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E8F3-BC3C-4CC0-9EB8-ECF8F153B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25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0292-3C21-4F64-97BD-EF62F1A0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3EA9C-E2E5-4C28-880B-17799B7F2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6BC43-0723-4D4D-81D4-70142BBCC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E8B5C-63FE-461A-961F-7ECC7FE2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FB6E-24C5-4648-AFF5-8EC37AF76948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B13A2-2B8D-41BF-B70E-B562E03B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BB344-3AC0-48D2-A0DC-35B95A72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E8F3-BC3C-4CC0-9EB8-ECF8F153B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2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201D-9B4D-43F6-922A-A596FBFC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74CB7-51F2-40F8-B2DE-E4272B0F3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4C827-F8EF-4E60-8D21-AC274AB2B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0BFBC-EBCE-402E-96FE-AA5F87059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9572E-942F-4E7F-953E-9A6A3D1D3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E5C60-776B-45ED-A01E-F0C41BC90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FB6E-24C5-4648-AFF5-8EC37AF76948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898CB-801A-40C9-9103-732128D3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58D15-AA7B-4878-94F7-66B792E9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E8F3-BC3C-4CC0-9EB8-ECF8F153B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69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BDBE-4611-48A7-9BB6-2BB0780B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7B744-394D-4142-B7DD-BDEA51FF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FB6E-24C5-4648-AFF5-8EC37AF76948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97A4C-1A3D-421A-8770-EA203A13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1E1CA-E495-49F5-8270-318E7BF3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E8F3-BC3C-4CC0-9EB8-ECF8F153B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63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D52AB-F045-4372-9A7A-55225CD2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FB6E-24C5-4648-AFF5-8EC37AF76948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AFE34-4465-4BAC-9FE1-544B14E9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3C08F-45D5-419D-A8AC-5F82CCB8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E8F3-BC3C-4CC0-9EB8-ECF8F153B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56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4544-C90C-41CB-BE7E-EEDBD4E3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5F0F5-DCED-41CA-96B7-A0D66438B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035EC-A7BA-478A-97F0-5A9CC00D8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9D70E-A514-49E3-8E1B-E4A51309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FB6E-24C5-4648-AFF5-8EC37AF76948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797F2-0CA6-4E58-8521-4122FF15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E3AD1-0A6B-4106-873F-FD70744C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E8F3-BC3C-4CC0-9EB8-ECF8F153B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48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FC42-FFCC-4CB0-A331-F8B0A56E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B6A421-4855-4749-BD84-8C06D0E59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E571E-437A-4849-AEEA-6373C25A4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AB354-9EB3-4F1B-9F74-4207AC17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FB6E-24C5-4648-AFF5-8EC37AF76948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FD08C-78E2-42A8-9605-528848BE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AACED-628C-4411-AAAD-B5ABA49A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E8F3-BC3C-4CC0-9EB8-ECF8F153B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09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4E1DF-6A9A-4C25-A3A0-75808687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62306-D4EE-4C9A-A525-6AEF02AF6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25F58-C4AA-4075-8DF5-9451E6DCC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FB6E-24C5-4648-AFF5-8EC37AF76948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618C3-6642-452B-A56E-176DDF170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A85F6-C76C-4B1E-A08B-44543F4DC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7E8F3-BC3C-4CC0-9EB8-ECF8F153B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51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2C27F6-2F4D-4407-BD24-16212F76711E}"/>
              </a:ext>
            </a:extLst>
          </p:cNvPr>
          <p:cNvSpPr/>
          <p:nvPr/>
        </p:nvSpPr>
        <p:spPr>
          <a:xfrm>
            <a:off x="3503691" y="1819747"/>
            <a:ext cx="2107573" cy="794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59C999-09B9-429D-AF13-859060D1B4D3}"/>
              </a:ext>
            </a:extLst>
          </p:cNvPr>
          <p:cNvSpPr/>
          <p:nvPr/>
        </p:nvSpPr>
        <p:spPr>
          <a:xfrm>
            <a:off x="1487055" y="334978"/>
            <a:ext cx="4895272" cy="4624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79000-E99E-4E95-A4B3-59C81B1E7F6B}"/>
              </a:ext>
            </a:extLst>
          </p:cNvPr>
          <p:cNvSpPr txBox="1"/>
          <p:nvPr/>
        </p:nvSpPr>
        <p:spPr>
          <a:xfrm>
            <a:off x="-183332" y="690416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堆内 </a:t>
            </a:r>
            <a:r>
              <a:rPr lang="zh-CN" altLang="en-US" sz="1600" dirty="0"/>
              <a:t>最大</a:t>
            </a:r>
            <a:r>
              <a:rPr lang="zh-CN" altLang="en-US" dirty="0"/>
              <a:t>占用</a:t>
            </a:r>
            <a:endParaRPr lang="en-US" altLang="zh-CN" dirty="0"/>
          </a:p>
          <a:p>
            <a:pPr algn="ctr"/>
            <a:r>
              <a:rPr lang="en-US" altLang="zh-CN" dirty="0" err="1"/>
              <a:t>Xmx</a:t>
            </a:r>
            <a:r>
              <a:rPr lang="en-US" altLang="zh-CN" dirty="0"/>
              <a:t> </a:t>
            </a:r>
            <a:r>
              <a:rPr lang="zh-CN" altLang="en-US" dirty="0"/>
              <a:t>一般</a:t>
            </a:r>
            <a:r>
              <a:rPr lang="en-US" altLang="zh-CN" dirty="0"/>
              <a:t>= </a:t>
            </a:r>
            <a:r>
              <a:rPr lang="zh-CN" altLang="en-US" dirty="0"/>
              <a:t>系统的</a:t>
            </a:r>
            <a:r>
              <a:rPr lang="en-US" altLang="zh-CN" dirty="0"/>
              <a:t>60-80%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7180D8-0DE6-4BDF-A32A-548BC30651A3}"/>
              </a:ext>
            </a:extLst>
          </p:cNvPr>
          <p:cNvSpPr txBox="1"/>
          <p:nvPr/>
        </p:nvSpPr>
        <p:spPr>
          <a:xfrm>
            <a:off x="-529627" y="3596984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堆内 </a:t>
            </a:r>
            <a:r>
              <a:rPr lang="zh-CN" altLang="en-US" sz="1600" dirty="0"/>
              <a:t>初始</a:t>
            </a:r>
            <a:endParaRPr lang="en-US" altLang="zh-CN" dirty="0"/>
          </a:p>
          <a:p>
            <a:pPr algn="ctr"/>
            <a:r>
              <a:rPr lang="en-US" altLang="zh-CN" dirty="0" err="1"/>
              <a:t>Xms</a:t>
            </a:r>
            <a:r>
              <a:rPr lang="en-US" altLang="zh-CN" dirty="0"/>
              <a:t> </a:t>
            </a:r>
            <a:r>
              <a:rPr lang="zh-CN" altLang="en-US" dirty="0"/>
              <a:t>一般</a:t>
            </a:r>
            <a:r>
              <a:rPr lang="en-US" altLang="zh-CN" dirty="0"/>
              <a:t>=</a:t>
            </a:r>
            <a:r>
              <a:rPr lang="en-US" altLang="zh-CN" dirty="0" err="1"/>
              <a:t>Xmx</a:t>
            </a:r>
            <a:endParaRPr lang="en-US" altLang="zh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580F89-20AD-40A0-B279-D336451D9BE9}"/>
              </a:ext>
            </a:extLst>
          </p:cNvPr>
          <p:cNvSpPr/>
          <p:nvPr/>
        </p:nvSpPr>
        <p:spPr>
          <a:xfrm>
            <a:off x="1647731" y="1612210"/>
            <a:ext cx="4608214" cy="3041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F2DF6-770F-4BCD-BBE4-DFFA7964C29C}"/>
              </a:ext>
            </a:extLst>
          </p:cNvPr>
          <p:cNvSpPr txBox="1"/>
          <p:nvPr/>
        </p:nvSpPr>
        <p:spPr>
          <a:xfrm>
            <a:off x="3685514" y="4018328"/>
            <a:ext cx="1646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每个栈 </a:t>
            </a:r>
            <a:r>
              <a:rPr lang="en-US" altLang="zh-CN" dirty="0" err="1"/>
              <a:t>Xss</a:t>
            </a:r>
            <a:endParaRPr lang="en-US" altLang="zh-C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A59EEA-2F10-430A-A4F3-D5B3F3E351B8}"/>
              </a:ext>
            </a:extLst>
          </p:cNvPr>
          <p:cNvSpPr/>
          <p:nvPr/>
        </p:nvSpPr>
        <p:spPr>
          <a:xfrm>
            <a:off x="3621389" y="3903430"/>
            <a:ext cx="1646976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F8512-9844-43BB-A919-D03DC9BD6A95}"/>
              </a:ext>
            </a:extLst>
          </p:cNvPr>
          <p:cNvSpPr txBox="1"/>
          <p:nvPr/>
        </p:nvSpPr>
        <p:spPr>
          <a:xfrm>
            <a:off x="3685514" y="2026116"/>
            <a:ext cx="192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Xmn</a:t>
            </a:r>
            <a:r>
              <a:rPr lang="en-US" altLang="zh-CN" dirty="0"/>
              <a:t> </a:t>
            </a:r>
            <a:r>
              <a:rPr lang="zh-CN" altLang="en-US" dirty="0"/>
              <a:t>年轻代大小</a:t>
            </a:r>
            <a:endParaRPr lang="en-US" altLang="zh-C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C57535-99F3-4D71-B688-3BC5D9949D82}"/>
              </a:ext>
            </a:extLst>
          </p:cNvPr>
          <p:cNvSpPr/>
          <p:nvPr/>
        </p:nvSpPr>
        <p:spPr>
          <a:xfrm>
            <a:off x="6998927" y="478325"/>
            <a:ext cx="2107573" cy="794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8C7CD6-F452-45D6-A4DE-2E8F758F48DA}"/>
              </a:ext>
            </a:extLst>
          </p:cNvPr>
          <p:cNvSpPr txBox="1"/>
          <p:nvPr/>
        </p:nvSpPr>
        <p:spPr>
          <a:xfrm>
            <a:off x="7180750" y="684694"/>
            <a:ext cx="192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Meta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120080-C9E3-4558-81B5-FA0ED44B073A}"/>
              </a:ext>
            </a:extLst>
          </p:cNvPr>
          <p:cNvSpPr/>
          <p:nvPr/>
        </p:nvSpPr>
        <p:spPr>
          <a:xfrm>
            <a:off x="7089838" y="3199868"/>
            <a:ext cx="2107573" cy="794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256BC-3B3A-4534-8B90-B406684D7D15}"/>
              </a:ext>
            </a:extLst>
          </p:cNvPr>
          <p:cNvSpPr txBox="1"/>
          <p:nvPr/>
        </p:nvSpPr>
        <p:spPr>
          <a:xfrm>
            <a:off x="7362573" y="3412318"/>
            <a:ext cx="192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DirectMemory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267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Youze</dc:creator>
  <cp:lastModifiedBy>Tang Youze</cp:lastModifiedBy>
  <cp:revision>1</cp:revision>
  <dcterms:created xsi:type="dcterms:W3CDTF">2022-02-27T09:48:15Z</dcterms:created>
  <dcterms:modified xsi:type="dcterms:W3CDTF">2022-02-27T09:55:38Z</dcterms:modified>
</cp:coreProperties>
</file>