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" y="427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DFF846F-5B8E-AA7C-B187-5451EF5F2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89" y="0"/>
            <a:ext cx="896561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A63194-5D44-735D-83AF-571DD3A5C81C}"/>
              </a:ext>
            </a:extLst>
          </p:cNvPr>
          <p:cNvSpPr txBox="1"/>
          <p:nvPr/>
        </p:nvSpPr>
        <p:spPr>
          <a:xfrm>
            <a:off x="0" y="372877"/>
            <a:ext cx="2804489" cy="316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[app name]:&lt;</a:t>
            </a:r>
            <a:r>
              <a:rPr lang="zh-CN" altLang="en-US" dirty="0">
                <a:solidFill>
                  <a:srgbClr val="737780"/>
                </a:solidFill>
                <a:latin typeface="JetBrains Mono"/>
              </a:rPr>
              <a:t>语雀笔记</a:t>
            </a: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&gt;\n</a:t>
            </a:r>
            <a:endParaRPr lang="en-US" altLang="zh-CN" b="0" dirty="0">
              <a:solidFill>
                <a:srgbClr val="D4D4D4"/>
              </a:solidFill>
              <a:effectLst/>
              <a:latin typeface="JetBrains Mon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C752E4C-D4EA-ADAB-B3C7-C3174C7E4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4" y="608400"/>
            <a:ext cx="10216293" cy="605576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E6647F-79B1-CF50-9909-34B9265C4569}"/>
              </a:ext>
            </a:extLst>
          </p:cNvPr>
          <p:cNvSpPr txBox="1"/>
          <p:nvPr/>
        </p:nvSpPr>
        <p:spPr>
          <a:xfrm>
            <a:off x="824247" y="193839"/>
            <a:ext cx="2804489" cy="316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[app name]:&lt;</a:t>
            </a:r>
            <a:r>
              <a:rPr lang="en-US" altLang="zh-CN" b="0" dirty="0" err="1">
                <a:solidFill>
                  <a:srgbClr val="737780"/>
                </a:solidFill>
                <a:effectLst/>
                <a:latin typeface="JetBrains Mono"/>
              </a:rPr>
              <a:t>wechat</a:t>
            </a: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&gt;\n</a:t>
            </a:r>
            <a:endParaRPr lang="en-US" altLang="zh-CN" b="0" dirty="0">
              <a:solidFill>
                <a:srgbClr val="D4D4D4"/>
              </a:solidFill>
              <a:effectLst/>
              <a:latin typeface="JetBrains Mon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 descr="2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61" y="608400"/>
            <a:ext cx="7162937" cy="605813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3B307A-5652-F07F-EB07-66073DB45175}"/>
              </a:ext>
            </a:extLst>
          </p:cNvPr>
          <p:cNvSpPr txBox="1"/>
          <p:nvPr/>
        </p:nvSpPr>
        <p:spPr>
          <a:xfrm>
            <a:off x="341290" y="191465"/>
            <a:ext cx="2804489" cy="316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[app name]:&lt;red alert&gt;\n</a:t>
            </a:r>
            <a:endParaRPr lang="en-US" altLang="zh-CN" b="0" dirty="0">
              <a:solidFill>
                <a:srgbClr val="D4D4D4"/>
              </a:solidFill>
              <a:effectLst/>
              <a:latin typeface="JetBrains Mon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0BC7B9E9-3539-6D29-FF3C-6D26073D5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" y="588269"/>
            <a:ext cx="5388049" cy="626973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E93588E-43C4-8780-3B12-DB81E02DA779}"/>
              </a:ext>
            </a:extLst>
          </p:cNvPr>
          <p:cNvSpPr txBox="1"/>
          <p:nvPr/>
        </p:nvSpPr>
        <p:spPr>
          <a:xfrm>
            <a:off x="494589" y="192572"/>
            <a:ext cx="2804489" cy="316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[app name]:&lt;</a:t>
            </a:r>
            <a:r>
              <a:rPr lang="zh-CN" altLang="en-US" dirty="0">
                <a:solidFill>
                  <a:srgbClr val="737780"/>
                </a:solidFill>
                <a:latin typeface="JetBrains Mono"/>
              </a:rPr>
              <a:t>语雀笔记</a:t>
            </a: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&gt;\n</a:t>
            </a:r>
            <a:endParaRPr lang="en-US" altLang="zh-CN" b="0" dirty="0">
              <a:solidFill>
                <a:srgbClr val="D4D4D4"/>
              </a:solidFill>
              <a:effectLst/>
              <a:latin typeface="JetBrains Mono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ECD079C-9FDC-2CF5-7B55-85FEC5D58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20" y="1490663"/>
            <a:ext cx="8384810" cy="475932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47CB5DD4-8155-E4CD-06F1-2E817FE41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013" y="771275"/>
            <a:ext cx="10969625" cy="37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[app </a:t>
            </a:r>
            <a:r>
              <a:rPr lang="en-US" altLang="zh-CN" b="0">
                <a:solidFill>
                  <a:srgbClr val="737780"/>
                </a:solidFill>
                <a:effectLst/>
                <a:latin typeface="JetBrains Mono"/>
              </a:rPr>
              <a:t>name]:&lt;</a:t>
            </a:r>
            <a:r>
              <a:rPr lang="en-US" altLang="zh-CN">
                <a:solidFill>
                  <a:srgbClr val="737780"/>
                </a:solidFill>
                <a:latin typeface="JetBrains Mono"/>
              </a:rPr>
              <a:t>edge</a:t>
            </a:r>
            <a:r>
              <a:rPr lang="en-US" altLang="zh-CN" b="0">
                <a:solidFill>
                  <a:srgbClr val="737780"/>
                </a:solidFill>
                <a:effectLst/>
                <a:latin typeface="JetBrains Mono"/>
              </a:rPr>
              <a:t>&gt;\</a:t>
            </a:r>
            <a:r>
              <a:rPr lang="en-US" altLang="zh-CN" b="0" dirty="0">
                <a:solidFill>
                  <a:srgbClr val="737780"/>
                </a:solidFill>
                <a:effectLst/>
                <a:latin typeface="JetBrains Mono"/>
              </a:rPr>
              <a:t>n</a:t>
            </a:r>
            <a:endParaRPr lang="en-US" altLang="zh-CN" b="0" dirty="0">
              <a:solidFill>
                <a:srgbClr val="D4D4D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90941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40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JetBrains Mono</vt:lpstr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[app name]:&lt;edge&gt;\n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yuanbo tang</cp:lastModifiedBy>
  <cp:revision>159</cp:revision>
  <dcterms:created xsi:type="dcterms:W3CDTF">2019-06-19T02:08:00Z</dcterms:created>
  <dcterms:modified xsi:type="dcterms:W3CDTF">2025-04-18T09:13:19Z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5E4FDBACDE294400B9DE08DF287A7731_11</vt:lpwstr>
  </property>
</Properties>
</file>