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E41D003-8B29-47B1-AA70-3D79EAA93B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00AB307-6CE9-442A-A7FC-0C9722D747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4797152"/>
            <a:ext cx="6400800" cy="1473200"/>
          </a:xfrm>
        </p:spPr>
        <p:txBody>
          <a:bodyPr/>
          <a:lstStyle/>
          <a:p>
            <a:r>
              <a:rPr lang="en-US" altLang="zh-CN" dirty="0" smtClean="0"/>
              <a:t>                                                                       16 </a:t>
            </a:r>
            <a:r>
              <a:rPr lang="zh-CN" altLang="en-US" dirty="0" smtClean="0"/>
              <a:t>物联网 唐榆焮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65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前端大方向对比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7406170"/>
              </p:ext>
            </p:extLst>
          </p:nvPr>
        </p:nvGraphicFramePr>
        <p:xfrm>
          <a:off x="1187624" y="2924944"/>
          <a:ext cx="6768752" cy="274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51"/>
                <a:gridCol w="1995914"/>
                <a:gridCol w="2516587"/>
              </a:tblGrid>
              <a:tr h="6227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语言类型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5143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标记语言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网页结构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52148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文本样式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5619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脚本语言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添加动态功能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521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JSON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数据交换语言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和服务器交换数据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209594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大方向：</a:t>
            </a:r>
            <a:r>
              <a:rPr lang="en-US" altLang="zh-CN" dirty="0" smtClean="0"/>
              <a:t>html5 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JavaScript  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41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20" y="5734068"/>
            <a:ext cx="63007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4883" y="20933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0178" y="5081533"/>
            <a:ext cx="18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60" y="548680"/>
            <a:ext cx="654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以用</a:t>
            </a:r>
            <a:r>
              <a:rPr lang="en-US" altLang="zh-CN" sz="2800" dirty="0" smtClean="0"/>
              <a:t>HTML5,CSS,JavaScript</a:t>
            </a:r>
            <a:r>
              <a:rPr lang="zh-CN" altLang="en-US" sz="2400" dirty="0" smtClean="0"/>
              <a:t>制作跑</a:t>
            </a:r>
            <a:r>
              <a:rPr lang="zh-CN" altLang="en-US" sz="2400" dirty="0" smtClean="0"/>
              <a:t>马灯为例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5717" y="1268760"/>
            <a:ext cx="287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① </a:t>
            </a:r>
            <a:r>
              <a:rPr lang="en-US" altLang="zh-CN" sz="2000" dirty="0" smtClean="0"/>
              <a:t>HTML5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87" y="2636912"/>
            <a:ext cx="5691695" cy="197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3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1037" y="1138092"/>
            <a:ext cx="271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② </a:t>
            </a:r>
            <a:r>
              <a:rPr lang="en-US" altLang="zh-CN" sz="2000" dirty="0" smtClean="0"/>
              <a:t>JavaScript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31" y="2564904"/>
            <a:ext cx="5584326" cy="2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1931" y="1844824"/>
            <a:ext cx="139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0" y="5949280"/>
            <a:ext cx="445671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1931" y="5527901"/>
            <a:ext cx="1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50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2474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③ </a:t>
            </a:r>
            <a:r>
              <a:rPr lang="en-US" altLang="zh-CN" sz="2000" dirty="0" smtClean="0"/>
              <a:t>CSS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54515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0" y="2515006"/>
            <a:ext cx="572933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0" y="6021288"/>
            <a:ext cx="3894592" cy="48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67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37" y="1524000"/>
            <a:ext cx="6096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375">
            <a:off x="1741849" y="3468757"/>
            <a:ext cx="15176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67" y="3468757"/>
            <a:ext cx="212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 rot="20024851">
            <a:off x="3372664" y="307228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CSS</a:t>
            </a:r>
            <a:r>
              <a:rPr lang="zh-CN" altLang="en-US" dirty="0"/>
              <a:t>润色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9" y="2830177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 rot="20648050">
            <a:off x="4747202" y="239230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增加动态效果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764704"/>
            <a:ext cx="227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我的理解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533400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纸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755363" y="20563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92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247</TotalTime>
  <Words>80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Web前端</vt:lpstr>
      <vt:lpstr>Web前端大方向对比</vt:lpstr>
      <vt:lpstr>PowerPoint 演示文稿</vt:lpstr>
      <vt:lpstr>PowerPoint 演示文稿</vt:lpstr>
      <vt:lpstr>PowerPoint 演示文稿</vt:lpstr>
      <vt:lpstr>PowerPoint 演示文稿</vt:lpstr>
    </vt:vector>
  </TitlesOfParts>
  <Company>123xz.org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sdwm.org</dc:creator>
  <cp:lastModifiedBy>sdwm.org</cp:lastModifiedBy>
  <cp:revision>19</cp:revision>
  <dcterms:created xsi:type="dcterms:W3CDTF">2017-10-16T13:16:14Z</dcterms:created>
  <dcterms:modified xsi:type="dcterms:W3CDTF">2017-10-18T13:06:37Z</dcterms:modified>
</cp:coreProperties>
</file>