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81" r:id="rId4"/>
    <p:sldId id="282" r:id="rId5"/>
    <p:sldId id="284" r:id="rId6"/>
    <p:sldId id="28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1"/>
            <p14:sldId id="281"/>
            <p14:sldId id="282"/>
            <p14:sldId id="284"/>
          </p14:sldIdLst>
        </p14:section>
        <p14:section name="标题 1" id="{6D9936A3-3945-4757-BC8B-B5C252D8E036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95" d="100"/>
          <a:sy n="95" d="100"/>
        </p:scale>
        <p:origin x="-22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2018/12/18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2509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788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每个主题使用一个节标题，以便清楚传达给观众。 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6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学术汇报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lt"/>
              </a:rPr>
              <a:t>汤振杰</a:t>
            </a:r>
            <a:endParaRPr lang="zh-CN" sz="2400" dirty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2018.12.18</a:t>
            </a:r>
          </a:p>
          <a:p>
            <a:endParaRPr lang="zh-CN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通过</a:t>
            </a:r>
            <a:r>
              <a:rPr lang="en-US" altLang="zh-CN" sz="2800" dirty="0"/>
              <a:t>CNN</a:t>
            </a:r>
            <a:r>
              <a:rPr lang="zh-CN" altLang="en-US" sz="2800" dirty="0"/>
              <a:t>实现的语义保留的哈希监督学习算法论文</a:t>
            </a:r>
            <a:endParaRPr lang="zh-C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196752"/>
            <a:ext cx="80772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第一部分：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出自：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IEEE </a:t>
            </a:r>
            <a:r>
              <a:rPr lang="en-US" altLang="zh-CN" dirty="0"/>
              <a:t>TRANSACTIONS ON PATTERN ANALYSIS AND MACHINE </a:t>
            </a:r>
            <a:r>
              <a:rPr lang="en-US" altLang="zh-CN" dirty="0" smtClean="0"/>
              <a:t>INTELLIGENCE</a:t>
            </a:r>
          </a:p>
          <a:p>
            <a:pPr marL="0" indent="0">
              <a:buNone/>
            </a:pP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该论文提出了一个算法</a:t>
            </a:r>
            <a:r>
              <a:rPr lang="en-US" altLang="zh-CN" dirty="0" smtClean="0"/>
              <a:t>SSDH(supervised semantics-preserving deep hashing)</a:t>
            </a:r>
          </a:p>
          <a:p>
            <a:pPr marL="0" indent="0">
              <a:buNone/>
            </a:pPr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检索图片</a:t>
            </a:r>
            <a:endParaRPr lang="zh-CN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1693" y="388116"/>
            <a:ext cx="6781800" cy="6480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dirty="0" smtClean="0"/>
              <a:t>第二部分</a:t>
            </a:r>
            <a:r>
              <a:rPr lang="en-US" altLang="zh-CN" sz="2800" dirty="0" smtClean="0"/>
              <a:t>SSDH</a:t>
            </a:r>
            <a:r>
              <a:rPr lang="zh-CN" altLang="en-US" sz="2800" dirty="0" smtClean="0"/>
              <a:t>算法：</a:t>
            </a:r>
            <a:endParaRPr lang="zh-C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2593" y="-4042"/>
            <a:ext cx="7765662" cy="164761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0299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9" y="5229200"/>
            <a:ext cx="8018463" cy="150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485897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sigmoid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15616" y="593657"/>
            <a:ext cx="70567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第三部分：解释目标函数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1.E1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alexnet</a:t>
            </a:r>
            <a:r>
              <a:rPr lang="zh-CN" altLang="en-US" sz="2800" dirty="0" smtClean="0"/>
              <a:t>的损失函数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2.-E2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3.E3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61" y="1268760"/>
            <a:ext cx="53625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30362"/>
            <a:ext cx="2990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18" y="3717032"/>
            <a:ext cx="29718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6795" y="2631071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K:</a:t>
            </a:r>
            <a:r>
              <a:rPr lang="zh-CN" altLang="en-US" dirty="0" smtClean="0"/>
              <a:t>隐含层原素个数，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530120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-E2</a:t>
            </a:r>
            <a:r>
              <a:rPr lang="zh-CN" altLang="en-US" dirty="0" smtClean="0"/>
              <a:t>为了使生成的编码尽量接近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E3</a:t>
            </a:r>
            <a:r>
              <a:rPr lang="zh-CN" altLang="en-US" dirty="0" smtClean="0"/>
              <a:t>是为了让代码接近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的值出现的概率相等。</a:t>
            </a: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42937" y="0"/>
            <a:ext cx="685745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3600" dirty="0" smtClean="0"/>
              <a:t>实验：</a:t>
            </a:r>
            <a:endParaRPr lang="en-US" altLang="zh-CN" sz="3600" dirty="0" smtClean="0"/>
          </a:p>
          <a:p>
            <a:endParaRPr lang="zh-CN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07917" y="-1074070"/>
            <a:ext cx="2895600" cy="686108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8015168" cy="2399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3964414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自己做了一下实验分类到</a:t>
            </a:r>
            <a:r>
              <a:rPr lang="en-US" altLang="zh-CN" dirty="0" smtClean="0"/>
              <a:t>70</a:t>
            </a:r>
            <a:r>
              <a:rPr lang="zh-CN" altLang="en-US" dirty="0" smtClean="0"/>
              <a:t>后上升的很慢了。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谢谢！</a:t>
            </a:r>
            <a:endParaRPr lang="zh-CN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373</Words>
  <Application>Microsoft Office PowerPoint</Application>
  <PresentationFormat>全屏显示(4:3)</PresentationFormat>
  <Paragraphs>56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培训</vt:lpstr>
      <vt:lpstr>学术汇报</vt:lpstr>
      <vt:lpstr>通过CNN实现的语义保留的哈希监督学习算法论文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2018-12-18T03:01:45Z</dcterms:created>
  <dcterms:modified xsi:type="dcterms:W3CDTF">2018-12-18T03:45:48Z</dcterms:modified>
</cp:coreProperties>
</file>