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724" r:id="rId1"/>
  </p:sldMasterIdLst>
  <p:notesMasterIdLst>
    <p:notesMasterId r:id="rId20"/>
  </p:notesMasterIdLst>
  <p:sldIdLst>
    <p:sldId id="256" r:id="rId2"/>
    <p:sldId id="297" r:id="rId3"/>
    <p:sldId id="300" r:id="rId4"/>
    <p:sldId id="303" r:id="rId5"/>
    <p:sldId id="301" r:id="rId6"/>
    <p:sldId id="304" r:id="rId7"/>
    <p:sldId id="308" r:id="rId8"/>
    <p:sldId id="313" r:id="rId9"/>
    <p:sldId id="314" r:id="rId10"/>
    <p:sldId id="317" r:id="rId11"/>
    <p:sldId id="315" r:id="rId12"/>
    <p:sldId id="305" r:id="rId13"/>
    <p:sldId id="310" r:id="rId14"/>
    <p:sldId id="311" r:id="rId15"/>
    <p:sldId id="312" r:id="rId16"/>
    <p:sldId id="306" r:id="rId17"/>
    <p:sldId id="307" r:id="rId18"/>
    <p:sldId id="285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43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DCC04-B157-45EB-8CA0-9B08F683CA28}" type="doc">
      <dgm:prSet loTypeId="urn:microsoft.com/office/officeart/2005/8/layout/arrow6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4CC0401-E035-4255-8D1F-C641D523A86D}">
      <dgm:prSet phldrT="[文本]"/>
      <dgm:spPr/>
      <dgm:t>
        <a:bodyPr/>
        <a:lstStyle/>
        <a:p>
          <a:r>
            <a:rPr lang="en-US" dirty="0" smtClean="0"/>
            <a:t>Front-End</a:t>
          </a:r>
          <a:endParaRPr lang="en-US" dirty="0"/>
        </a:p>
      </dgm:t>
    </dgm:pt>
    <dgm:pt modelId="{5421DF1C-369B-4191-8D73-58590307193C}" type="parTrans" cxnId="{82DBDE4B-917E-4C48-ABF5-18D1236F19A8}">
      <dgm:prSet/>
      <dgm:spPr/>
      <dgm:t>
        <a:bodyPr/>
        <a:lstStyle/>
        <a:p>
          <a:endParaRPr lang="en-US"/>
        </a:p>
      </dgm:t>
    </dgm:pt>
    <dgm:pt modelId="{B5DCB90D-D214-4656-9593-801F4C54E42B}" type="sibTrans" cxnId="{82DBDE4B-917E-4C48-ABF5-18D1236F19A8}">
      <dgm:prSet/>
      <dgm:spPr/>
      <dgm:t>
        <a:bodyPr/>
        <a:lstStyle/>
        <a:p>
          <a:endParaRPr lang="en-US"/>
        </a:p>
      </dgm:t>
    </dgm:pt>
    <dgm:pt modelId="{6018202C-B10D-4914-B506-380CE273BADF}">
      <dgm:prSet phldrT="[文本]"/>
      <dgm:spPr/>
      <dgm:t>
        <a:bodyPr/>
        <a:lstStyle/>
        <a:p>
          <a:r>
            <a:rPr lang="en-US" dirty="0" smtClean="0"/>
            <a:t>Back-End</a:t>
          </a:r>
          <a:endParaRPr lang="en-US" dirty="0"/>
        </a:p>
      </dgm:t>
    </dgm:pt>
    <dgm:pt modelId="{0FC76304-AB4C-4201-A415-EF9874D681DD}" type="parTrans" cxnId="{FCA02273-2702-4E23-91D1-D74DDA56FF37}">
      <dgm:prSet/>
      <dgm:spPr/>
      <dgm:t>
        <a:bodyPr/>
        <a:lstStyle/>
        <a:p>
          <a:endParaRPr lang="en-US"/>
        </a:p>
      </dgm:t>
    </dgm:pt>
    <dgm:pt modelId="{5DB19467-FB74-4909-AC6A-C7D00C452B4A}" type="sibTrans" cxnId="{FCA02273-2702-4E23-91D1-D74DDA56FF37}">
      <dgm:prSet/>
      <dgm:spPr/>
      <dgm:t>
        <a:bodyPr/>
        <a:lstStyle/>
        <a:p>
          <a:endParaRPr lang="en-US"/>
        </a:p>
      </dgm:t>
    </dgm:pt>
    <dgm:pt modelId="{3E9C716D-515A-4AAC-AA3C-9A9EEDB92245}" type="pres">
      <dgm:prSet presAssocID="{C03DCC04-B157-45EB-8CA0-9B08F683CA2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CCC6-AC0F-42CD-8487-E7BCB118FAA8}" type="pres">
      <dgm:prSet presAssocID="{C03DCC04-B157-45EB-8CA0-9B08F683CA28}" presName="ribbon" presStyleLbl="node1" presStyleIdx="0" presStyleCnt="1" custLinFactY="-28395" custLinFactNeighborX="-46790" custLinFactNeighborY="-100000"/>
      <dgm:spPr/>
    </dgm:pt>
    <dgm:pt modelId="{AE891A6A-FBD3-4662-A28D-720B20C4AFFC}" type="pres">
      <dgm:prSet presAssocID="{C03DCC04-B157-45EB-8CA0-9B08F683CA28}" presName="leftArrowText" presStyleLbl="node1" presStyleIdx="0" presStyleCnt="1" custLinFactNeighborX="-58436" custLinFactNeighborY="45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53C83-81D9-4C90-8712-5220BC90AB31}" type="pres">
      <dgm:prSet presAssocID="{C03DCC04-B157-45EB-8CA0-9B08F683CA28}" presName="rightArrowText" presStyleLbl="node1" presStyleIdx="0" presStyleCnt="1" custLinFactNeighborX="-35454" custLinFactNeighborY="2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20F354-6E1D-43A4-BF88-9B0A22F8E26D}" type="presOf" srcId="{A4CC0401-E035-4255-8D1F-C641D523A86D}" destId="{AE891A6A-FBD3-4662-A28D-720B20C4AFFC}" srcOrd="0" destOrd="0" presId="urn:microsoft.com/office/officeart/2005/8/layout/arrow6"/>
    <dgm:cxn modelId="{AEC9F267-9277-452E-B0F1-121FFB301498}" type="presOf" srcId="{6018202C-B10D-4914-B506-380CE273BADF}" destId="{B2453C83-81D9-4C90-8712-5220BC90AB31}" srcOrd="0" destOrd="0" presId="urn:microsoft.com/office/officeart/2005/8/layout/arrow6"/>
    <dgm:cxn modelId="{92FD2267-9738-4CC8-9E27-0C3E66FCC82F}" type="presOf" srcId="{C03DCC04-B157-45EB-8CA0-9B08F683CA28}" destId="{3E9C716D-515A-4AAC-AA3C-9A9EEDB92245}" srcOrd="0" destOrd="0" presId="urn:microsoft.com/office/officeart/2005/8/layout/arrow6"/>
    <dgm:cxn modelId="{FCA02273-2702-4E23-91D1-D74DDA56FF37}" srcId="{C03DCC04-B157-45EB-8CA0-9B08F683CA28}" destId="{6018202C-B10D-4914-B506-380CE273BADF}" srcOrd="1" destOrd="0" parTransId="{0FC76304-AB4C-4201-A415-EF9874D681DD}" sibTransId="{5DB19467-FB74-4909-AC6A-C7D00C452B4A}"/>
    <dgm:cxn modelId="{82DBDE4B-917E-4C48-ABF5-18D1236F19A8}" srcId="{C03DCC04-B157-45EB-8CA0-9B08F683CA28}" destId="{A4CC0401-E035-4255-8D1F-C641D523A86D}" srcOrd="0" destOrd="0" parTransId="{5421DF1C-369B-4191-8D73-58590307193C}" sibTransId="{B5DCB90D-D214-4656-9593-801F4C54E42B}"/>
    <dgm:cxn modelId="{4D2C126E-9066-4B1E-8402-D095EEE57613}" type="presParOf" srcId="{3E9C716D-515A-4AAC-AA3C-9A9EEDB92245}" destId="{4668CCC6-AC0F-42CD-8487-E7BCB118FAA8}" srcOrd="0" destOrd="0" presId="urn:microsoft.com/office/officeart/2005/8/layout/arrow6"/>
    <dgm:cxn modelId="{A5DD3816-8E28-47D2-B116-B50416FC6DB2}" type="presParOf" srcId="{3E9C716D-515A-4AAC-AA3C-9A9EEDB92245}" destId="{AE891A6A-FBD3-4662-A28D-720B20C4AFFC}" srcOrd="1" destOrd="0" presId="urn:microsoft.com/office/officeart/2005/8/layout/arrow6"/>
    <dgm:cxn modelId="{F96113A6-E24D-4FCE-A26D-5836C6643E2B}" type="presParOf" srcId="{3E9C716D-515A-4AAC-AA3C-9A9EEDB92245}" destId="{B2453C83-81D9-4C90-8712-5220BC90AB3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51040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15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65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8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1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3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37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6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2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1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67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9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0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6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2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0" y="47746"/>
            <a:ext cx="6858000" cy="1015632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" b="1" dirty="0" smtClean="0">
                <a:solidFill>
                  <a:srgbClr val="000090"/>
                </a:solidFill>
                <a:latin typeface="Arial"/>
                <a:cs typeface="Arial"/>
              </a:rPr>
              <a:t>roject </a:t>
            </a:r>
            <a:r>
              <a:rPr lang="en-US" b="1" dirty="0" smtClean="0">
                <a:solidFill>
                  <a:srgbClr val="000090"/>
                </a:solidFill>
                <a:latin typeface="Arial"/>
                <a:cs typeface="Arial"/>
              </a:rPr>
              <a:t>1</a:t>
            </a:r>
            <a:r>
              <a:rPr lang="en" b="1" dirty="0" smtClean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b="1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br>
              <a:rPr lang="en-US" b="1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" b="1" dirty="0" smtClean="0">
                <a:solidFill>
                  <a:srgbClr val="000090"/>
                </a:solidFill>
                <a:latin typeface="Arial"/>
                <a:cs typeface="Arial"/>
              </a:rPr>
              <a:t>limate </a:t>
            </a:r>
            <a:r>
              <a:rPr lang="en-US" b="1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lang="en" b="1" dirty="0" smtClean="0">
                <a:solidFill>
                  <a:srgbClr val="000090"/>
                </a:solidFill>
                <a:latin typeface="Arial"/>
                <a:cs typeface="Arial"/>
              </a:rPr>
              <a:t>ervice </a:t>
            </a:r>
            <a:r>
              <a:rPr lang="en-US" b="1" dirty="0" smtClean="0">
                <a:solidFill>
                  <a:srgbClr val="000090"/>
                </a:solidFill>
                <a:latin typeface="Arial"/>
                <a:cs typeface="Arial"/>
              </a:rPr>
              <a:t>M</a:t>
            </a:r>
            <a:r>
              <a:rPr lang="en" b="1" dirty="0" smtClean="0">
                <a:solidFill>
                  <a:srgbClr val="000090"/>
                </a:solidFill>
                <a:latin typeface="Arial"/>
                <a:cs typeface="Arial"/>
              </a:rPr>
              <a:t>anagement</a:t>
            </a:r>
            <a:endParaRPr lang="e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0" y="1733550"/>
            <a:ext cx="6553200" cy="218518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5B595A"/>
                </a:solidFill>
              </a:rPr>
              <a:t/>
            </a:r>
            <a:br>
              <a:rPr lang="en" sz="3000" dirty="0">
                <a:solidFill>
                  <a:srgbClr val="5B595A"/>
                </a:solidFill>
              </a:rPr>
            </a:br>
            <a:r>
              <a:rPr lang="en" sz="2000" dirty="0">
                <a:solidFill>
                  <a:srgbClr val="5B595A"/>
                </a:solidFill>
              </a:rPr>
              <a:t> </a:t>
            </a:r>
            <a:r>
              <a:rPr lang="en-US" sz="2000" dirty="0" smtClean="0">
                <a:solidFill>
                  <a:srgbClr val="5B595A"/>
                </a:solidFill>
              </a:rPr>
              <a:t>Team # 03</a:t>
            </a:r>
            <a:r>
              <a:rPr lang="en" sz="2000" dirty="0">
                <a:solidFill>
                  <a:srgbClr val="5B595A"/>
                </a:solidFill>
                <a:latin typeface="Verdana"/>
                <a:cs typeface="Verdana"/>
              </a:rPr>
              <a:t/>
            </a:r>
            <a:br>
              <a:rPr lang="en" sz="2000" dirty="0">
                <a:solidFill>
                  <a:srgbClr val="5B595A"/>
                </a:solidFill>
                <a:latin typeface="Verdana"/>
                <a:cs typeface="Verdana"/>
              </a:rPr>
            </a:br>
            <a:r>
              <a:rPr lang="en" sz="2000" dirty="0">
                <a:solidFill>
                  <a:srgbClr val="5B595A"/>
                </a:solidFill>
                <a:latin typeface="Verdana"/>
                <a:cs typeface="Verdana"/>
              </a:rPr>
              <a:t> </a:t>
            </a:r>
            <a:r>
              <a:rPr lang="en-US" sz="2000" dirty="0">
                <a:solidFill>
                  <a:srgbClr val="5B595A"/>
                </a:solidFill>
                <a:latin typeface="Verdana"/>
                <a:cs typeface="Verdana"/>
              </a:rPr>
              <a:t>J</a:t>
            </a:r>
            <a:r>
              <a:rPr lang="en" sz="2000" dirty="0" smtClean="0">
                <a:solidFill>
                  <a:srgbClr val="5B595A"/>
                </a:solidFill>
                <a:latin typeface="Verdana"/>
                <a:cs typeface="Verdana"/>
              </a:rPr>
              <a:t>iyu </a:t>
            </a:r>
            <a:r>
              <a:rPr lang="en-US" sz="2000" dirty="0" smtClean="0">
                <a:solidFill>
                  <a:srgbClr val="5B595A"/>
                </a:solidFill>
                <a:latin typeface="Verdana"/>
                <a:cs typeface="Verdana"/>
              </a:rPr>
              <a:t>S</a:t>
            </a:r>
            <a:r>
              <a:rPr lang="en" sz="2000" dirty="0" smtClean="0">
                <a:solidFill>
                  <a:srgbClr val="5B595A"/>
                </a:solidFill>
                <a:latin typeface="Verdana"/>
                <a:cs typeface="Verdana"/>
              </a:rPr>
              <a:t>hi</a:t>
            </a:r>
            <a:endParaRPr lang="en-US" sz="2000" dirty="0" smtClean="0">
              <a:solidFill>
                <a:srgbClr val="5B595A"/>
              </a:solidFill>
              <a:latin typeface="Verdana"/>
              <a:cs typeface="Verdana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5B595A"/>
                </a:solidFill>
                <a:latin typeface="Verdana"/>
                <a:cs typeface="Verdana"/>
              </a:rPr>
              <a:t>X</a:t>
            </a:r>
            <a:r>
              <a:rPr lang="en" sz="2000" dirty="0" smtClean="0">
                <a:solidFill>
                  <a:srgbClr val="5B595A"/>
                </a:solidFill>
                <a:latin typeface="Verdana"/>
                <a:cs typeface="Verdana"/>
              </a:rPr>
              <a:t>iaoyu </a:t>
            </a:r>
            <a:r>
              <a:rPr lang="en-US" sz="2000" dirty="0" smtClean="0">
                <a:solidFill>
                  <a:srgbClr val="5B595A"/>
                </a:solidFill>
                <a:latin typeface="Verdana"/>
                <a:cs typeface="Verdana"/>
              </a:rPr>
              <a:t>W</a:t>
            </a:r>
            <a:r>
              <a:rPr lang="en" sz="2000" dirty="0" smtClean="0">
                <a:solidFill>
                  <a:srgbClr val="5B595A"/>
                </a:solidFill>
                <a:latin typeface="Verdana"/>
                <a:cs typeface="Verdana"/>
              </a:rPr>
              <a:t>ang</a:t>
            </a:r>
            <a:endParaRPr lang="en-US" sz="2000" dirty="0" smtClean="0">
              <a:solidFill>
                <a:srgbClr val="5B595A"/>
              </a:solidFill>
              <a:latin typeface="Verdana"/>
              <a:cs typeface="Verdana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5B595A"/>
                </a:solidFill>
                <a:latin typeface="Verdana"/>
                <a:cs typeface="Verdana"/>
              </a:rPr>
              <a:t>Y</a:t>
            </a:r>
            <a:r>
              <a:rPr lang="en" sz="2000" dirty="0" smtClean="0">
                <a:solidFill>
                  <a:srgbClr val="5B595A"/>
                </a:solidFill>
                <a:latin typeface="Verdana"/>
                <a:cs typeface="Verdana"/>
              </a:rPr>
              <a:t>uan </a:t>
            </a:r>
            <a:r>
              <a:rPr lang="en-US" sz="2000" dirty="0" smtClean="0">
                <a:solidFill>
                  <a:srgbClr val="5B595A"/>
                </a:solidFill>
                <a:latin typeface="Verdana"/>
                <a:cs typeface="Verdana"/>
              </a:rPr>
              <a:t>L</a:t>
            </a:r>
            <a:r>
              <a:rPr lang="en" sz="2000" dirty="0" smtClean="0">
                <a:solidFill>
                  <a:srgbClr val="5B595A"/>
                </a:solidFill>
                <a:latin typeface="Verdana"/>
                <a:cs typeface="Verdana"/>
              </a:rPr>
              <a:t>iu</a:t>
            </a:r>
            <a:endParaRPr lang="en-US" sz="2000" dirty="0" smtClean="0">
              <a:solidFill>
                <a:srgbClr val="5B595A"/>
              </a:solidFill>
              <a:latin typeface="Verdana"/>
              <a:cs typeface="Verdana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5B595A"/>
                </a:solidFill>
                <a:latin typeface="Verdana"/>
                <a:cs typeface="Verdana"/>
              </a:rPr>
              <a:t> </a:t>
            </a:r>
            <a:r>
              <a:rPr lang="en-US" sz="2000" dirty="0" smtClean="0">
                <a:solidFill>
                  <a:srgbClr val="5B595A"/>
                </a:solidFill>
                <a:latin typeface="Verdana"/>
                <a:cs typeface="Verdana"/>
              </a:rPr>
              <a:t>Z</a:t>
            </a:r>
            <a:r>
              <a:rPr lang="en" sz="2000" dirty="0" smtClean="0">
                <a:solidFill>
                  <a:srgbClr val="5B595A"/>
                </a:solidFill>
                <a:latin typeface="Verdana"/>
                <a:cs typeface="Verdana"/>
              </a:rPr>
              <a:t>hongao </a:t>
            </a:r>
            <a:r>
              <a:rPr lang="en-US" sz="2000" dirty="0" smtClean="0">
                <a:solidFill>
                  <a:srgbClr val="5B595A"/>
                </a:solidFill>
                <a:latin typeface="Verdana"/>
                <a:cs typeface="Verdana"/>
              </a:rPr>
              <a:t>T</a:t>
            </a:r>
            <a:r>
              <a:rPr lang="en" sz="2000" dirty="0" smtClean="0">
                <a:solidFill>
                  <a:srgbClr val="5B595A"/>
                </a:solidFill>
                <a:latin typeface="Verdana"/>
                <a:cs typeface="Verdana"/>
              </a:rPr>
              <a:t>ang</a:t>
            </a:r>
            <a:endParaRPr lang="en" sz="2000" dirty="0">
              <a:solidFill>
                <a:srgbClr val="5B595A"/>
              </a:solidFill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8686800" y="4476750"/>
            <a:ext cx="304800" cy="30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1" sz="2800" b="0" i="0" u="none" strike="noStrike" cap="none" baseline="0">
                <a:solidFill>
                  <a:schemeClr val="tx1"/>
                </a:solidFill>
                <a:latin typeface="Verdana" charset="0"/>
                <a:ea typeface="SimSun" charset="0"/>
                <a:cs typeface="SimSun" charset="0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1" sz="2400" b="0" i="0" u="none" strike="noStrike" cap="none" baseline="0">
                <a:solidFill>
                  <a:schemeClr val="tx1"/>
                </a:solidFill>
                <a:latin typeface="Verdana" charset="0"/>
                <a:ea typeface="SimSun" charset="0"/>
                <a:cs typeface="SimSun" charset="0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1" sz="2000" b="0" i="0" u="none" strike="noStrike" cap="none" baseline="0">
                <a:solidFill>
                  <a:schemeClr val="tx1"/>
                </a:solidFill>
                <a:latin typeface="Verdana" charset="0"/>
                <a:ea typeface="SimSun" charset="0"/>
                <a:cs typeface="SimSun" charset="0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1" sz="1400" b="0" i="0" u="none" strike="noStrike" cap="none" baseline="0">
                <a:solidFill>
                  <a:schemeClr val="tx1"/>
                </a:solidFill>
                <a:latin typeface="Verdana" charset="0"/>
                <a:ea typeface="SimSun" charset="0"/>
                <a:cs typeface="SimSun" charset="0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1" sz="1400" b="0" i="0" u="none" strike="noStrike" cap="none" baseline="0">
                <a:solidFill>
                  <a:schemeClr val="tx1"/>
                </a:solidFill>
                <a:latin typeface="Verdana" charset="0"/>
                <a:ea typeface="SimSun" charset="0"/>
                <a:cs typeface="SimSun" charset="0"/>
                <a:sym typeface="Arial"/>
                <a:rtl val="0"/>
              </a:defRPr>
            </a:lvl5pPr>
            <a:lvl6pPr marR="0" algn="l" rtl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 kumimoji="1" sz="1400" b="0" i="0" u="none" strike="noStrike" cap="none" baseline="0">
                <a:solidFill>
                  <a:schemeClr val="tx1"/>
                </a:solidFill>
                <a:latin typeface="Verdana" charset="0"/>
                <a:ea typeface="SimSun" charset="0"/>
                <a:cs typeface="SimSun" charset="0"/>
                <a:sym typeface="Arial"/>
                <a:rtl val="0"/>
              </a:defRPr>
            </a:lvl6pPr>
            <a:lvl7pPr marR="0" algn="l" rtl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 kumimoji="1" sz="1400" b="0" i="0" u="none" strike="noStrike" cap="none" baseline="0">
                <a:solidFill>
                  <a:schemeClr val="tx1"/>
                </a:solidFill>
                <a:latin typeface="Verdana" charset="0"/>
                <a:ea typeface="SimSun" charset="0"/>
                <a:cs typeface="SimSun" charset="0"/>
                <a:sym typeface="Arial"/>
                <a:rtl val="0"/>
              </a:defRPr>
            </a:lvl7pPr>
            <a:lvl8pPr marR="0" algn="l" rtl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 kumimoji="1" sz="1400" b="0" i="0" u="none" strike="noStrike" cap="none" baseline="0">
                <a:solidFill>
                  <a:schemeClr val="tx1"/>
                </a:solidFill>
                <a:latin typeface="Verdana" charset="0"/>
                <a:ea typeface="SimSun" charset="0"/>
                <a:cs typeface="SimSun" charset="0"/>
                <a:sym typeface="Arial"/>
                <a:rtl val="0"/>
              </a:defRPr>
            </a:lvl8pPr>
            <a:lvl9pPr marR="0" algn="l" rtl="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 kumimoji="1" sz="1400" b="0" i="0" u="none" strike="noStrike" cap="none" baseline="0">
                <a:solidFill>
                  <a:schemeClr val="tx1"/>
                </a:solidFill>
                <a:latin typeface="Verdana" charset="0"/>
                <a:ea typeface="SimSun" charset="0"/>
                <a:cs typeface="SimSun" charset="0"/>
                <a:sym typeface="Arial"/>
                <a:rtl val="0"/>
              </a:defRPr>
            </a:lvl9pPr>
          </a:lstStyle>
          <a:p>
            <a:pPr>
              <a:defRPr/>
            </a:pPr>
            <a:r>
              <a:rPr kumimoji="0" lang="en-US" altLang="zh-CN" sz="1600" dirty="0"/>
              <a:t>1</a:t>
            </a:r>
            <a:endParaRPr kumimoji="0" lang="en-US" altLang="zh-CN" sz="1600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856018" y="4776788"/>
            <a:ext cx="426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zh-CN" dirty="0" err="1" smtClean="0">
                <a:solidFill>
                  <a:srgbClr val="000099"/>
                </a:solidFill>
              </a:rPr>
              <a:t>Xiaoyu</a:t>
            </a:r>
            <a:r>
              <a:rPr lang="en-US" altLang="zh-CN" dirty="0" smtClean="0">
                <a:solidFill>
                  <a:srgbClr val="000099"/>
                </a:solidFill>
              </a:rPr>
              <a:t> Wang</a:t>
            </a:r>
            <a:endParaRPr lang="en-US" altLang="zh-CN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809828"/>
            <a:ext cx="5833840" cy="336511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Service Comment 						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9379" y="819150"/>
            <a:ext cx="7772870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smtClean="0"/>
              <a:t>Service page</a:t>
            </a:r>
          </a:p>
          <a:p>
            <a:r>
              <a:rPr lang="en-US" dirty="0" smtClean="0"/>
              <a:t>Frame to display a service</a:t>
            </a:r>
          </a:p>
          <a:p>
            <a:r>
              <a:rPr lang="en-US" dirty="0" smtClean="0"/>
              <a:t>Comment area</a:t>
            </a:r>
          </a:p>
          <a:p>
            <a:r>
              <a:rPr lang="en-US" dirty="0" smtClean="0"/>
              <a:t>Post comment to server by Ajax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5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393" y="986052"/>
            <a:ext cx="4057024" cy="2652498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Search											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9923" y="971550"/>
            <a:ext cx="7772870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Search page in a searching box</a:t>
            </a:r>
          </a:p>
          <a:p>
            <a:r>
              <a:rPr lang="en-US" dirty="0" smtClean="0"/>
              <a:t>Get top 3 grades climate services</a:t>
            </a:r>
          </a:p>
          <a:p>
            <a:r>
              <a:rPr lang="en-US" dirty="0" smtClean="0"/>
              <a:t>Get top 3 most recently used climate services</a:t>
            </a:r>
          </a:p>
          <a:p>
            <a:r>
              <a:rPr lang="en-US" dirty="0" smtClean="0"/>
              <a:t>Get top 3 clicks climate services</a:t>
            </a:r>
          </a:p>
          <a:p>
            <a:r>
              <a:rPr lang="en-US" dirty="0" smtClean="0"/>
              <a:t>Call APIs in controller to get searching results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32" y="1428750"/>
            <a:ext cx="7772870" cy="2568080"/>
          </a:xfrm>
        </p:spPr>
        <p:txBody>
          <a:bodyPr/>
          <a:lstStyle/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added controllers</a:t>
            </a:r>
          </a:p>
          <a:p>
            <a:r>
              <a:rPr lang="en-US" dirty="0" smtClean="0"/>
              <a:t>Added models </a:t>
            </a:r>
          </a:p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System Implementation-Backend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32" y="1428750"/>
            <a:ext cx="7772870" cy="25680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 design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2" y="1885950"/>
            <a:ext cx="6705600" cy="276225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System Implementation-Backend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2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32" y="1428750"/>
            <a:ext cx="7772870" cy="2568080"/>
          </a:xfrm>
        </p:spPr>
        <p:txBody>
          <a:bodyPr/>
          <a:lstStyle/>
          <a:p>
            <a:pPr marL="0" indent="0">
              <a:buNone/>
            </a:pPr>
            <a:r>
              <a:rPr lang="en-US" sz="1600" cap="none" dirty="0" smtClean="0"/>
              <a:t>ADDED CONTROLLERS &amp; MODELS:</a:t>
            </a:r>
          </a:p>
          <a:p>
            <a:r>
              <a:rPr lang="en-US" cap="none" dirty="0" smtClean="0"/>
              <a:t>Post</a:t>
            </a:r>
          </a:p>
          <a:p>
            <a:r>
              <a:rPr lang="en-US" cap="none" dirty="0" err="1" smtClean="0"/>
              <a:t>PostRepository</a:t>
            </a:r>
            <a:endParaRPr lang="en-US" cap="none" dirty="0" smtClean="0"/>
          </a:p>
          <a:p>
            <a:r>
              <a:rPr lang="en-US" cap="none" dirty="0" err="1" smtClean="0"/>
              <a:t>PostControlller</a:t>
            </a:r>
            <a:endParaRPr lang="en-US" cap="none" dirty="0" smtClean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System Implementation-Backend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32" y="1428750"/>
            <a:ext cx="7772870" cy="2568080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COMMUNICATION STRATEGY:</a:t>
            </a:r>
          </a:p>
          <a:p>
            <a:r>
              <a:rPr lang="en-US" cap="none" dirty="0" smtClean="0"/>
              <a:t>RESTUL API</a:t>
            </a:r>
          </a:p>
          <a:p>
            <a:r>
              <a:rPr lang="en-US" cap="none" dirty="0" smtClean="0"/>
              <a:t>JSON</a:t>
            </a:r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System Implementation-Backend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2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Demo 						   				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cap="none" dirty="0" smtClean="0"/>
              <a:t>User home page</a:t>
            </a:r>
          </a:p>
          <a:p>
            <a:r>
              <a:rPr lang="en-US" sz="1600" cap="none" dirty="0" smtClean="0"/>
              <a:t>User send message between each other</a:t>
            </a:r>
            <a:endParaRPr lang="en-US" sz="16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Future Implementation-Backend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2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825" y="1759712"/>
            <a:ext cx="5213125" cy="26065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71550"/>
            <a:ext cx="8078787" cy="373856"/>
          </a:xfrm>
        </p:spPr>
        <p:txBody>
          <a:bodyPr rIns="104933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0090"/>
                </a:solidFill>
                <a:latin typeface="Arial"/>
                <a:cs typeface="Arial"/>
              </a:rPr>
              <a:t>Question?</a:t>
            </a:r>
            <a:endParaRPr lang="en-US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Overview																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759825" cy="4068366"/>
          </a:xfrm>
        </p:spPr>
        <p:txBody>
          <a:bodyPr rIns="104933"/>
          <a:lstStyle/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u"/>
            </a:pPr>
            <a:r>
              <a:rPr lang="en-US" sz="2800" dirty="0" smtClean="0">
                <a:latin typeface="Verdana"/>
                <a:cs typeface="Verdana"/>
              </a:rPr>
              <a:t>Introduction</a:t>
            </a:r>
          </a:p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u"/>
            </a:pPr>
            <a:r>
              <a:rPr lang="en-US" sz="2800" dirty="0" smtClean="0">
                <a:latin typeface="Verdana"/>
                <a:cs typeface="Verdana"/>
              </a:rPr>
              <a:t>System design</a:t>
            </a:r>
            <a:endParaRPr lang="en-US" sz="2800" dirty="0">
              <a:latin typeface="Verdana"/>
              <a:cs typeface="Verdana"/>
            </a:endParaRPr>
          </a:p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u"/>
            </a:pPr>
            <a:r>
              <a:rPr lang="en-US" sz="2800" dirty="0" smtClean="0">
                <a:latin typeface="Verdana"/>
                <a:cs typeface="Verdana"/>
              </a:rPr>
              <a:t>System implementation</a:t>
            </a:r>
            <a:endParaRPr lang="en-US" sz="2800" dirty="0">
              <a:latin typeface="Verdana"/>
              <a:cs typeface="Verdana"/>
            </a:endParaRPr>
          </a:p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u"/>
            </a:pPr>
            <a:r>
              <a:rPr lang="en-US" sz="2800" dirty="0" smtClean="0">
                <a:latin typeface="Verdana"/>
                <a:cs typeface="Verdana"/>
              </a:rPr>
              <a:t>Demo</a:t>
            </a:r>
            <a:endParaRPr lang="en-US" sz="2800" dirty="0">
              <a:latin typeface="Verdana"/>
              <a:cs typeface="Verdana"/>
            </a:endParaRPr>
          </a:p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u"/>
            </a:pPr>
            <a:r>
              <a:rPr lang="en-US" sz="2800" dirty="0" smtClean="0">
                <a:latin typeface="Verdana"/>
                <a:cs typeface="Verdana"/>
              </a:rPr>
              <a:t>Conclusions and future </a:t>
            </a:r>
            <a:r>
              <a:rPr lang="en-US" sz="2800" dirty="0">
                <a:latin typeface="Verdana"/>
                <a:cs typeface="Verdana"/>
              </a:rPr>
              <a:t>w</a:t>
            </a:r>
            <a:r>
              <a:rPr lang="en-US" sz="2800" dirty="0" smtClean="0">
                <a:latin typeface="Verdana"/>
                <a:cs typeface="Verdana"/>
              </a:rPr>
              <a:t>ork</a:t>
            </a:r>
            <a:endParaRPr lang="en-US" sz="2800" dirty="0">
              <a:latin typeface="Verdana"/>
              <a:cs typeface="Verdana"/>
            </a:endParaRP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4908948"/>
            <a:ext cx="531813" cy="207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9147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95351"/>
            <a:ext cx="5943600" cy="33079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60789" y="819150"/>
            <a:ext cx="2362200" cy="2317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Extra Functionalities: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Sign in and sign up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Add friends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Rank the services based on usage frequency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Introduction														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0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847103"/>
              </p:ext>
            </p:extLst>
          </p:nvPr>
        </p:nvGraphicFramePr>
        <p:xfrm>
          <a:off x="2594853" y="800100"/>
          <a:ext cx="5486400" cy="154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1188736" y="2343150"/>
            <a:ext cx="2849864" cy="251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List all climate services in order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User evaluate a service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User search a service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@ and 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2337070"/>
            <a:ext cx="3128253" cy="251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Complete database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User account validation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Fetch data from database to Frontend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Handle request and save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System Design							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895350"/>
            <a:ext cx="5791200" cy="3437284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System Design							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7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455" y="895350"/>
            <a:ext cx="7772870" cy="2568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Components</a:t>
            </a:r>
          </a:p>
          <a:p>
            <a:r>
              <a:rPr lang="en-US" sz="1600" dirty="0" smtClean="0"/>
              <a:t>Main page</a:t>
            </a:r>
          </a:p>
          <a:p>
            <a:r>
              <a:rPr lang="en-US" sz="1600" dirty="0" smtClean="0"/>
              <a:t>Sign-up page</a:t>
            </a:r>
          </a:p>
          <a:p>
            <a:r>
              <a:rPr lang="en-US" sz="1600" dirty="0" smtClean="0"/>
              <a:t>Service page</a:t>
            </a:r>
          </a:p>
          <a:p>
            <a:r>
              <a:rPr lang="en-US" sz="1600" dirty="0" smtClean="0"/>
              <a:t>Searching pages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System Implementation	- Frontend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00455" y="2724150"/>
            <a:ext cx="777287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Tools</a:t>
            </a:r>
          </a:p>
          <a:p>
            <a:r>
              <a:rPr lang="en-US" sz="1600" dirty="0"/>
              <a:t>Bootstrap</a:t>
            </a:r>
          </a:p>
          <a:p>
            <a:r>
              <a:rPr lang="en-US" sz="1600" dirty="0" err="1"/>
              <a:t>Javascript</a:t>
            </a:r>
            <a:r>
              <a:rPr lang="en-US" sz="1600" dirty="0"/>
              <a:t>, </a:t>
            </a:r>
            <a:r>
              <a:rPr lang="en-US" sz="1600" dirty="0" err="1"/>
              <a:t>Jquery</a:t>
            </a:r>
            <a:r>
              <a:rPr lang="en-US" sz="1600" dirty="0"/>
              <a:t>, Ajax</a:t>
            </a:r>
          </a:p>
          <a:p>
            <a:r>
              <a:rPr lang="en-US" sz="1600" dirty="0"/>
              <a:t>API calls in controller</a:t>
            </a:r>
          </a:p>
          <a:p>
            <a:pPr marL="0" indent="0">
              <a:buFont typeface="Wingdings 3" charset="2"/>
              <a:buNone/>
            </a:pPr>
            <a:endParaRPr lang="en-US" sz="2400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93174"/>
            <a:ext cx="5087239" cy="283845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Home Page									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81000" y="819150"/>
            <a:ext cx="7772870" cy="265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Service list sorted by grades</a:t>
            </a:r>
          </a:p>
          <a:p>
            <a:r>
              <a:rPr lang="en-US" dirty="0" smtClean="0"/>
              <a:t>Bootstrap’s Star-rating plug-in</a:t>
            </a:r>
          </a:p>
          <a:p>
            <a:r>
              <a:rPr lang="en-US" dirty="0" smtClean="0"/>
              <a:t>Call API in controller to get the service list.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3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00150"/>
            <a:ext cx="5429601" cy="323881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Sign Up										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81000" y="819150"/>
            <a:ext cx="7772870" cy="256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Call API in controller to sign up.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100399"/>
            <a:ext cx="5714999" cy="367259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78787" cy="373856"/>
          </a:xfrm>
        </p:spPr>
        <p:txBody>
          <a:bodyPr rIns="104933">
            <a:normAutofit fontScale="90000"/>
          </a:bodyPr>
          <a:lstStyle/>
          <a:p>
            <a:r>
              <a:rPr lang="en-US" b="1" u="sng" dirty="0" smtClean="0">
                <a:solidFill>
                  <a:srgbClr val="000090"/>
                </a:solidFill>
                <a:latin typeface="Arial"/>
                <a:cs typeface="Arial"/>
              </a:rPr>
              <a:t>Successfully Sign Up										                 </a:t>
            </a:r>
            <a:endParaRPr lang="en-US" b="1" u="sng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2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6696</TotalTime>
  <Words>230</Words>
  <Application>Microsoft Office PowerPoint</Application>
  <PresentationFormat>On-screen Show (16:9)</PresentationFormat>
  <Paragraphs>84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华文新魏</vt:lpstr>
      <vt:lpstr>SimSun</vt:lpstr>
      <vt:lpstr>方正姚体</vt:lpstr>
      <vt:lpstr>Arial</vt:lpstr>
      <vt:lpstr>Trebuchet MS</vt:lpstr>
      <vt:lpstr>Verdana</vt:lpstr>
      <vt:lpstr>Wingdings</vt:lpstr>
      <vt:lpstr>Wingdings 3</vt:lpstr>
      <vt:lpstr>平面</vt:lpstr>
      <vt:lpstr>Project 1:  Climate Service Management</vt:lpstr>
      <vt:lpstr>Overview                                </vt:lpstr>
      <vt:lpstr>Introduction                              </vt:lpstr>
      <vt:lpstr>System Design                              </vt:lpstr>
      <vt:lpstr>System Design                              </vt:lpstr>
      <vt:lpstr>System Implementation - Frontend                      </vt:lpstr>
      <vt:lpstr>Home Page                                </vt:lpstr>
      <vt:lpstr>Sign Up                                 </vt:lpstr>
      <vt:lpstr>Successfully Sign Up                           </vt:lpstr>
      <vt:lpstr>Service Comment                              </vt:lpstr>
      <vt:lpstr>Search                                  </vt:lpstr>
      <vt:lpstr>System Implementation-Backend                       </vt:lpstr>
      <vt:lpstr>System Implementation-Backend                       </vt:lpstr>
      <vt:lpstr>System Implementation-Backend                       </vt:lpstr>
      <vt:lpstr>System Implementation-Backend                       </vt:lpstr>
      <vt:lpstr>Demo                                     </vt:lpstr>
      <vt:lpstr>Future Implementation-Backend                       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Delivery Network Simulator</dc:title>
  <dc:creator>Jia</dc:creator>
  <cp:lastModifiedBy>Zhongao Tang</cp:lastModifiedBy>
  <cp:revision>48</cp:revision>
  <dcterms:modified xsi:type="dcterms:W3CDTF">2015-12-11T16:02:08Z</dcterms:modified>
</cp:coreProperties>
</file>